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36"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337"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487B6F-9C4A-A223-597E-AA28019DC06E}" name="RICHARDSON, Sarah6" initials="SR" userId="S::Sarah6.RICHARDSON@EDUCATION.GOV.UK::e80134c2-d0f3-4b6c-b7a2-b18329305d46" providerId="AD"/>
  <p188:author id="{98B34CD4-2EA6-1B38-6BFA-BF34FC0103A1}" name="JONES, Freya" initials="" userId="S::Freya.JONES@EDUCATION.GOV.UK::79b2e16b-e8ca-48c0-ba4d-ff48262398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61E5F-B05D-4EA1-93F0-48097D174925}" v="5" dt="2026-05-18T10:10:31.074"/>
    <p1510:client id="{E4C8A5B5-5BD6-4AED-B6F6-F774F61AB308}" v="117" dt="2026-05-18T09:51:10.24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1"/>
          </a:solidFill>
        </a:fill>
      </a:tcStyle>
    </a:wholeTbl>
    <a:band2H>
      <a:tcTxStyle/>
      <a:tcStyle>
        <a:tcBdr/>
        <a:fill>
          <a:solidFill>
            <a:srgbClr val="E7E7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6F1"/>
          </a:solidFill>
        </a:fill>
      </a:tcStyle>
    </a:wholeTbl>
    <a:band2H>
      <a:tcTxStyle/>
      <a:tcStyle>
        <a:tcBdr/>
        <a:fill>
          <a:solidFill>
            <a:srgbClr val="E7F3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EDD"/>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arah6" userId="e80134c2-d0f3-4b6c-b7a2-b18329305d46" providerId="ADAL" clId="{2C64CB16-62B8-4CEE-87F1-F24E7BFB46A6}"/>
    <pc:docChg chg="undo custSel mod modSld modMainMaster">
      <pc:chgData name="RICHARDSON, Sarah6" userId="e80134c2-d0f3-4b6c-b7a2-b18329305d46" providerId="ADAL" clId="{2C64CB16-62B8-4CEE-87F1-F24E7BFB46A6}" dt="2026-05-12T14:46:37.402" v="168" actId="948"/>
      <pc:docMkLst>
        <pc:docMk/>
      </pc:docMkLst>
      <pc:sldChg chg="modSp mod">
        <pc:chgData name="RICHARDSON, Sarah6" userId="e80134c2-d0f3-4b6c-b7a2-b18329305d46" providerId="ADAL" clId="{2C64CB16-62B8-4CEE-87F1-F24E7BFB46A6}" dt="2026-05-11T12:55:51.484" v="9" actId="27636"/>
        <pc:sldMkLst>
          <pc:docMk/>
          <pc:sldMk cId="0" sldId="256"/>
        </pc:sldMkLst>
        <pc:spChg chg="mod">
          <ac:chgData name="RICHARDSON, Sarah6" userId="e80134c2-d0f3-4b6c-b7a2-b18329305d46" providerId="ADAL" clId="{2C64CB16-62B8-4CEE-87F1-F24E7BFB46A6}" dt="2026-05-11T12:55:51.484" v="9" actId="27636"/>
          <ac:spMkLst>
            <pc:docMk/>
            <pc:sldMk cId="0" sldId="256"/>
            <ac:spMk id="171" creationId="{00000000-0000-0000-0000-000000000000}"/>
          </ac:spMkLst>
        </pc:spChg>
      </pc:sldChg>
      <pc:sldChg chg="addSp delSp modSp mod">
        <pc:chgData name="RICHARDSON, Sarah6" userId="e80134c2-d0f3-4b6c-b7a2-b18329305d46" providerId="ADAL" clId="{2C64CB16-62B8-4CEE-87F1-F24E7BFB46A6}" dt="2026-05-11T12:56:28.717" v="16" actId="14100"/>
        <pc:sldMkLst>
          <pc:docMk/>
          <pc:sldMk cId="0" sldId="257"/>
        </pc:sldMkLst>
        <pc:picChg chg="add mod ord modCrop">
          <ac:chgData name="RICHARDSON, Sarah6" userId="e80134c2-d0f3-4b6c-b7a2-b18329305d46" providerId="ADAL" clId="{2C64CB16-62B8-4CEE-87F1-F24E7BFB46A6}" dt="2026-05-11T12:56:24.493" v="15" actId="167"/>
          <ac:picMkLst>
            <pc:docMk/>
            <pc:sldMk cId="0" sldId="257"/>
            <ac:picMk id="3" creationId="{DE3C62AB-7E78-1635-7BAF-EC55C6D0A0A2}"/>
          </ac:picMkLst>
        </pc:picChg>
        <pc:picChg chg="mod">
          <ac:chgData name="RICHARDSON, Sarah6" userId="e80134c2-d0f3-4b6c-b7a2-b18329305d46" providerId="ADAL" clId="{2C64CB16-62B8-4CEE-87F1-F24E7BFB46A6}" dt="2026-05-11T12:56:28.717" v="16" actId="14100"/>
          <ac:picMkLst>
            <pc:docMk/>
            <pc:sldMk cId="0" sldId="257"/>
            <ac:picMk id="176" creationId="{00000000-0000-0000-0000-000000000000}"/>
          </ac:picMkLst>
        </pc:picChg>
      </pc:sldChg>
      <pc:sldChg chg="addSp delSp modSp mod">
        <pc:chgData name="RICHARDSON, Sarah6" userId="e80134c2-d0f3-4b6c-b7a2-b18329305d46" providerId="ADAL" clId="{2C64CB16-62B8-4CEE-87F1-F24E7BFB46A6}" dt="2026-05-11T12:59:03.237" v="23" actId="167"/>
        <pc:sldMkLst>
          <pc:docMk/>
          <pc:sldMk cId="0" sldId="259"/>
        </pc:sldMkLst>
        <pc:picChg chg="add mod ord modCrop">
          <ac:chgData name="RICHARDSON, Sarah6" userId="e80134c2-d0f3-4b6c-b7a2-b18329305d46" providerId="ADAL" clId="{2C64CB16-62B8-4CEE-87F1-F24E7BFB46A6}" dt="2026-05-11T12:59:03.237" v="23" actId="167"/>
          <ac:picMkLst>
            <pc:docMk/>
            <pc:sldMk cId="0" sldId="259"/>
            <ac:picMk id="3" creationId="{EFAE107B-1957-321D-C572-5047EF88CBB7}"/>
          </ac:picMkLst>
        </pc:picChg>
      </pc:sldChg>
      <pc:sldChg chg="modSp mod">
        <pc:chgData name="RICHARDSON, Sarah6" userId="e80134c2-d0f3-4b6c-b7a2-b18329305d46" providerId="ADAL" clId="{2C64CB16-62B8-4CEE-87F1-F24E7BFB46A6}" dt="2026-05-11T14:34:06.683" v="33" actId="20577"/>
        <pc:sldMkLst>
          <pc:docMk/>
          <pc:sldMk cId="0" sldId="264"/>
        </pc:sldMkLst>
        <pc:spChg chg="mod">
          <ac:chgData name="RICHARDSON, Sarah6" userId="e80134c2-d0f3-4b6c-b7a2-b18329305d46" providerId="ADAL" clId="{2C64CB16-62B8-4CEE-87F1-F24E7BFB46A6}" dt="2026-05-11T14:33:51.234" v="25" actId="20577"/>
          <ac:spMkLst>
            <pc:docMk/>
            <pc:sldMk cId="0" sldId="264"/>
            <ac:spMk id="220" creationId="{00000000-0000-0000-0000-000000000000}"/>
          </ac:spMkLst>
        </pc:spChg>
        <pc:spChg chg="mod">
          <ac:chgData name="RICHARDSON, Sarah6" userId="e80134c2-d0f3-4b6c-b7a2-b18329305d46" providerId="ADAL" clId="{2C64CB16-62B8-4CEE-87F1-F24E7BFB46A6}" dt="2026-05-11T14:34:06.683" v="33" actId="20577"/>
          <ac:spMkLst>
            <pc:docMk/>
            <pc:sldMk cId="0" sldId="264"/>
            <ac:spMk id="222" creationId="{00000000-0000-0000-0000-000000000000}"/>
          </ac:spMkLst>
        </pc:spChg>
        <pc:spChg chg="mod">
          <ac:chgData name="RICHARDSON, Sarah6" userId="e80134c2-d0f3-4b6c-b7a2-b18329305d46" providerId="ADAL" clId="{2C64CB16-62B8-4CEE-87F1-F24E7BFB46A6}" dt="2026-05-11T14:33:57.098" v="29" actId="20577"/>
          <ac:spMkLst>
            <pc:docMk/>
            <pc:sldMk cId="0" sldId="264"/>
            <ac:spMk id="224" creationId="{00000000-0000-0000-0000-000000000000}"/>
          </ac:spMkLst>
        </pc:spChg>
        <pc:spChg chg="mod">
          <ac:chgData name="RICHARDSON, Sarah6" userId="e80134c2-d0f3-4b6c-b7a2-b18329305d46" providerId="ADAL" clId="{2C64CB16-62B8-4CEE-87F1-F24E7BFB46A6}" dt="2026-05-11T14:34:00.041" v="31" actId="20577"/>
          <ac:spMkLst>
            <pc:docMk/>
            <pc:sldMk cId="0" sldId="264"/>
            <ac:spMk id="226" creationId="{00000000-0000-0000-0000-000000000000}"/>
          </ac:spMkLst>
        </pc:spChg>
      </pc:sldChg>
      <pc:sldChg chg="modSp mod">
        <pc:chgData name="RICHARDSON, Sarah6" userId="e80134c2-d0f3-4b6c-b7a2-b18329305d46" providerId="ADAL" clId="{2C64CB16-62B8-4CEE-87F1-F24E7BFB46A6}" dt="2026-05-11T14:34:44.406" v="35" actId="255"/>
        <pc:sldMkLst>
          <pc:docMk/>
          <pc:sldMk cId="0" sldId="267"/>
        </pc:sldMkLst>
        <pc:spChg chg="mod">
          <ac:chgData name="RICHARDSON, Sarah6" userId="e80134c2-d0f3-4b6c-b7a2-b18329305d46" providerId="ADAL" clId="{2C64CB16-62B8-4CEE-87F1-F24E7BFB46A6}" dt="2026-05-11T14:34:44.406" v="35" actId="255"/>
          <ac:spMkLst>
            <pc:docMk/>
            <pc:sldMk cId="0" sldId="267"/>
            <ac:spMk id="243" creationId="{00000000-0000-0000-0000-000000000000}"/>
          </ac:spMkLst>
        </pc:spChg>
      </pc:sldChg>
      <pc:sldChg chg="modSp mod">
        <pc:chgData name="RICHARDSON, Sarah6" userId="e80134c2-d0f3-4b6c-b7a2-b18329305d46" providerId="ADAL" clId="{2C64CB16-62B8-4CEE-87F1-F24E7BFB46A6}" dt="2026-05-11T14:48:12.266" v="50" actId="20577"/>
        <pc:sldMkLst>
          <pc:docMk/>
          <pc:sldMk cId="0" sldId="269"/>
        </pc:sldMkLst>
        <pc:spChg chg="mod">
          <ac:chgData name="RICHARDSON, Sarah6" userId="e80134c2-d0f3-4b6c-b7a2-b18329305d46" providerId="ADAL" clId="{2C64CB16-62B8-4CEE-87F1-F24E7BFB46A6}" dt="2026-05-11T14:47:23.508" v="44" actId="33524"/>
          <ac:spMkLst>
            <pc:docMk/>
            <pc:sldMk cId="0" sldId="269"/>
            <ac:spMk id="259" creationId="{00000000-0000-0000-0000-000000000000}"/>
          </ac:spMkLst>
        </pc:spChg>
        <pc:spChg chg="mod">
          <ac:chgData name="RICHARDSON, Sarah6" userId="e80134c2-d0f3-4b6c-b7a2-b18329305d46" providerId="ADAL" clId="{2C64CB16-62B8-4CEE-87F1-F24E7BFB46A6}" dt="2026-05-11T14:46:52.038" v="43" actId="20577"/>
          <ac:spMkLst>
            <pc:docMk/>
            <pc:sldMk cId="0" sldId="269"/>
            <ac:spMk id="262" creationId="{00000000-0000-0000-0000-000000000000}"/>
          </ac:spMkLst>
        </pc:spChg>
        <pc:spChg chg="mod">
          <ac:chgData name="RICHARDSON, Sarah6" userId="e80134c2-d0f3-4b6c-b7a2-b18329305d46" providerId="ADAL" clId="{2C64CB16-62B8-4CEE-87F1-F24E7BFB46A6}" dt="2026-05-11T14:48:12.266" v="50" actId="20577"/>
          <ac:spMkLst>
            <pc:docMk/>
            <pc:sldMk cId="0" sldId="269"/>
            <ac:spMk id="265" creationId="{00000000-0000-0000-0000-000000000000}"/>
          </ac:spMkLst>
        </pc:spChg>
      </pc:sldChg>
      <pc:sldChg chg="modSp mod modNotesTx">
        <pc:chgData name="RICHARDSON, Sarah6" userId="e80134c2-d0f3-4b6c-b7a2-b18329305d46" providerId="ADAL" clId="{2C64CB16-62B8-4CEE-87F1-F24E7BFB46A6}" dt="2026-05-12T09:14:44.402" v="58" actId="20577"/>
        <pc:sldMkLst>
          <pc:docMk/>
          <pc:sldMk cId="0" sldId="270"/>
        </pc:sldMkLst>
        <pc:spChg chg="mod">
          <ac:chgData name="RICHARDSON, Sarah6" userId="e80134c2-d0f3-4b6c-b7a2-b18329305d46" providerId="ADAL" clId="{2C64CB16-62B8-4CEE-87F1-F24E7BFB46A6}" dt="2026-05-12T09:12:16.159" v="53" actId="20577"/>
          <ac:spMkLst>
            <pc:docMk/>
            <pc:sldMk cId="0" sldId="270"/>
            <ac:spMk id="274" creationId="{00000000-0000-0000-0000-000000000000}"/>
          </ac:spMkLst>
        </pc:spChg>
        <pc:spChg chg="mod">
          <ac:chgData name="RICHARDSON, Sarah6" userId="e80134c2-d0f3-4b6c-b7a2-b18329305d46" providerId="ADAL" clId="{2C64CB16-62B8-4CEE-87F1-F24E7BFB46A6}" dt="2026-05-12T09:14:44.402" v="58" actId="20577"/>
          <ac:spMkLst>
            <pc:docMk/>
            <pc:sldMk cId="0" sldId="270"/>
            <ac:spMk id="278" creationId="{00000000-0000-0000-0000-000000000000}"/>
          </ac:spMkLst>
        </pc:spChg>
        <pc:spChg chg="mod">
          <ac:chgData name="RICHARDSON, Sarah6" userId="e80134c2-d0f3-4b6c-b7a2-b18329305d46" providerId="ADAL" clId="{2C64CB16-62B8-4CEE-87F1-F24E7BFB46A6}" dt="2026-05-12T09:13:24.630" v="56" actId="20577"/>
          <ac:spMkLst>
            <pc:docMk/>
            <pc:sldMk cId="0" sldId="270"/>
            <ac:spMk id="280" creationId="{00000000-0000-0000-0000-000000000000}"/>
          </ac:spMkLst>
        </pc:spChg>
      </pc:sldChg>
      <pc:sldChg chg="modSp mod">
        <pc:chgData name="RICHARDSON, Sarah6" userId="e80134c2-d0f3-4b6c-b7a2-b18329305d46" providerId="ADAL" clId="{2C64CB16-62B8-4CEE-87F1-F24E7BFB46A6}" dt="2026-05-12T09:16:59.922" v="68" actId="20577"/>
        <pc:sldMkLst>
          <pc:docMk/>
          <pc:sldMk cId="0" sldId="272"/>
        </pc:sldMkLst>
        <pc:spChg chg="mod">
          <ac:chgData name="RICHARDSON, Sarah6" userId="e80134c2-d0f3-4b6c-b7a2-b18329305d46" providerId="ADAL" clId="{2C64CB16-62B8-4CEE-87F1-F24E7BFB46A6}" dt="2026-05-11T12:55:51.374" v="4" actId="27636"/>
          <ac:spMkLst>
            <pc:docMk/>
            <pc:sldMk cId="0" sldId="272"/>
            <ac:spMk id="299" creationId="{00000000-0000-0000-0000-000000000000}"/>
          </ac:spMkLst>
        </pc:spChg>
        <pc:spChg chg="mod">
          <ac:chgData name="RICHARDSON, Sarah6" userId="e80134c2-d0f3-4b6c-b7a2-b18329305d46" providerId="ADAL" clId="{2C64CB16-62B8-4CEE-87F1-F24E7BFB46A6}" dt="2026-05-12T09:16:59.922" v="68" actId="20577"/>
          <ac:spMkLst>
            <pc:docMk/>
            <pc:sldMk cId="0" sldId="272"/>
            <ac:spMk id="315" creationId="{00000000-0000-0000-0000-000000000000}"/>
          </ac:spMkLst>
        </pc:spChg>
      </pc:sldChg>
      <pc:sldChg chg="modSp mod">
        <pc:chgData name="RICHARDSON, Sarah6" userId="e80134c2-d0f3-4b6c-b7a2-b18329305d46" providerId="ADAL" clId="{2C64CB16-62B8-4CEE-87F1-F24E7BFB46A6}" dt="2026-05-11T12:55:51.408" v="5" actId="27636"/>
        <pc:sldMkLst>
          <pc:docMk/>
          <pc:sldMk cId="0" sldId="273"/>
        </pc:sldMkLst>
        <pc:spChg chg="mod">
          <ac:chgData name="RICHARDSON, Sarah6" userId="e80134c2-d0f3-4b6c-b7a2-b18329305d46" providerId="ADAL" clId="{2C64CB16-62B8-4CEE-87F1-F24E7BFB46A6}" dt="2026-05-11T12:55:51.408" v="5" actId="27636"/>
          <ac:spMkLst>
            <pc:docMk/>
            <pc:sldMk cId="0" sldId="273"/>
            <ac:spMk id="323" creationId="{00000000-0000-0000-0000-000000000000}"/>
          </ac:spMkLst>
        </pc:spChg>
      </pc:sldChg>
      <pc:sldChg chg="modSp mod">
        <pc:chgData name="RICHARDSON, Sarah6" userId="e80134c2-d0f3-4b6c-b7a2-b18329305d46" providerId="ADAL" clId="{2C64CB16-62B8-4CEE-87F1-F24E7BFB46A6}" dt="2026-05-12T09:18:33.768" v="69" actId="33524"/>
        <pc:sldMkLst>
          <pc:docMk/>
          <pc:sldMk cId="0" sldId="274"/>
        </pc:sldMkLst>
        <pc:spChg chg="mod">
          <ac:chgData name="RICHARDSON, Sarah6" userId="e80134c2-d0f3-4b6c-b7a2-b18329305d46" providerId="ADAL" clId="{2C64CB16-62B8-4CEE-87F1-F24E7BFB46A6}" dt="2026-05-11T12:55:51.408" v="6" actId="27636"/>
          <ac:spMkLst>
            <pc:docMk/>
            <pc:sldMk cId="0" sldId="274"/>
            <ac:spMk id="338" creationId="{00000000-0000-0000-0000-000000000000}"/>
          </ac:spMkLst>
        </pc:spChg>
        <pc:spChg chg="mod">
          <ac:chgData name="RICHARDSON, Sarah6" userId="e80134c2-d0f3-4b6c-b7a2-b18329305d46" providerId="ADAL" clId="{2C64CB16-62B8-4CEE-87F1-F24E7BFB46A6}" dt="2026-05-12T09:18:33.768" v="69" actId="33524"/>
          <ac:spMkLst>
            <pc:docMk/>
            <pc:sldMk cId="0" sldId="274"/>
            <ac:spMk id="343" creationId="{00000000-0000-0000-0000-000000000000}"/>
          </ac:spMkLst>
        </pc:spChg>
      </pc:sldChg>
      <pc:sldChg chg="modSp mod">
        <pc:chgData name="RICHARDSON, Sarah6" userId="e80134c2-d0f3-4b6c-b7a2-b18329305d46" providerId="ADAL" clId="{2C64CB16-62B8-4CEE-87F1-F24E7BFB46A6}" dt="2026-05-12T10:14:44.086" v="71" actId="1076"/>
        <pc:sldMkLst>
          <pc:docMk/>
          <pc:sldMk cId="0" sldId="276"/>
        </pc:sldMkLst>
        <pc:spChg chg="mod">
          <ac:chgData name="RICHARDSON, Sarah6" userId="e80134c2-d0f3-4b6c-b7a2-b18329305d46" providerId="ADAL" clId="{2C64CB16-62B8-4CEE-87F1-F24E7BFB46A6}" dt="2026-05-12T10:14:34.895" v="70" actId="1076"/>
          <ac:spMkLst>
            <pc:docMk/>
            <pc:sldMk cId="0" sldId="276"/>
            <ac:spMk id="367" creationId="{00000000-0000-0000-0000-000000000000}"/>
          </ac:spMkLst>
        </pc:spChg>
        <pc:spChg chg="mod">
          <ac:chgData name="RICHARDSON, Sarah6" userId="e80134c2-d0f3-4b6c-b7a2-b18329305d46" providerId="ADAL" clId="{2C64CB16-62B8-4CEE-87F1-F24E7BFB46A6}" dt="2026-05-12T10:14:44.086" v="71" actId="1076"/>
          <ac:spMkLst>
            <pc:docMk/>
            <pc:sldMk cId="0" sldId="276"/>
            <ac:spMk id="368" creationId="{00000000-0000-0000-0000-000000000000}"/>
          </ac:spMkLst>
        </pc:spChg>
      </pc:sldChg>
      <pc:sldChg chg="modNotesTx">
        <pc:chgData name="RICHARDSON, Sarah6" userId="e80134c2-d0f3-4b6c-b7a2-b18329305d46" providerId="ADAL" clId="{2C64CB16-62B8-4CEE-87F1-F24E7BFB46A6}" dt="2026-05-12T10:16:06.116" v="72" actId="20577"/>
        <pc:sldMkLst>
          <pc:docMk/>
          <pc:sldMk cId="0" sldId="278"/>
        </pc:sldMkLst>
      </pc:sldChg>
      <pc:sldChg chg="modSp mod modNotesTx">
        <pc:chgData name="RICHARDSON, Sarah6" userId="e80134c2-d0f3-4b6c-b7a2-b18329305d46" providerId="ADAL" clId="{2C64CB16-62B8-4CEE-87F1-F24E7BFB46A6}" dt="2026-05-12T10:23:59.789" v="110" actId="255"/>
        <pc:sldMkLst>
          <pc:docMk/>
          <pc:sldMk cId="0" sldId="280"/>
        </pc:sldMkLst>
        <pc:spChg chg="mod">
          <ac:chgData name="RICHARDSON, Sarah6" userId="e80134c2-d0f3-4b6c-b7a2-b18329305d46" providerId="ADAL" clId="{2C64CB16-62B8-4CEE-87F1-F24E7BFB46A6}" dt="2026-05-12T10:23:59.789" v="110" actId="255"/>
          <ac:spMkLst>
            <pc:docMk/>
            <pc:sldMk cId="0" sldId="280"/>
            <ac:spMk id="2" creationId="{398802D6-5D2F-7190-04EE-9E26FDF09F07}"/>
          </ac:spMkLst>
        </pc:spChg>
        <pc:spChg chg="mod">
          <ac:chgData name="RICHARDSON, Sarah6" userId="e80134c2-d0f3-4b6c-b7a2-b18329305d46" providerId="ADAL" clId="{2C64CB16-62B8-4CEE-87F1-F24E7BFB46A6}" dt="2026-05-12T10:20:40.064" v="92" actId="1076"/>
          <ac:spMkLst>
            <pc:docMk/>
            <pc:sldMk cId="0" sldId="280"/>
            <ac:spMk id="424" creationId="{00000000-0000-0000-0000-000000000000}"/>
          </ac:spMkLst>
        </pc:spChg>
        <pc:spChg chg="mod">
          <ac:chgData name="RICHARDSON, Sarah6" userId="e80134c2-d0f3-4b6c-b7a2-b18329305d46" providerId="ADAL" clId="{2C64CB16-62B8-4CEE-87F1-F24E7BFB46A6}" dt="2026-05-12T10:21:25.102" v="99" actId="1076"/>
          <ac:spMkLst>
            <pc:docMk/>
            <pc:sldMk cId="0" sldId="280"/>
            <ac:spMk id="425" creationId="{00000000-0000-0000-0000-000000000000}"/>
          </ac:spMkLst>
        </pc:spChg>
        <pc:spChg chg="mod">
          <ac:chgData name="RICHARDSON, Sarah6" userId="e80134c2-d0f3-4b6c-b7a2-b18329305d46" providerId="ADAL" clId="{2C64CB16-62B8-4CEE-87F1-F24E7BFB46A6}" dt="2026-05-12T10:22:02.735" v="102" actId="255"/>
          <ac:spMkLst>
            <pc:docMk/>
            <pc:sldMk cId="0" sldId="280"/>
            <ac:spMk id="426" creationId="{00000000-0000-0000-0000-000000000000}"/>
          </ac:spMkLst>
        </pc:spChg>
        <pc:spChg chg="mod">
          <ac:chgData name="RICHARDSON, Sarah6" userId="e80134c2-d0f3-4b6c-b7a2-b18329305d46" providerId="ADAL" clId="{2C64CB16-62B8-4CEE-87F1-F24E7BFB46A6}" dt="2026-05-12T10:21:29.963" v="100" actId="255"/>
          <ac:spMkLst>
            <pc:docMk/>
            <pc:sldMk cId="0" sldId="280"/>
            <ac:spMk id="430" creationId="{00000000-0000-0000-0000-000000000000}"/>
          </ac:spMkLst>
        </pc:spChg>
        <pc:spChg chg="mod">
          <ac:chgData name="RICHARDSON, Sarah6" userId="e80134c2-d0f3-4b6c-b7a2-b18329305d46" providerId="ADAL" clId="{2C64CB16-62B8-4CEE-87F1-F24E7BFB46A6}" dt="2026-05-12T10:22:07.682" v="103" actId="255"/>
          <ac:spMkLst>
            <pc:docMk/>
            <pc:sldMk cId="0" sldId="280"/>
            <ac:spMk id="431" creationId="{00000000-0000-0000-0000-000000000000}"/>
          </ac:spMkLst>
        </pc:spChg>
        <pc:spChg chg="mod">
          <ac:chgData name="RICHARDSON, Sarah6" userId="e80134c2-d0f3-4b6c-b7a2-b18329305d46" providerId="ADAL" clId="{2C64CB16-62B8-4CEE-87F1-F24E7BFB46A6}" dt="2026-05-12T10:21:37.282" v="101" actId="255"/>
          <ac:spMkLst>
            <pc:docMk/>
            <pc:sldMk cId="0" sldId="280"/>
            <ac:spMk id="435" creationId="{00000000-0000-0000-0000-000000000000}"/>
          </ac:spMkLst>
        </pc:spChg>
        <pc:spChg chg="mod">
          <ac:chgData name="RICHARDSON, Sarah6" userId="e80134c2-d0f3-4b6c-b7a2-b18329305d46" providerId="ADAL" clId="{2C64CB16-62B8-4CEE-87F1-F24E7BFB46A6}" dt="2026-05-12T10:22:15.331" v="104" actId="255"/>
          <ac:spMkLst>
            <pc:docMk/>
            <pc:sldMk cId="0" sldId="280"/>
            <ac:spMk id="436" creationId="{00000000-0000-0000-0000-000000000000}"/>
          </ac:spMkLst>
        </pc:spChg>
        <pc:spChg chg="mod">
          <ac:chgData name="RICHARDSON, Sarah6" userId="e80134c2-d0f3-4b6c-b7a2-b18329305d46" providerId="ADAL" clId="{2C64CB16-62B8-4CEE-87F1-F24E7BFB46A6}" dt="2026-05-12T10:20:52.250" v="95" actId="20577"/>
          <ac:spMkLst>
            <pc:docMk/>
            <pc:sldMk cId="0" sldId="280"/>
            <ac:spMk id="441" creationId="{00000000-0000-0000-0000-000000000000}"/>
          </ac:spMkLst>
        </pc:spChg>
        <pc:picChg chg="mod">
          <ac:chgData name="RICHARDSON, Sarah6" userId="e80134c2-d0f3-4b6c-b7a2-b18329305d46" providerId="ADAL" clId="{2C64CB16-62B8-4CEE-87F1-F24E7BFB46A6}" dt="2026-05-12T10:23:00.396" v="105" actId="14100"/>
          <ac:picMkLst>
            <pc:docMk/>
            <pc:sldMk cId="0" sldId="280"/>
            <ac:picMk id="434" creationId="{00000000-0000-0000-0000-000000000000}"/>
          </ac:picMkLst>
        </pc:picChg>
      </pc:sldChg>
      <pc:sldChg chg="modSp mod">
        <pc:chgData name="RICHARDSON, Sarah6" userId="e80134c2-d0f3-4b6c-b7a2-b18329305d46" providerId="ADAL" clId="{2C64CB16-62B8-4CEE-87F1-F24E7BFB46A6}" dt="2026-05-12T10:33:45.330" v="111" actId="20577"/>
        <pc:sldMkLst>
          <pc:docMk/>
          <pc:sldMk cId="0" sldId="281"/>
        </pc:sldMkLst>
        <pc:spChg chg="mod">
          <ac:chgData name="RICHARDSON, Sarah6" userId="e80134c2-d0f3-4b6c-b7a2-b18329305d46" providerId="ADAL" clId="{2C64CB16-62B8-4CEE-87F1-F24E7BFB46A6}" dt="2026-05-12T10:33:45.330" v="111" actId="20577"/>
          <ac:spMkLst>
            <pc:docMk/>
            <pc:sldMk cId="0" sldId="281"/>
            <ac:spMk id="455" creationId="{00000000-0000-0000-0000-000000000000}"/>
          </ac:spMkLst>
        </pc:spChg>
      </pc:sldChg>
      <pc:sldChg chg="modSp mod">
        <pc:chgData name="RICHARDSON, Sarah6" userId="e80134c2-d0f3-4b6c-b7a2-b18329305d46" providerId="ADAL" clId="{2C64CB16-62B8-4CEE-87F1-F24E7BFB46A6}" dt="2026-05-12T10:34:42.507" v="113" actId="114"/>
        <pc:sldMkLst>
          <pc:docMk/>
          <pc:sldMk cId="0" sldId="282"/>
        </pc:sldMkLst>
        <pc:spChg chg="mod">
          <ac:chgData name="RICHARDSON, Sarah6" userId="e80134c2-d0f3-4b6c-b7a2-b18329305d46" providerId="ADAL" clId="{2C64CB16-62B8-4CEE-87F1-F24E7BFB46A6}" dt="2026-05-12T10:34:38.282" v="112" actId="114"/>
          <ac:spMkLst>
            <pc:docMk/>
            <pc:sldMk cId="0" sldId="282"/>
            <ac:spMk id="463" creationId="{00000000-0000-0000-0000-000000000000}"/>
          </ac:spMkLst>
        </pc:spChg>
        <pc:spChg chg="mod">
          <ac:chgData name="RICHARDSON, Sarah6" userId="e80134c2-d0f3-4b6c-b7a2-b18329305d46" providerId="ADAL" clId="{2C64CB16-62B8-4CEE-87F1-F24E7BFB46A6}" dt="2026-05-12T10:34:42.507" v="113" actId="114"/>
          <ac:spMkLst>
            <pc:docMk/>
            <pc:sldMk cId="0" sldId="282"/>
            <ac:spMk id="467" creationId="{00000000-0000-0000-0000-000000000000}"/>
          </ac:spMkLst>
        </pc:spChg>
      </pc:sldChg>
      <pc:sldChg chg="modSp mod modNotesTx">
        <pc:chgData name="RICHARDSON, Sarah6" userId="e80134c2-d0f3-4b6c-b7a2-b18329305d46" providerId="ADAL" clId="{2C64CB16-62B8-4CEE-87F1-F24E7BFB46A6}" dt="2026-05-12T10:36:12.459" v="118" actId="20577"/>
        <pc:sldMkLst>
          <pc:docMk/>
          <pc:sldMk cId="0" sldId="283"/>
        </pc:sldMkLst>
      </pc:sldChg>
      <pc:sldChg chg="modSp mod">
        <pc:chgData name="RICHARDSON, Sarah6" userId="e80134c2-d0f3-4b6c-b7a2-b18329305d46" providerId="ADAL" clId="{2C64CB16-62B8-4CEE-87F1-F24E7BFB46A6}" dt="2026-05-12T10:37:44.004" v="125" actId="1076"/>
        <pc:sldMkLst>
          <pc:docMk/>
          <pc:sldMk cId="0" sldId="284"/>
        </pc:sldMkLst>
        <pc:spChg chg="mod">
          <ac:chgData name="RICHARDSON, Sarah6" userId="e80134c2-d0f3-4b6c-b7a2-b18329305d46" providerId="ADAL" clId="{2C64CB16-62B8-4CEE-87F1-F24E7BFB46A6}" dt="2026-05-12T10:36:27.157" v="120" actId="20577"/>
          <ac:spMkLst>
            <pc:docMk/>
            <pc:sldMk cId="0" sldId="284"/>
            <ac:spMk id="486" creationId="{00000000-0000-0000-0000-000000000000}"/>
          </ac:spMkLst>
        </pc:spChg>
      </pc:sldChg>
      <pc:sldChg chg="modSp mod modNotesTx">
        <pc:chgData name="RICHARDSON, Sarah6" userId="e80134c2-d0f3-4b6c-b7a2-b18329305d46" providerId="ADAL" clId="{2C64CB16-62B8-4CEE-87F1-F24E7BFB46A6}" dt="2026-05-12T12:28:00.506" v="131" actId="20577"/>
        <pc:sldMkLst>
          <pc:docMk/>
          <pc:sldMk cId="0" sldId="291"/>
        </pc:sldMkLst>
        <pc:spChg chg="mod">
          <ac:chgData name="RICHARDSON, Sarah6" userId="e80134c2-d0f3-4b6c-b7a2-b18329305d46" providerId="ADAL" clId="{2C64CB16-62B8-4CEE-87F1-F24E7BFB46A6}" dt="2026-05-12T12:27:41.664" v="130" actId="20577"/>
          <ac:spMkLst>
            <pc:docMk/>
            <pc:sldMk cId="0" sldId="291"/>
            <ac:spMk id="546" creationId="{00000000-0000-0000-0000-000000000000}"/>
          </ac:spMkLst>
        </pc:spChg>
        <pc:spChg chg="mod">
          <ac:chgData name="RICHARDSON, Sarah6" userId="e80134c2-d0f3-4b6c-b7a2-b18329305d46" providerId="ADAL" clId="{2C64CB16-62B8-4CEE-87F1-F24E7BFB46A6}" dt="2026-05-12T12:27:25.420" v="127" actId="20577"/>
          <ac:spMkLst>
            <pc:docMk/>
            <pc:sldMk cId="0" sldId="291"/>
            <ac:spMk id="552" creationId="{00000000-0000-0000-0000-000000000000}"/>
          </ac:spMkLst>
        </pc:spChg>
      </pc:sldChg>
      <pc:sldChg chg="modSp mod modNotesTx">
        <pc:chgData name="RICHARDSON, Sarah6" userId="e80134c2-d0f3-4b6c-b7a2-b18329305d46" providerId="ADAL" clId="{2C64CB16-62B8-4CEE-87F1-F24E7BFB46A6}" dt="2026-05-12T12:28:36.375" v="133" actId="20577"/>
        <pc:sldMkLst>
          <pc:docMk/>
          <pc:sldMk cId="0" sldId="292"/>
        </pc:sldMkLst>
      </pc:sldChg>
      <pc:sldChg chg="modSp mod">
        <pc:chgData name="RICHARDSON, Sarah6" userId="e80134c2-d0f3-4b6c-b7a2-b18329305d46" providerId="ADAL" clId="{2C64CB16-62B8-4CEE-87F1-F24E7BFB46A6}" dt="2026-05-12T12:30:45.316" v="141" actId="20577"/>
        <pc:sldMkLst>
          <pc:docMk/>
          <pc:sldMk cId="0" sldId="294"/>
        </pc:sldMkLst>
        <pc:spChg chg="mod">
          <ac:chgData name="RICHARDSON, Sarah6" userId="e80134c2-d0f3-4b6c-b7a2-b18329305d46" providerId="ADAL" clId="{2C64CB16-62B8-4CEE-87F1-F24E7BFB46A6}" dt="2026-05-12T12:29:48.035" v="137" actId="20577"/>
          <ac:spMkLst>
            <pc:docMk/>
            <pc:sldMk cId="0" sldId="294"/>
            <ac:spMk id="596" creationId="{00000000-0000-0000-0000-000000000000}"/>
          </ac:spMkLst>
        </pc:spChg>
        <pc:spChg chg="mod">
          <ac:chgData name="RICHARDSON, Sarah6" userId="e80134c2-d0f3-4b6c-b7a2-b18329305d46" providerId="ADAL" clId="{2C64CB16-62B8-4CEE-87F1-F24E7BFB46A6}" dt="2026-05-12T12:30:45.316" v="141" actId="20577"/>
          <ac:spMkLst>
            <pc:docMk/>
            <pc:sldMk cId="0" sldId="294"/>
            <ac:spMk id="599" creationId="{00000000-0000-0000-0000-000000000000}"/>
          </ac:spMkLst>
        </pc:spChg>
      </pc:sldChg>
      <pc:sldChg chg="modNotesTx">
        <pc:chgData name="RICHARDSON, Sarah6" userId="e80134c2-d0f3-4b6c-b7a2-b18329305d46" providerId="ADAL" clId="{2C64CB16-62B8-4CEE-87F1-F24E7BFB46A6}" dt="2026-05-12T12:32:12.234" v="142" actId="20577"/>
        <pc:sldMkLst>
          <pc:docMk/>
          <pc:sldMk cId="0" sldId="299"/>
        </pc:sldMkLst>
      </pc:sldChg>
      <pc:sldChg chg="modSp mod">
        <pc:chgData name="RICHARDSON, Sarah6" userId="e80134c2-d0f3-4b6c-b7a2-b18329305d46" providerId="ADAL" clId="{2C64CB16-62B8-4CEE-87F1-F24E7BFB46A6}" dt="2026-05-12T12:33:08.546" v="143" actId="20577"/>
        <pc:sldMkLst>
          <pc:docMk/>
          <pc:sldMk cId="0" sldId="301"/>
        </pc:sldMkLst>
        <pc:spChg chg="mod">
          <ac:chgData name="RICHARDSON, Sarah6" userId="e80134c2-d0f3-4b6c-b7a2-b18329305d46" providerId="ADAL" clId="{2C64CB16-62B8-4CEE-87F1-F24E7BFB46A6}" dt="2026-05-12T12:33:08.546" v="143" actId="20577"/>
          <ac:spMkLst>
            <pc:docMk/>
            <pc:sldMk cId="0" sldId="301"/>
            <ac:spMk id="670" creationId="{00000000-0000-0000-0000-000000000000}"/>
          </ac:spMkLst>
        </pc:spChg>
      </pc:sldChg>
      <pc:sldChg chg="modSp mod">
        <pc:chgData name="RICHARDSON, Sarah6" userId="e80134c2-d0f3-4b6c-b7a2-b18329305d46" providerId="ADAL" clId="{2C64CB16-62B8-4CEE-87F1-F24E7BFB46A6}" dt="2026-05-11T12:55:51.437" v="7" actId="27636"/>
        <pc:sldMkLst>
          <pc:docMk/>
          <pc:sldMk cId="0" sldId="306"/>
        </pc:sldMkLst>
        <pc:spChg chg="mod">
          <ac:chgData name="RICHARDSON, Sarah6" userId="e80134c2-d0f3-4b6c-b7a2-b18329305d46" providerId="ADAL" clId="{2C64CB16-62B8-4CEE-87F1-F24E7BFB46A6}" dt="2026-05-11T12:55:51.437" v="7" actId="27636"/>
          <ac:spMkLst>
            <pc:docMk/>
            <pc:sldMk cId="0" sldId="306"/>
            <ac:spMk id="727" creationId="{00000000-0000-0000-0000-000000000000}"/>
          </ac:spMkLst>
        </pc:spChg>
      </pc:sldChg>
      <pc:sldChg chg="modSp mod">
        <pc:chgData name="RICHARDSON, Sarah6" userId="e80134c2-d0f3-4b6c-b7a2-b18329305d46" providerId="ADAL" clId="{2C64CB16-62B8-4CEE-87F1-F24E7BFB46A6}" dt="2026-05-12T12:34:35.669" v="145" actId="20577"/>
        <pc:sldMkLst>
          <pc:docMk/>
          <pc:sldMk cId="0" sldId="307"/>
        </pc:sldMkLst>
        <pc:spChg chg="mod">
          <ac:chgData name="RICHARDSON, Sarah6" userId="e80134c2-d0f3-4b6c-b7a2-b18329305d46" providerId="ADAL" clId="{2C64CB16-62B8-4CEE-87F1-F24E7BFB46A6}" dt="2026-05-12T12:34:29.449" v="144" actId="20577"/>
          <ac:spMkLst>
            <pc:docMk/>
            <pc:sldMk cId="0" sldId="307"/>
            <ac:spMk id="735" creationId="{00000000-0000-0000-0000-000000000000}"/>
          </ac:spMkLst>
        </pc:spChg>
        <pc:spChg chg="mod">
          <ac:chgData name="RICHARDSON, Sarah6" userId="e80134c2-d0f3-4b6c-b7a2-b18329305d46" providerId="ADAL" clId="{2C64CB16-62B8-4CEE-87F1-F24E7BFB46A6}" dt="2026-05-12T12:34:35.669" v="145" actId="20577"/>
          <ac:spMkLst>
            <pc:docMk/>
            <pc:sldMk cId="0" sldId="307"/>
            <ac:spMk id="739" creationId="{00000000-0000-0000-0000-000000000000}"/>
          </ac:spMkLst>
        </pc:spChg>
      </pc:sldChg>
      <pc:sldChg chg="modSp mod">
        <pc:chgData name="RICHARDSON, Sarah6" userId="e80134c2-d0f3-4b6c-b7a2-b18329305d46" providerId="ADAL" clId="{2C64CB16-62B8-4CEE-87F1-F24E7BFB46A6}" dt="2026-05-12T12:35:00.157" v="146" actId="20577"/>
        <pc:sldMkLst>
          <pc:docMk/>
          <pc:sldMk cId="0" sldId="309"/>
        </pc:sldMkLst>
        <pc:spChg chg="mod">
          <ac:chgData name="RICHARDSON, Sarah6" userId="e80134c2-d0f3-4b6c-b7a2-b18329305d46" providerId="ADAL" clId="{2C64CB16-62B8-4CEE-87F1-F24E7BFB46A6}" dt="2026-05-12T12:35:00.157" v="146" actId="20577"/>
          <ac:spMkLst>
            <pc:docMk/>
            <pc:sldMk cId="0" sldId="309"/>
            <ac:spMk id="758" creationId="{00000000-0000-0000-0000-000000000000}"/>
          </ac:spMkLst>
        </pc:spChg>
      </pc:sldChg>
      <pc:sldChg chg="modSp mod">
        <pc:chgData name="RICHARDSON, Sarah6" userId="e80134c2-d0f3-4b6c-b7a2-b18329305d46" providerId="ADAL" clId="{2C64CB16-62B8-4CEE-87F1-F24E7BFB46A6}" dt="2026-05-11T12:55:51.453" v="8" actId="27636"/>
        <pc:sldMkLst>
          <pc:docMk/>
          <pc:sldMk cId="0" sldId="310"/>
        </pc:sldMkLst>
        <pc:spChg chg="mod">
          <ac:chgData name="RICHARDSON, Sarah6" userId="e80134c2-d0f3-4b6c-b7a2-b18329305d46" providerId="ADAL" clId="{2C64CB16-62B8-4CEE-87F1-F24E7BFB46A6}" dt="2026-05-11T12:55:51.453" v="8" actId="27636"/>
          <ac:spMkLst>
            <pc:docMk/>
            <pc:sldMk cId="0" sldId="310"/>
            <ac:spMk id="778" creationId="{00000000-0000-0000-0000-000000000000}"/>
          </ac:spMkLst>
        </pc:spChg>
      </pc:sldChg>
      <pc:sldChg chg="modSp mod">
        <pc:chgData name="RICHARDSON, Sarah6" userId="e80134c2-d0f3-4b6c-b7a2-b18329305d46" providerId="ADAL" clId="{2C64CB16-62B8-4CEE-87F1-F24E7BFB46A6}" dt="2026-05-12T12:36:01.735" v="151" actId="1076"/>
        <pc:sldMkLst>
          <pc:docMk/>
          <pc:sldMk cId="0" sldId="311"/>
        </pc:sldMkLst>
        <pc:spChg chg="mod">
          <ac:chgData name="RICHARDSON, Sarah6" userId="e80134c2-d0f3-4b6c-b7a2-b18329305d46" providerId="ADAL" clId="{2C64CB16-62B8-4CEE-87F1-F24E7BFB46A6}" dt="2026-05-12T12:35:30.419" v="148" actId="14100"/>
          <ac:spMkLst>
            <pc:docMk/>
            <pc:sldMk cId="0" sldId="311"/>
            <ac:spMk id="786" creationId="{00000000-0000-0000-0000-000000000000}"/>
          </ac:spMkLst>
        </pc:spChg>
        <pc:spChg chg="mod">
          <ac:chgData name="RICHARDSON, Sarah6" userId="e80134c2-d0f3-4b6c-b7a2-b18329305d46" providerId="ADAL" clId="{2C64CB16-62B8-4CEE-87F1-F24E7BFB46A6}" dt="2026-05-12T12:35:25.094" v="147" actId="14100"/>
          <ac:spMkLst>
            <pc:docMk/>
            <pc:sldMk cId="0" sldId="311"/>
            <ac:spMk id="788" creationId="{00000000-0000-0000-0000-000000000000}"/>
          </ac:spMkLst>
        </pc:spChg>
        <pc:spChg chg="mod">
          <ac:chgData name="RICHARDSON, Sarah6" userId="e80134c2-d0f3-4b6c-b7a2-b18329305d46" providerId="ADAL" clId="{2C64CB16-62B8-4CEE-87F1-F24E7BFB46A6}" dt="2026-05-12T12:36:01.735" v="151" actId="1076"/>
          <ac:spMkLst>
            <pc:docMk/>
            <pc:sldMk cId="0" sldId="311"/>
            <ac:spMk id="798" creationId="{00000000-0000-0000-0000-000000000000}"/>
          </ac:spMkLst>
        </pc:spChg>
      </pc:sldChg>
      <pc:sldChg chg="modSp mod">
        <pc:chgData name="RICHARDSON, Sarah6" userId="e80134c2-d0f3-4b6c-b7a2-b18329305d46" providerId="ADAL" clId="{2C64CB16-62B8-4CEE-87F1-F24E7BFB46A6}" dt="2026-05-12T13:00:36.040" v="154" actId="20577"/>
        <pc:sldMkLst>
          <pc:docMk/>
          <pc:sldMk cId="0" sldId="315"/>
        </pc:sldMkLst>
        <pc:spChg chg="mod">
          <ac:chgData name="RICHARDSON, Sarah6" userId="e80134c2-d0f3-4b6c-b7a2-b18329305d46" providerId="ADAL" clId="{2C64CB16-62B8-4CEE-87F1-F24E7BFB46A6}" dt="2026-05-12T13:00:36.040" v="154" actId="20577"/>
          <ac:spMkLst>
            <pc:docMk/>
            <pc:sldMk cId="0" sldId="315"/>
            <ac:spMk id="820" creationId="{00000000-0000-0000-0000-000000000000}"/>
          </ac:spMkLst>
        </pc:spChg>
      </pc:sldChg>
      <pc:sldChg chg="modSp mod">
        <pc:chgData name="RICHARDSON, Sarah6" userId="e80134c2-d0f3-4b6c-b7a2-b18329305d46" providerId="ADAL" clId="{2C64CB16-62B8-4CEE-87F1-F24E7BFB46A6}" dt="2026-05-12T14:44:29.235" v="156" actId="20577"/>
        <pc:sldMkLst>
          <pc:docMk/>
          <pc:sldMk cId="0" sldId="317"/>
        </pc:sldMkLst>
        <pc:spChg chg="mod">
          <ac:chgData name="RICHARDSON, Sarah6" userId="e80134c2-d0f3-4b6c-b7a2-b18329305d46" providerId="ADAL" clId="{2C64CB16-62B8-4CEE-87F1-F24E7BFB46A6}" dt="2026-05-12T14:44:29.235" v="156" actId="20577"/>
          <ac:spMkLst>
            <pc:docMk/>
            <pc:sldMk cId="0" sldId="317"/>
            <ac:spMk id="856" creationId="{00000000-0000-0000-0000-000000000000}"/>
          </ac:spMkLst>
        </pc:spChg>
      </pc:sldChg>
      <pc:sldChg chg="modSp mod">
        <pc:chgData name="RICHARDSON, Sarah6" userId="e80134c2-d0f3-4b6c-b7a2-b18329305d46" providerId="ADAL" clId="{2C64CB16-62B8-4CEE-87F1-F24E7BFB46A6}" dt="2026-05-12T14:44:37.426" v="160" actId="20577"/>
        <pc:sldMkLst>
          <pc:docMk/>
          <pc:sldMk cId="0" sldId="318"/>
        </pc:sldMkLst>
        <pc:spChg chg="mod">
          <ac:chgData name="RICHARDSON, Sarah6" userId="e80134c2-d0f3-4b6c-b7a2-b18329305d46" providerId="ADAL" clId="{2C64CB16-62B8-4CEE-87F1-F24E7BFB46A6}" dt="2026-05-12T14:44:34.332" v="158" actId="20577"/>
          <ac:spMkLst>
            <pc:docMk/>
            <pc:sldMk cId="0" sldId="318"/>
            <ac:spMk id="863" creationId="{00000000-0000-0000-0000-000000000000}"/>
          </ac:spMkLst>
        </pc:spChg>
        <pc:spChg chg="mod">
          <ac:chgData name="RICHARDSON, Sarah6" userId="e80134c2-d0f3-4b6c-b7a2-b18329305d46" providerId="ADAL" clId="{2C64CB16-62B8-4CEE-87F1-F24E7BFB46A6}" dt="2026-05-12T14:44:37.426" v="160" actId="20577"/>
          <ac:spMkLst>
            <pc:docMk/>
            <pc:sldMk cId="0" sldId="318"/>
            <ac:spMk id="866" creationId="{00000000-0000-0000-0000-000000000000}"/>
          </ac:spMkLst>
        </pc:spChg>
      </pc:sldChg>
      <pc:sldChg chg="modSp mod">
        <pc:chgData name="RICHARDSON, Sarah6" userId="e80134c2-d0f3-4b6c-b7a2-b18329305d46" providerId="ADAL" clId="{2C64CB16-62B8-4CEE-87F1-F24E7BFB46A6}" dt="2026-05-12T14:44:50.997" v="164" actId="20577"/>
        <pc:sldMkLst>
          <pc:docMk/>
          <pc:sldMk cId="0" sldId="319"/>
        </pc:sldMkLst>
        <pc:spChg chg="mod">
          <ac:chgData name="RICHARDSON, Sarah6" userId="e80134c2-d0f3-4b6c-b7a2-b18329305d46" providerId="ADAL" clId="{2C64CB16-62B8-4CEE-87F1-F24E7BFB46A6}" dt="2026-05-12T14:44:47.931" v="162" actId="20577"/>
          <ac:spMkLst>
            <pc:docMk/>
            <pc:sldMk cId="0" sldId="319"/>
            <ac:spMk id="873" creationId="{00000000-0000-0000-0000-000000000000}"/>
          </ac:spMkLst>
        </pc:spChg>
        <pc:spChg chg="mod">
          <ac:chgData name="RICHARDSON, Sarah6" userId="e80134c2-d0f3-4b6c-b7a2-b18329305d46" providerId="ADAL" clId="{2C64CB16-62B8-4CEE-87F1-F24E7BFB46A6}" dt="2026-05-12T14:44:50.997" v="164" actId="20577"/>
          <ac:spMkLst>
            <pc:docMk/>
            <pc:sldMk cId="0" sldId="319"/>
            <ac:spMk id="876" creationId="{00000000-0000-0000-0000-000000000000}"/>
          </ac:spMkLst>
        </pc:spChg>
      </pc:sldChg>
      <pc:sldChg chg="modSp mod">
        <pc:chgData name="RICHARDSON, Sarah6" userId="e80134c2-d0f3-4b6c-b7a2-b18329305d46" providerId="ADAL" clId="{2C64CB16-62B8-4CEE-87F1-F24E7BFB46A6}" dt="2026-05-12T14:45:27.211" v="166" actId="20577"/>
        <pc:sldMkLst>
          <pc:docMk/>
          <pc:sldMk cId="0" sldId="320"/>
        </pc:sldMkLst>
        <pc:spChg chg="mod">
          <ac:chgData name="RICHARDSON, Sarah6" userId="e80134c2-d0f3-4b6c-b7a2-b18329305d46" providerId="ADAL" clId="{2C64CB16-62B8-4CEE-87F1-F24E7BFB46A6}" dt="2026-05-12T14:45:27.211" v="166" actId="20577"/>
          <ac:spMkLst>
            <pc:docMk/>
            <pc:sldMk cId="0" sldId="320"/>
            <ac:spMk id="881" creationId="{00000000-0000-0000-0000-000000000000}"/>
          </ac:spMkLst>
        </pc:spChg>
      </pc:sldChg>
      <pc:sldChg chg="modSp mod">
        <pc:chgData name="RICHARDSON, Sarah6" userId="e80134c2-d0f3-4b6c-b7a2-b18329305d46" providerId="ADAL" clId="{2C64CB16-62B8-4CEE-87F1-F24E7BFB46A6}" dt="2026-05-12T14:46:37.402" v="168" actId="948"/>
        <pc:sldMkLst>
          <pc:docMk/>
          <pc:sldMk cId="0" sldId="334"/>
        </pc:sldMkLst>
        <pc:spChg chg="mod">
          <ac:chgData name="RICHARDSON, Sarah6" userId="e80134c2-d0f3-4b6c-b7a2-b18329305d46" providerId="ADAL" clId="{2C64CB16-62B8-4CEE-87F1-F24E7BFB46A6}" dt="2026-05-12T14:46:37.402" v="168" actId="948"/>
          <ac:spMkLst>
            <pc:docMk/>
            <pc:sldMk cId="0" sldId="334"/>
            <ac:spMk id="961" creationId="{00000000-0000-0000-0000-000000000000}"/>
          </ac:spMkLst>
        </pc:spChg>
      </pc:sldChg>
      <pc:sldChg chg="modSp mod">
        <pc:chgData name="RICHARDSON, Sarah6" userId="e80134c2-d0f3-4b6c-b7a2-b18329305d46" providerId="ADAL" clId="{2C64CB16-62B8-4CEE-87F1-F24E7BFB46A6}" dt="2026-05-12T12:57:06.911" v="153" actId="20577"/>
        <pc:sldMkLst>
          <pc:docMk/>
          <pc:sldMk cId="0" sldId="335"/>
        </pc:sldMkLst>
        <pc:spChg chg="mod">
          <ac:chgData name="RICHARDSON, Sarah6" userId="e80134c2-d0f3-4b6c-b7a2-b18329305d46" providerId="ADAL" clId="{2C64CB16-62B8-4CEE-87F1-F24E7BFB46A6}" dt="2026-05-12T12:57:06.911" v="153" actId="20577"/>
          <ac:spMkLst>
            <pc:docMk/>
            <pc:sldMk cId="0" sldId="335"/>
            <ac:spMk id="964" creationId="{00000000-0000-0000-0000-000000000000}"/>
          </ac:spMkLst>
        </pc:spChg>
      </pc:sldChg>
    </pc:docChg>
  </pc:docChgLst>
  <pc:docChgLst>
    <pc:chgData name="JONES, Freya" userId="79b2e16b-e8ca-48c0-ba4d-ff48262398ac" providerId="ADAL" clId="{28780A53-2438-40A4-BF88-F6BA5D07B596}"/>
    <pc:docChg chg="undo custSel mod addSld delSld modSld modMainMaster">
      <pc:chgData name="JONES, Freya" userId="79b2e16b-e8ca-48c0-ba4d-ff48262398ac" providerId="ADAL" clId="{28780A53-2438-40A4-BF88-F6BA5D07B596}" dt="2026-05-13T09:46:09.568" v="2746" actId="962"/>
      <pc:docMkLst>
        <pc:docMk/>
      </pc:docMkLst>
      <pc:sldChg chg="modSp mod">
        <pc:chgData name="JONES, Freya" userId="79b2e16b-e8ca-48c0-ba4d-ff48262398ac" providerId="ADAL" clId="{28780A53-2438-40A4-BF88-F6BA5D07B596}" dt="2026-05-11T15:34:45.024" v="455" actId="790"/>
        <pc:sldMkLst>
          <pc:docMk/>
          <pc:sldMk cId="0" sldId="256"/>
        </pc:sldMkLst>
        <pc:spChg chg="mod">
          <ac:chgData name="JONES, Freya" userId="79b2e16b-e8ca-48c0-ba4d-ff48262398ac" providerId="ADAL" clId="{28780A53-2438-40A4-BF88-F6BA5D07B596}" dt="2026-05-11T15:34:45.024" v="455" actId="790"/>
          <ac:spMkLst>
            <pc:docMk/>
            <pc:sldMk cId="0" sldId="256"/>
            <ac:spMk id="170" creationId="{00000000-0000-0000-0000-000000000000}"/>
          </ac:spMkLst>
        </pc:spChg>
        <pc:spChg chg="mod">
          <ac:chgData name="JONES, Freya" userId="79b2e16b-e8ca-48c0-ba4d-ff48262398ac" providerId="ADAL" clId="{28780A53-2438-40A4-BF88-F6BA5D07B596}" dt="2026-05-11T15:34:45.024" v="455" actId="790"/>
          <ac:spMkLst>
            <pc:docMk/>
            <pc:sldMk cId="0" sldId="256"/>
            <ac:spMk id="171" creationId="{00000000-0000-0000-0000-000000000000}"/>
          </ac:spMkLst>
        </pc:spChg>
      </pc:sldChg>
      <pc:sldChg chg="modSp mod">
        <pc:chgData name="JONES, Freya" userId="79b2e16b-e8ca-48c0-ba4d-ff48262398ac" providerId="ADAL" clId="{28780A53-2438-40A4-BF88-F6BA5D07B596}" dt="2026-05-13T08:35:12.408" v="2411" actId="167"/>
        <pc:sldMkLst>
          <pc:docMk/>
          <pc:sldMk cId="0" sldId="257"/>
        </pc:sldMkLst>
        <pc:spChg chg="mod ord">
          <ac:chgData name="JONES, Freya" userId="79b2e16b-e8ca-48c0-ba4d-ff48262398ac" providerId="ADAL" clId="{28780A53-2438-40A4-BF88-F6BA5D07B596}" dt="2026-05-12T09:43:50.159" v="1264" actId="13244"/>
          <ac:spMkLst>
            <pc:docMk/>
            <pc:sldMk cId="0" sldId="257"/>
            <ac:spMk id="174" creationId="{00000000-0000-0000-0000-000000000000}"/>
          </ac:spMkLst>
        </pc:spChg>
        <pc:spChg chg="mod">
          <ac:chgData name="JONES, Freya" userId="79b2e16b-e8ca-48c0-ba4d-ff48262398ac" providerId="ADAL" clId="{28780A53-2438-40A4-BF88-F6BA5D07B596}" dt="2026-05-12T09:14:58.344" v="772" actId="403"/>
          <ac:spMkLst>
            <pc:docMk/>
            <pc:sldMk cId="0" sldId="257"/>
            <ac:spMk id="177" creationId="{00000000-0000-0000-0000-000000000000}"/>
          </ac:spMkLst>
        </pc:spChg>
        <pc:spChg chg="mod">
          <ac:chgData name="JONES, Freya" userId="79b2e16b-e8ca-48c0-ba4d-ff48262398ac" providerId="ADAL" clId="{28780A53-2438-40A4-BF88-F6BA5D07B596}" dt="2026-05-11T15:34:45.024" v="455" actId="790"/>
          <ac:spMkLst>
            <pc:docMk/>
            <pc:sldMk cId="0" sldId="257"/>
            <ac:spMk id="178" creationId="{00000000-0000-0000-0000-000000000000}"/>
          </ac:spMkLst>
        </pc:spChg>
        <pc:spChg chg="mod">
          <ac:chgData name="JONES, Freya" userId="79b2e16b-e8ca-48c0-ba4d-ff48262398ac" providerId="ADAL" clId="{28780A53-2438-40A4-BF88-F6BA5D07B596}" dt="2026-05-11T15:34:45.024" v="455" actId="790"/>
          <ac:spMkLst>
            <pc:docMk/>
            <pc:sldMk cId="0" sldId="257"/>
            <ac:spMk id="179" creationId="{00000000-0000-0000-0000-000000000000}"/>
          </ac:spMkLst>
        </pc:spChg>
        <pc:picChg chg="mod ord">
          <ac:chgData name="JONES, Freya" userId="79b2e16b-e8ca-48c0-ba4d-ff48262398ac" providerId="ADAL" clId="{28780A53-2438-40A4-BF88-F6BA5D07B596}" dt="2026-05-13T08:35:12.408" v="2411" actId="167"/>
          <ac:picMkLst>
            <pc:docMk/>
            <pc:sldMk cId="0" sldId="257"/>
            <ac:picMk id="3" creationId="{DE3C62AB-7E78-1635-7BAF-EC55C6D0A0A2}"/>
          </ac:picMkLst>
        </pc:picChg>
        <pc:picChg chg="mod ord">
          <ac:chgData name="JONES, Freya" userId="79b2e16b-e8ca-48c0-ba4d-ff48262398ac" providerId="ADAL" clId="{28780A53-2438-40A4-BF88-F6BA5D07B596}" dt="2026-05-13T08:34:57.882" v="2410" actId="167"/>
          <ac:picMkLst>
            <pc:docMk/>
            <pc:sldMk cId="0" sldId="257"/>
            <ac:picMk id="176" creationId="{00000000-0000-0000-0000-000000000000}"/>
          </ac:picMkLst>
        </pc:picChg>
      </pc:sldChg>
      <pc:sldChg chg="modSp mod">
        <pc:chgData name="JONES, Freya" userId="79b2e16b-e8ca-48c0-ba4d-ff48262398ac" providerId="ADAL" clId="{28780A53-2438-40A4-BF88-F6BA5D07B596}" dt="2026-05-12T09:44:08.721" v="1265" actId="13244"/>
        <pc:sldMkLst>
          <pc:docMk/>
          <pc:sldMk cId="0" sldId="258"/>
        </pc:sldMkLst>
        <pc:spChg chg="mod ord">
          <ac:chgData name="JONES, Freya" userId="79b2e16b-e8ca-48c0-ba4d-ff48262398ac" providerId="ADAL" clId="{28780A53-2438-40A4-BF88-F6BA5D07B596}" dt="2026-05-12T09:44:08.721" v="1265" actId="13244"/>
          <ac:spMkLst>
            <pc:docMk/>
            <pc:sldMk cId="0" sldId="258"/>
            <ac:spMk id="183" creationId="{00000000-0000-0000-0000-000000000000}"/>
          </ac:spMkLst>
        </pc:spChg>
        <pc:spChg chg="mod">
          <ac:chgData name="JONES, Freya" userId="79b2e16b-e8ca-48c0-ba4d-ff48262398ac" providerId="ADAL" clId="{28780A53-2438-40A4-BF88-F6BA5D07B596}" dt="2026-05-11T15:34:45.024" v="455" actId="790"/>
          <ac:spMkLst>
            <pc:docMk/>
            <pc:sldMk cId="0" sldId="258"/>
            <ac:spMk id="184" creationId="{00000000-0000-0000-0000-000000000000}"/>
          </ac:spMkLst>
        </pc:spChg>
        <pc:spChg chg="mod">
          <ac:chgData name="JONES, Freya" userId="79b2e16b-e8ca-48c0-ba4d-ff48262398ac" providerId="ADAL" clId="{28780A53-2438-40A4-BF88-F6BA5D07B596}" dt="2026-05-11T15:34:45.024" v="455" actId="790"/>
          <ac:spMkLst>
            <pc:docMk/>
            <pc:sldMk cId="0" sldId="258"/>
            <ac:spMk id="185" creationId="{00000000-0000-0000-0000-000000000000}"/>
          </ac:spMkLst>
        </pc:spChg>
        <pc:spChg chg="mod">
          <ac:chgData name="JONES, Freya" userId="79b2e16b-e8ca-48c0-ba4d-ff48262398ac" providerId="ADAL" clId="{28780A53-2438-40A4-BF88-F6BA5D07B596}" dt="2026-05-11T15:34:45.024" v="455" actId="790"/>
          <ac:spMkLst>
            <pc:docMk/>
            <pc:sldMk cId="0" sldId="258"/>
            <ac:spMk id="186" creationId="{00000000-0000-0000-0000-000000000000}"/>
          </ac:spMkLst>
        </pc:spChg>
      </pc:sldChg>
      <pc:sldChg chg="modSp mod">
        <pc:chgData name="JONES, Freya" userId="79b2e16b-e8ca-48c0-ba4d-ff48262398ac" providerId="ADAL" clId="{28780A53-2438-40A4-BF88-F6BA5D07B596}" dt="2026-05-12T09:45:35.536" v="1275" actId="207"/>
        <pc:sldMkLst>
          <pc:docMk/>
          <pc:sldMk cId="0" sldId="259"/>
        </pc:sldMkLst>
        <pc:spChg chg="mod ord">
          <ac:chgData name="JONES, Freya" userId="79b2e16b-e8ca-48c0-ba4d-ff48262398ac" providerId="ADAL" clId="{28780A53-2438-40A4-BF88-F6BA5D07B596}" dt="2026-05-12T09:45:25.704" v="1274" actId="13244"/>
          <ac:spMkLst>
            <pc:docMk/>
            <pc:sldMk cId="0" sldId="259"/>
            <ac:spMk id="188" creationId="{00000000-0000-0000-0000-000000000000}"/>
          </ac:spMkLst>
        </pc:spChg>
        <pc:spChg chg="mod ord">
          <ac:chgData name="JONES, Freya" userId="79b2e16b-e8ca-48c0-ba4d-ff48262398ac" providerId="ADAL" clId="{28780A53-2438-40A4-BF88-F6BA5D07B596}" dt="2026-05-12T09:45:21.994" v="1273" actId="13244"/>
          <ac:spMkLst>
            <pc:docMk/>
            <pc:sldMk cId="0" sldId="259"/>
            <ac:spMk id="191" creationId="{00000000-0000-0000-0000-000000000000}"/>
          </ac:spMkLst>
        </pc:spChg>
        <pc:spChg chg="mod">
          <ac:chgData name="JONES, Freya" userId="79b2e16b-e8ca-48c0-ba4d-ff48262398ac" providerId="ADAL" clId="{28780A53-2438-40A4-BF88-F6BA5D07B596}" dt="2026-05-11T15:34:45.024" v="455" actId="790"/>
          <ac:spMkLst>
            <pc:docMk/>
            <pc:sldMk cId="0" sldId="259"/>
            <ac:spMk id="192" creationId="{00000000-0000-0000-0000-000000000000}"/>
          </ac:spMkLst>
        </pc:spChg>
        <pc:spChg chg="mod">
          <ac:chgData name="JONES, Freya" userId="79b2e16b-e8ca-48c0-ba4d-ff48262398ac" providerId="ADAL" clId="{28780A53-2438-40A4-BF88-F6BA5D07B596}" dt="2026-05-12T09:45:35.536" v="1275" actId="207"/>
          <ac:spMkLst>
            <pc:docMk/>
            <pc:sldMk cId="0" sldId="259"/>
            <ac:spMk id="193" creationId="{00000000-0000-0000-0000-000000000000}"/>
          </ac:spMkLst>
        </pc:spChg>
        <pc:picChg chg="mod ord">
          <ac:chgData name="JONES, Freya" userId="79b2e16b-e8ca-48c0-ba4d-ff48262398ac" providerId="ADAL" clId="{28780A53-2438-40A4-BF88-F6BA5D07B596}" dt="2026-05-12T09:45:11.467" v="1271" actId="962"/>
          <ac:picMkLst>
            <pc:docMk/>
            <pc:sldMk cId="0" sldId="259"/>
            <ac:picMk id="3" creationId="{EFAE107B-1957-321D-C572-5047EF88CBB7}"/>
          </ac:picMkLst>
        </pc:picChg>
        <pc:picChg chg="mod ord">
          <ac:chgData name="JONES, Freya" userId="79b2e16b-e8ca-48c0-ba4d-ff48262398ac" providerId="ADAL" clId="{28780A53-2438-40A4-BF88-F6BA5D07B596}" dt="2026-05-12T09:45:18.119" v="1272" actId="962"/>
          <ac:picMkLst>
            <pc:docMk/>
            <pc:sldMk cId="0" sldId="259"/>
            <ac:picMk id="190" creationId="{00000000-0000-0000-0000-000000000000}"/>
          </ac:picMkLst>
        </pc:picChg>
      </pc:sldChg>
      <pc:sldChg chg="modSp mod">
        <pc:chgData name="JONES, Freya" userId="79b2e16b-e8ca-48c0-ba4d-ff48262398ac" providerId="ADAL" clId="{28780A53-2438-40A4-BF88-F6BA5D07B596}" dt="2026-05-12T09:46:07.570" v="1277" actId="1076"/>
        <pc:sldMkLst>
          <pc:docMk/>
          <pc:sldMk cId="0" sldId="260"/>
        </pc:sldMkLst>
        <pc:spChg chg="mod ord">
          <ac:chgData name="JONES, Freya" userId="79b2e16b-e8ca-48c0-ba4d-ff48262398ac" providerId="ADAL" clId="{28780A53-2438-40A4-BF88-F6BA5D07B596}" dt="2026-05-12T09:45:54.623" v="1276" actId="13244"/>
          <ac:spMkLst>
            <pc:docMk/>
            <pc:sldMk cId="0" sldId="260"/>
            <ac:spMk id="195" creationId="{00000000-0000-0000-0000-000000000000}"/>
          </ac:spMkLst>
        </pc:spChg>
        <pc:spChg chg="mod">
          <ac:chgData name="JONES, Freya" userId="79b2e16b-e8ca-48c0-ba4d-ff48262398ac" providerId="ADAL" clId="{28780A53-2438-40A4-BF88-F6BA5D07B596}" dt="2026-05-11T15:34:45.024" v="455" actId="790"/>
          <ac:spMkLst>
            <pc:docMk/>
            <pc:sldMk cId="0" sldId="260"/>
            <ac:spMk id="196" creationId="{00000000-0000-0000-0000-000000000000}"/>
          </ac:spMkLst>
        </pc:spChg>
        <pc:spChg chg="mod">
          <ac:chgData name="JONES, Freya" userId="79b2e16b-e8ca-48c0-ba4d-ff48262398ac" providerId="ADAL" clId="{28780A53-2438-40A4-BF88-F6BA5D07B596}" dt="2026-05-11T15:34:45.024" v="455" actId="790"/>
          <ac:spMkLst>
            <pc:docMk/>
            <pc:sldMk cId="0" sldId="260"/>
            <ac:spMk id="197" creationId="{00000000-0000-0000-0000-000000000000}"/>
          </ac:spMkLst>
        </pc:spChg>
        <pc:spChg chg="mod">
          <ac:chgData name="JONES, Freya" userId="79b2e16b-e8ca-48c0-ba4d-ff48262398ac" providerId="ADAL" clId="{28780A53-2438-40A4-BF88-F6BA5D07B596}" dt="2026-05-12T09:46:07.570" v="1277" actId="1076"/>
          <ac:spMkLst>
            <pc:docMk/>
            <pc:sldMk cId="0" sldId="260"/>
            <ac:spMk id="198" creationId="{00000000-0000-0000-0000-000000000000}"/>
          </ac:spMkLst>
        </pc:spChg>
      </pc:sldChg>
      <pc:sldChg chg="modSp mod">
        <pc:chgData name="JONES, Freya" userId="79b2e16b-e8ca-48c0-ba4d-ff48262398ac" providerId="ADAL" clId="{28780A53-2438-40A4-BF88-F6BA5D07B596}" dt="2026-05-12T09:10:38.781" v="738" actId="13238"/>
        <pc:sldMkLst>
          <pc:docMk/>
          <pc:sldMk cId="0" sldId="261"/>
        </pc:sldMkLst>
        <pc:spChg chg="mod">
          <ac:chgData name="JONES, Freya" userId="79b2e16b-e8ca-48c0-ba4d-ff48262398ac" providerId="ADAL" clId="{28780A53-2438-40A4-BF88-F6BA5D07B596}" dt="2026-05-11T15:34:45.024" v="455" actId="790"/>
          <ac:spMkLst>
            <pc:docMk/>
            <pc:sldMk cId="0" sldId="261"/>
            <ac:spMk id="200" creationId="{00000000-0000-0000-0000-000000000000}"/>
          </ac:spMkLst>
        </pc:spChg>
        <pc:spChg chg="mod">
          <ac:chgData name="JONES, Freya" userId="79b2e16b-e8ca-48c0-ba4d-ff48262398ac" providerId="ADAL" clId="{28780A53-2438-40A4-BF88-F6BA5D07B596}" dt="2026-05-11T15:34:45.024" v="455" actId="790"/>
          <ac:spMkLst>
            <pc:docMk/>
            <pc:sldMk cId="0" sldId="261"/>
            <ac:spMk id="202" creationId="{00000000-0000-0000-0000-000000000000}"/>
          </ac:spMkLst>
        </pc:spChg>
        <pc:spChg chg="mod">
          <ac:chgData name="JONES, Freya" userId="79b2e16b-e8ca-48c0-ba4d-ff48262398ac" providerId="ADAL" clId="{28780A53-2438-40A4-BF88-F6BA5D07B596}" dt="2026-05-11T15:34:45.024" v="455" actId="790"/>
          <ac:spMkLst>
            <pc:docMk/>
            <pc:sldMk cId="0" sldId="261"/>
            <ac:spMk id="203" creationId="{00000000-0000-0000-0000-000000000000}"/>
          </ac:spMkLst>
        </pc:spChg>
        <pc:graphicFrameChg chg="modGraphic">
          <ac:chgData name="JONES, Freya" userId="79b2e16b-e8ca-48c0-ba4d-ff48262398ac" providerId="ADAL" clId="{28780A53-2438-40A4-BF88-F6BA5D07B596}" dt="2026-05-12T09:10:38.781" v="738" actId="13238"/>
          <ac:graphicFrameMkLst>
            <pc:docMk/>
            <pc:sldMk cId="0" sldId="261"/>
            <ac:graphicFrameMk id="201" creationId="{00000000-0000-0000-0000-000000000000}"/>
          </ac:graphicFrameMkLst>
        </pc:graphicFrameChg>
      </pc:sldChg>
      <pc:sldChg chg="modSp mod">
        <pc:chgData name="JONES, Freya" userId="79b2e16b-e8ca-48c0-ba4d-ff48262398ac" providerId="ADAL" clId="{28780A53-2438-40A4-BF88-F6BA5D07B596}" dt="2026-05-11T15:34:45.024" v="455" actId="790"/>
        <pc:sldMkLst>
          <pc:docMk/>
          <pc:sldMk cId="0" sldId="262"/>
        </pc:sldMkLst>
        <pc:spChg chg="mod">
          <ac:chgData name="JONES, Freya" userId="79b2e16b-e8ca-48c0-ba4d-ff48262398ac" providerId="ADAL" clId="{28780A53-2438-40A4-BF88-F6BA5D07B596}" dt="2026-05-11T15:34:45.024" v="455" actId="790"/>
          <ac:spMkLst>
            <pc:docMk/>
            <pc:sldMk cId="0" sldId="262"/>
            <ac:spMk id="205" creationId="{00000000-0000-0000-0000-000000000000}"/>
          </ac:spMkLst>
        </pc:spChg>
      </pc:sldChg>
      <pc:sldChg chg="modSp mod">
        <pc:chgData name="JONES, Freya" userId="79b2e16b-e8ca-48c0-ba4d-ff48262398ac" providerId="ADAL" clId="{28780A53-2438-40A4-BF88-F6BA5D07B596}" dt="2026-05-12T09:46:32.794" v="1282" actId="13244"/>
        <pc:sldMkLst>
          <pc:docMk/>
          <pc:sldMk cId="0" sldId="263"/>
        </pc:sldMkLst>
        <pc:spChg chg="mod ord">
          <ac:chgData name="JONES, Freya" userId="79b2e16b-e8ca-48c0-ba4d-ff48262398ac" providerId="ADAL" clId="{28780A53-2438-40A4-BF88-F6BA5D07B596}" dt="2026-05-12T09:46:32.794" v="1282" actId="13244"/>
          <ac:spMkLst>
            <pc:docMk/>
            <pc:sldMk cId="0" sldId="263"/>
            <ac:spMk id="207" creationId="{00000000-0000-0000-0000-000000000000}"/>
          </ac:spMkLst>
        </pc:spChg>
        <pc:spChg chg="mod">
          <ac:chgData name="JONES, Freya" userId="79b2e16b-e8ca-48c0-ba4d-ff48262398ac" providerId="ADAL" clId="{28780A53-2438-40A4-BF88-F6BA5D07B596}" dt="2026-05-12T09:11:09.428" v="748" actId="33553"/>
          <ac:spMkLst>
            <pc:docMk/>
            <pc:sldMk cId="0" sldId="263"/>
            <ac:spMk id="208" creationId="{00000000-0000-0000-0000-000000000000}"/>
          </ac:spMkLst>
        </pc:spChg>
        <pc:spChg chg="mod">
          <ac:chgData name="JONES, Freya" userId="79b2e16b-e8ca-48c0-ba4d-ff48262398ac" providerId="ADAL" clId="{28780A53-2438-40A4-BF88-F6BA5D07B596}" dt="2026-05-11T15:34:45.024" v="455" actId="790"/>
          <ac:spMkLst>
            <pc:docMk/>
            <pc:sldMk cId="0" sldId="263"/>
            <ac:spMk id="209" creationId="{00000000-0000-0000-0000-000000000000}"/>
          </ac:spMkLst>
        </pc:spChg>
        <pc:spChg chg="mod">
          <ac:chgData name="JONES, Freya" userId="79b2e16b-e8ca-48c0-ba4d-ff48262398ac" providerId="ADAL" clId="{28780A53-2438-40A4-BF88-F6BA5D07B596}" dt="2026-05-11T15:34:45.024" v="455" actId="790"/>
          <ac:spMkLst>
            <pc:docMk/>
            <pc:sldMk cId="0" sldId="263"/>
            <ac:spMk id="211" creationId="{00000000-0000-0000-0000-000000000000}"/>
          </ac:spMkLst>
        </pc:spChg>
        <pc:spChg chg="mod ord">
          <ac:chgData name="JONES, Freya" userId="79b2e16b-e8ca-48c0-ba4d-ff48262398ac" providerId="ADAL" clId="{28780A53-2438-40A4-BF88-F6BA5D07B596}" dt="2026-05-12T09:46:30.402" v="1281" actId="13244"/>
          <ac:spMkLst>
            <pc:docMk/>
            <pc:sldMk cId="0" sldId="263"/>
            <ac:spMk id="213" creationId="{00000000-0000-0000-0000-000000000000}"/>
          </ac:spMkLst>
        </pc:spChg>
        <pc:spChg chg="mod">
          <ac:chgData name="JONES, Freya" userId="79b2e16b-e8ca-48c0-ba4d-ff48262398ac" providerId="ADAL" clId="{28780A53-2438-40A4-BF88-F6BA5D07B596}" dt="2026-05-11T15:34:45.024" v="455" actId="790"/>
          <ac:spMkLst>
            <pc:docMk/>
            <pc:sldMk cId="0" sldId="263"/>
            <ac:spMk id="214" creationId="{00000000-0000-0000-0000-000000000000}"/>
          </ac:spMkLst>
        </pc:spChg>
        <pc:picChg chg="mod">
          <ac:chgData name="JONES, Freya" userId="79b2e16b-e8ca-48c0-ba4d-ff48262398ac" providerId="ADAL" clId="{28780A53-2438-40A4-BF88-F6BA5D07B596}" dt="2026-05-12T09:46:24.031" v="1279" actId="962"/>
          <ac:picMkLst>
            <pc:docMk/>
            <pc:sldMk cId="0" sldId="263"/>
            <ac:picMk id="210" creationId="{00000000-0000-0000-0000-000000000000}"/>
          </ac:picMkLst>
        </pc:picChg>
        <pc:picChg chg="mod">
          <ac:chgData name="JONES, Freya" userId="79b2e16b-e8ca-48c0-ba4d-ff48262398ac" providerId="ADAL" clId="{28780A53-2438-40A4-BF88-F6BA5D07B596}" dt="2026-05-12T09:46:27.478" v="1280" actId="962"/>
          <ac:picMkLst>
            <pc:docMk/>
            <pc:sldMk cId="0" sldId="263"/>
            <ac:picMk id="212" creationId="{00000000-0000-0000-0000-000000000000}"/>
          </ac:picMkLst>
        </pc:picChg>
      </pc:sldChg>
      <pc:sldChg chg="modSp mod modNotesTx">
        <pc:chgData name="JONES, Freya" userId="79b2e16b-e8ca-48c0-ba4d-ff48262398ac" providerId="ADAL" clId="{28780A53-2438-40A4-BF88-F6BA5D07B596}" dt="2026-05-12T09:47:12.665" v="1287" actId="962"/>
        <pc:sldMkLst>
          <pc:docMk/>
          <pc:sldMk cId="0" sldId="264"/>
        </pc:sldMkLst>
        <pc:spChg chg="mod ord">
          <ac:chgData name="JONES, Freya" userId="79b2e16b-e8ca-48c0-ba4d-ff48262398ac" providerId="ADAL" clId="{28780A53-2438-40A4-BF88-F6BA5D07B596}" dt="2026-05-12T09:46:49.354" v="1283" actId="13244"/>
          <ac:spMkLst>
            <pc:docMk/>
            <pc:sldMk cId="0" sldId="264"/>
            <ac:spMk id="216" creationId="{00000000-0000-0000-0000-000000000000}"/>
          </ac:spMkLst>
        </pc:spChg>
        <pc:spChg chg="mod">
          <ac:chgData name="JONES, Freya" userId="79b2e16b-e8ca-48c0-ba4d-ff48262398ac" providerId="ADAL" clId="{28780A53-2438-40A4-BF88-F6BA5D07B596}" dt="2026-05-11T15:34:45.024" v="455" actId="790"/>
          <ac:spMkLst>
            <pc:docMk/>
            <pc:sldMk cId="0" sldId="264"/>
            <ac:spMk id="217" creationId="{00000000-0000-0000-0000-000000000000}"/>
          </ac:spMkLst>
        </pc:spChg>
        <pc:spChg chg="mod">
          <ac:chgData name="JONES, Freya" userId="79b2e16b-e8ca-48c0-ba4d-ff48262398ac" providerId="ADAL" clId="{28780A53-2438-40A4-BF88-F6BA5D07B596}" dt="2026-05-11T15:34:45.024" v="455" actId="790"/>
          <ac:spMkLst>
            <pc:docMk/>
            <pc:sldMk cId="0" sldId="264"/>
            <ac:spMk id="218" creationId="{00000000-0000-0000-0000-000000000000}"/>
          </ac:spMkLst>
        </pc:spChg>
        <pc:spChg chg="mod">
          <ac:chgData name="JONES, Freya" userId="79b2e16b-e8ca-48c0-ba4d-ff48262398ac" providerId="ADAL" clId="{28780A53-2438-40A4-BF88-F6BA5D07B596}" dt="2026-05-12T09:47:02.461" v="1284" actId="962"/>
          <ac:spMkLst>
            <pc:docMk/>
            <pc:sldMk cId="0" sldId="264"/>
            <ac:spMk id="219" creationId="{00000000-0000-0000-0000-000000000000}"/>
          </ac:spMkLst>
        </pc:spChg>
        <pc:spChg chg="mod">
          <ac:chgData name="JONES, Freya" userId="79b2e16b-e8ca-48c0-ba4d-ff48262398ac" providerId="ADAL" clId="{28780A53-2438-40A4-BF88-F6BA5D07B596}" dt="2026-05-12T09:47:06.074" v="1285" actId="962"/>
          <ac:spMkLst>
            <pc:docMk/>
            <pc:sldMk cId="0" sldId="264"/>
            <ac:spMk id="221" creationId="{00000000-0000-0000-0000-000000000000}"/>
          </ac:spMkLst>
        </pc:spChg>
        <pc:spChg chg="mod">
          <ac:chgData name="JONES, Freya" userId="79b2e16b-e8ca-48c0-ba4d-ff48262398ac" providerId="ADAL" clId="{28780A53-2438-40A4-BF88-F6BA5D07B596}" dt="2026-05-11T15:34:45.024" v="455" actId="790"/>
          <ac:spMkLst>
            <pc:docMk/>
            <pc:sldMk cId="0" sldId="264"/>
            <ac:spMk id="222" creationId="{00000000-0000-0000-0000-000000000000}"/>
          </ac:spMkLst>
        </pc:spChg>
        <pc:spChg chg="mod">
          <ac:chgData name="JONES, Freya" userId="79b2e16b-e8ca-48c0-ba4d-ff48262398ac" providerId="ADAL" clId="{28780A53-2438-40A4-BF88-F6BA5D07B596}" dt="2026-05-12T09:47:09.431" v="1286" actId="962"/>
          <ac:spMkLst>
            <pc:docMk/>
            <pc:sldMk cId="0" sldId="264"/>
            <ac:spMk id="223" creationId="{00000000-0000-0000-0000-000000000000}"/>
          </ac:spMkLst>
        </pc:spChg>
        <pc:spChg chg="mod">
          <ac:chgData name="JONES, Freya" userId="79b2e16b-e8ca-48c0-ba4d-ff48262398ac" providerId="ADAL" clId="{28780A53-2438-40A4-BF88-F6BA5D07B596}" dt="2026-05-11T15:34:45.024" v="455" actId="790"/>
          <ac:spMkLst>
            <pc:docMk/>
            <pc:sldMk cId="0" sldId="264"/>
            <ac:spMk id="224" creationId="{00000000-0000-0000-0000-000000000000}"/>
          </ac:spMkLst>
        </pc:spChg>
        <pc:spChg chg="mod">
          <ac:chgData name="JONES, Freya" userId="79b2e16b-e8ca-48c0-ba4d-ff48262398ac" providerId="ADAL" clId="{28780A53-2438-40A4-BF88-F6BA5D07B596}" dt="2026-05-12T09:47:12.665" v="1287" actId="962"/>
          <ac:spMkLst>
            <pc:docMk/>
            <pc:sldMk cId="0" sldId="264"/>
            <ac:spMk id="225" creationId="{00000000-0000-0000-0000-000000000000}"/>
          </ac:spMkLst>
        </pc:spChg>
        <pc:spChg chg="mod">
          <ac:chgData name="JONES, Freya" userId="79b2e16b-e8ca-48c0-ba4d-ff48262398ac" providerId="ADAL" clId="{28780A53-2438-40A4-BF88-F6BA5D07B596}" dt="2026-05-11T15:34:45.024" v="455" actId="790"/>
          <ac:spMkLst>
            <pc:docMk/>
            <pc:sldMk cId="0" sldId="264"/>
            <ac:spMk id="226" creationId="{00000000-0000-0000-0000-000000000000}"/>
          </ac:spMkLst>
        </pc:spChg>
        <pc:spChg chg="mod">
          <ac:chgData name="JONES, Freya" userId="79b2e16b-e8ca-48c0-ba4d-ff48262398ac" providerId="ADAL" clId="{28780A53-2438-40A4-BF88-F6BA5D07B596}" dt="2026-05-11T15:34:45.024" v="455" actId="790"/>
          <ac:spMkLst>
            <pc:docMk/>
            <pc:sldMk cId="0" sldId="264"/>
            <ac:spMk id="227" creationId="{00000000-0000-0000-0000-000000000000}"/>
          </ac:spMkLst>
        </pc:spChg>
      </pc:sldChg>
      <pc:sldChg chg="modSp mod">
        <pc:chgData name="JONES, Freya" userId="79b2e16b-e8ca-48c0-ba4d-ff48262398ac" providerId="ADAL" clId="{28780A53-2438-40A4-BF88-F6BA5D07B596}" dt="2026-05-11T15:34:45.024" v="455" actId="790"/>
        <pc:sldMkLst>
          <pc:docMk/>
          <pc:sldMk cId="0" sldId="265"/>
        </pc:sldMkLst>
        <pc:spChg chg="mod">
          <ac:chgData name="JONES, Freya" userId="79b2e16b-e8ca-48c0-ba4d-ff48262398ac" providerId="ADAL" clId="{28780A53-2438-40A4-BF88-F6BA5D07B596}" dt="2026-05-11T15:34:45.024" v="455" actId="790"/>
          <ac:spMkLst>
            <pc:docMk/>
            <pc:sldMk cId="0" sldId="265"/>
            <ac:spMk id="231" creationId="{00000000-0000-0000-0000-000000000000}"/>
          </ac:spMkLst>
        </pc:spChg>
      </pc:sldChg>
      <pc:sldChg chg="modSp mod">
        <pc:chgData name="JONES, Freya" userId="79b2e16b-e8ca-48c0-ba4d-ff48262398ac" providerId="ADAL" clId="{28780A53-2438-40A4-BF88-F6BA5D07B596}" dt="2026-05-12T09:47:40.503" v="1292" actId="13244"/>
        <pc:sldMkLst>
          <pc:docMk/>
          <pc:sldMk cId="0" sldId="266"/>
        </pc:sldMkLst>
        <pc:spChg chg="mod ord">
          <ac:chgData name="JONES, Freya" userId="79b2e16b-e8ca-48c0-ba4d-ff48262398ac" providerId="ADAL" clId="{28780A53-2438-40A4-BF88-F6BA5D07B596}" dt="2026-05-12T09:47:40.503" v="1292" actId="13244"/>
          <ac:spMkLst>
            <pc:docMk/>
            <pc:sldMk cId="0" sldId="266"/>
            <ac:spMk id="233" creationId="{00000000-0000-0000-0000-000000000000}"/>
          </ac:spMkLst>
        </pc:spChg>
        <pc:spChg chg="mod">
          <ac:chgData name="JONES, Freya" userId="79b2e16b-e8ca-48c0-ba4d-ff48262398ac" providerId="ADAL" clId="{28780A53-2438-40A4-BF88-F6BA5D07B596}" dt="2026-05-12T09:11:14.732" v="749" actId="33553"/>
          <ac:spMkLst>
            <pc:docMk/>
            <pc:sldMk cId="0" sldId="266"/>
            <ac:spMk id="234" creationId="{00000000-0000-0000-0000-000000000000}"/>
          </ac:spMkLst>
        </pc:spChg>
        <pc:spChg chg="mod">
          <ac:chgData name="JONES, Freya" userId="79b2e16b-e8ca-48c0-ba4d-ff48262398ac" providerId="ADAL" clId="{28780A53-2438-40A4-BF88-F6BA5D07B596}" dt="2026-05-11T15:34:45.024" v="455" actId="790"/>
          <ac:spMkLst>
            <pc:docMk/>
            <pc:sldMk cId="0" sldId="266"/>
            <ac:spMk id="235" creationId="{00000000-0000-0000-0000-000000000000}"/>
          </ac:spMkLst>
        </pc:spChg>
        <pc:spChg chg="mod">
          <ac:chgData name="JONES, Freya" userId="79b2e16b-e8ca-48c0-ba4d-ff48262398ac" providerId="ADAL" clId="{28780A53-2438-40A4-BF88-F6BA5D07B596}" dt="2026-05-11T15:34:45.024" v="455" actId="790"/>
          <ac:spMkLst>
            <pc:docMk/>
            <pc:sldMk cId="0" sldId="266"/>
            <ac:spMk id="237" creationId="{00000000-0000-0000-0000-000000000000}"/>
          </ac:spMkLst>
        </pc:spChg>
        <pc:spChg chg="mod ord">
          <ac:chgData name="JONES, Freya" userId="79b2e16b-e8ca-48c0-ba4d-ff48262398ac" providerId="ADAL" clId="{28780A53-2438-40A4-BF88-F6BA5D07B596}" dt="2026-05-12T09:47:38.348" v="1291" actId="13244"/>
          <ac:spMkLst>
            <pc:docMk/>
            <pc:sldMk cId="0" sldId="266"/>
            <ac:spMk id="239" creationId="{00000000-0000-0000-0000-000000000000}"/>
          </ac:spMkLst>
        </pc:spChg>
        <pc:spChg chg="mod">
          <ac:chgData name="JONES, Freya" userId="79b2e16b-e8ca-48c0-ba4d-ff48262398ac" providerId="ADAL" clId="{28780A53-2438-40A4-BF88-F6BA5D07B596}" dt="2026-05-11T15:34:45.024" v="455" actId="790"/>
          <ac:spMkLst>
            <pc:docMk/>
            <pc:sldMk cId="0" sldId="266"/>
            <ac:spMk id="240" creationId="{00000000-0000-0000-0000-000000000000}"/>
          </ac:spMkLst>
        </pc:spChg>
        <pc:picChg chg="mod">
          <ac:chgData name="JONES, Freya" userId="79b2e16b-e8ca-48c0-ba4d-ff48262398ac" providerId="ADAL" clId="{28780A53-2438-40A4-BF88-F6BA5D07B596}" dt="2026-05-12T09:47:31.842" v="1289" actId="962"/>
          <ac:picMkLst>
            <pc:docMk/>
            <pc:sldMk cId="0" sldId="266"/>
            <ac:picMk id="236" creationId="{00000000-0000-0000-0000-000000000000}"/>
          </ac:picMkLst>
        </pc:picChg>
        <pc:picChg chg="mod">
          <ac:chgData name="JONES, Freya" userId="79b2e16b-e8ca-48c0-ba4d-ff48262398ac" providerId="ADAL" clId="{28780A53-2438-40A4-BF88-F6BA5D07B596}" dt="2026-05-12T09:47:35.664" v="1290" actId="962"/>
          <ac:picMkLst>
            <pc:docMk/>
            <pc:sldMk cId="0" sldId="266"/>
            <ac:picMk id="238" creationId="{00000000-0000-0000-0000-000000000000}"/>
          </ac:picMkLst>
        </pc:picChg>
      </pc:sldChg>
      <pc:sldChg chg="addSp modSp mod modNotesTx">
        <pc:chgData name="JONES, Freya" userId="79b2e16b-e8ca-48c0-ba4d-ff48262398ac" providerId="ADAL" clId="{28780A53-2438-40A4-BF88-F6BA5D07B596}" dt="2026-05-12T09:51:32.643" v="1297" actId="13244"/>
        <pc:sldMkLst>
          <pc:docMk/>
          <pc:sldMk cId="0" sldId="267"/>
        </pc:sldMkLst>
        <pc:spChg chg="add mod ord">
          <ac:chgData name="JONES, Freya" userId="79b2e16b-e8ca-48c0-ba4d-ff48262398ac" providerId="ADAL" clId="{28780A53-2438-40A4-BF88-F6BA5D07B596}" dt="2026-05-12T09:51:20.841" v="1296" actId="13244"/>
          <ac:spMkLst>
            <pc:docMk/>
            <pc:sldMk cId="0" sldId="267"/>
            <ac:spMk id="2" creationId="{99BFFB5D-40C1-5860-A009-DCE9F7F7F2E1}"/>
          </ac:spMkLst>
        </pc:spChg>
        <pc:spChg chg="mod ord">
          <ac:chgData name="JONES, Freya" userId="79b2e16b-e8ca-48c0-ba4d-ff48262398ac" providerId="ADAL" clId="{28780A53-2438-40A4-BF88-F6BA5D07B596}" dt="2026-05-12T09:51:12.944" v="1295" actId="13244"/>
          <ac:spMkLst>
            <pc:docMk/>
            <pc:sldMk cId="0" sldId="267"/>
            <ac:spMk id="242" creationId="{00000000-0000-0000-0000-000000000000}"/>
          </ac:spMkLst>
        </pc:spChg>
        <pc:spChg chg="mod ord">
          <ac:chgData name="JONES, Freya" userId="79b2e16b-e8ca-48c0-ba4d-ff48262398ac" providerId="ADAL" clId="{28780A53-2438-40A4-BF88-F6BA5D07B596}" dt="2026-05-12T09:51:09.210" v="1294" actId="13244"/>
          <ac:spMkLst>
            <pc:docMk/>
            <pc:sldMk cId="0" sldId="267"/>
            <ac:spMk id="243" creationId="{00000000-0000-0000-0000-000000000000}"/>
          </ac:spMkLst>
        </pc:spChg>
        <pc:spChg chg="mod">
          <ac:chgData name="JONES, Freya" userId="79b2e16b-e8ca-48c0-ba4d-ff48262398ac" providerId="ADAL" clId="{28780A53-2438-40A4-BF88-F6BA5D07B596}" dt="2026-05-11T15:34:45.024" v="455" actId="790"/>
          <ac:spMkLst>
            <pc:docMk/>
            <pc:sldMk cId="0" sldId="267"/>
            <ac:spMk id="244" creationId="{00000000-0000-0000-0000-000000000000}"/>
          </ac:spMkLst>
        </pc:spChg>
        <pc:spChg chg="mod">
          <ac:chgData name="JONES, Freya" userId="79b2e16b-e8ca-48c0-ba4d-ff48262398ac" providerId="ADAL" clId="{28780A53-2438-40A4-BF88-F6BA5D07B596}" dt="2026-05-11T15:34:45.024" v="455" actId="790"/>
          <ac:spMkLst>
            <pc:docMk/>
            <pc:sldMk cId="0" sldId="267"/>
            <ac:spMk id="245" creationId="{00000000-0000-0000-0000-000000000000}"/>
          </ac:spMkLst>
        </pc:spChg>
        <pc:spChg chg="mod ord">
          <ac:chgData name="JONES, Freya" userId="79b2e16b-e8ca-48c0-ba4d-ff48262398ac" providerId="ADAL" clId="{28780A53-2438-40A4-BF88-F6BA5D07B596}" dt="2026-05-12T09:51:32.643" v="1297" actId="13244"/>
          <ac:spMkLst>
            <pc:docMk/>
            <pc:sldMk cId="0" sldId="267"/>
            <ac:spMk id="246" creationId="{00000000-0000-0000-0000-000000000000}"/>
          </ac:spMkLst>
        </pc:spChg>
      </pc:sldChg>
      <pc:sldChg chg="modSp mod modCm">
        <pc:chgData name="JONES, Freya" userId="79b2e16b-e8ca-48c0-ba4d-ff48262398ac" providerId="ADAL" clId="{28780A53-2438-40A4-BF88-F6BA5D07B596}" dt="2026-05-12T09:51:47.318" v="1298" actId="13244"/>
        <pc:sldMkLst>
          <pc:docMk/>
          <pc:sldMk cId="0" sldId="268"/>
        </pc:sldMkLst>
        <pc:spChg chg="mod ord">
          <ac:chgData name="JONES, Freya" userId="79b2e16b-e8ca-48c0-ba4d-ff48262398ac" providerId="ADAL" clId="{28780A53-2438-40A4-BF88-F6BA5D07B596}" dt="2026-05-12T09:51:47.318" v="1298" actId="13244"/>
          <ac:spMkLst>
            <pc:docMk/>
            <pc:sldMk cId="0" sldId="268"/>
            <ac:spMk id="250" creationId="{00000000-0000-0000-0000-000000000000}"/>
          </ac:spMkLst>
        </pc:spChg>
        <pc:spChg chg="mod">
          <ac:chgData name="JONES, Freya" userId="79b2e16b-e8ca-48c0-ba4d-ff48262398ac" providerId="ADAL" clId="{28780A53-2438-40A4-BF88-F6BA5D07B596}" dt="2026-05-11T15:34:45.024" v="455" actId="790"/>
          <ac:spMkLst>
            <pc:docMk/>
            <pc:sldMk cId="0" sldId="268"/>
            <ac:spMk id="251" creationId="{00000000-0000-0000-0000-000000000000}"/>
          </ac:spMkLst>
        </pc:spChg>
        <pc:spChg chg="mod">
          <ac:chgData name="JONES, Freya" userId="79b2e16b-e8ca-48c0-ba4d-ff48262398ac" providerId="ADAL" clId="{28780A53-2438-40A4-BF88-F6BA5D07B596}" dt="2026-05-11T15:34:45.024" v="455" actId="790"/>
          <ac:spMkLst>
            <pc:docMk/>
            <pc:sldMk cId="0" sldId="268"/>
            <ac:spMk id="252" creationId="{00000000-0000-0000-0000-000000000000}"/>
          </ac:spMkLst>
        </pc:spChg>
        <pc:spChg chg="mod">
          <ac:chgData name="JONES, Freya" userId="79b2e16b-e8ca-48c0-ba4d-ff48262398ac" providerId="ADAL" clId="{28780A53-2438-40A4-BF88-F6BA5D07B596}" dt="2026-05-11T15:34:45.024" v="455" actId="790"/>
          <ac:spMkLst>
            <pc:docMk/>
            <pc:sldMk cId="0" sldId="268"/>
            <ac:spMk id="253" creationId="{00000000-0000-0000-0000-000000000000}"/>
          </ac:spMkLst>
        </pc:spChg>
        <pc:extLst>
          <p:ext xmlns:p="http://schemas.openxmlformats.org/presentationml/2006/main" uri="{D6D511B9-2390-475A-947B-AFAB55BFBCF1}">
            <pc226:cmChg xmlns:pc226="http://schemas.microsoft.com/office/powerpoint/2022/06/main/command" chg="mod">
              <pc226:chgData name="JONES, Freya" userId="79b2e16b-e8ca-48c0-ba4d-ff48262398ac" providerId="ADAL" clId="{28780A53-2438-40A4-BF88-F6BA5D07B596}" dt="2026-05-11T15:03:53.270" v="24" actId="20577"/>
              <pc2:cmMkLst xmlns:pc2="http://schemas.microsoft.com/office/powerpoint/2019/9/main/command">
                <pc:docMk/>
                <pc:sldMk cId="0" sldId="268"/>
                <pc2:cmMk id="{140CD9DF-F6F4-4576-A9F9-55AE59708A23}"/>
              </pc2:cmMkLst>
            </pc226:cmChg>
          </p:ext>
        </pc:extLst>
      </pc:sldChg>
      <pc:sldChg chg="modSp mod modNotesTx">
        <pc:chgData name="JONES, Freya" userId="79b2e16b-e8ca-48c0-ba4d-ff48262398ac" providerId="ADAL" clId="{28780A53-2438-40A4-BF88-F6BA5D07B596}" dt="2026-05-12T09:52:12.569" v="1299" actId="13244"/>
        <pc:sldMkLst>
          <pc:docMk/>
          <pc:sldMk cId="0" sldId="269"/>
        </pc:sldMkLst>
        <pc:spChg chg="mod ord">
          <ac:chgData name="JONES, Freya" userId="79b2e16b-e8ca-48c0-ba4d-ff48262398ac" providerId="ADAL" clId="{28780A53-2438-40A4-BF88-F6BA5D07B596}" dt="2026-05-12T09:52:12.569" v="1299" actId="13244"/>
          <ac:spMkLst>
            <pc:docMk/>
            <pc:sldMk cId="0" sldId="269"/>
            <ac:spMk id="255" creationId="{00000000-0000-0000-0000-000000000000}"/>
          </ac:spMkLst>
        </pc:spChg>
        <pc:spChg chg="mod">
          <ac:chgData name="JONES, Freya" userId="79b2e16b-e8ca-48c0-ba4d-ff48262398ac" providerId="ADAL" clId="{28780A53-2438-40A4-BF88-F6BA5D07B596}" dt="2026-05-11T15:34:45.024" v="455" actId="790"/>
          <ac:spMkLst>
            <pc:docMk/>
            <pc:sldMk cId="0" sldId="269"/>
            <ac:spMk id="256" creationId="{00000000-0000-0000-0000-000000000000}"/>
          </ac:spMkLst>
        </pc:spChg>
        <pc:spChg chg="mod">
          <ac:chgData name="JONES, Freya" userId="79b2e16b-e8ca-48c0-ba4d-ff48262398ac" providerId="ADAL" clId="{28780A53-2438-40A4-BF88-F6BA5D07B596}" dt="2026-05-11T15:34:45.024" v="455" actId="790"/>
          <ac:spMkLst>
            <pc:docMk/>
            <pc:sldMk cId="0" sldId="269"/>
            <ac:spMk id="257" creationId="{00000000-0000-0000-0000-000000000000}"/>
          </ac:spMkLst>
        </pc:spChg>
        <pc:spChg chg="mod">
          <ac:chgData name="JONES, Freya" userId="79b2e16b-e8ca-48c0-ba4d-ff48262398ac" providerId="ADAL" clId="{28780A53-2438-40A4-BF88-F6BA5D07B596}" dt="2026-05-11T15:34:45.024" v="455" actId="790"/>
          <ac:spMkLst>
            <pc:docMk/>
            <pc:sldMk cId="0" sldId="269"/>
            <ac:spMk id="258" creationId="{00000000-0000-0000-0000-000000000000}"/>
          </ac:spMkLst>
        </pc:spChg>
        <pc:spChg chg="mod">
          <ac:chgData name="JONES, Freya" userId="79b2e16b-e8ca-48c0-ba4d-ff48262398ac" providerId="ADAL" clId="{28780A53-2438-40A4-BF88-F6BA5D07B596}" dt="2026-05-11T15:34:45.024" v="455" actId="790"/>
          <ac:spMkLst>
            <pc:docMk/>
            <pc:sldMk cId="0" sldId="269"/>
            <ac:spMk id="259" creationId="{00000000-0000-0000-0000-000000000000}"/>
          </ac:spMkLst>
        </pc:spChg>
        <pc:spChg chg="mod">
          <ac:chgData name="JONES, Freya" userId="79b2e16b-e8ca-48c0-ba4d-ff48262398ac" providerId="ADAL" clId="{28780A53-2438-40A4-BF88-F6BA5D07B596}" dt="2026-05-11T15:34:45.024" v="455" actId="790"/>
          <ac:spMkLst>
            <pc:docMk/>
            <pc:sldMk cId="0" sldId="269"/>
            <ac:spMk id="261" creationId="{00000000-0000-0000-0000-000000000000}"/>
          </ac:spMkLst>
        </pc:spChg>
        <pc:spChg chg="mod">
          <ac:chgData name="JONES, Freya" userId="79b2e16b-e8ca-48c0-ba4d-ff48262398ac" providerId="ADAL" clId="{28780A53-2438-40A4-BF88-F6BA5D07B596}" dt="2026-05-11T15:34:45.024" v="455" actId="790"/>
          <ac:spMkLst>
            <pc:docMk/>
            <pc:sldMk cId="0" sldId="269"/>
            <ac:spMk id="262" creationId="{00000000-0000-0000-0000-000000000000}"/>
          </ac:spMkLst>
        </pc:spChg>
        <pc:spChg chg="mod">
          <ac:chgData name="JONES, Freya" userId="79b2e16b-e8ca-48c0-ba4d-ff48262398ac" providerId="ADAL" clId="{28780A53-2438-40A4-BF88-F6BA5D07B596}" dt="2026-05-11T15:34:45.024" v="455" actId="790"/>
          <ac:spMkLst>
            <pc:docMk/>
            <pc:sldMk cId="0" sldId="269"/>
            <ac:spMk id="264" creationId="{00000000-0000-0000-0000-000000000000}"/>
          </ac:spMkLst>
        </pc:spChg>
        <pc:spChg chg="mod">
          <ac:chgData name="JONES, Freya" userId="79b2e16b-e8ca-48c0-ba4d-ff48262398ac" providerId="ADAL" clId="{28780A53-2438-40A4-BF88-F6BA5D07B596}" dt="2026-05-11T15:34:45.024" v="455" actId="790"/>
          <ac:spMkLst>
            <pc:docMk/>
            <pc:sldMk cId="0" sldId="269"/>
            <ac:spMk id="265" creationId="{00000000-0000-0000-0000-000000000000}"/>
          </ac:spMkLst>
        </pc:spChg>
        <pc:spChg chg="mod">
          <ac:chgData name="JONES, Freya" userId="79b2e16b-e8ca-48c0-ba4d-ff48262398ac" providerId="ADAL" clId="{28780A53-2438-40A4-BF88-F6BA5D07B596}" dt="2026-05-11T15:34:45.024" v="455" actId="790"/>
          <ac:spMkLst>
            <pc:docMk/>
            <pc:sldMk cId="0" sldId="269"/>
            <ac:spMk id="267" creationId="{00000000-0000-0000-0000-000000000000}"/>
          </ac:spMkLst>
        </pc:spChg>
        <pc:grpChg chg="mod">
          <ac:chgData name="JONES, Freya" userId="79b2e16b-e8ca-48c0-ba4d-ff48262398ac" providerId="ADAL" clId="{28780A53-2438-40A4-BF88-F6BA5D07B596}" dt="2026-05-12T08:11:05.170" v="547" actId="962"/>
          <ac:grpSpMkLst>
            <pc:docMk/>
            <pc:sldMk cId="0" sldId="269"/>
            <ac:grpSpMk id="260" creationId="{00000000-0000-0000-0000-000000000000}"/>
          </ac:grpSpMkLst>
        </pc:grpChg>
        <pc:grpChg chg="mod">
          <ac:chgData name="JONES, Freya" userId="79b2e16b-e8ca-48c0-ba4d-ff48262398ac" providerId="ADAL" clId="{28780A53-2438-40A4-BF88-F6BA5D07B596}" dt="2026-05-12T08:11:14.203" v="549" actId="962"/>
          <ac:grpSpMkLst>
            <pc:docMk/>
            <pc:sldMk cId="0" sldId="269"/>
            <ac:grpSpMk id="263" creationId="{00000000-0000-0000-0000-000000000000}"/>
          </ac:grpSpMkLst>
        </pc:grpChg>
        <pc:grpChg chg="mod">
          <ac:chgData name="JONES, Freya" userId="79b2e16b-e8ca-48c0-ba4d-ff48262398ac" providerId="ADAL" clId="{28780A53-2438-40A4-BF88-F6BA5D07B596}" dt="2026-05-12T08:11:23.787" v="551" actId="962"/>
          <ac:grpSpMkLst>
            <pc:docMk/>
            <pc:sldMk cId="0" sldId="269"/>
            <ac:grpSpMk id="266" creationId="{00000000-0000-0000-0000-000000000000}"/>
          </ac:grpSpMkLst>
        </pc:grpChg>
      </pc:sldChg>
      <pc:sldChg chg="delSp modSp mod modNotesTx">
        <pc:chgData name="JONES, Freya" userId="79b2e16b-e8ca-48c0-ba4d-ff48262398ac" providerId="ADAL" clId="{28780A53-2438-40A4-BF88-F6BA5D07B596}" dt="2026-05-12T10:20:26.266" v="1351" actId="478"/>
        <pc:sldMkLst>
          <pc:docMk/>
          <pc:sldMk cId="0" sldId="270"/>
        </pc:sldMkLst>
        <pc:spChg chg="mod ord">
          <ac:chgData name="JONES, Freya" userId="79b2e16b-e8ca-48c0-ba4d-ff48262398ac" providerId="ADAL" clId="{28780A53-2438-40A4-BF88-F6BA5D07B596}" dt="2026-05-12T09:52:32.292" v="1300" actId="13244"/>
          <ac:spMkLst>
            <pc:docMk/>
            <pc:sldMk cId="0" sldId="270"/>
            <ac:spMk id="271" creationId="{00000000-0000-0000-0000-000000000000}"/>
          </ac:spMkLst>
        </pc:spChg>
        <pc:spChg chg="mod">
          <ac:chgData name="JONES, Freya" userId="79b2e16b-e8ca-48c0-ba4d-ff48262398ac" providerId="ADAL" clId="{28780A53-2438-40A4-BF88-F6BA5D07B596}" dt="2026-05-11T15:34:45.024" v="455" actId="790"/>
          <ac:spMkLst>
            <pc:docMk/>
            <pc:sldMk cId="0" sldId="270"/>
            <ac:spMk id="272" creationId="{00000000-0000-0000-0000-000000000000}"/>
          </ac:spMkLst>
        </pc:spChg>
        <pc:spChg chg="mod">
          <ac:chgData name="JONES, Freya" userId="79b2e16b-e8ca-48c0-ba4d-ff48262398ac" providerId="ADAL" clId="{28780A53-2438-40A4-BF88-F6BA5D07B596}" dt="2026-05-12T10:19:29.283" v="1347" actId="207"/>
          <ac:spMkLst>
            <pc:docMk/>
            <pc:sldMk cId="0" sldId="270"/>
            <ac:spMk id="274" creationId="{00000000-0000-0000-0000-000000000000}"/>
          </ac:spMkLst>
        </pc:spChg>
        <pc:spChg chg="mod">
          <ac:chgData name="JONES, Freya" userId="79b2e16b-e8ca-48c0-ba4d-ff48262398ac" providerId="ADAL" clId="{28780A53-2438-40A4-BF88-F6BA5D07B596}" dt="2026-05-12T10:19:12.437" v="1343" actId="1076"/>
          <ac:spMkLst>
            <pc:docMk/>
            <pc:sldMk cId="0" sldId="270"/>
            <ac:spMk id="276" creationId="{00000000-0000-0000-0000-000000000000}"/>
          </ac:spMkLst>
        </pc:spChg>
        <pc:spChg chg="mod">
          <ac:chgData name="JONES, Freya" userId="79b2e16b-e8ca-48c0-ba4d-ff48262398ac" providerId="ADAL" clId="{28780A53-2438-40A4-BF88-F6BA5D07B596}" dt="2026-05-12T10:18:20.429" v="1339" actId="962"/>
          <ac:spMkLst>
            <pc:docMk/>
            <pc:sldMk cId="0" sldId="270"/>
            <ac:spMk id="277" creationId="{00000000-0000-0000-0000-000000000000}"/>
          </ac:spMkLst>
        </pc:spChg>
        <pc:spChg chg="mod">
          <ac:chgData name="JONES, Freya" userId="79b2e16b-e8ca-48c0-ba4d-ff48262398ac" providerId="ADAL" clId="{28780A53-2438-40A4-BF88-F6BA5D07B596}" dt="2026-05-11T15:34:45.024" v="455" actId="790"/>
          <ac:spMkLst>
            <pc:docMk/>
            <pc:sldMk cId="0" sldId="270"/>
            <ac:spMk id="278" creationId="{00000000-0000-0000-0000-000000000000}"/>
          </ac:spMkLst>
        </pc:spChg>
        <pc:spChg chg="mod">
          <ac:chgData name="JONES, Freya" userId="79b2e16b-e8ca-48c0-ba4d-ff48262398ac" providerId="ADAL" clId="{28780A53-2438-40A4-BF88-F6BA5D07B596}" dt="2026-05-11T15:34:45.024" v="455" actId="790"/>
          <ac:spMkLst>
            <pc:docMk/>
            <pc:sldMk cId="0" sldId="270"/>
            <ac:spMk id="282" creationId="{00000000-0000-0000-0000-000000000000}"/>
          </ac:spMkLst>
        </pc:spChg>
      </pc:sldChg>
      <pc:sldChg chg="modSp mod">
        <pc:chgData name="JONES, Freya" userId="79b2e16b-e8ca-48c0-ba4d-ff48262398ac" providerId="ADAL" clId="{28780A53-2438-40A4-BF88-F6BA5D07B596}" dt="2026-05-12T09:55:03.389" v="1309" actId="962"/>
        <pc:sldMkLst>
          <pc:docMk/>
          <pc:sldMk cId="0" sldId="271"/>
        </pc:sldMkLst>
        <pc:spChg chg="mod ord">
          <ac:chgData name="JONES, Freya" userId="79b2e16b-e8ca-48c0-ba4d-ff48262398ac" providerId="ADAL" clId="{28780A53-2438-40A4-BF88-F6BA5D07B596}" dt="2026-05-12T09:54:22.451" v="1304" actId="13244"/>
          <ac:spMkLst>
            <pc:docMk/>
            <pc:sldMk cId="0" sldId="271"/>
            <ac:spMk id="286" creationId="{00000000-0000-0000-0000-000000000000}"/>
          </ac:spMkLst>
        </pc:spChg>
        <pc:spChg chg="mod">
          <ac:chgData name="JONES, Freya" userId="79b2e16b-e8ca-48c0-ba4d-ff48262398ac" providerId="ADAL" clId="{28780A53-2438-40A4-BF88-F6BA5D07B596}" dt="2026-05-11T15:34:45.024" v="455" actId="790"/>
          <ac:spMkLst>
            <pc:docMk/>
            <pc:sldMk cId="0" sldId="271"/>
            <ac:spMk id="287" creationId="{00000000-0000-0000-0000-000000000000}"/>
          </ac:spMkLst>
        </pc:spChg>
        <pc:spChg chg="mod">
          <ac:chgData name="JONES, Freya" userId="79b2e16b-e8ca-48c0-ba4d-ff48262398ac" providerId="ADAL" clId="{28780A53-2438-40A4-BF88-F6BA5D07B596}" dt="2026-05-12T08:12:49.141" v="559" actId="962"/>
          <ac:spMkLst>
            <pc:docMk/>
            <pc:sldMk cId="0" sldId="271"/>
            <ac:spMk id="288" creationId="{00000000-0000-0000-0000-000000000000}"/>
          </ac:spMkLst>
        </pc:spChg>
        <pc:spChg chg="mod">
          <ac:chgData name="JONES, Freya" userId="79b2e16b-e8ca-48c0-ba4d-ff48262398ac" providerId="ADAL" clId="{28780A53-2438-40A4-BF88-F6BA5D07B596}" dt="2026-05-11T15:34:45.024" v="455" actId="790"/>
          <ac:spMkLst>
            <pc:docMk/>
            <pc:sldMk cId="0" sldId="271"/>
            <ac:spMk id="289" creationId="{00000000-0000-0000-0000-000000000000}"/>
          </ac:spMkLst>
        </pc:spChg>
        <pc:spChg chg="mod">
          <ac:chgData name="JONES, Freya" userId="79b2e16b-e8ca-48c0-ba4d-ff48262398ac" providerId="ADAL" clId="{28780A53-2438-40A4-BF88-F6BA5D07B596}" dt="2026-05-12T08:12:49.974" v="560" actId="962"/>
          <ac:spMkLst>
            <pc:docMk/>
            <pc:sldMk cId="0" sldId="271"/>
            <ac:spMk id="290" creationId="{00000000-0000-0000-0000-000000000000}"/>
          </ac:spMkLst>
        </pc:spChg>
        <pc:spChg chg="mod">
          <ac:chgData name="JONES, Freya" userId="79b2e16b-e8ca-48c0-ba4d-ff48262398ac" providerId="ADAL" clId="{28780A53-2438-40A4-BF88-F6BA5D07B596}" dt="2026-05-11T15:34:45.024" v="455" actId="790"/>
          <ac:spMkLst>
            <pc:docMk/>
            <pc:sldMk cId="0" sldId="271"/>
            <ac:spMk id="291" creationId="{00000000-0000-0000-0000-000000000000}"/>
          </ac:spMkLst>
        </pc:spChg>
        <pc:spChg chg="mod">
          <ac:chgData name="JONES, Freya" userId="79b2e16b-e8ca-48c0-ba4d-ff48262398ac" providerId="ADAL" clId="{28780A53-2438-40A4-BF88-F6BA5D07B596}" dt="2026-05-11T15:34:45.024" v="455" actId="790"/>
          <ac:spMkLst>
            <pc:docMk/>
            <pc:sldMk cId="0" sldId="271"/>
            <ac:spMk id="292" creationId="{00000000-0000-0000-0000-000000000000}"/>
          </ac:spMkLst>
        </pc:spChg>
        <pc:spChg chg="mod">
          <ac:chgData name="JONES, Freya" userId="79b2e16b-e8ca-48c0-ba4d-ff48262398ac" providerId="ADAL" clId="{28780A53-2438-40A4-BF88-F6BA5D07B596}" dt="2026-05-11T15:34:45.024" v="455" actId="790"/>
          <ac:spMkLst>
            <pc:docMk/>
            <pc:sldMk cId="0" sldId="271"/>
            <ac:spMk id="293" creationId="{00000000-0000-0000-0000-000000000000}"/>
          </ac:spMkLst>
        </pc:spChg>
        <pc:spChg chg="mod">
          <ac:chgData name="JONES, Freya" userId="79b2e16b-e8ca-48c0-ba4d-ff48262398ac" providerId="ADAL" clId="{28780A53-2438-40A4-BF88-F6BA5D07B596}" dt="2026-05-11T15:34:45.024" v="455" actId="790"/>
          <ac:spMkLst>
            <pc:docMk/>
            <pc:sldMk cId="0" sldId="271"/>
            <ac:spMk id="295" creationId="{00000000-0000-0000-0000-000000000000}"/>
          </ac:spMkLst>
        </pc:spChg>
        <pc:grpChg chg="mod">
          <ac:chgData name="JONES, Freya" userId="79b2e16b-e8ca-48c0-ba4d-ff48262398ac" providerId="ADAL" clId="{28780A53-2438-40A4-BF88-F6BA5D07B596}" dt="2026-05-12T09:55:03.389" v="1309" actId="962"/>
          <ac:grpSpMkLst>
            <pc:docMk/>
            <pc:sldMk cId="0" sldId="271"/>
            <ac:grpSpMk id="294" creationId="{00000000-0000-0000-0000-000000000000}"/>
          </ac:grpSpMkLst>
        </pc:grpChg>
      </pc:sldChg>
      <pc:sldChg chg="addSp delSp modSp mod">
        <pc:chgData name="JONES, Freya" userId="79b2e16b-e8ca-48c0-ba4d-ff48262398ac" providerId="ADAL" clId="{28780A53-2438-40A4-BF88-F6BA5D07B596}" dt="2026-05-12T12:41:11.633" v="2004" actId="13244"/>
        <pc:sldMkLst>
          <pc:docMk/>
          <pc:sldMk cId="0" sldId="272"/>
        </pc:sldMkLst>
        <pc:spChg chg="add mod ord">
          <ac:chgData name="JONES, Freya" userId="79b2e16b-e8ca-48c0-ba4d-ff48262398ac" providerId="ADAL" clId="{28780A53-2438-40A4-BF88-F6BA5D07B596}" dt="2026-05-12T12:40:19.780" v="1998" actId="13244"/>
          <ac:spMkLst>
            <pc:docMk/>
            <pc:sldMk cId="0" sldId="272"/>
            <ac:spMk id="2" creationId="{9C0178D6-DEDE-F033-5423-589F779BF922}"/>
          </ac:spMkLst>
        </pc:spChg>
        <pc:spChg chg="add mod ord">
          <ac:chgData name="JONES, Freya" userId="79b2e16b-e8ca-48c0-ba4d-ff48262398ac" providerId="ADAL" clId="{28780A53-2438-40A4-BF88-F6BA5D07B596}" dt="2026-05-12T12:40:31.547" v="1999" actId="13244"/>
          <ac:spMkLst>
            <pc:docMk/>
            <pc:sldMk cId="0" sldId="272"/>
            <ac:spMk id="3" creationId="{B2E89558-8EE5-59E5-DCC0-6DDD7D12D49D}"/>
          </ac:spMkLst>
        </pc:spChg>
        <pc:spChg chg="add mod ord">
          <ac:chgData name="JONES, Freya" userId="79b2e16b-e8ca-48c0-ba4d-ff48262398ac" providerId="ADAL" clId="{28780A53-2438-40A4-BF88-F6BA5D07B596}" dt="2026-05-12T12:40:49.039" v="2002" actId="13244"/>
          <ac:spMkLst>
            <pc:docMk/>
            <pc:sldMk cId="0" sldId="272"/>
            <ac:spMk id="4" creationId="{0A0C3EEF-8B5C-1D75-9DC1-80870C87C869}"/>
          </ac:spMkLst>
        </pc:spChg>
        <pc:spChg chg="add mod ord">
          <ac:chgData name="JONES, Freya" userId="79b2e16b-e8ca-48c0-ba4d-ff48262398ac" providerId="ADAL" clId="{28780A53-2438-40A4-BF88-F6BA5D07B596}" dt="2026-05-12T12:41:11.633" v="2004" actId="13244"/>
          <ac:spMkLst>
            <pc:docMk/>
            <pc:sldMk cId="0" sldId="272"/>
            <ac:spMk id="5" creationId="{FC8094AE-047F-DA2E-D692-D7F9C9FED5BB}"/>
          </ac:spMkLst>
        </pc:spChg>
        <pc:spChg chg="mod ord">
          <ac:chgData name="JONES, Freya" userId="79b2e16b-e8ca-48c0-ba4d-ff48262398ac" providerId="ADAL" clId="{28780A53-2438-40A4-BF88-F6BA5D07B596}" dt="2026-05-12T09:56:37.958" v="1313" actId="13244"/>
          <ac:spMkLst>
            <pc:docMk/>
            <pc:sldMk cId="0" sldId="272"/>
            <ac:spMk id="297" creationId="{00000000-0000-0000-0000-000000000000}"/>
          </ac:spMkLst>
        </pc:spChg>
        <pc:spChg chg="mod">
          <ac:chgData name="JONES, Freya" userId="79b2e16b-e8ca-48c0-ba4d-ff48262398ac" providerId="ADAL" clId="{28780A53-2438-40A4-BF88-F6BA5D07B596}" dt="2026-05-12T10:26:20.711" v="1389" actId="1076"/>
          <ac:spMkLst>
            <pc:docMk/>
            <pc:sldMk cId="0" sldId="272"/>
            <ac:spMk id="298" creationId="{00000000-0000-0000-0000-000000000000}"/>
          </ac:spMkLst>
        </pc:spChg>
        <pc:spChg chg="mod ord">
          <ac:chgData name="JONES, Freya" userId="79b2e16b-e8ca-48c0-ba4d-ff48262398ac" providerId="ADAL" clId="{28780A53-2438-40A4-BF88-F6BA5D07B596}" dt="2026-05-12T12:34:02.960" v="1950"/>
          <ac:spMkLst>
            <pc:docMk/>
            <pc:sldMk cId="0" sldId="272"/>
            <ac:spMk id="299" creationId="{00000000-0000-0000-0000-000000000000}"/>
          </ac:spMkLst>
        </pc:spChg>
        <pc:spChg chg="mod ord">
          <ac:chgData name="JONES, Freya" userId="79b2e16b-e8ca-48c0-ba4d-ff48262398ac" providerId="ADAL" clId="{28780A53-2438-40A4-BF88-F6BA5D07B596}" dt="2026-05-12T12:36:30.950" v="1956" actId="1076"/>
          <ac:spMkLst>
            <pc:docMk/>
            <pc:sldMk cId="0" sldId="272"/>
            <ac:spMk id="301" creationId="{00000000-0000-0000-0000-000000000000}"/>
          </ac:spMkLst>
        </pc:spChg>
        <pc:spChg chg="mod ord">
          <ac:chgData name="JONES, Freya" userId="79b2e16b-e8ca-48c0-ba4d-ff48262398ac" providerId="ADAL" clId="{28780A53-2438-40A4-BF88-F6BA5D07B596}" dt="2026-05-12T12:36:54.656" v="1962" actId="1076"/>
          <ac:spMkLst>
            <pc:docMk/>
            <pc:sldMk cId="0" sldId="272"/>
            <ac:spMk id="304" creationId="{00000000-0000-0000-0000-000000000000}"/>
          </ac:spMkLst>
        </pc:spChg>
        <pc:spChg chg="mod ord">
          <ac:chgData name="JONES, Freya" userId="79b2e16b-e8ca-48c0-ba4d-ff48262398ac" providerId="ADAL" clId="{28780A53-2438-40A4-BF88-F6BA5D07B596}" dt="2026-05-12T12:39:00.900" v="1985" actId="1076"/>
          <ac:spMkLst>
            <pc:docMk/>
            <pc:sldMk cId="0" sldId="272"/>
            <ac:spMk id="307" creationId="{00000000-0000-0000-0000-000000000000}"/>
          </ac:spMkLst>
        </pc:spChg>
        <pc:spChg chg="mod ord">
          <ac:chgData name="JONES, Freya" userId="79b2e16b-e8ca-48c0-ba4d-ff48262398ac" providerId="ADAL" clId="{28780A53-2438-40A4-BF88-F6BA5D07B596}" dt="2026-05-12T12:39:24.217" v="1991" actId="1076"/>
          <ac:spMkLst>
            <pc:docMk/>
            <pc:sldMk cId="0" sldId="272"/>
            <ac:spMk id="310" creationId="{00000000-0000-0000-0000-000000000000}"/>
          </ac:spMkLst>
        </pc:spChg>
        <pc:spChg chg="mod ord">
          <ac:chgData name="JONES, Freya" userId="79b2e16b-e8ca-48c0-ba4d-ff48262398ac" providerId="ADAL" clId="{28780A53-2438-40A4-BF88-F6BA5D07B596}" dt="2026-05-12T12:39:17.168" v="1989" actId="1076"/>
          <ac:spMkLst>
            <pc:docMk/>
            <pc:sldMk cId="0" sldId="272"/>
            <ac:spMk id="313" creationId="{00000000-0000-0000-0000-000000000000}"/>
          </ac:spMkLst>
        </pc:spChg>
        <pc:spChg chg="mod ord topLvl">
          <ac:chgData name="JONES, Freya" userId="79b2e16b-e8ca-48c0-ba4d-ff48262398ac" providerId="ADAL" clId="{28780A53-2438-40A4-BF88-F6BA5D07B596}" dt="2026-05-12T12:39:53.196" v="1997" actId="1076"/>
          <ac:spMkLst>
            <pc:docMk/>
            <pc:sldMk cId="0" sldId="272"/>
            <ac:spMk id="315" creationId="{00000000-0000-0000-0000-000000000000}"/>
          </ac:spMkLst>
        </pc:spChg>
        <pc:spChg chg="mod ord">
          <ac:chgData name="JONES, Freya" userId="79b2e16b-e8ca-48c0-ba4d-ff48262398ac" providerId="ADAL" clId="{28780A53-2438-40A4-BF88-F6BA5D07B596}" dt="2026-05-12T12:40:43.143" v="2001" actId="13244"/>
          <ac:spMkLst>
            <pc:docMk/>
            <pc:sldMk cId="0" sldId="272"/>
            <ac:spMk id="317" creationId="{00000000-0000-0000-0000-000000000000}"/>
          </ac:spMkLst>
        </pc:spChg>
      </pc:sldChg>
      <pc:sldChg chg="modSp mod modNotesTx">
        <pc:chgData name="JONES, Freya" userId="79b2e16b-e8ca-48c0-ba4d-ff48262398ac" providerId="ADAL" clId="{28780A53-2438-40A4-BF88-F6BA5D07B596}" dt="2026-05-12T10:14:02.177" v="1320" actId="13244"/>
        <pc:sldMkLst>
          <pc:docMk/>
          <pc:sldMk cId="0" sldId="273"/>
        </pc:sldMkLst>
        <pc:spChg chg="mod ord">
          <ac:chgData name="JONES, Freya" userId="79b2e16b-e8ca-48c0-ba4d-ff48262398ac" providerId="ADAL" clId="{28780A53-2438-40A4-BF88-F6BA5D07B596}" dt="2026-05-12T10:14:02.177" v="1320" actId="13244"/>
          <ac:spMkLst>
            <pc:docMk/>
            <pc:sldMk cId="0" sldId="273"/>
            <ac:spMk id="321" creationId="{00000000-0000-0000-0000-000000000000}"/>
          </ac:spMkLst>
        </pc:spChg>
        <pc:spChg chg="mod">
          <ac:chgData name="JONES, Freya" userId="79b2e16b-e8ca-48c0-ba4d-ff48262398ac" providerId="ADAL" clId="{28780A53-2438-40A4-BF88-F6BA5D07B596}" dt="2026-05-12T09:15:55.336" v="773" actId="403"/>
          <ac:spMkLst>
            <pc:docMk/>
            <pc:sldMk cId="0" sldId="273"/>
            <ac:spMk id="322" creationId="{00000000-0000-0000-0000-000000000000}"/>
          </ac:spMkLst>
        </pc:spChg>
        <pc:spChg chg="mod">
          <ac:chgData name="JONES, Freya" userId="79b2e16b-e8ca-48c0-ba4d-ff48262398ac" providerId="ADAL" clId="{28780A53-2438-40A4-BF88-F6BA5D07B596}" dt="2026-05-12T09:16:02.618" v="774" actId="1076"/>
          <ac:spMkLst>
            <pc:docMk/>
            <pc:sldMk cId="0" sldId="273"/>
            <ac:spMk id="323" creationId="{00000000-0000-0000-0000-000000000000}"/>
          </ac:spMkLst>
        </pc:spChg>
        <pc:spChg chg="mod">
          <ac:chgData name="JONES, Freya" userId="79b2e16b-e8ca-48c0-ba4d-ff48262398ac" providerId="ADAL" clId="{28780A53-2438-40A4-BF88-F6BA5D07B596}" dt="2026-05-11T15:34:45.024" v="455" actId="790"/>
          <ac:spMkLst>
            <pc:docMk/>
            <pc:sldMk cId="0" sldId="273"/>
            <ac:spMk id="324" creationId="{00000000-0000-0000-0000-000000000000}"/>
          </ac:spMkLst>
        </pc:spChg>
        <pc:spChg chg="mod">
          <ac:chgData name="JONES, Freya" userId="79b2e16b-e8ca-48c0-ba4d-ff48262398ac" providerId="ADAL" clId="{28780A53-2438-40A4-BF88-F6BA5D07B596}" dt="2026-05-11T15:34:45.024" v="455" actId="790"/>
          <ac:spMkLst>
            <pc:docMk/>
            <pc:sldMk cId="0" sldId="273"/>
            <ac:spMk id="325" creationId="{00000000-0000-0000-0000-000000000000}"/>
          </ac:spMkLst>
        </pc:spChg>
        <pc:spChg chg="mod">
          <ac:chgData name="JONES, Freya" userId="79b2e16b-e8ca-48c0-ba4d-ff48262398ac" providerId="ADAL" clId="{28780A53-2438-40A4-BF88-F6BA5D07B596}" dt="2026-05-11T15:34:45.024" v="455" actId="790"/>
          <ac:spMkLst>
            <pc:docMk/>
            <pc:sldMk cId="0" sldId="273"/>
            <ac:spMk id="328" creationId="{00000000-0000-0000-0000-000000000000}"/>
          </ac:spMkLst>
        </pc:spChg>
        <pc:spChg chg="mod">
          <ac:chgData name="JONES, Freya" userId="79b2e16b-e8ca-48c0-ba4d-ff48262398ac" providerId="ADAL" clId="{28780A53-2438-40A4-BF88-F6BA5D07B596}" dt="2026-05-11T15:34:45.024" v="455" actId="790"/>
          <ac:spMkLst>
            <pc:docMk/>
            <pc:sldMk cId="0" sldId="273"/>
            <ac:spMk id="329" creationId="{00000000-0000-0000-0000-000000000000}"/>
          </ac:spMkLst>
        </pc:spChg>
        <pc:spChg chg="mod">
          <ac:chgData name="JONES, Freya" userId="79b2e16b-e8ca-48c0-ba4d-ff48262398ac" providerId="ADAL" clId="{28780A53-2438-40A4-BF88-F6BA5D07B596}" dt="2026-05-11T15:34:45.024" v="455" actId="790"/>
          <ac:spMkLst>
            <pc:docMk/>
            <pc:sldMk cId="0" sldId="273"/>
            <ac:spMk id="331" creationId="{00000000-0000-0000-0000-000000000000}"/>
          </ac:spMkLst>
        </pc:spChg>
        <pc:grpChg chg="mod">
          <ac:chgData name="JONES, Freya" userId="79b2e16b-e8ca-48c0-ba4d-ff48262398ac" providerId="ADAL" clId="{28780A53-2438-40A4-BF88-F6BA5D07B596}" dt="2026-05-12T08:17:05.292" v="577" actId="962"/>
          <ac:grpSpMkLst>
            <pc:docMk/>
            <pc:sldMk cId="0" sldId="273"/>
            <ac:grpSpMk id="327" creationId="{00000000-0000-0000-0000-000000000000}"/>
          </ac:grpSpMkLst>
        </pc:grpChg>
        <pc:grpChg chg="mod">
          <ac:chgData name="JONES, Freya" userId="79b2e16b-e8ca-48c0-ba4d-ff48262398ac" providerId="ADAL" clId="{28780A53-2438-40A4-BF88-F6BA5D07B596}" dt="2026-05-12T08:17:06.975" v="578" actId="962"/>
          <ac:grpSpMkLst>
            <pc:docMk/>
            <pc:sldMk cId="0" sldId="273"/>
            <ac:grpSpMk id="330" creationId="{00000000-0000-0000-0000-000000000000}"/>
          </ac:grpSpMkLst>
        </pc:grpChg>
      </pc:sldChg>
      <pc:sldChg chg="addSp delSp modSp mod">
        <pc:chgData name="JONES, Freya" userId="79b2e16b-e8ca-48c0-ba4d-ff48262398ac" providerId="ADAL" clId="{28780A53-2438-40A4-BF88-F6BA5D07B596}" dt="2026-05-12T13:44:32.542" v="2315" actId="1076"/>
        <pc:sldMkLst>
          <pc:docMk/>
          <pc:sldMk cId="0" sldId="274"/>
        </pc:sldMkLst>
        <pc:spChg chg="add mod ord">
          <ac:chgData name="JONES, Freya" userId="79b2e16b-e8ca-48c0-ba4d-ff48262398ac" providerId="ADAL" clId="{28780A53-2438-40A4-BF88-F6BA5D07B596}" dt="2026-05-12T13:43:43.191" v="2314" actId="13244"/>
          <ac:spMkLst>
            <pc:docMk/>
            <pc:sldMk cId="0" sldId="274"/>
            <ac:spMk id="2" creationId="{B8821C7B-45C4-E7BB-DBE9-95FAB59DC63B}"/>
          </ac:spMkLst>
        </pc:spChg>
        <pc:spChg chg="mod ord">
          <ac:chgData name="JONES, Freya" userId="79b2e16b-e8ca-48c0-ba4d-ff48262398ac" providerId="ADAL" clId="{28780A53-2438-40A4-BF88-F6BA5D07B596}" dt="2026-05-12T10:14:16" v="1321" actId="13244"/>
          <ac:spMkLst>
            <pc:docMk/>
            <pc:sldMk cId="0" sldId="274"/>
            <ac:spMk id="335" creationId="{00000000-0000-0000-0000-000000000000}"/>
          </ac:spMkLst>
        </pc:spChg>
        <pc:spChg chg="mod">
          <ac:chgData name="JONES, Freya" userId="79b2e16b-e8ca-48c0-ba4d-ff48262398ac" providerId="ADAL" clId="{28780A53-2438-40A4-BF88-F6BA5D07B596}" dt="2026-05-11T15:34:45.024" v="455" actId="790"/>
          <ac:spMkLst>
            <pc:docMk/>
            <pc:sldMk cId="0" sldId="274"/>
            <ac:spMk id="336" creationId="{00000000-0000-0000-0000-000000000000}"/>
          </ac:spMkLst>
        </pc:spChg>
        <pc:spChg chg="mod">
          <ac:chgData name="JONES, Freya" userId="79b2e16b-e8ca-48c0-ba4d-ff48262398ac" providerId="ADAL" clId="{28780A53-2438-40A4-BF88-F6BA5D07B596}" dt="2026-05-12T13:43:18.231" v="2309" actId="1076"/>
          <ac:spMkLst>
            <pc:docMk/>
            <pc:sldMk cId="0" sldId="274"/>
            <ac:spMk id="338" creationId="{00000000-0000-0000-0000-000000000000}"/>
          </ac:spMkLst>
        </pc:spChg>
        <pc:spChg chg="mod">
          <ac:chgData name="JONES, Freya" userId="79b2e16b-e8ca-48c0-ba4d-ff48262398ac" providerId="ADAL" clId="{28780A53-2438-40A4-BF88-F6BA5D07B596}" dt="2026-05-12T10:29:00.717" v="1417" actId="1076"/>
          <ac:spMkLst>
            <pc:docMk/>
            <pc:sldMk cId="0" sldId="274"/>
            <ac:spMk id="341" creationId="{00000000-0000-0000-0000-000000000000}"/>
          </ac:spMkLst>
        </pc:spChg>
        <pc:spChg chg="mod ord topLvl">
          <ac:chgData name="JONES, Freya" userId="79b2e16b-e8ca-48c0-ba4d-ff48262398ac" providerId="ADAL" clId="{28780A53-2438-40A4-BF88-F6BA5D07B596}" dt="2026-05-12T13:44:32.542" v="2315" actId="1076"/>
          <ac:spMkLst>
            <pc:docMk/>
            <pc:sldMk cId="0" sldId="274"/>
            <ac:spMk id="343" creationId="{00000000-0000-0000-0000-000000000000}"/>
          </ac:spMkLst>
        </pc:spChg>
        <pc:spChg chg="mod">
          <ac:chgData name="JONES, Freya" userId="79b2e16b-e8ca-48c0-ba4d-ff48262398ac" providerId="ADAL" clId="{28780A53-2438-40A4-BF88-F6BA5D07B596}" dt="2026-05-11T15:34:45.024" v="455" actId="790"/>
          <ac:spMkLst>
            <pc:docMk/>
            <pc:sldMk cId="0" sldId="274"/>
            <ac:spMk id="345" creationId="{00000000-0000-0000-0000-000000000000}"/>
          </ac:spMkLst>
        </pc:spChg>
      </pc:sldChg>
      <pc:sldChg chg="delSp modSp mod">
        <pc:chgData name="JONES, Freya" userId="79b2e16b-e8ca-48c0-ba4d-ff48262398ac" providerId="ADAL" clId="{28780A53-2438-40A4-BF88-F6BA5D07B596}" dt="2026-05-12T10:30:16.805" v="1422" actId="33524"/>
        <pc:sldMkLst>
          <pc:docMk/>
          <pc:sldMk cId="0" sldId="275"/>
        </pc:sldMkLst>
        <pc:spChg chg="mod ord">
          <ac:chgData name="JONES, Freya" userId="79b2e16b-e8ca-48c0-ba4d-ff48262398ac" providerId="ADAL" clId="{28780A53-2438-40A4-BF88-F6BA5D07B596}" dt="2026-05-12T10:15:28.099" v="1330" actId="13244"/>
          <ac:spMkLst>
            <pc:docMk/>
            <pc:sldMk cId="0" sldId="275"/>
            <ac:spMk id="347" creationId="{00000000-0000-0000-0000-000000000000}"/>
          </ac:spMkLst>
        </pc:spChg>
        <pc:spChg chg="mod ord">
          <ac:chgData name="JONES, Freya" userId="79b2e16b-e8ca-48c0-ba4d-ff48262398ac" providerId="ADAL" clId="{28780A53-2438-40A4-BF88-F6BA5D07B596}" dt="2026-05-12T10:14:26.375" v="1322" actId="13244"/>
          <ac:spMkLst>
            <pc:docMk/>
            <pc:sldMk cId="0" sldId="275"/>
            <ac:spMk id="348" creationId="{00000000-0000-0000-0000-000000000000}"/>
          </ac:spMkLst>
        </pc:spChg>
        <pc:spChg chg="mod ord">
          <ac:chgData name="JONES, Freya" userId="79b2e16b-e8ca-48c0-ba4d-ff48262398ac" providerId="ADAL" clId="{28780A53-2438-40A4-BF88-F6BA5D07B596}" dt="2026-05-12T10:30:16.805" v="1422" actId="33524"/>
          <ac:spMkLst>
            <pc:docMk/>
            <pc:sldMk cId="0" sldId="275"/>
            <ac:spMk id="350" creationId="{00000000-0000-0000-0000-000000000000}"/>
          </ac:spMkLst>
        </pc:spChg>
        <pc:spChg chg="mod">
          <ac:chgData name="JONES, Freya" userId="79b2e16b-e8ca-48c0-ba4d-ff48262398ac" providerId="ADAL" clId="{28780A53-2438-40A4-BF88-F6BA5D07B596}" dt="2026-05-12T08:18:02.391" v="586" actId="962"/>
          <ac:spMkLst>
            <pc:docMk/>
            <pc:sldMk cId="0" sldId="275"/>
            <ac:spMk id="351" creationId="{00000000-0000-0000-0000-000000000000}"/>
          </ac:spMkLst>
        </pc:spChg>
        <pc:spChg chg="mod">
          <ac:chgData name="JONES, Freya" userId="79b2e16b-e8ca-48c0-ba4d-ff48262398ac" providerId="ADAL" clId="{28780A53-2438-40A4-BF88-F6BA5D07B596}" dt="2026-05-12T08:18:04.972" v="587" actId="962"/>
          <ac:spMkLst>
            <pc:docMk/>
            <pc:sldMk cId="0" sldId="275"/>
            <ac:spMk id="352" creationId="{00000000-0000-0000-0000-000000000000}"/>
          </ac:spMkLst>
        </pc:spChg>
        <pc:spChg chg="mod">
          <ac:chgData name="JONES, Freya" userId="79b2e16b-e8ca-48c0-ba4d-ff48262398ac" providerId="ADAL" clId="{28780A53-2438-40A4-BF88-F6BA5D07B596}" dt="2026-05-11T15:34:45.024" v="455" actId="790"/>
          <ac:spMkLst>
            <pc:docMk/>
            <pc:sldMk cId="0" sldId="275"/>
            <ac:spMk id="353" creationId="{00000000-0000-0000-0000-000000000000}"/>
          </ac:spMkLst>
        </pc:spChg>
        <pc:spChg chg="mod">
          <ac:chgData name="JONES, Freya" userId="79b2e16b-e8ca-48c0-ba4d-ff48262398ac" providerId="ADAL" clId="{28780A53-2438-40A4-BF88-F6BA5D07B596}" dt="2026-05-11T15:36:08.061" v="535" actId="2"/>
          <ac:spMkLst>
            <pc:docMk/>
            <pc:sldMk cId="0" sldId="275"/>
            <ac:spMk id="354" creationId="{00000000-0000-0000-0000-000000000000}"/>
          </ac:spMkLst>
        </pc:spChg>
        <pc:spChg chg="mod">
          <ac:chgData name="JONES, Freya" userId="79b2e16b-e8ca-48c0-ba4d-ff48262398ac" providerId="ADAL" clId="{28780A53-2438-40A4-BF88-F6BA5D07B596}" dt="2026-05-11T15:34:45.024" v="455" actId="790"/>
          <ac:spMkLst>
            <pc:docMk/>
            <pc:sldMk cId="0" sldId="275"/>
            <ac:spMk id="355" creationId="{00000000-0000-0000-0000-000000000000}"/>
          </ac:spMkLst>
        </pc:spChg>
      </pc:sldChg>
      <pc:sldChg chg="delSp modSp mod modNotesTx">
        <pc:chgData name="JONES, Freya" userId="79b2e16b-e8ca-48c0-ba4d-ff48262398ac" providerId="ADAL" clId="{28780A53-2438-40A4-BF88-F6BA5D07B596}" dt="2026-05-12T10:32:39.128" v="1436" actId="13244"/>
        <pc:sldMkLst>
          <pc:docMk/>
          <pc:sldMk cId="0" sldId="276"/>
        </pc:sldMkLst>
        <pc:spChg chg="mod ord">
          <ac:chgData name="JONES, Freya" userId="79b2e16b-e8ca-48c0-ba4d-ff48262398ac" providerId="ADAL" clId="{28780A53-2438-40A4-BF88-F6BA5D07B596}" dt="2026-05-12T10:32:39.128" v="1436" actId="13244"/>
          <ac:spMkLst>
            <pc:docMk/>
            <pc:sldMk cId="0" sldId="276"/>
            <ac:spMk id="357" creationId="{00000000-0000-0000-0000-000000000000}"/>
          </ac:spMkLst>
        </pc:spChg>
        <pc:spChg chg="mod ord">
          <ac:chgData name="JONES, Freya" userId="79b2e16b-e8ca-48c0-ba4d-ff48262398ac" providerId="ADAL" clId="{28780A53-2438-40A4-BF88-F6BA5D07B596}" dt="2026-05-12T10:32:35.942" v="1435" actId="13244"/>
          <ac:spMkLst>
            <pc:docMk/>
            <pc:sldMk cId="0" sldId="276"/>
            <ac:spMk id="358" creationId="{00000000-0000-0000-0000-000000000000}"/>
          </ac:spMkLst>
        </pc:spChg>
        <pc:spChg chg="mod topLvl">
          <ac:chgData name="JONES, Freya" userId="79b2e16b-e8ca-48c0-ba4d-ff48262398ac" providerId="ADAL" clId="{28780A53-2438-40A4-BF88-F6BA5D07B596}" dt="2026-05-12T10:31:08.066" v="1426" actId="207"/>
          <ac:spMkLst>
            <pc:docMk/>
            <pc:sldMk cId="0" sldId="276"/>
            <ac:spMk id="360" creationId="{00000000-0000-0000-0000-000000000000}"/>
          </ac:spMkLst>
        </pc:spChg>
        <pc:spChg chg="mod topLvl">
          <ac:chgData name="JONES, Freya" userId="79b2e16b-e8ca-48c0-ba4d-ff48262398ac" providerId="ADAL" clId="{28780A53-2438-40A4-BF88-F6BA5D07B596}" dt="2026-05-12T10:31:25.896" v="1431" actId="207"/>
          <ac:spMkLst>
            <pc:docMk/>
            <pc:sldMk cId="0" sldId="276"/>
            <ac:spMk id="363" creationId="{00000000-0000-0000-0000-000000000000}"/>
          </ac:spMkLst>
        </pc:spChg>
        <pc:spChg chg="mod">
          <ac:chgData name="JONES, Freya" userId="79b2e16b-e8ca-48c0-ba4d-ff48262398ac" providerId="ADAL" clId="{28780A53-2438-40A4-BF88-F6BA5D07B596}" dt="2026-05-12T10:31:29.859" v="1432" actId="1076"/>
          <ac:spMkLst>
            <pc:docMk/>
            <pc:sldMk cId="0" sldId="276"/>
            <ac:spMk id="365" creationId="{00000000-0000-0000-0000-000000000000}"/>
          </ac:spMkLst>
        </pc:spChg>
        <pc:spChg chg="mod">
          <ac:chgData name="JONES, Freya" userId="79b2e16b-e8ca-48c0-ba4d-ff48262398ac" providerId="ADAL" clId="{28780A53-2438-40A4-BF88-F6BA5D07B596}" dt="2026-05-12T08:18:23.956" v="592" actId="962"/>
          <ac:spMkLst>
            <pc:docMk/>
            <pc:sldMk cId="0" sldId="276"/>
            <ac:spMk id="366" creationId="{00000000-0000-0000-0000-000000000000}"/>
          </ac:spMkLst>
        </pc:spChg>
        <pc:spChg chg="mod">
          <ac:chgData name="JONES, Freya" userId="79b2e16b-e8ca-48c0-ba4d-ff48262398ac" providerId="ADAL" clId="{28780A53-2438-40A4-BF88-F6BA5D07B596}" dt="2026-05-11T15:34:45.024" v="455" actId="790"/>
          <ac:spMkLst>
            <pc:docMk/>
            <pc:sldMk cId="0" sldId="276"/>
            <ac:spMk id="367" creationId="{00000000-0000-0000-0000-000000000000}"/>
          </ac:spMkLst>
        </pc:spChg>
        <pc:spChg chg="mod">
          <ac:chgData name="JONES, Freya" userId="79b2e16b-e8ca-48c0-ba4d-ff48262398ac" providerId="ADAL" clId="{28780A53-2438-40A4-BF88-F6BA5D07B596}" dt="2026-05-11T15:34:45.024" v="455" actId="790"/>
          <ac:spMkLst>
            <pc:docMk/>
            <pc:sldMk cId="0" sldId="276"/>
            <ac:spMk id="368" creationId="{00000000-0000-0000-0000-000000000000}"/>
          </ac:spMkLst>
        </pc:spChg>
        <pc:spChg chg="mod">
          <ac:chgData name="JONES, Freya" userId="79b2e16b-e8ca-48c0-ba4d-ff48262398ac" providerId="ADAL" clId="{28780A53-2438-40A4-BF88-F6BA5D07B596}" dt="2026-05-11T15:34:45.024" v="455" actId="790"/>
          <ac:spMkLst>
            <pc:docMk/>
            <pc:sldMk cId="0" sldId="276"/>
            <ac:spMk id="369" creationId="{00000000-0000-0000-0000-000000000000}"/>
          </ac:spMkLst>
        </pc:spChg>
      </pc:sldChg>
      <pc:sldChg chg="addSp delSp modSp mod">
        <pc:chgData name="JONES, Freya" userId="79b2e16b-e8ca-48c0-ba4d-ff48262398ac" providerId="ADAL" clId="{28780A53-2438-40A4-BF88-F6BA5D07B596}" dt="2026-05-13T09:45:22.649" v="2742" actId="962"/>
        <pc:sldMkLst>
          <pc:docMk/>
          <pc:sldMk cId="0" sldId="277"/>
        </pc:sldMkLst>
        <pc:spChg chg="mod ord">
          <ac:chgData name="JONES, Freya" userId="79b2e16b-e8ca-48c0-ba4d-ff48262398ac" providerId="ADAL" clId="{28780A53-2438-40A4-BF88-F6BA5D07B596}" dt="2026-05-12T10:33:34.597" v="1442" actId="13244"/>
          <ac:spMkLst>
            <pc:docMk/>
            <pc:sldMk cId="0" sldId="277"/>
            <ac:spMk id="373" creationId="{00000000-0000-0000-0000-000000000000}"/>
          </ac:spMkLst>
        </pc:spChg>
        <pc:spChg chg="mod">
          <ac:chgData name="JONES, Freya" userId="79b2e16b-e8ca-48c0-ba4d-ff48262398ac" providerId="ADAL" clId="{28780A53-2438-40A4-BF88-F6BA5D07B596}" dt="2026-05-11T15:34:45.024" v="455" actId="790"/>
          <ac:spMkLst>
            <pc:docMk/>
            <pc:sldMk cId="0" sldId="277"/>
            <ac:spMk id="374" creationId="{00000000-0000-0000-0000-000000000000}"/>
          </ac:spMkLst>
        </pc:spChg>
        <pc:spChg chg="mod">
          <ac:chgData name="JONES, Freya" userId="79b2e16b-e8ca-48c0-ba4d-ff48262398ac" providerId="ADAL" clId="{28780A53-2438-40A4-BF88-F6BA5D07B596}" dt="2026-05-12T10:33:19.088" v="1441" actId="207"/>
          <ac:spMkLst>
            <pc:docMk/>
            <pc:sldMk cId="0" sldId="277"/>
            <ac:spMk id="376" creationId="{00000000-0000-0000-0000-000000000000}"/>
          </ac:spMkLst>
        </pc:spChg>
        <pc:spChg chg="mod">
          <ac:chgData name="JONES, Freya" userId="79b2e16b-e8ca-48c0-ba4d-ff48262398ac" providerId="ADAL" clId="{28780A53-2438-40A4-BF88-F6BA5D07B596}" dt="2026-05-11T15:34:45.024" v="455" actId="790"/>
          <ac:spMkLst>
            <pc:docMk/>
            <pc:sldMk cId="0" sldId="277"/>
            <ac:spMk id="377" creationId="{00000000-0000-0000-0000-000000000000}"/>
          </ac:spMkLst>
        </pc:spChg>
        <pc:spChg chg="mod">
          <ac:chgData name="JONES, Freya" userId="79b2e16b-e8ca-48c0-ba4d-ff48262398ac" providerId="ADAL" clId="{28780A53-2438-40A4-BF88-F6BA5D07B596}" dt="2026-05-12T10:33:45.632" v="1443" actId="1076"/>
          <ac:spMkLst>
            <pc:docMk/>
            <pc:sldMk cId="0" sldId="277"/>
            <ac:spMk id="378" creationId="{00000000-0000-0000-0000-000000000000}"/>
          </ac:spMkLst>
        </pc:spChg>
        <pc:spChg chg="mod">
          <ac:chgData name="JONES, Freya" userId="79b2e16b-e8ca-48c0-ba4d-ff48262398ac" providerId="ADAL" clId="{28780A53-2438-40A4-BF88-F6BA5D07B596}" dt="2026-05-11T15:34:45.024" v="455" actId="790"/>
          <ac:spMkLst>
            <pc:docMk/>
            <pc:sldMk cId="0" sldId="277"/>
            <ac:spMk id="385" creationId="{00000000-0000-0000-0000-000000000000}"/>
          </ac:spMkLst>
        </pc:spChg>
        <pc:picChg chg="add mod">
          <ac:chgData name="JONES, Freya" userId="79b2e16b-e8ca-48c0-ba4d-ff48262398ac" providerId="ADAL" clId="{28780A53-2438-40A4-BF88-F6BA5D07B596}" dt="2026-05-13T09:45:16.140" v="2735" actId="962"/>
          <ac:picMkLst>
            <pc:docMk/>
            <pc:sldMk cId="0" sldId="277"/>
            <ac:picMk id="2" creationId="{5695E136-FEE4-898E-C247-CB5142A2092F}"/>
          </ac:picMkLst>
        </pc:picChg>
        <pc:picChg chg="add mod">
          <ac:chgData name="JONES, Freya" userId="79b2e16b-e8ca-48c0-ba4d-ff48262398ac" providerId="ADAL" clId="{28780A53-2438-40A4-BF88-F6BA5D07B596}" dt="2026-05-13T09:45:18.544" v="2736" actId="962"/>
          <ac:picMkLst>
            <pc:docMk/>
            <pc:sldMk cId="0" sldId="277"/>
            <ac:picMk id="3" creationId="{40247895-9801-000B-1EA4-F67EF81FC0FB}"/>
          </ac:picMkLst>
        </pc:picChg>
        <pc:picChg chg="add mod">
          <ac:chgData name="JONES, Freya" userId="79b2e16b-e8ca-48c0-ba4d-ff48262398ac" providerId="ADAL" clId="{28780A53-2438-40A4-BF88-F6BA5D07B596}" dt="2026-05-13T09:45:22.649" v="2742" actId="962"/>
          <ac:picMkLst>
            <pc:docMk/>
            <pc:sldMk cId="0" sldId="277"/>
            <ac:picMk id="4" creationId="{A2747714-5C6F-BA45-4364-FB963A552E7B}"/>
          </ac:picMkLst>
        </pc:picChg>
        <pc:picChg chg="add mod">
          <ac:chgData name="JONES, Freya" userId="79b2e16b-e8ca-48c0-ba4d-ff48262398ac" providerId="ADAL" clId="{28780A53-2438-40A4-BF88-F6BA5D07B596}" dt="2026-05-13T09:45:20.080" v="2740" actId="962"/>
          <ac:picMkLst>
            <pc:docMk/>
            <pc:sldMk cId="0" sldId="277"/>
            <ac:picMk id="5" creationId="{4D36464E-0F80-172C-5FAE-0EAF8E417D41}"/>
          </ac:picMkLst>
        </pc:picChg>
        <pc:picChg chg="add mod">
          <ac:chgData name="JONES, Freya" userId="79b2e16b-e8ca-48c0-ba4d-ff48262398ac" providerId="ADAL" clId="{28780A53-2438-40A4-BF88-F6BA5D07B596}" dt="2026-05-13T09:45:20.649" v="2741" actId="962"/>
          <ac:picMkLst>
            <pc:docMk/>
            <pc:sldMk cId="0" sldId="277"/>
            <ac:picMk id="6" creationId="{07C3EA9F-FA1B-C07A-9A4D-FBF8766B9063}"/>
          </ac:picMkLst>
        </pc:picChg>
        <pc:picChg chg="ord">
          <ac:chgData name="JONES, Freya" userId="79b2e16b-e8ca-48c0-ba4d-ff48262398ac" providerId="ADAL" clId="{28780A53-2438-40A4-BF88-F6BA5D07B596}" dt="2026-05-12T10:34:13.140" v="1444" actId="13244"/>
          <ac:picMkLst>
            <pc:docMk/>
            <pc:sldMk cId="0" sldId="277"/>
            <ac:picMk id="382" creationId="{00000000-0000-0000-0000-000000000000}"/>
          </ac:picMkLst>
        </pc:picChg>
        <pc:picChg chg="ord">
          <ac:chgData name="JONES, Freya" userId="79b2e16b-e8ca-48c0-ba4d-ff48262398ac" providerId="ADAL" clId="{28780A53-2438-40A4-BF88-F6BA5D07B596}" dt="2026-05-12T10:34:19.424" v="1445" actId="13244"/>
          <ac:picMkLst>
            <pc:docMk/>
            <pc:sldMk cId="0" sldId="277"/>
            <ac:picMk id="383" creationId="{00000000-0000-0000-0000-000000000000}"/>
          </ac:picMkLst>
        </pc:picChg>
      </pc:sldChg>
      <pc:sldChg chg="delSp modSp mod">
        <pc:chgData name="JONES, Freya" userId="79b2e16b-e8ca-48c0-ba4d-ff48262398ac" providerId="ADAL" clId="{28780A53-2438-40A4-BF88-F6BA5D07B596}" dt="2026-05-12T10:37:05.064" v="1464" actId="13244"/>
        <pc:sldMkLst>
          <pc:docMk/>
          <pc:sldMk cId="0" sldId="278"/>
        </pc:sldMkLst>
        <pc:spChg chg="mod ord">
          <ac:chgData name="JONES, Freya" userId="79b2e16b-e8ca-48c0-ba4d-ff48262398ac" providerId="ADAL" clId="{28780A53-2438-40A4-BF88-F6BA5D07B596}" dt="2026-05-12T10:37:05.064" v="1464" actId="13244"/>
          <ac:spMkLst>
            <pc:docMk/>
            <pc:sldMk cId="0" sldId="278"/>
            <ac:spMk id="389" creationId="{00000000-0000-0000-0000-000000000000}"/>
          </ac:spMkLst>
        </pc:spChg>
        <pc:spChg chg="mod">
          <ac:chgData name="JONES, Freya" userId="79b2e16b-e8ca-48c0-ba4d-ff48262398ac" providerId="ADAL" clId="{28780A53-2438-40A4-BF88-F6BA5D07B596}" dt="2026-05-11T15:34:45.024" v="455" actId="790"/>
          <ac:spMkLst>
            <pc:docMk/>
            <pc:sldMk cId="0" sldId="278"/>
            <ac:spMk id="390" creationId="{00000000-0000-0000-0000-000000000000}"/>
          </ac:spMkLst>
        </pc:spChg>
        <pc:spChg chg="mod">
          <ac:chgData name="JONES, Freya" userId="79b2e16b-e8ca-48c0-ba4d-ff48262398ac" providerId="ADAL" clId="{28780A53-2438-40A4-BF88-F6BA5D07B596}" dt="2026-05-12T10:36:14.777" v="1449" actId="207"/>
          <ac:spMkLst>
            <pc:docMk/>
            <pc:sldMk cId="0" sldId="278"/>
            <ac:spMk id="392" creationId="{00000000-0000-0000-0000-000000000000}"/>
          </ac:spMkLst>
        </pc:spChg>
        <pc:spChg chg="mod">
          <ac:chgData name="JONES, Freya" userId="79b2e16b-e8ca-48c0-ba4d-ff48262398ac" providerId="ADAL" clId="{28780A53-2438-40A4-BF88-F6BA5D07B596}" dt="2026-05-12T08:19:01.856" v="598" actId="962"/>
          <ac:spMkLst>
            <pc:docMk/>
            <pc:sldMk cId="0" sldId="278"/>
            <ac:spMk id="393" creationId="{00000000-0000-0000-0000-000000000000}"/>
          </ac:spMkLst>
        </pc:spChg>
        <pc:spChg chg="mod">
          <ac:chgData name="JONES, Freya" userId="79b2e16b-e8ca-48c0-ba4d-ff48262398ac" providerId="ADAL" clId="{28780A53-2438-40A4-BF88-F6BA5D07B596}" dt="2026-05-12T10:36:32.849" v="1454" actId="208"/>
          <ac:spMkLst>
            <pc:docMk/>
            <pc:sldMk cId="0" sldId="278"/>
            <ac:spMk id="395" creationId="{00000000-0000-0000-0000-000000000000}"/>
          </ac:spMkLst>
        </pc:spChg>
        <pc:spChg chg="mod">
          <ac:chgData name="JONES, Freya" userId="79b2e16b-e8ca-48c0-ba4d-ff48262398ac" providerId="ADAL" clId="{28780A53-2438-40A4-BF88-F6BA5D07B596}" dt="2026-05-12T08:19:28.947" v="601" actId="962"/>
          <ac:spMkLst>
            <pc:docMk/>
            <pc:sldMk cId="0" sldId="278"/>
            <ac:spMk id="396" creationId="{00000000-0000-0000-0000-000000000000}"/>
          </ac:spMkLst>
        </pc:spChg>
        <pc:spChg chg="mod">
          <ac:chgData name="JONES, Freya" userId="79b2e16b-e8ca-48c0-ba4d-ff48262398ac" providerId="ADAL" clId="{28780A53-2438-40A4-BF88-F6BA5D07B596}" dt="2026-05-12T10:36:44.100" v="1458" actId="207"/>
          <ac:spMkLst>
            <pc:docMk/>
            <pc:sldMk cId="0" sldId="278"/>
            <ac:spMk id="398" creationId="{00000000-0000-0000-0000-000000000000}"/>
          </ac:spMkLst>
        </pc:spChg>
        <pc:spChg chg="mod">
          <ac:chgData name="JONES, Freya" userId="79b2e16b-e8ca-48c0-ba4d-ff48262398ac" providerId="ADAL" clId="{28780A53-2438-40A4-BF88-F6BA5D07B596}" dt="2026-05-12T10:37:00.157" v="1463" actId="1076"/>
          <ac:spMkLst>
            <pc:docMk/>
            <pc:sldMk cId="0" sldId="278"/>
            <ac:spMk id="399" creationId="{00000000-0000-0000-0000-000000000000}"/>
          </ac:spMkLst>
        </pc:spChg>
        <pc:spChg chg="mod">
          <ac:chgData name="JONES, Freya" userId="79b2e16b-e8ca-48c0-ba4d-ff48262398ac" providerId="ADAL" clId="{28780A53-2438-40A4-BF88-F6BA5D07B596}" dt="2026-05-12T10:36:55.573" v="1462" actId="208"/>
          <ac:spMkLst>
            <pc:docMk/>
            <pc:sldMk cId="0" sldId="278"/>
            <ac:spMk id="401" creationId="{00000000-0000-0000-0000-000000000000}"/>
          </ac:spMkLst>
        </pc:spChg>
        <pc:spChg chg="mod">
          <ac:chgData name="JONES, Freya" userId="79b2e16b-e8ca-48c0-ba4d-ff48262398ac" providerId="ADAL" clId="{28780A53-2438-40A4-BF88-F6BA5D07B596}" dt="2026-05-11T15:34:45.024" v="455" actId="790"/>
          <ac:spMkLst>
            <pc:docMk/>
            <pc:sldMk cId="0" sldId="278"/>
            <ac:spMk id="402" creationId="{00000000-0000-0000-0000-000000000000}"/>
          </ac:spMkLst>
        </pc:spChg>
      </pc:sldChg>
      <pc:sldChg chg="addSp delSp modSp mod modNotesTx">
        <pc:chgData name="JONES, Freya" userId="79b2e16b-e8ca-48c0-ba4d-ff48262398ac" providerId="ADAL" clId="{28780A53-2438-40A4-BF88-F6BA5D07B596}" dt="2026-05-12T11:11:20.918" v="1678" actId="13244"/>
        <pc:sldMkLst>
          <pc:docMk/>
          <pc:sldMk cId="0" sldId="280"/>
        </pc:sldMkLst>
        <pc:spChg chg="add mod ord">
          <ac:chgData name="JONES, Freya" userId="79b2e16b-e8ca-48c0-ba4d-ff48262398ac" providerId="ADAL" clId="{28780A53-2438-40A4-BF88-F6BA5D07B596}" dt="2026-05-12T10:41:50.504" v="1506" actId="13244"/>
          <ac:spMkLst>
            <pc:docMk/>
            <pc:sldMk cId="0" sldId="280"/>
            <ac:spMk id="2" creationId="{398802D6-5D2F-7190-04EE-9E26FDF09F07}"/>
          </ac:spMkLst>
        </pc:spChg>
        <pc:spChg chg="ord">
          <ac:chgData name="JONES, Freya" userId="79b2e16b-e8ca-48c0-ba4d-ff48262398ac" providerId="ADAL" clId="{28780A53-2438-40A4-BF88-F6BA5D07B596}" dt="2026-05-12T10:41:40.009" v="1505" actId="13244"/>
          <ac:spMkLst>
            <pc:docMk/>
            <pc:sldMk cId="0" sldId="280"/>
            <ac:spMk id="423" creationId="{00000000-0000-0000-0000-000000000000}"/>
          </ac:spMkLst>
        </pc:spChg>
        <pc:spChg chg="mod">
          <ac:chgData name="JONES, Freya" userId="79b2e16b-e8ca-48c0-ba4d-ff48262398ac" providerId="ADAL" clId="{28780A53-2438-40A4-BF88-F6BA5D07B596}" dt="2026-05-12T09:27:50.792" v="1037" actId="255"/>
          <ac:spMkLst>
            <pc:docMk/>
            <pc:sldMk cId="0" sldId="280"/>
            <ac:spMk id="424" creationId="{00000000-0000-0000-0000-000000000000}"/>
          </ac:spMkLst>
        </pc:spChg>
        <pc:spChg chg="mod">
          <ac:chgData name="JONES, Freya" userId="79b2e16b-e8ca-48c0-ba4d-ff48262398ac" providerId="ADAL" clId="{28780A53-2438-40A4-BF88-F6BA5D07B596}" dt="2026-05-11T15:34:45.024" v="455" actId="790"/>
          <ac:spMkLst>
            <pc:docMk/>
            <pc:sldMk cId="0" sldId="280"/>
            <ac:spMk id="426" creationId="{00000000-0000-0000-0000-000000000000}"/>
          </ac:spMkLst>
        </pc:spChg>
        <pc:spChg chg="mod">
          <ac:chgData name="JONES, Freya" userId="79b2e16b-e8ca-48c0-ba4d-ff48262398ac" providerId="ADAL" clId="{28780A53-2438-40A4-BF88-F6BA5D07B596}" dt="2026-05-12T10:42:07.152" v="1507" actId="1076"/>
          <ac:spMkLst>
            <pc:docMk/>
            <pc:sldMk cId="0" sldId="280"/>
            <ac:spMk id="428" creationId="{00000000-0000-0000-0000-000000000000}"/>
          </ac:spMkLst>
        </pc:spChg>
        <pc:spChg chg="mod">
          <ac:chgData name="JONES, Freya" userId="79b2e16b-e8ca-48c0-ba4d-ff48262398ac" providerId="ADAL" clId="{28780A53-2438-40A4-BF88-F6BA5D07B596}" dt="2026-05-12T10:42:18.461" v="1508" actId="1076"/>
          <ac:spMkLst>
            <pc:docMk/>
            <pc:sldMk cId="0" sldId="280"/>
            <ac:spMk id="430" creationId="{00000000-0000-0000-0000-000000000000}"/>
          </ac:spMkLst>
        </pc:spChg>
        <pc:spChg chg="mod">
          <ac:chgData name="JONES, Freya" userId="79b2e16b-e8ca-48c0-ba4d-ff48262398ac" providerId="ADAL" clId="{28780A53-2438-40A4-BF88-F6BA5D07B596}" dt="2026-05-12T10:42:22.544" v="1509" actId="1076"/>
          <ac:spMkLst>
            <pc:docMk/>
            <pc:sldMk cId="0" sldId="280"/>
            <ac:spMk id="431" creationId="{00000000-0000-0000-0000-000000000000}"/>
          </ac:spMkLst>
        </pc:spChg>
        <pc:spChg chg="mod">
          <ac:chgData name="JONES, Freya" userId="79b2e16b-e8ca-48c0-ba4d-ff48262398ac" providerId="ADAL" clId="{28780A53-2438-40A4-BF88-F6BA5D07B596}" dt="2026-05-12T10:41:21.122" v="1500" actId="207"/>
          <ac:spMkLst>
            <pc:docMk/>
            <pc:sldMk cId="0" sldId="280"/>
            <ac:spMk id="433" creationId="{00000000-0000-0000-0000-000000000000}"/>
          </ac:spMkLst>
        </pc:spChg>
        <pc:spChg chg="mod">
          <ac:chgData name="JONES, Freya" userId="79b2e16b-e8ca-48c0-ba4d-ff48262398ac" providerId="ADAL" clId="{28780A53-2438-40A4-BF88-F6BA5D07B596}" dt="2026-05-12T10:42:36.353" v="1510" actId="1076"/>
          <ac:spMkLst>
            <pc:docMk/>
            <pc:sldMk cId="0" sldId="280"/>
            <ac:spMk id="435" creationId="{00000000-0000-0000-0000-000000000000}"/>
          </ac:spMkLst>
        </pc:spChg>
        <pc:spChg chg="mod">
          <ac:chgData name="JONES, Freya" userId="79b2e16b-e8ca-48c0-ba4d-ff48262398ac" providerId="ADAL" clId="{28780A53-2438-40A4-BF88-F6BA5D07B596}" dt="2026-05-12T10:42:39.652" v="1511" actId="1076"/>
          <ac:spMkLst>
            <pc:docMk/>
            <pc:sldMk cId="0" sldId="280"/>
            <ac:spMk id="436" creationId="{00000000-0000-0000-0000-000000000000}"/>
          </ac:spMkLst>
        </pc:spChg>
        <pc:spChg chg="mod">
          <ac:chgData name="JONES, Freya" userId="79b2e16b-e8ca-48c0-ba4d-ff48262398ac" providerId="ADAL" clId="{28780A53-2438-40A4-BF88-F6BA5D07B596}" dt="2026-05-12T10:42:42.482" v="1512" actId="1076"/>
          <ac:spMkLst>
            <pc:docMk/>
            <pc:sldMk cId="0" sldId="280"/>
            <ac:spMk id="438" creationId="{00000000-0000-0000-0000-000000000000}"/>
          </ac:spMkLst>
        </pc:spChg>
        <pc:spChg chg="mod ord topLvl">
          <ac:chgData name="JONES, Freya" userId="79b2e16b-e8ca-48c0-ba4d-ff48262398ac" providerId="ADAL" clId="{28780A53-2438-40A4-BF88-F6BA5D07B596}" dt="2026-05-12T11:11:20.918" v="1678" actId="13244"/>
          <ac:spMkLst>
            <pc:docMk/>
            <pc:sldMk cId="0" sldId="280"/>
            <ac:spMk id="441" creationId="{00000000-0000-0000-0000-000000000000}"/>
          </ac:spMkLst>
        </pc:spChg>
        <pc:spChg chg="mod ord">
          <ac:chgData name="JONES, Freya" userId="79b2e16b-e8ca-48c0-ba4d-ff48262398ac" providerId="ADAL" clId="{28780A53-2438-40A4-BF88-F6BA5D07B596}" dt="2026-05-12T10:42:56.529" v="1513" actId="13244"/>
          <ac:spMkLst>
            <pc:docMk/>
            <pc:sldMk cId="0" sldId="280"/>
            <ac:spMk id="443" creationId="{00000000-0000-0000-0000-000000000000}"/>
          </ac:spMkLst>
        </pc:spChg>
      </pc:sldChg>
      <pc:sldChg chg="delSp modSp mod">
        <pc:chgData name="JONES, Freya" userId="79b2e16b-e8ca-48c0-ba4d-ff48262398ac" providerId="ADAL" clId="{28780A53-2438-40A4-BF88-F6BA5D07B596}" dt="2026-05-12T10:47:27.692" v="1526" actId="13244"/>
        <pc:sldMkLst>
          <pc:docMk/>
          <pc:sldMk cId="0" sldId="281"/>
        </pc:sldMkLst>
        <pc:spChg chg="mod ord">
          <ac:chgData name="JONES, Freya" userId="79b2e16b-e8ca-48c0-ba4d-ff48262398ac" providerId="ADAL" clId="{28780A53-2438-40A4-BF88-F6BA5D07B596}" dt="2026-05-12T10:47:27.692" v="1526" actId="13244"/>
          <ac:spMkLst>
            <pc:docMk/>
            <pc:sldMk cId="0" sldId="281"/>
            <ac:spMk id="447" creationId="{00000000-0000-0000-0000-000000000000}"/>
          </ac:spMkLst>
        </pc:spChg>
        <pc:spChg chg="mod">
          <ac:chgData name="JONES, Freya" userId="79b2e16b-e8ca-48c0-ba4d-ff48262398ac" providerId="ADAL" clId="{28780A53-2438-40A4-BF88-F6BA5D07B596}" dt="2026-05-11T15:34:45.024" v="455" actId="790"/>
          <ac:spMkLst>
            <pc:docMk/>
            <pc:sldMk cId="0" sldId="281"/>
            <ac:spMk id="448" creationId="{00000000-0000-0000-0000-000000000000}"/>
          </ac:spMkLst>
        </pc:spChg>
        <pc:spChg chg="mod topLvl">
          <ac:chgData name="JONES, Freya" userId="79b2e16b-e8ca-48c0-ba4d-ff48262398ac" providerId="ADAL" clId="{28780A53-2438-40A4-BF88-F6BA5D07B596}" dt="2026-05-12T10:46:59.544" v="1517" actId="207"/>
          <ac:spMkLst>
            <pc:docMk/>
            <pc:sldMk cId="0" sldId="281"/>
            <ac:spMk id="450" creationId="{00000000-0000-0000-0000-000000000000}"/>
          </ac:spMkLst>
        </pc:spChg>
        <pc:spChg chg="mod">
          <ac:chgData name="JONES, Freya" userId="79b2e16b-e8ca-48c0-ba4d-ff48262398ac" providerId="ADAL" clId="{28780A53-2438-40A4-BF88-F6BA5D07B596}" dt="2026-05-12T10:47:10.106" v="1521" actId="207"/>
          <ac:spMkLst>
            <pc:docMk/>
            <pc:sldMk cId="0" sldId="281"/>
            <ac:spMk id="453" creationId="{00000000-0000-0000-0000-000000000000}"/>
          </ac:spMkLst>
        </pc:spChg>
        <pc:spChg chg="mod">
          <ac:chgData name="JONES, Freya" userId="79b2e16b-e8ca-48c0-ba4d-ff48262398ac" providerId="ADAL" clId="{28780A53-2438-40A4-BF88-F6BA5D07B596}" dt="2026-05-12T10:47:20.350" v="1525" actId="208"/>
          <ac:spMkLst>
            <pc:docMk/>
            <pc:sldMk cId="0" sldId="281"/>
            <ac:spMk id="455" creationId="{00000000-0000-0000-0000-000000000000}"/>
          </ac:spMkLst>
        </pc:spChg>
        <pc:spChg chg="mod">
          <ac:chgData name="JONES, Freya" userId="79b2e16b-e8ca-48c0-ba4d-ff48262398ac" providerId="ADAL" clId="{28780A53-2438-40A4-BF88-F6BA5D07B596}" dt="2026-05-12T08:36:59.580" v="620" actId="962"/>
          <ac:spMkLst>
            <pc:docMk/>
            <pc:sldMk cId="0" sldId="281"/>
            <ac:spMk id="456" creationId="{00000000-0000-0000-0000-000000000000}"/>
          </ac:spMkLst>
        </pc:spChg>
        <pc:spChg chg="mod">
          <ac:chgData name="JONES, Freya" userId="79b2e16b-e8ca-48c0-ba4d-ff48262398ac" providerId="ADAL" clId="{28780A53-2438-40A4-BF88-F6BA5D07B596}" dt="2026-05-11T15:34:45.024" v="455" actId="790"/>
          <ac:spMkLst>
            <pc:docMk/>
            <pc:sldMk cId="0" sldId="281"/>
            <ac:spMk id="458" creationId="{00000000-0000-0000-0000-000000000000}"/>
          </ac:spMkLst>
        </pc:spChg>
      </pc:sldChg>
      <pc:sldChg chg="delSp modSp mod">
        <pc:chgData name="JONES, Freya" userId="79b2e16b-e8ca-48c0-ba4d-ff48262398ac" providerId="ADAL" clId="{28780A53-2438-40A4-BF88-F6BA5D07B596}" dt="2026-05-12T10:49:54.185" v="1554" actId="13244"/>
        <pc:sldMkLst>
          <pc:docMk/>
          <pc:sldMk cId="0" sldId="282"/>
        </pc:sldMkLst>
        <pc:spChg chg="mod ord">
          <ac:chgData name="JONES, Freya" userId="79b2e16b-e8ca-48c0-ba4d-ff48262398ac" providerId="ADAL" clId="{28780A53-2438-40A4-BF88-F6BA5D07B596}" dt="2026-05-12T10:49:54.185" v="1554" actId="13244"/>
          <ac:spMkLst>
            <pc:docMk/>
            <pc:sldMk cId="0" sldId="282"/>
            <ac:spMk id="460" creationId="{00000000-0000-0000-0000-000000000000}"/>
          </ac:spMkLst>
        </pc:spChg>
        <pc:spChg chg="mod">
          <ac:chgData name="JONES, Freya" userId="79b2e16b-e8ca-48c0-ba4d-ff48262398ac" providerId="ADAL" clId="{28780A53-2438-40A4-BF88-F6BA5D07B596}" dt="2026-05-11T15:34:45.024" v="455" actId="790"/>
          <ac:spMkLst>
            <pc:docMk/>
            <pc:sldMk cId="0" sldId="282"/>
            <ac:spMk id="461" creationId="{00000000-0000-0000-0000-000000000000}"/>
          </ac:spMkLst>
        </pc:spChg>
        <pc:spChg chg="mod">
          <ac:chgData name="JONES, Freya" userId="79b2e16b-e8ca-48c0-ba4d-ff48262398ac" providerId="ADAL" clId="{28780A53-2438-40A4-BF88-F6BA5D07B596}" dt="2026-05-12T10:49:38.991" v="1549" actId="207"/>
          <ac:spMkLst>
            <pc:docMk/>
            <pc:sldMk cId="0" sldId="282"/>
            <ac:spMk id="463" creationId="{00000000-0000-0000-0000-000000000000}"/>
          </ac:spMkLst>
        </pc:spChg>
        <pc:spChg chg="mod">
          <ac:chgData name="JONES, Freya" userId="79b2e16b-e8ca-48c0-ba4d-ff48262398ac" providerId="ADAL" clId="{28780A53-2438-40A4-BF88-F6BA5D07B596}" dt="2026-05-12T08:37:25.191" v="623" actId="962"/>
          <ac:spMkLst>
            <pc:docMk/>
            <pc:sldMk cId="0" sldId="282"/>
            <ac:spMk id="464" creationId="{00000000-0000-0000-0000-000000000000}"/>
          </ac:spMkLst>
        </pc:spChg>
        <pc:spChg chg="mod">
          <ac:chgData name="JONES, Freya" userId="79b2e16b-e8ca-48c0-ba4d-ff48262398ac" providerId="ADAL" clId="{28780A53-2438-40A4-BF88-F6BA5D07B596}" dt="2026-05-12T10:49:48.475" v="1553" actId="207"/>
          <ac:spMkLst>
            <pc:docMk/>
            <pc:sldMk cId="0" sldId="282"/>
            <ac:spMk id="467" creationId="{00000000-0000-0000-0000-000000000000}"/>
          </ac:spMkLst>
        </pc:spChg>
        <pc:spChg chg="mod">
          <ac:chgData name="JONES, Freya" userId="79b2e16b-e8ca-48c0-ba4d-ff48262398ac" providerId="ADAL" clId="{28780A53-2438-40A4-BF88-F6BA5D07B596}" dt="2026-05-12T08:37:45.142" v="626" actId="962"/>
          <ac:spMkLst>
            <pc:docMk/>
            <pc:sldMk cId="0" sldId="282"/>
            <ac:spMk id="468" creationId="{00000000-0000-0000-0000-000000000000}"/>
          </ac:spMkLst>
        </pc:spChg>
        <pc:spChg chg="mod">
          <ac:chgData name="JONES, Freya" userId="79b2e16b-e8ca-48c0-ba4d-ff48262398ac" providerId="ADAL" clId="{28780A53-2438-40A4-BF88-F6BA5D07B596}" dt="2026-05-11T15:34:45.024" v="455" actId="790"/>
          <ac:spMkLst>
            <pc:docMk/>
            <pc:sldMk cId="0" sldId="282"/>
            <ac:spMk id="470" creationId="{00000000-0000-0000-0000-000000000000}"/>
          </ac:spMkLst>
        </pc:spChg>
      </pc:sldChg>
      <pc:sldChg chg="delSp modSp mod modNotesTx">
        <pc:chgData name="JONES, Freya" userId="79b2e16b-e8ca-48c0-ba4d-ff48262398ac" providerId="ADAL" clId="{28780A53-2438-40A4-BF88-F6BA5D07B596}" dt="2026-05-13T09:11:26.730" v="2588" actId="20577"/>
        <pc:sldMkLst>
          <pc:docMk/>
          <pc:sldMk cId="0" sldId="283"/>
        </pc:sldMkLst>
        <pc:spChg chg="mod ord">
          <ac:chgData name="JONES, Freya" userId="79b2e16b-e8ca-48c0-ba4d-ff48262398ac" providerId="ADAL" clId="{28780A53-2438-40A4-BF88-F6BA5D07B596}" dt="2026-05-12T10:48:43.563" v="1542" actId="13244"/>
          <ac:spMkLst>
            <pc:docMk/>
            <pc:sldMk cId="0" sldId="283"/>
            <ac:spMk id="472" creationId="{00000000-0000-0000-0000-000000000000}"/>
          </ac:spMkLst>
        </pc:spChg>
        <pc:spChg chg="mod">
          <ac:chgData name="JONES, Freya" userId="79b2e16b-e8ca-48c0-ba4d-ff48262398ac" providerId="ADAL" clId="{28780A53-2438-40A4-BF88-F6BA5D07B596}" dt="2026-05-12T10:48:21.497" v="1536" actId="1076"/>
          <ac:spMkLst>
            <pc:docMk/>
            <pc:sldMk cId="0" sldId="283"/>
            <ac:spMk id="481" creationId="{00000000-0000-0000-0000-000000000000}"/>
          </ac:spMkLst>
        </pc:spChg>
        <pc:picChg chg="mod">
          <ac:chgData name="JONES, Freya" userId="79b2e16b-e8ca-48c0-ba4d-ff48262398ac" providerId="ADAL" clId="{28780A53-2438-40A4-BF88-F6BA5D07B596}" dt="2026-05-13T09:10:51.986" v="2579" actId="962"/>
          <ac:picMkLst>
            <pc:docMk/>
            <pc:sldMk cId="0" sldId="283"/>
            <ac:picMk id="482" creationId="{00000000-0000-0000-0000-000000000000}"/>
          </ac:picMkLst>
        </pc:picChg>
      </pc:sldChg>
      <pc:sldChg chg="delSp modSp mod modNotesTx">
        <pc:chgData name="JONES, Freya" userId="79b2e16b-e8ca-48c0-ba4d-ff48262398ac" providerId="ADAL" clId="{28780A53-2438-40A4-BF88-F6BA5D07B596}" dt="2026-05-13T09:16:34.125" v="2625" actId="33524"/>
        <pc:sldMkLst>
          <pc:docMk/>
          <pc:sldMk cId="0" sldId="284"/>
        </pc:sldMkLst>
        <pc:spChg chg="mod">
          <ac:chgData name="JONES, Freya" userId="79b2e16b-e8ca-48c0-ba4d-ff48262398ac" providerId="ADAL" clId="{28780A53-2438-40A4-BF88-F6BA5D07B596}" dt="2026-05-12T09:29:36.597" v="1059" actId="20577"/>
          <ac:spMkLst>
            <pc:docMk/>
            <pc:sldMk cId="0" sldId="284"/>
            <ac:spMk id="486" creationId="{00000000-0000-0000-0000-000000000000}"/>
          </ac:spMkLst>
        </pc:spChg>
        <pc:spChg chg="mod ord">
          <ac:chgData name="JONES, Freya" userId="79b2e16b-e8ca-48c0-ba4d-ff48262398ac" providerId="ADAL" clId="{28780A53-2438-40A4-BF88-F6BA5D07B596}" dt="2026-05-12T10:54:45.007" v="1564" actId="13244"/>
          <ac:spMkLst>
            <pc:docMk/>
            <pc:sldMk cId="0" sldId="284"/>
            <ac:spMk id="494" creationId="{00000000-0000-0000-0000-000000000000}"/>
          </ac:spMkLst>
        </pc:spChg>
        <pc:spChg chg="mod">
          <ac:chgData name="JONES, Freya" userId="79b2e16b-e8ca-48c0-ba4d-ff48262398ac" providerId="ADAL" clId="{28780A53-2438-40A4-BF88-F6BA5D07B596}" dt="2026-05-11T15:34:45.024" v="455" actId="790"/>
          <ac:spMkLst>
            <pc:docMk/>
            <pc:sldMk cId="0" sldId="284"/>
            <ac:spMk id="495" creationId="{00000000-0000-0000-0000-000000000000}"/>
          </ac:spMkLst>
        </pc:spChg>
        <pc:picChg chg="mod">
          <ac:chgData name="JONES, Freya" userId="79b2e16b-e8ca-48c0-ba4d-ff48262398ac" providerId="ADAL" clId="{28780A53-2438-40A4-BF88-F6BA5D07B596}" dt="2026-05-13T09:11:00.196" v="2580" actId="962"/>
          <ac:picMkLst>
            <pc:docMk/>
            <pc:sldMk cId="0" sldId="284"/>
            <ac:picMk id="496" creationId="{00000000-0000-0000-0000-000000000000}"/>
          </ac:picMkLst>
        </pc:picChg>
      </pc:sldChg>
      <pc:sldChg chg="modSp mod">
        <pc:chgData name="JONES, Freya" userId="79b2e16b-e8ca-48c0-ba4d-ff48262398ac" providerId="ADAL" clId="{28780A53-2438-40A4-BF88-F6BA5D07B596}" dt="2026-05-12T10:55:19.655" v="1565" actId="13244"/>
        <pc:sldMkLst>
          <pc:docMk/>
          <pc:sldMk cId="0" sldId="285"/>
        </pc:sldMkLst>
        <pc:spChg chg="mod ord">
          <ac:chgData name="JONES, Freya" userId="79b2e16b-e8ca-48c0-ba4d-ff48262398ac" providerId="ADAL" clId="{28780A53-2438-40A4-BF88-F6BA5D07B596}" dt="2026-05-12T10:55:19.655" v="1565" actId="13244"/>
          <ac:spMkLst>
            <pc:docMk/>
            <pc:sldMk cId="0" sldId="285"/>
            <ac:spMk id="500" creationId="{00000000-0000-0000-0000-000000000000}"/>
          </ac:spMkLst>
        </pc:spChg>
        <pc:spChg chg="mod">
          <ac:chgData name="JONES, Freya" userId="79b2e16b-e8ca-48c0-ba4d-ff48262398ac" providerId="ADAL" clId="{28780A53-2438-40A4-BF88-F6BA5D07B596}" dt="2026-05-11T15:34:45.024" v="455" actId="790"/>
          <ac:spMkLst>
            <pc:docMk/>
            <pc:sldMk cId="0" sldId="285"/>
            <ac:spMk id="501" creationId="{00000000-0000-0000-0000-000000000000}"/>
          </ac:spMkLst>
        </pc:spChg>
        <pc:spChg chg="mod">
          <ac:chgData name="JONES, Freya" userId="79b2e16b-e8ca-48c0-ba4d-ff48262398ac" providerId="ADAL" clId="{28780A53-2438-40A4-BF88-F6BA5D07B596}" dt="2026-05-11T15:34:45.024" v="455" actId="790"/>
          <ac:spMkLst>
            <pc:docMk/>
            <pc:sldMk cId="0" sldId="285"/>
            <ac:spMk id="502" creationId="{00000000-0000-0000-0000-000000000000}"/>
          </ac:spMkLst>
        </pc:spChg>
        <pc:spChg chg="mod">
          <ac:chgData name="JONES, Freya" userId="79b2e16b-e8ca-48c0-ba4d-ff48262398ac" providerId="ADAL" clId="{28780A53-2438-40A4-BF88-F6BA5D07B596}" dt="2026-05-11T15:34:45.024" v="455" actId="790"/>
          <ac:spMkLst>
            <pc:docMk/>
            <pc:sldMk cId="0" sldId="285"/>
            <ac:spMk id="503" creationId="{00000000-0000-0000-0000-000000000000}"/>
          </ac:spMkLst>
        </pc:spChg>
      </pc:sldChg>
      <pc:sldChg chg="modSp mod">
        <pc:chgData name="JONES, Freya" userId="79b2e16b-e8ca-48c0-ba4d-ff48262398ac" providerId="ADAL" clId="{28780A53-2438-40A4-BF88-F6BA5D07B596}" dt="2026-05-11T15:34:45.024" v="455" actId="790"/>
        <pc:sldMkLst>
          <pc:docMk/>
          <pc:sldMk cId="0" sldId="286"/>
        </pc:sldMkLst>
        <pc:spChg chg="mod">
          <ac:chgData name="JONES, Freya" userId="79b2e16b-e8ca-48c0-ba4d-ff48262398ac" providerId="ADAL" clId="{28780A53-2438-40A4-BF88-F6BA5D07B596}" dt="2026-05-11T15:34:45.024" v="455" actId="790"/>
          <ac:spMkLst>
            <pc:docMk/>
            <pc:sldMk cId="0" sldId="286"/>
            <ac:spMk id="505" creationId="{00000000-0000-0000-0000-000000000000}"/>
          </ac:spMkLst>
        </pc:spChg>
      </pc:sldChg>
      <pc:sldChg chg="modSp mod">
        <pc:chgData name="JONES, Freya" userId="79b2e16b-e8ca-48c0-ba4d-ff48262398ac" providerId="ADAL" clId="{28780A53-2438-40A4-BF88-F6BA5D07B596}" dt="2026-05-12T10:56:10.019" v="1570" actId="13244"/>
        <pc:sldMkLst>
          <pc:docMk/>
          <pc:sldMk cId="0" sldId="287"/>
        </pc:sldMkLst>
        <pc:spChg chg="mod ord">
          <ac:chgData name="JONES, Freya" userId="79b2e16b-e8ca-48c0-ba4d-ff48262398ac" providerId="ADAL" clId="{28780A53-2438-40A4-BF88-F6BA5D07B596}" dt="2026-05-12T10:56:10.019" v="1570" actId="13244"/>
          <ac:spMkLst>
            <pc:docMk/>
            <pc:sldMk cId="0" sldId="287"/>
            <ac:spMk id="507" creationId="{00000000-0000-0000-0000-000000000000}"/>
          </ac:spMkLst>
        </pc:spChg>
        <pc:spChg chg="mod">
          <ac:chgData name="JONES, Freya" userId="79b2e16b-e8ca-48c0-ba4d-ff48262398ac" providerId="ADAL" clId="{28780A53-2438-40A4-BF88-F6BA5D07B596}" dt="2026-05-12T09:11:19.127" v="750" actId="33553"/>
          <ac:spMkLst>
            <pc:docMk/>
            <pc:sldMk cId="0" sldId="287"/>
            <ac:spMk id="508" creationId="{00000000-0000-0000-0000-000000000000}"/>
          </ac:spMkLst>
        </pc:spChg>
        <pc:spChg chg="mod">
          <ac:chgData name="JONES, Freya" userId="79b2e16b-e8ca-48c0-ba4d-ff48262398ac" providerId="ADAL" clId="{28780A53-2438-40A4-BF88-F6BA5D07B596}" dt="2026-05-11T15:34:45.024" v="455" actId="790"/>
          <ac:spMkLst>
            <pc:docMk/>
            <pc:sldMk cId="0" sldId="287"/>
            <ac:spMk id="509" creationId="{00000000-0000-0000-0000-000000000000}"/>
          </ac:spMkLst>
        </pc:spChg>
        <pc:spChg chg="mod">
          <ac:chgData name="JONES, Freya" userId="79b2e16b-e8ca-48c0-ba4d-ff48262398ac" providerId="ADAL" clId="{28780A53-2438-40A4-BF88-F6BA5D07B596}" dt="2026-05-11T15:34:45.024" v="455" actId="790"/>
          <ac:spMkLst>
            <pc:docMk/>
            <pc:sldMk cId="0" sldId="287"/>
            <ac:spMk id="511" creationId="{00000000-0000-0000-0000-000000000000}"/>
          </ac:spMkLst>
        </pc:spChg>
        <pc:spChg chg="mod ord">
          <ac:chgData name="JONES, Freya" userId="79b2e16b-e8ca-48c0-ba4d-ff48262398ac" providerId="ADAL" clId="{28780A53-2438-40A4-BF88-F6BA5D07B596}" dt="2026-05-12T10:56:07.928" v="1569" actId="13244"/>
          <ac:spMkLst>
            <pc:docMk/>
            <pc:sldMk cId="0" sldId="287"/>
            <ac:spMk id="513" creationId="{00000000-0000-0000-0000-000000000000}"/>
          </ac:spMkLst>
        </pc:spChg>
        <pc:spChg chg="mod">
          <ac:chgData name="JONES, Freya" userId="79b2e16b-e8ca-48c0-ba4d-ff48262398ac" providerId="ADAL" clId="{28780A53-2438-40A4-BF88-F6BA5D07B596}" dt="2026-05-11T15:34:45.024" v="455" actId="790"/>
          <ac:spMkLst>
            <pc:docMk/>
            <pc:sldMk cId="0" sldId="287"/>
            <ac:spMk id="514" creationId="{00000000-0000-0000-0000-000000000000}"/>
          </ac:spMkLst>
        </pc:spChg>
        <pc:picChg chg="mod">
          <ac:chgData name="JONES, Freya" userId="79b2e16b-e8ca-48c0-ba4d-ff48262398ac" providerId="ADAL" clId="{28780A53-2438-40A4-BF88-F6BA5D07B596}" dt="2026-05-12T10:56:01.183" v="1567" actId="962"/>
          <ac:picMkLst>
            <pc:docMk/>
            <pc:sldMk cId="0" sldId="287"/>
            <ac:picMk id="510" creationId="{00000000-0000-0000-0000-000000000000}"/>
          </ac:picMkLst>
        </pc:picChg>
        <pc:picChg chg="mod">
          <ac:chgData name="JONES, Freya" userId="79b2e16b-e8ca-48c0-ba4d-ff48262398ac" providerId="ADAL" clId="{28780A53-2438-40A4-BF88-F6BA5D07B596}" dt="2026-05-12T10:56:04.926" v="1568" actId="962"/>
          <ac:picMkLst>
            <pc:docMk/>
            <pc:sldMk cId="0" sldId="287"/>
            <ac:picMk id="512" creationId="{00000000-0000-0000-0000-000000000000}"/>
          </ac:picMkLst>
        </pc:picChg>
      </pc:sldChg>
      <pc:sldChg chg="modSp mod modNotesTx">
        <pc:chgData name="JONES, Freya" userId="79b2e16b-e8ca-48c0-ba4d-ff48262398ac" providerId="ADAL" clId="{28780A53-2438-40A4-BF88-F6BA5D07B596}" dt="2026-05-12T10:57:53.232" v="1579" actId="207"/>
        <pc:sldMkLst>
          <pc:docMk/>
          <pc:sldMk cId="0" sldId="288"/>
        </pc:sldMkLst>
        <pc:spChg chg="mod ord">
          <ac:chgData name="JONES, Freya" userId="79b2e16b-e8ca-48c0-ba4d-ff48262398ac" providerId="ADAL" clId="{28780A53-2438-40A4-BF88-F6BA5D07B596}" dt="2026-05-12T10:57:43.730" v="1578" actId="13244"/>
          <ac:spMkLst>
            <pc:docMk/>
            <pc:sldMk cId="0" sldId="288"/>
            <ac:spMk id="516" creationId="{00000000-0000-0000-0000-000000000000}"/>
          </ac:spMkLst>
        </pc:spChg>
        <pc:spChg chg="mod">
          <ac:chgData name="JONES, Freya" userId="79b2e16b-e8ca-48c0-ba4d-ff48262398ac" providerId="ADAL" clId="{28780A53-2438-40A4-BF88-F6BA5D07B596}" dt="2026-05-11T15:34:45.024" v="455" actId="790"/>
          <ac:spMkLst>
            <pc:docMk/>
            <pc:sldMk cId="0" sldId="288"/>
            <ac:spMk id="519" creationId="{00000000-0000-0000-0000-000000000000}"/>
          </ac:spMkLst>
        </pc:spChg>
        <pc:spChg chg="mod">
          <ac:chgData name="JONES, Freya" userId="79b2e16b-e8ca-48c0-ba4d-ff48262398ac" providerId="ADAL" clId="{28780A53-2438-40A4-BF88-F6BA5D07B596}" dt="2026-05-11T15:34:45.024" v="455" actId="790"/>
          <ac:spMkLst>
            <pc:docMk/>
            <pc:sldMk cId="0" sldId="288"/>
            <ac:spMk id="520" creationId="{00000000-0000-0000-0000-000000000000}"/>
          </ac:spMkLst>
        </pc:spChg>
        <pc:spChg chg="mod">
          <ac:chgData name="JONES, Freya" userId="79b2e16b-e8ca-48c0-ba4d-ff48262398ac" providerId="ADAL" clId="{28780A53-2438-40A4-BF88-F6BA5D07B596}" dt="2026-05-12T10:57:53.232" v="1579" actId="207"/>
          <ac:spMkLst>
            <pc:docMk/>
            <pc:sldMk cId="0" sldId="288"/>
            <ac:spMk id="521" creationId="{00000000-0000-0000-0000-000000000000}"/>
          </ac:spMkLst>
        </pc:spChg>
        <pc:picChg chg="mod ord">
          <ac:chgData name="JONES, Freya" userId="79b2e16b-e8ca-48c0-ba4d-ff48262398ac" providerId="ADAL" clId="{28780A53-2438-40A4-BF88-F6BA5D07B596}" dt="2026-05-12T10:57:38.729" v="1576" actId="962"/>
          <ac:picMkLst>
            <pc:docMk/>
            <pc:sldMk cId="0" sldId="288"/>
            <ac:picMk id="517" creationId="{00000000-0000-0000-0000-000000000000}"/>
          </ac:picMkLst>
        </pc:picChg>
        <pc:picChg chg="mod ord">
          <ac:chgData name="JONES, Freya" userId="79b2e16b-e8ca-48c0-ba4d-ff48262398ac" providerId="ADAL" clId="{28780A53-2438-40A4-BF88-F6BA5D07B596}" dt="2026-05-12T10:57:41.232" v="1577" actId="962"/>
          <ac:picMkLst>
            <pc:docMk/>
            <pc:sldMk cId="0" sldId="288"/>
            <ac:picMk id="518" creationId="{00000000-0000-0000-0000-000000000000}"/>
          </ac:picMkLst>
        </pc:picChg>
      </pc:sldChg>
      <pc:sldChg chg="modSp mod">
        <pc:chgData name="JONES, Freya" userId="79b2e16b-e8ca-48c0-ba4d-ff48262398ac" providerId="ADAL" clId="{28780A53-2438-40A4-BF88-F6BA5D07B596}" dt="2026-05-12T10:58:13.752" v="1580" actId="13244"/>
        <pc:sldMkLst>
          <pc:docMk/>
          <pc:sldMk cId="0" sldId="289"/>
        </pc:sldMkLst>
        <pc:spChg chg="mod ord">
          <ac:chgData name="JONES, Freya" userId="79b2e16b-e8ca-48c0-ba4d-ff48262398ac" providerId="ADAL" clId="{28780A53-2438-40A4-BF88-F6BA5D07B596}" dt="2026-05-12T10:58:13.752" v="1580" actId="13244"/>
          <ac:spMkLst>
            <pc:docMk/>
            <pc:sldMk cId="0" sldId="289"/>
            <ac:spMk id="525" creationId="{00000000-0000-0000-0000-000000000000}"/>
          </ac:spMkLst>
        </pc:spChg>
        <pc:spChg chg="mod">
          <ac:chgData name="JONES, Freya" userId="79b2e16b-e8ca-48c0-ba4d-ff48262398ac" providerId="ADAL" clId="{28780A53-2438-40A4-BF88-F6BA5D07B596}" dt="2026-05-12T09:17:30.549" v="775" actId="255"/>
          <ac:spMkLst>
            <pc:docMk/>
            <pc:sldMk cId="0" sldId="289"/>
            <ac:spMk id="526" creationId="{00000000-0000-0000-0000-000000000000}"/>
          </ac:spMkLst>
        </pc:spChg>
        <pc:spChg chg="mod">
          <ac:chgData name="JONES, Freya" userId="79b2e16b-e8ca-48c0-ba4d-ff48262398ac" providerId="ADAL" clId="{28780A53-2438-40A4-BF88-F6BA5D07B596}" dt="2026-05-11T15:34:45.024" v="455" actId="790"/>
          <ac:spMkLst>
            <pc:docMk/>
            <pc:sldMk cId="0" sldId="289"/>
            <ac:spMk id="527" creationId="{00000000-0000-0000-0000-000000000000}"/>
          </ac:spMkLst>
        </pc:spChg>
        <pc:spChg chg="mod">
          <ac:chgData name="JONES, Freya" userId="79b2e16b-e8ca-48c0-ba4d-ff48262398ac" providerId="ADAL" clId="{28780A53-2438-40A4-BF88-F6BA5D07B596}" dt="2026-05-11T15:34:45.024" v="455" actId="790"/>
          <ac:spMkLst>
            <pc:docMk/>
            <pc:sldMk cId="0" sldId="289"/>
            <ac:spMk id="528" creationId="{00000000-0000-0000-0000-000000000000}"/>
          </ac:spMkLst>
        </pc:spChg>
      </pc:sldChg>
      <pc:sldChg chg="delSp modSp mod modNotesTx">
        <pc:chgData name="JONES, Freya" userId="79b2e16b-e8ca-48c0-ba4d-ff48262398ac" providerId="ADAL" clId="{28780A53-2438-40A4-BF88-F6BA5D07B596}" dt="2026-05-12T10:59:47.893" v="1598" actId="13244"/>
        <pc:sldMkLst>
          <pc:docMk/>
          <pc:sldMk cId="0" sldId="290"/>
        </pc:sldMkLst>
        <pc:spChg chg="mod ord">
          <ac:chgData name="JONES, Freya" userId="79b2e16b-e8ca-48c0-ba4d-ff48262398ac" providerId="ADAL" clId="{28780A53-2438-40A4-BF88-F6BA5D07B596}" dt="2026-05-12T10:59:47.893" v="1598" actId="13244"/>
          <ac:spMkLst>
            <pc:docMk/>
            <pc:sldMk cId="0" sldId="290"/>
            <ac:spMk id="530" creationId="{00000000-0000-0000-0000-000000000000}"/>
          </ac:spMkLst>
        </pc:spChg>
        <pc:spChg chg="mod">
          <ac:chgData name="JONES, Freya" userId="79b2e16b-e8ca-48c0-ba4d-ff48262398ac" providerId="ADAL" clId="{28780A53-2438-40A4-BF88-F6BA5D07B596}" dt="2026-05-11T15:34:45.024" v="455" actId="790"/>
          <ac:spMkLst>
            <pc:docMk/>
            <pc:sldMk cId="0" sldId="290"/>
            <ac:spMk id="531" creationId="{00000000-0000-0000-0000-000000000000}"/>
          </ac:spMkLst>
        </pc:spChg>
        <pc:spChg chg="mod">
          <ac:chgData name="JONES, Freya" userId="79b2e16b-e8ca-48c0-ba4d-ff48262398ac" providerId="ADAL" clId="{28780A53-2438-40A4-BF88-F6BA5D07B596}" dt="2026-05-11T15:34:45.024" v="455" actId="790"/>
          <ac:spMkLst>
            <pc:docMk/>
            <pc:sldMk cId="0" sldId="290"/>
            <ac:spMk id="532" creationId="{00000000-0000-0000-0000-000000000000}"/>
          </ac:spMkLst>
        </pc:spChg>
        <pc:spChg chg="mod">
          <ac:chgData name="JONES, Freya" userId="79b2e16b-e8ca-48c0-ba4d-ff48262398ac" providerId="ADAL" clId="{28780A53-2438-40A4-BF88-F6BA5D07B596}" dt="2026-05-12T10:58:52.675" v="1585" actId="1076"/>
          <ac:spMkLst>
            <pc:docMk/>
            <pc:sldMk cId="0" sldId="290"/>
            <ac:spMk id="534" creationId="{00000000-0000-0000-0000-000000000000}"/>
          </ac:spMkLst>
        </pc:spChg>
        <pc:spChg chg="mod">
          <ac:chgData name="JONES, Freya" userId="79b2e16b-e8ca-48c0-ba4d-ff48262398ac" providerId="ADAL" clId="{28780A53-2438-40A4-BF88-F6BA5D07B596}" dt="2026-05-12T10:59:24.539" v="1596" actId="1076"/>
          <ac:spMkLst>
            <pc:docMk/>
            <pc:sldMk cId="0" sldId="290"/>
            <ac:spMk id="536" creationId="{00000000-0000-0000-0000-000000000000}"/>
          </ac:spMkLst>
        </pc:spChg>
        <pc:spChg chg="mod">
          <ac:chgData name="JONES, Freya" userId="79b2e16b-e8ca-48c0-ba4d-ff48262398ac" providerId="ADAL" clId="{28780A53-2438-40A4-BF88-F6BA5D07B596}" dt="2026-05-12T10:59:31.991" v="1597" actId="1076"/>
          <ac:spMkLst>
            <pc:docMk/>
            <pc:sldMk cId="0" sldId="290"/>
            <ac:spMk id="538" creationId="{00000000-0000-0000-0000-000000000000}"/>
          </ac:spMkLst>
        </pc:spChg>
        <pc:spChg chg="mod">
          <ac:chgData name="JONES, Freya" userId="79b2e16b-e8ca-48c0-ba4d-ff48262398ac" providerId="ADAL" clId="{28780A53-2438-40A4-BF88-F6BA5D07B596}" dt="2026-05-11T15:34:45.024" v="455" actId="790"/>
          <ac:spMkLst>
            <pc:docMk/>
            <pc:sldMk cId="0" sldId="290"/>
            <ac:spMk id="539" creationId="{00000000-0000-0000-0000-000000000000}"/>
          </ac:spMkLst>
        </pc:spChg>
      </pc:sldChg>
      <pc:sldChg chg="addSp delSp modSp mod modNotesTx">
        <pc:chgData name="JONES, Freya" userId="79b2e16b-e8ca-48c0-ba4d-ff48262398ac" providerId="ADAL" clId="{28780A53-2438-40A4-BF88-F6BA5D07B596}" dt="2026-05-12T11:03:08.857" v="1625" actId="1076"/>
        <pc:sldMkLst>
          <pc:docMk/>
          <pc:sldMk cId="0" sldId="291"/>
        </pc:sldMkLst>
        <pc:spChg chg="add mod ord">
          <ac:chgData name="JONES, Freya" userId="79b2e16b-e8ca-48c0-ba4d-ff48262398ac" providerId="ADAL" clId="{28780A53-2438-40A4-BF88-F6BA5D07B596}" dt="2026-05-12T11:01:07.836" v="1606" actId="13244"/>
          <ac:spMkLst>
            <pc:docMk/>
            <pc:sldMk cId="0" sldId="291"/>
            <ac:spMk id="2" creationId="{D0D453D3-0719-BA95-3CD5-6054E5FC70A3}"/>
          </ac:spMkLst>
        </pc:spChg>
        <pc:spChg chg="mod ord">
          <ac:chgData name="JONES, Freya" userId="79b2e16b-e8ca-48c0-ba4d-ff48262398ac" providerId="ADAL" clId="{28780A53-2438-40A4-BF88-F6BA5D07B596}" dt="2026-05-12T11:01:05.196" v="1605" actId="13244"/>
          <ac:spMkLst>
            <pc:docMk/>
            <pc:sldMk cId="0" sldId="291"/>
            <ac:spMk id="543" creationId="{00000000-0000-0000-0000-000000000000}"/>
          </ac:spMkLst>
        </pc:spChg>
        <pc:spChg chg="mod">
          <ac:chgData name="JONES, Freya" userId="79b2e16b-e8ca-48c0-ba4d-ff48262398ac" providerId="ADAL" clId="{28780A53-2438-40A4-BF88-F6BA5D07B596}" dt="2026-05-12T11:03:00.501" v="1623" actId="1076"/>
          <ac:spMkLst>
            <pc:docMk/>
            <pc:sldMk cId="0" sldId="291"/>
            <ac:spMk id="546" creationId="{00000000-0000-0000-0000-000000000000}"/>
          </ac:spMkLst>
        </pc:spChg>
        <pc:spChg chg="mod">
          <ac:chgData name="JONES, Freya" userId="79b2e16b-e8ca-48c0-ba4d-ff48262398ac" providerId="ADAL" clId="{28780A53-2438-40A4-BF88-F6BA5D07B596}" dt="2026-05-12T11:02:53.407" v="1620" actId="1076"/>
          <ac:spMkLst>
            <pc:docMk/>
            <pc:sldMk cId="0" sldId="291"/>
            <ac:spMk id="547" creationId="{00000000-0000-0000-0000-000000000000}"/>
          </ac:spMkLst>
        </pc:spChg>
        <pc:spChg chg="mod">
          <ac:chgData name="JONES, Freya" userId="79b2e16b-e8ca-48c0-ba4d-ff48262398ac" providerId="ADAL" clId="{28780A53-2438-40A4-BF88-F6BA5D07B596}" dt="2026-05-12T11:02:08.671" v="1614" actId="208"/>
          <ac:spMkLst>
            <pc:docMk/>
            <pc:sldMk cId="0" sldId="291"/>
            <ac:spMk id="549" creationId="{00000000-0000-0000-0000-000000000000}"/>
          </ac:spMkLst>
        </pc:spChg>
        <pc:spChg chg="mod">
          <ac:chgData name="JONES, Freya" userId="79b2e16b-e8ca-48c0-ba4d-ff48262398ac" providerId="ADAL" clId="{28780A53-2438-40A4-BF88-F6BA5D07B596}" dt="2026-05-12T11:03:05.203" v="1624" actId="1076"/>
          <ac:spMkLst>
            <pc:docMk/>
            <pc:sldMk cId="0" sldId="291"/>
            <ac:spMk id="550" creationId="{00000000-0000-0000-0000-000000000000}"/>
          </ac:spMkLst>
        </pc:spChg>
        <pc:spChg chg="mod">
          <ac:chgData name="JONES, Freya" userId="79b2e16b-e8ca-48c0-ba4d-ff48262398ac" providerId="ADAL" clId="{28780A53-2438-40A4-BF88-F6BA5D07B596}" dt="2026-05-12T11:03:08.857" v="1625" actId="1076"/>
          <ac:spMkLst>
            <pc:docMk/>
            <pc:sldMk cId="0" sldId="291"/>
            <ac:spMk id="551" creationId="{00000000-0000-0000-0000-000000000000}"/>
          </ac:spMkLst>
        </pc:spChg>
        <pc:spChg chg="mod ord">
          <ac:chgData name="JONES, Freya" userId="79b2e16b-e8ca-48c0-ba4d-ff48262398ac" providerId="ADAL" clId="{28780A53-2438-40A4-BF88-F6BA5D07B596}" dt="2026-05-12T11:02:50.438" v="1619" actId="1076"/>
          <ac:spMkLst>
            <pc:docMk/>
            <pc:sldMk cId="0" sldId="291"/>
            <ac:spMk id="552" creationId="{00000000-0000-0000-0000-000000000000}"/>
          </ac:spMkLst>
        </pc:spChg>
        <pc:spChg chg="ord">
          <ac:chgData name="JONES, Freya" userId="79b2e16b-e8ca-48c0-ba4d-ff48262398ac" providerId="ADAL" clId="{28780A53-2438-40A4-BF88-F6BA5D07B596}" dt="2026-05-12T11:01:27.431" v="1608" actId="13244"/>
          <ac:spMkLst>
            <pc:docMk/>
            <pc:sldMk cId="0" sldId="291"/>
            <ac:spMk id="553" creationId="{00000000-0000-0000-0000-000000000000}"/>
          </ac:spMkLst>
        </pc:spChg>
      </pc:sldChg>
      <pc:sldChg chg="addSp delSp modSp mod modNotesTx">
        <pc:chgData name="JONES, Freya" userId="79b2e16b-e8ca-48c0-ba4d-ff48262398ac" providerId="ADAL" clId="{28780A53-2438-40A4-BF88-F6BA5D07B596}" dt="2026-05-13T09:29:34.719" v="2637" actId="20577"/>
        <pc:sldMkLst>
          <pc:docMk/>
          <pc:sldMk cId="0" sldId="292"/>
        </pc:sldMkLst>
        <pc:spChg chg="mod">
          <ac:chgData name="JONES, Freya" userId="79b2e16b-e8ca-48c0-ba4d-ff48262398ac" providerId="ADAL" clId="{28780A53-2438-40A4-BF88-F6BA5D07B596}" dt="2026-05-12T09:29:57.637" v="1072" actId="20577"/>
          <ac:spMkLst>
            <pc:docMk/>
            <pc:sldMk cId="0" sldId="292"/>
            <ac:spMk id="558" creationId="{00000000-0000-0000-0000-000000000000}"/>
          </ac:spMkLst>
        </pc:spChg>
        <pc:spChg chg="mod">
          <ac:chgData name="JONES, Freya" userId="79b2e16b-e8ca-48c0-ba4d-ff48262398ac" providerId="ADAL" clId="{28780A53-2438-40A4-BF88-F6BA5D07B596}" dt="2026-05-12T08:38:31.388" v="636" actId="962"/>
          <ac:spMkLst>
            <pc:docMk/>
            <pc:sldMk cId="0" sldId="292"/>
            <ac:spMk id="563" creationId="{00000000-0000-0000-0000-000000000000}"/>
          </ac:spMkLst>
        </pc:spChg>
        <pc:spChg chg="mod">
          <ac:chgData name="JONES, Freya" userId="79b2e16b-e8ca-48c0-ba4d-ff48262398ac" providerId="ADAL" clId="{28780A53-2438-40A4-BF88-F6BA5D07B596}" dt="2026-05-12T08:38:41.506" v="639" actId="962"/>
          <ac:spMkLst>
            <pc:docMk/>
            <pc:sldMk cId="0" sldId="292"/>
            <ac:spMk id="566" creationId="{00000000-0000-0000-0000-000000000000}"/>
          </ac:spMkLst>
        </pc:spChg>
        <pc:picChg chg="mod ord">
          <ac:chgData name="JONES, Freya" userId="79b2e16b-e8ca-48c0-ba4d-ff48262398ac" providerId="ADAL" clId="{28780A53-2438-40A4-BF88-F6BA5D07B596}" dt="2026-05-13T09:11:01.495" v="2581" actId="962"/>
          <ac:picMkLst>
            <pc:docMk/>
            <pc:sldMk cId="0" sldId="292"/>
            <ac:picMk id="568" creationId="{00000000-0000-0000-0000-000000000000}"/>
          </ac:picMkLst>
        </pc:picChg>
      </pc:sldChg>
      <pc:sldChg chg="modSp mod">
        <pc:chgData name="JONES, Freya" userId="79b2e16b-e8ca-48c0-ba4d-ff48262398ac" providerId="ADAL" clId="{28780A53-2438-40A4-BF88-F6BA5D07B596}" dt="2026-05-12T11:12:45.404" v="1682" actId="13244"/>
        <pc:sldMkLst>
          <pc:docMk/>
          <pc:sldMk cId="0" sldId="294"/>
        </pc:sldMkLst>
        <pc:spChg chg="mod ord">
          <ac:chgData name="JONES, Freya" userId="79b2e16b-e8ca-48c0-ba4d-ff48262398ac" providerId="ADAL" clId="{28780A53-2438-40A4-BF88-F6BA5D07B596}" dt="2026-05-12T11:12:45.404" v="1682" actId="13244"/>
          <ac:spMkLst>
            <pc:docMk/>
            <pc:sldMk cId="0" sldId="294"/>
            <ac:spMk id="594" creationId="{00000000-0000-0000-0000-000000000000}"/>
          </ac:spMkLst>
        </pc:spChg>
        <pc:spChg chg="mod">
          <ac:chgData name="JONES, Freya" userId="79b2e16b-e8ca-48c0-ba4d-ff48262398ac" providerId="ADAL" clId="{28780A53-2438-40A4-BF88-F6BA5D07B596}" dt="2026-05-11T15:34:45.024" v="455" actId="790"/>
          <ac:spMkLst>
            <pc:docMk/>
            <pc:sldMk cId="0" sldId="294"/>
            <ac:spMk id="595" creationId="{00000000-0000-0000-0000-000000000000}"/>
          </ac:spMkLst>
        </pc:spChg>
        <pc:spChg chg="mod">
          <ac:chgData name="JONES, Freya" userId="79b2e16b-e8ca-48c0-ba4d-ff48262398ac" providerId="ADAL" clId="{28780A53-2438-40A4-BF88-F6BA5D07B596}" dt="2026-05-12T11:12:31.319" v="1679" actId="1076"/>
          <ac:spMkLst>
            <pc:docMk/>
            <pc:sldMk cId="0" sldId="294"/>
            <ac:spMk id="596" creationId="{00000000-0000-0000-0000-000000000000}"/>
          </ac:spMkLst>
        </pc:spChg>
        <pc:spChg chg="mod">
          <ac:chgData name="JONES, Freya" userId="79b2e16b-e8ca-48c0-ba4d-ff48262398ac" providerId="ADAL" clId="{28780A53-2438-40A4-BF88-F6BA5D07B596}" dt="2026-05-12T08:39:53.908" v="653" actId="962"/>
          <ac:spMkLst>
            <pc:docMk/>
            <pc:sldMk cId="0" sldId="294"/>
            <ac:spMk id="598" creationId="{00000000-0000-0000-0000-000000000000}"/>
          </ac:spMkLst>
        </pc:spChg>
        <pc:spChg chg="mod">
          <ac:chgData name="JONES, Freya" userId="79b2e16b-e8ca-48c0-ba4d-ff48262398ac" providerId="ADAL" clId="{28780A53-2438-40A4-BF88-F6BA5D07B596}" dt="2026-05-12T11:12:38.565" v="1681" actId="14100"/>
          <ac:spMkLst>
            <pc:docMk/>
            <pc:sldMk cId="0" sldId="294"/>
            <ac:spMk id="599" creationId="{00000000-0000-0000-0000-000000000000}"/>
          </ac:spMkLst>
        </pc:spChg>
        <pc:spChg chg="mod">
          <ac:chgData name="JONES, Freya" userId="79b2e16b-e8ca-48c0-ba4d-ff48262398ac" providerId="ADAL" clId="{28780A53-2438-40A4-BF88-F6BA5D07B596}" dt="2026-05-11T15:34:45.024" v="455" actId="790"/>
          <ac:spMkLst>
            <pc:docMk/>
            <pc:sldMk cId="0" sldId="294"/>
            <ac:spMk id="600" creationId="{00000000-0000-0000-0000-000000000000}"/>
          </ac:spMkLst>
        </pc:spChg>
      </pc:sldChg>
      <pc:sldChg chg="modSp mod">
        <pc:chgData name="JONES, Freya" userId="79b2e16b-e8ca-48c0-ba4d-ff48262398ac" providerId="ADAL" clId="{28780A53-2438-40A4-BF88-F6BA5D07B596}" dt="2026-05-11T15:34:45.024" v="455" actId="790"/>
        <pc:sldMkLst>
          <pc:docMk/>
          <pc:sldMk cId="0" sldId="295"/>
        </pc:sldMkLst>
        <pc:spChg chg="mod">
          <ac:chgData name="JONES, Freya" userId="79b2e16b-e8ca-48c0-ba4d-ff48262398ac" providerId="ADAL" clId="{28780A53-2438-40A4-BF88-F6BA5D07B596}" dt="2026-05-11T15:34:45.024" v="455" actId="790"/>
          <ac:spMkLst>
            <pc:docMk/>
            <pc:sldMk cId="0" sldId="295"/>
            <ac:spMk id="602" creationId="{00000000-0000-0000-0000-000000000000}"/>
          </ac:spMkLst>
        </pc:spChg>
      </pc:sldChg>
      <pc:sldChg chg="modSp mod">
        <pc:chgData name="JONES, Freya" userId="79b2e16b-e8ca-48c0-ba4d-ff48262398ac" providerId="ADAL" clId="{28780A53-2438-40A4-BF88-F6BA5D07B596}" dt="2026-05-12T11:13:32.559" v="1690" actId="962"/>
        <pc:sldMkLst>
          <pc:docMk/>
          <pc:sldMk cId="0" sldId="296"/>
        </pc:sldMkLst>
        <pc:spChg chg="mod ord">
          <ac:chgData name="JONES, Freya" userId="79b2e16b-e8ca-48c0-ba4d-ff48262398ac" providerId="ADAL" clId="{28780A53-2438-40A4-BF88-F6BA5D07B596}" dt="2026-05-12T11:13:18.287" v="1689" actId="13244"/>
          <ac:spMkLst>
            <pc:docMk/>
            <pc:sldMk cId="0" sldId="296"/>
            <ac:spMk id="604" creationId="{00000000-0000-0000-0000-000000000000}"/>
          </ac:spMkLst>
        </pc:spChg>
        <pc:spChg chg="mod">
          <ac:chgData name="JONES, Freya" userId="79b2e16b-e8ca-48c0-ba4d-ff48262398ac" providerId="ADAL" clId="{28780A53-2438-40A4-BF88-F6BA5D07B596}" dt="2026-05-12T09:11:22.637" v="751" actId="33553"/>
          <ac:spMkLst>
            <pc:docMk/>
            <pc:sldMk cId="0" sldId="296"/>
            <ac:spMk id="605" creationId="{00000000-0000-0000-0000-000000000000}"/>
          </ac:spMkLst>
        </pc:spChg>
        <pc:spChg chg="mod">
          <ac:chgData name="JONES, Freya" userId="79b2e16b-e8ca-48c0-ba4d-ff48262398ac" providerId="ADAL" clId="{28780A53-2438-40A4-BF88-F6BA5D07B596}" dt="2026-05-11T15:34:45.024" v="455" actId="790"/>
          <ac:spMkLst>
            <pc:docMk/>
            <pc:sldMk cId="0" sldId="296"/>
            <ac:spMk id="606" creationId="{00000000-0000-0000-0000-000000000000}"/>
          </ac:spMkLst>
        </pc:spChg>
        <pc:spChg chg="mod">
          <ac:chgData name="JONES, Freya" userId="79b2e16b-e8ca-48c0-ba4d-ff48262398ac" providerId="ADAL" clId="{28780A53-2438-40A4-BF88-F6BA5D07B596}" dt="2026-05-11T15:34:45.024" v="455" actId="790"/>
          <ac:spMkLst>
            <pc:docMk/>
            <pc:sldMk cId="0" sldId="296"/>
            <ac:spMk id="608" creationId="{00000000-0000-0000-0000-000000000000}"/>
          </ac:spMkLst>
        </pc:spChg>
        <pc:spChg chg="mod ord">
          <ac:chgData name="JONES, Freya" userId="79b2e16b-e8ca-48c0-ba4d-ff48262398ac" providerId="ADAL" clId="{28780A53-2438-40A4-BF88-F6BA5D07B596}" dt="2026-05-12T11:13:16.192" v="1688" actId="13244"/>
          <ac:spMkLst>
            <pc:docMk/>
            <pc:sldMk cId="0" sldId="296"/>
            <ac:spMk id="610" creationId="{00000000-0000-0000-0000-000000000000}"/>
          </ac:spMkLst>
        </pc:spChg>
        <pc:spChg chg="mod">
          <ac:chgData name="JONES, Freya" userId="79b2e16b-e8ca-48c0-ba4d-ff48262398ac" providerId="ADAL" clId="{28780A53-2438-40A4-BF88-F6BA5D07B596}" dt="2026-05-11T15:34:45.024" v="455" actId="790"/>
          <ac:spMkLst>
            <pc:docMk/>
            <pc:sldMk cId="0" sldId="296"/>
            <ac:spMk id="611" creationId="{00000000-0000-0000-0000-000000000000}"/>
          </ac:spMkLst>
        </pc:spChg>
        <pc:picChg chg="mod">
          <ac:chgData name="JONES, Freya" userId="79b2e16b-e8ca-48c0-ba4d-ff48262398ac" providerId="ADAL" clId="{28780A53-2438-40A4-BF88-F6BA5D07B596}" dt="2026-05-12T11:13:32.559" v="1690" actId="962"/>
          <ac:picMkLst>
            <pc:docMk/>
            <pc:sldMk cId="0" sldId="296"/>
            <ac:picMk id="607" creationId="{00000000-0000-0000-0000-000000000000}"/>
          </ac:picMkLst>
        </pc:picChg>
        <pc:picChg chg="mod">
          <ac:chgData name="JONES, Freya" userId="79b2e16b-e8ca-48c0-ba4d-ff48262398ac" providerId="ADAL" clId="{28780A53-2438-40A4-BF88-F6BA5D07B596}" dt="2026-05-12T11:13:13.664" v="1687" actId="962"/>
          <ac:picMkLst>
            <pc:docMk/>
            <pc:sldMk cId="0" sldId="296"/>
            <ac:picMk id="609" creationId="{00000000-0000-0000-0000-000000000000}"/>
          </ac:picMkLst>
        </pc:picChg>
      </pc:sldChg>
      <pc:sldChg chg="modSp mod modNotesTx">
        <pc:chgData name="JONES, Freya" userId="79b2e16b-e8ca-48c0-ba4d-ff48262398ac" providerId="ADAL" clId="{28780A53-2438-40A4-BF88-F6BA5D07B596}" dt="2026-05-12T14:04:28.783" v="2403" actId="207"/>
        <pc:sldMkLst>
          <pc:docMk/>
          <pc:sldMk cId="0" sldId="297"/>
        </pc:sldMkLst>
        <pc:spChg chg="mod ord">
          <ac:chgData name="JONES, Freya" userId="79b2e16b-e8ca-48c0-ba4d-ff48262398ac" providerId="ADAL" clId="{28780A53-2438-40A4-BF88-F6BA5D07B596}" dt="2026-05-12T11:15:46.713" v="1699" actId="13244"/>
          <ac:spMkLst>
            <pc:docMk/>
            <pc:sldMk cId="0" sldId="297"/>
            <ac:spMk id="613" creationId="{00000000-0000-0000-0000-000000000000}"/>
          </ac:spMkLst>
        </pc:spChg>
        <pc:spChg chg="mod">
          <ac:chgData name="JONES, Freya" userId="79b2e16b-e8ca-48c0-ba4d-ff48262398ac" providerId="ADAL" clId="{28780A53-2438-40A4-BF88-F6BA5D07B596}" dt="2026-05-11T15:34:45.024" v="455" actId="790"/>
          <ac:spMkLst>
            <pc:docMk/>
            <pc:sldMk cId="0" sldId="297"/>
            <ac:spMk id="616" creationId="{00000000-0000-0000-0000-000000000000}"/>
          </ac:spMkLst>
        </pc:spChg>
        <pc:spChg chg="mod">
          <ac:chgData name="JONES, Freya" userId="79b2e16b-e8ca-48c0-ba4d-ff48262398ac" providerId="ADAL" clId="{28780A53-2438-40A4-BF88-F6BA5D07B596}" dt="2026-05-11T15:34:45.024" v="455" actId="790"/>
          <ac:spMkLst>
            <pc:docMk/>
            <pc:sldMk cId="0" sldId="297"/>
            <ac:spMk id="617" creationId="{00000000-0000-0000-0000-000000000000}"/>
          </ac:spMkLst>
        </pc:spChg>
        <pc:spChg chg="mod">
          <ac:chgData name="JONES, Freya" userId="79b2e16b-e8ca-48c0-ba4d-ff48262398ac" providerId="ADAL" clId="{28780A53-2438-40A4-BF88-F6BA5D07B596}" dt="2026-05-12T14:04:28.783" v="2403" actId="207"/>
          <ac:spMkLst>
            <pc:docMk/>
            <pc:sldMk cId="0" sldId="297"/>
            <ac:spMk id="618" creationId="{00000000-0000-0000-0000-000000000000}"/>
          </ac:spMkLst>
        </pc:spChg>
        <pc:picChg chg="mod ord">
          <ac:chgData name="JONES, Freya" userId="79b2e16b-e8ca-48c0-ba4d-ff48262398ac" providerId="ADAL" clId="{28780A53-2438-40A4-BF88-F6BA5D07B596}" dt="2026-05-12T12:13:42.510" v="1918" actId="167"/>
          <ac:picMkLst>
            <pc:docMk/>
            <pc:sldMk cId="0" sldId="297"/>
            <ac:picMk id="614" creationId="{00000000-0000-0000-0000-000000000000}"/>
          </ac:picMkLst>
        </pc:picChg>
        <pc:picChg chg="mod ord">
          <ac:chgData name="JONES, Freya" userId="79b2e16b-e8ca-48c0-ba4d-ff48262398ac" providerId="ADAL" clId="{28780A53-2438-40A4-BF88-F6BA5D07B596}" dt="2026-05-12T12:12:52.393" v="1916" actId="167"/>
          <ac:picMkLst>
            <pc:docMk/>
            <pc:sldMk cId="0" sldId="297"/>
            <ac:picMk id="615" creationId="{00000000-0000-0000-0000-000000000000}"/>
          </ac:picMkLst>
        </pc:picChg>
      </pc:sldChg>
      <pc:sldChg chg="modSp mod">
        <pc:chgData name="JONES, Freya" userId="79b2e16b-e8ca-48c0-ba4d-ff48262398ac" providerId="ADAL" clId="{28780A53-2438-40A4-BF88-F6BA5D07B596}" dt="2026-05-12T11:40:34.088" v="1700" actId="13244"/>
        <pc:sldMkLst>
          <pc:docMk/>
          <pc:sldMk cId="0" sldId="298"/>
        </pc:sldMkLst>
        <pc:spChg chg="mod ord">
          <ac:chgData name="JONES, Freya" userId="79b2e16b-e8ca-48c0-ba4d-ff48262398ac" providerId="ADAL" clId="{28780A53-2438-40A4-BF88-F6BA5D07B596}" dt="2026-05-12T11:40:34.088" v="1700" actId="13244"/>
          <ac:spMkLst>
            <pc:docMk/>
            <pc:sldMk cId="0" sldId="298"/>
            <ac:spMk id="622" creationId="{00000000-0000-0000-0000-000000000000}"/>
          </ac:spMkLst>
        </pc:spChg>
        <pc:spChg chg="mod">
          <ac:chgData name="JONES, Freya" userId="79b2e16b-e8ca-48c0-ba4d-ff48262398ac" providerId="ADAL" clId="{28780A53-2438-40A4-BF88-F6BA5D07B596}" dt="2026-05-11T15:34:45.024" v="455" actId="790"/>
          <ac:spMkLst>
            <pc:docMk/>
            <pc:sldMk cId="0" sldId="298"/>
            <ac:spMk id="623" creationId="{00000000-0000-0000-0000-000000000000}"/>
          </ac:spMkLst>
        </pc:spChg>
        <pc:spChg chg="mod">
          <ac:chgData name="JONES, Freya" userId="79b2e16b-e8ca-48c0-ba4d-ff48262398ac" providerId="ADAL" clId="{28780A53-2438-40A4-BF88-F6BA5D07B596}" dt="2026-05-12T09:21:57.114" v="851" actId="2711"/>
          <ac:spMkLst>
            <pc:docMk/>
            <pc:sldMk cId="0" sldId="298"/>
            <ac:spMk id="624" creationId="{00000000-0000-0000-0000-000000000000}"/>
          </ac:spMkLst>
        </pc:spChg>
        <pc:spChg chg="mod">
          <ac:chgData name="JONES, Freya" userId="79b2e16b-e8ca-48c0-ba4d-ff48262398ac" providerId="ADAL" clId="{28780A53-2438-40A4-BF88-F6BA5D07B596}" dt="2026-05-11T15:34:45.024" v="455" actId="790"/>
          <ac:spMkLst>
            <pc:docMk/>
            <pc:sldMk cId="0" sldId="298"/>
            <ac:spMk id="625" creationId="{00000000-0000-0000-0000-000000000000}"/>
          </ac:spMkLst>
        </pc:spChg>
      </pc:sldChg>
      <pc:sldChg chg="addSp delSp modSp mod">
        <pc:chgData name="JONES, Freya" userId="79b2e16b-e8ca-48c0-ba4d-ff48262398ac" providerId="ADAL" clId="{28780A53-2438-40A4-BF88-F6BA5D07B596}" dt="2026-05-12T13:28:43.582" v="2142" actId="1076"/>
        <pc:sldMkLst>
          <pc:docMk/>
          <pc:sldMk cId="0" sldId="299"/>
        </pc:sldMkLst>
        <pc:spChg chg="add mod ord">
          <ac:chgData name="JONES, Freya" userId="79b2e16b-e8ca-48c0-ba4d-ff48262398ac" providerId="ADAL" clId="{28780A53-2438-40A4-BF88-F6BA5D07B596}" dt="2026-05-12T12:59:21.133" v="2110" actId="1076"/>
          <ac:spMkLst>
            <pc:docMk/>
            <pc:sldMk cId="0" sldId="299"/>
            <ac:spMk id="2" creationId="{39FF7EB5-C556-3FFB-25F2-2BE1D4B39D43}"/>
          </ac:spMkLst>
        </pc:spChg>
        <pc:spChg chg="add mod ord">
          <ac:chgData name="JONES, Freya" userId="79b2e16b-e8ca-48c0-ba4d-ff48262398ac" providerId="ADAL" clId="{28780A53-2438-40A4-BF88-F6BA5D07B596}" dt="2026-05-12T12:59:12.915" v="2108" actId="1076"/>
          <ac:spMkLst>
            <pc:docMk/>
            <pc:sldMk cId="0" sldId="299"/>
            <ac:spMk id="3" creationId="{9C89413F-EBDA-48CB-B324-FBFBB781702C}"/>
          </ac:spMkLst>
        </pc:spChg>
        <pc:spChg chg="add mod ord">
          <ac:chgData name="JONES, Freya" userId="79b2e16b-e8ca-48c0-ba4d-ff48262398ac" providerId="ADAL" clId="{28780A53-2438-40A4-BF88-F6BA5D07B596}" dt="2026-05-12T13:28:43.582" v="2142" actId="1076"/>
          <ac:spMkLst>
            <pc:docMk/>
            <pc:sldMk cId="0" sldId="299"/>
            <ac:spMk id="5" creationId="{FB7E853C-201E-135D-3090-4F6445B7872C}"/>
          </ac:spMkLst>
        </pc:spChg>
        <pc:spChg chg="mod ord">
          <ac:chgData name="JONES, Freya" userId="79b2e16b-e8ca-48c0-ba4d-ff48262398ac" providerId="ADAL" clId="{28780A53-2438-40A4-BF88-F6BA5D07B596}" dt="2026-05-12T13:00:55.175" v="2131" actId="1076"/>
          <ac:spMkLst>
            <pc:docMk/>
            <pc:sldMk cId="0" sldId="299"/>
            <ac:spMk id="627" creationId="{00000000-0000-0000-0000-000000000000}"/>
          </ac:spMkLst>
        </pc:spChg>
        <pc:spChg chg="mod">
          <ac:chgData name="JONES, Freya" userId="79b2e16b-e8ca-48c0-ba4d-ff48262398ac" providerId="ADAL" clId="{28780A53-2438-40A4-BF88-F6BA5D07B596}" dt="2026-05-12T13:00:19.798" v="2125" actId="1076"/>
          <ac:spMkLst>
            <pc:docMk/>
            <pc:sldMk cId="0" sldId="299"/>
            <ac:spMk id="628" creationId="{00000000-0000-0000-0000-000000000000}"/>
          </ac:spMkLst>
        </pc:spChg>
        <pc:spChg chg="mod">
          <ac:chgData name="JONES, Freya" userId="79b2e16b-e8ca-48c0-ba4d-ff48262398ac" providerId="ADAL" clId="{28780A53-2438-40A4-BF88-F6BA5D07B596}" dt="2026-05-12T13:28:33.894" v="2140" actId="1076"/>
          <ac:spMkLst>
            <pc:docMk/>
            <pc:sldMk cId="0" sldId="299"/>
            <ac:spMk id="630" creationId="{00000000-0000-0000-0000-000000000000}"/>
          </ac:spMkLst>
        </pc:spChg>
        <pc:spChg chg="mod">
          <ac:chgData name="JONES, Freya" userId="79b2e16b-e8ca-48c0-ba4d-ff48262398ac" providerId="ADAL" clId="{28780A53-2438-40A4-BF88-F6BA5D07B596}" dt="2026-05-12T13:02:03.577" v="2137" actId="948"/>
          <ac:spMkLst>
            <pc:docMk/>
            <pc:sldMk cId="0" sldId="299"/>
            <ac:spMk id="634" creationId="{00000000-0000-0000-0000-000000000000}"/>
          </ac:spMkLst>
        </pc:spChg>
        <pc:spChg chg="mod">
          <ac:chgData name="JONES, Freya" userId="79b2e16b-e8ca-48c0-ba4d-ff48262398ac" providerId="ADAL" clId="{28780A53-2438-40A4-BF88-F6BA5D07B596}" dt="2026-05-12T13:01:11.680" v="2133" actId="1076"/>
          <ac:spMkLst>
            <pc:docMk/>
            <pc:sldMk cId="0" sldId="299"/>
            <ac:spMk id="636" creationId="{00000000-0000-0000-0000-000000000000}"/>
          </ac:spMkLst>
        </pc:spChg>
        <pc:spChg chg="mod">
          <ac:chgData name="JONES, Freya" userId="79b2e16b-e8ca-48c0-ba4d-ff48262398ac" providerId="ADAL" clId="{28780A53-2438-40A4-BF88-F6BA5D07B596}" dt="2026-05-12T12:59:08.272" v="2107" actId="1076"/>
          <ac:spMkLst>
            <pc:docMk/>
            <pc:sldMk cId="0" sldId="299"/>
            <ac:spMk id="638" creationId="{00000000-0000-0000-0000-000000000000}"/>
          </ac:spMkLst>
        </pc:spChg>
        <pc:spChg chg="mod">
          <ac:chgData name="JONES, Freya" userId="79b2e16b-e8ca-48c0-ba4d-ff48262398ac" providerId="ADAL" clId="{28780A53-2438-40A4-BF88-F6BA5D07B596}" dt="2026-05-12T13:01:03.404" v="2132" actId="1076"/>
          <ac:spMkLst>
            <pc:docMk/>
            <pc:sldMk cId="0" sldId="299"/>
            <ac:spMk id="639" creationId="{00000000-0000-0000-0000-000000000000}"/>
          </ac:spMkLst>
        </pc:spChg>
      </pc:sldChg>
      <pc:sldChg chg="addSp delSp modSp mod modNotesTx">
        <pc:chgData name="JONES, Freya" userId="79b2e16b-e8ca-48c0-ba4d-ff48262398ac" providerId="ADAL" clId="{28780A53-2438-40A4-BF88-F6BA5D07B596}" dt="2026-05-12T11:45:44.262" v="1770" actId="962"/>
        <pc:sldMkLst>
          <pc:docMk/>
          <pc:sldMk cId="0" sldId="300"/>
        </pc:sldMkLst>
        <pc:spChg chg="add mod ord">
          <ac:chgData name="JONES, Freya" userId="79b2e16b-e8ca-48c0-ba4d-ff48262398ac" providerId="ADAL" clId="{28780A53-2438-40A4-BF88-F6BA5D07B596}" dt="2026-05-12T11:44:51.383" v="1757" actId="13244"/>
          <ac:spMkLst>
            <pc:docMk/>
            <pc:sldMk cId="0" sldId="300"/>
            <ac:spMk id="2" creationId="{81142024-33D1-3681-A41E-D0D0AB10B513}"/>
          </ac:spMkLst>
        </pc:spChg>
        <pc:spChg chg="mod ord">
          <ac:chgData name="JONES, Freya" userId="79b2e16b-e8ca-48c0-ba4d-ff48262398ac" providerId="ADAL" clId="{28780A53-2438-40A4-BF88-F6BA5D07B596}" dt="2026-05-12T11:44:47.525" v="1756" actId="13244"/>
          <ac:spMkLst>
            <pc:docMk/>
            <pc:sldMk cId="0" sldId="300"/>
            <ac:spMk id="643" creationId="{00000000-0000-0000-0000-000000000000}"/>
          </ac:spMkLst>
        </pc:spChg>
        <pc:spChg chg="mod">
          <ac:chgData name="JONES, Freya" userId="79b2e16b-e8ca-48c0-ba4d-ff48262398ac" providerId="ADAL" clId="{28780A53-2438-40A4-BF88-F6BA5D07B596}" dt="2026-05-12T09:20:56.233" v="842" actId="14100"/>
          <ac:spMkLst>
            <pc:docMk/>
            <pc:sldMk cId="0" sldId="300"/>
            <ac:spMk id="644" creationId="{00000000-0000-0000-0000-000000000000}"/>
          </ac:spMkLst>
        </pc:spChg>
        <pc:spChg chg="mod">
          <ac:chgData name="JONES, Freya" userId="79b2e16b-e8ca-48c0-ba4d-ff48262398ac" providerId="ADAL" clId="{28780A53-2438-40A4-BF88-F6BA5D07B596}" dt="2026-05-12T11:43:46.120" v="1741" actId="207"/>
          <ac:spMkLst>
            <pc:docMk/>
            <pc:sldMk cId="0" sldId="300"/>
            <ac:spMk id="646" creationId="{00000000-0000-0000-0000-000000000000}"/>
          </ac:spMkLst>
        </pc:spChg>
        <pc:spChg chg="mod">
          <ac:chgData name="JONES, Freya" userId="79b2e16b-e8ca-48c0-ba4d-ff48262398ac" providerId="ADAL" clId="{28780A53-2438-40A4-BF88-F6BA5D07B596}" dt="2026-05-12T11:43:53.368" v="1743" actId="207"/>
          <ac:spMkLst>
            <pc:docMk/>
            <pc:sldMk cId="0" sldId="300"/>
            <ac:spMk id="648" creationId="{00000000-0000-0000-0000-000000000000}"/>
          </ac:spMkLst>
        </pc:spChg>
        <pc:spChg chg="mod">
          <ac:chgData name="JONES, Freya" userId="79b2e16b-e8ca-48c0-ba4d-ff48262398ac" providerId="ADAL" clId="{28780A53-2438-40A4-BF88-F6BA5D07B596}" dt="2026-05-12T11:44:02.117" v="1746" actId="207"/>
          <ac:spMkLst>
            <pc:docMk/>
            <pc:sldMk cId="0" sldId="300"/>
            <ac:spMk id="650" creationId="{00000000-0000-0000-0000-000000000000}"/>
          </ac:spMkLst>
        </pc:spChg>
        <pc:spChg chg="mod">
          <ac:chgData name="JONES, Freya" userId="79b2e16b-e8ca-48c0-ba4d-ff48262398ac" providerId="ADAL" clId="{28780A53-2438-40A4-BF88-F6BA5D07B596}" dt="2026-05-12T11:45:38.098" v="1766" actId="962"/>
          <ac:spMkLst>
            <pc:docMk/>
            <pc:sldMk cId="0" sldId="300"/>
            <ac:spMk id="651" creationId="{00000000-0000-0000-0000-000000000000}"/>
          </ac:spMkLst>
        </pc:spChg>
        <pc:spChg chg="mod">
          <ac:chgData name="JONES, Freya" userId="79b2e16b-e8ca-48c0-ba4d-ff48262398ac" providerId="ADAL" clId="{28780A53-2438-40A4-BF88-F6BA5D07B596}" dt="2026-05-12T08:51:28.343" v="663" actId="962"/>
          <ac:spMkLst>
            <pc:docMk/>
            <pc:sldMk cId="0" sldId="300"/>
            <ac:spMk id="652" creationId="{00000000-0000-0000-0000-000000000000}"/>
          </ac:spMkLst>
        </pc:spChg>
        <pc:spChg chg="mod">
          <ac:chgData name="JONES, Freya" userId="79b2e16b-e8ca-48c0-ba4d-ff48262398ac" providerId="ADAL" clId="{28780A53-2438-40A4-BF88-F6BA5D07B596}" dt="2026-05-12T08:51:28.848" v="664" actId="962"/>
          <ac:spMkLst>
            <pc:docMk/>
            <pc:sldMk cId="0" sldId="300"/>
            <ac:spMk id="653" creationId="{00000000-0000-0000-0000-000000000000}"/>
          </ac:spMkLst>
        </pc:spChg>
        <pc:spChg chg="mod">
          <ac:chgData name="JONES, Freya" userId="79b2e16b-e8ca-48c0-ba4d-ff48262398ac" providerId="ADAL" clId="{28780A53-2438-40A4-BF88-F6BA5D07B596}" dt="2026-05-12T11:44:12.509" v="1750" actId="208"/>
          <ac:spMkLst>
            <pc:docMk/>
            <pc:sldMk cId="0" sldId="300"/>
            <ac:spMk id="655" creationId="{00000000-0000-0000-0000-000000000000}"/>
          </ac:spMkLst>
        </pc:spChg>
        <pc:spChg chg="mod">
          <ac:chgData name="JONES, Freya" userId="79b2e16b-e8ca-48c0-ba4d-ff48262398ac" providerId="ADAL" clId="{28780A53-2438-40A4-BF88-F6BA5D07B596}" dt="2026-05-12T11:45:41.353" v="1768" actId="962"/>
          <ac:spMkLst>
            <pc:docMk/>
            <pc:sldMk cId="0" sldId="300"/>
            <ac:spMk id="656" creationId="{00000000-0000-0000-0000-000000000000}"/>
          </ac:spMkLst>
        </pc:spChg>
        <pc:spChg chg="mod">
          <ac:chgData name="JONES, Freya" userId="79b2e16b-e8ca-48c0-ba4d-ff48262398ac" providerId="ADAL" clId="{28780A53-2438-40A4-BF88-F6BA5D07B596}" dt="2026-05-12T11:44:20.718" v="1752" actId="207"/>
          <ac:spMkLst>
            <pc:docMk/>
            <pc:sldMk cId="0" sldId="300"/>
            <ac:spMk id="658" creationId="{00000000-0000-0000-0000-000000000000}"/>
          </ac:spMkLst>
        </pc:spChg>
        <pc:spChg chg="mod">
          <ac:chgData name="JONES, Freya" userId="79b2e16b-e8ca-48c0-ba4d-ff48262398ac" providerId="ADAL" clId="{28780A53-2438-40A4-BF88-F6BA5D07B596}" dt="2026-05-12T11:45:44.262" v="1770" actId="962"/>
          <ac:spMkLst>
            <pc:docMk/>
            <pc:sldMk cId="0" sldId="300"/>
            <ac:spMk id="659" creationId="{00000000-0000-0000-0000-000000000000}"/>
          </ac:spMkLst>
        </pc:spChg>
        <pc:spChg chg="mod">
          <ac:chgData name="JONES, Freya" userId="79b2e16b-e8ca-48c0-ba4d-ff48262398ac" providerId="ADAL" clId="{28780A53-2438-40A4-BF88-F6BA5D07B596}" dt="2026-05-12T11:44:26.829" v="1755" actId="208"/>
          <ac:spMkLst>
            <pc:docMk/>
            <pc:sldMk cId="0" sldId="300"/>
            <ac:spMk id="661" creationId="{00000000-0000-0000-0000-000000000000}"/>
          </ac:spMkLst>
        </pc:spChg>
        <pc:spChg chg="mod">
          <ac:chgData name="JONES, Freya" userId="79b2e16b-e8ca-48c0-ba4d-ff48262398ac" providerId="ADAL" clId="{28780A53-2438-40A4-BF88-F6BA5D07B596}" dt="2026-05-11T15:34:45.024" v="455" actId="790"/>
          <ac:spMkLst>
            <pc:docMk/>
            <pc:sldMk cId="0" sldId="300"/>
            <ac:spMk id="662" creationId="{00000000-0000-0000-0000-000000000000}"/>
          </ac:spMkLst>
        </pc:spChg>
        <pc:spChg chg="mod ord">
          <ac:chgData name="JONES, Freya" userId="79b2e16b-e8ca-48c0-ba4d-ff48262398ac" providerId="ADAL" clId="{28780A53-2438-40A4-BF88-F6BA5D07B596}" dt="2026-05-12T11:45:28.695" v="1764" actId="13244"/>
          <ac:spMkLst>
            <pc:docMk/>
            <pc:sldMk cId="0" sldId="300"/>
            <ac:spMk id="663" creationId="{00000000-0000-0000-0000-000000000000}"/>
          </ac:spMkLst>
        </pc:spChg>
      </pc:sldChg>
      <pc:sldChg chg="addSp delSp modSp mod modNotesTx">
        <pc:chgData name="JONES, Freya" userId="79b2e16b-e8ca-48c0-ba4d-ff48262398ac" providerId="ADAL" clId="{28780A53-2438-40A4-BF88-F6BA5D07B596}" dt="2026-05-12T13:30:16.540" v="2154" actId="13244"/>
        <pc:sldMkLst>
          <pc:docMk/>
          <pc:sldMk cId="0" sldId="301"/>
        </pc:sldMkLst>
        <pc:spChg chg="add mod ord">
          <ac:chgData name="JONES, Freya" userId="79b2e16b-e8ca-48c0-ba4d-ff48262398ac" providerId="ADAL" clId="{28780A53-2438-40A4-BF88-F6BA5D07B596}" dt="2026-05-12T13:30:16.540" v="2154" actId="13244"/>
          <ac:spMkLst>
            <pc:docMk/>
            <pc:sldMk cId="0" sldId="301"/>
            <ac:spMk id="2" creationId="{D26E1147-1D4E-A874-B609-488BE157EBCA}"/>
          </ac:spMkLst>
        </pc:spChg>
        <pc:spChg chg="mod ord">
          <ac:chgData name="JONES, Freya" userId="79b2e16b-e8ca-48c0-ba4d-ff48262398ac" providerId="ADAL" clId="{28780A53-2438-40A4-BF88-F6BA5D07B596}" dt="2026-05-12T11:46:50.289" v="1779" actId="13244"/>
          <ac:spMkLst>
            <pc:docMk/>
            <pc:sldMk cId="0" sldId="301"/>
            <ac:spMk id="667" creationId="{00000000-0000-0000-0000-000000000000}"/>
          </ac:spMkLst>
        </pc:spChg>
        <pc:spChg chg="mod">
          <ac:chgData name="JONES, Freya" userId="79b2e16b-e8ca-48c0-ba4d-ff48262398ac" providerId="ADAL" clId="{28780A53-2438-40A4-BF88-F6BA5D07B596}" dt="2026-05-11T15:34:45.024" v="455" actId="790"/>
          <ac:spMkLst>
            <pc:docMk/>
            <pc:sldMk cId="0" sldId="301"/>
            <ac:spMk id="668" creationId="{00000000-0000-0000-0000-000000000000}"/>
          </ac:spMkLst>
        </pc:spChg>
        <pc:spChg chg="mod">
          <ac:chgData name="JONES, Freya" userId="79b2e16b-e8ca-48c0-ba4d-ff48262398ac" providerId="ADAL" clId="{28780A53-2438-40A4-BF88-F6BA5D07B596}" dt="2026-05-12T13:29:33.926" v="2147" actId="1076"/>
          <ac:spMkLst>
            <pc:docMk/>
            <pc:sldMk cId="0" sldId="301"/>
            <ac:spMk id="670" creationId="{00000000-0000-0000-0000-000000000000}"/>
          </ac:spMkLst>
        </pc:spChg>
        <pc:spChg chg="mod">
          <ac:chgData name="JONES, Freya" userId="79b2e16b-e8ca-48c0-ba4d-ff48262398ac" providerId="ADAL" clId="{28780A53-2438-40A4-BF88-F6BA5D07B596}" dt="2026-05-12T11:46:35.235" v="1778" actId="208"/>
          <ac:spMkLst>
            <pc:docMk/>
            <pc:sldMk cId="0" sldId="301"/>
            <ac:spMk id="673" creationId="{00000000-0000-0000-0000-000000000000}"/>
          </ac:spMkLst>
        </pc:spChg>
        <pc:spChg chg="mod ord">
          <ac:chgData name="JONES, Freya" userId="79b2e16b-e8ca-48c0-ba4d-ff48262398ac" providerId="ADAL" clId="{28780A53-2438-40A4-BF88-F6BA5D07B596}" dt="2026-05-12T13:30:01.881" v="2152" actId="13244"/>
          <ac:spMkLst>
            <pc:docMk/>
            <pc:sldMk cId="0" sldId="301"/>
            <ac:spMk id="674" creationId="{00000000-0000-0000-0000-000000000000}"/>
          </ac:spMkLst>
        </pc:spChg>
        <pc:spChg chg="mod">
          <ac:chgData name="JONES, Freya" userId="79b2e16b-e8ca-48c0-ba4d-ff48262398ac" providerId="ADAL" clId="{28780A53-2438-40A4-BF88-F6BA5D07B596}" dt="2026-05-11T15:34:45.024" v="455" actId="790"/>
          <ac:spMkLst>
            <pc:docMk/>
            <pc:sldMk cId="0" sldId="301"/>
            <ac:spMk id="675" creationId="{00000000-0000-0000-0000-000000000000}"/>
          </ac:spMkLst>
        </pc:spChg>
      </pc:sldChg>
      <pc:sldChg chg="modSp mod">
        <pc:chgData name="JONES, Freya" userId="79b2e16b-e8ca-48c0-ba4d-ff48262398ac" providerId="ADAL" clId="{28780A53-2438-40A4-BF88-F6BA5D07B596}" dt="2026-05-11T15:34:45.024" v="455" actId="790"/>
        <pc:sldMkLst>
          <pc:docMk/>
          <pc:sldMk cId="0" sldId="302"/>
        </pc:sldMkLst>
        <pc:spChg chg="mod">
          <ac:chgData name="JONES, Freya" userId="79b2e16b-e8ca-48c0-ba4d-ff48262398ac" providerId="ADAL" clId="{28780A53-2438-40A4-BF88-F6BA5D07B596}" dt="2026-05-11T15:34:45.024" v="455" actId="790"/>
          <ac:spMkLst>
            <pc:docMk/>
            <pc:sldMk cId="0" sldId="302"/>
            <ac:spMk id="679" creationId="{00000000-0000-0000-0000-000000000000}"/>
          </ac:spMkLst>
        </pc:spChg>
      </pc:sldChg>
      <pc:sldChg chg="modSp mod">
        <pc:chgData name="JONES, Freya" userId="79b2e16b-e8ca-48c0-ba4d-ff48262398ac" providerId="ADAL" clId="{28780A53-2438-40A4-BF88-F6BA5D07B596}" dt="2026-05-12T11:47:28.166" v="1784" actId="13244"/>
        <pc:sldMkLst>
          <pc:docMk/>
          <pc:sldMk cId="0" sldId="303"/>
        </pc:sldMkLst>
        <pc:spChg chg="mod ord">
          <ac:chgData name="JONES, Freya" userId="79b2e16b-e8ca-48c0-ba4d-ff48262398ac" providerId="ADAL" clId="{28780A53-2438-40A4-BF88-F6BA5D07B596}" dt="2026-05-12T11:47:28.166" v="1784" actId="13244"/>
          <ac:spMkLst>
            <pc:docMk/>
            <pc:sldMk cId="0" sldId="303"/>
            <ac:spMk id="681" creationId="{00000000-0000-0000-0000-000000000000}"/>
          </ac:spMkLst>
        </pc:spChg>
        <pc:spChg chg="mod">
          <ac:chgData name="JONES, Freya" userId="79b2e16b-e8ca-48c0-ba4d-ff48262398ac" providerId="ADAL" clId="{28780A53-2438-40A4-BF88-F6BA5D07B596}" dt="2026-05-12T09:11:26.140" v="752" actId="33553"/>
          <ac:spMkLst>
            <pc:docMk/>
            <pc:sldMk cId="0" sldId="303"/>
            <ac:spMk id="682" creationId="{00000000-0000-0000-0000-000000000000}"/>
          </ac:spMkLst>
        </pc:spChg>
        <pc:spChg chg="mod">
          <ac:chgData name="JONES, Freya" userId="79b2e16b-e8ca-48c0-ba4d-ff48262398ac" providerId="ADAL" clId="{28780A53-2438-40A4-BF88-F6BA5D07B596}" dt="2026-05-11T15:34:45.024" v="455" actId="790"/>
          <ac:spMkLst>
            <pc:docMk/>
            <pc:sldMk cId="0" sldId="303"/>
            <ac:spMk id="683" creationId="{00000000-0000-0000-0000-000000000000}"/>
          </ac:spMkLst>
        </pc:spChg>
        <pc:spChg chg="mod">
          <ac:chgData name="JONES, Freya" userId="79b2e16b-e8ca-48c0-ba4d-ff48262398ac" providerId="ADAL" clId="{28780A53-2438-40A4-BF88-F6BA5D07B596}" dt="2026-05-11T15:34:45.024" v="455" actId="790"/>
          <ac:spMkLst>
            <pc:docMk/>
            <pc:sldMk cId="0" sldId="303"/>
            <ac:spMk id="685" creationId="{00000000-0000-0000-0000-000000000000}"/>
          </ac:spMkLst>
        </pc:spChg>
        <pc:spChg chg="mod ord">
          <ac:chgData name="JONES, Freya" userId="79b2e16b-e8ca-48c0-ba4d-ff48262398ac" providerId="ADAL" clId="{28780A53-2438-40A4-BF88-F6BA5D07B596}" dt="2026-05-12T11:47:26.061" v="1783" actId="13244"/>
          <ac:spMkLst>
            <pc:docMk/>
            <pc:sldMk cId="0" sldId="303"/>
            <ac:spMk id="687" creationId="{00000000-0000-0000-0000-000000000000}"/>
          </ac:spMkLst>
        </pc:spChg>
        <pc:spChg chg="mod">
          <ac:chgData name="JONES, Freya" userId="79b2e16b-e8ca-48c0-ba4d-ff48262398ac" providerId="ADAL" clId="{28780A53-2438-40A4-BF88-F6BA5D07B596}" dt="2026-05-11T15:34:45.024" v="455" actId="790"/>
          <ac:spMkLst>
            <pc:docMk/>
            <pc:sldMk cId="0" sldId="303"/>
            <ac:spMk id="688" creationId="{00000000-0000-0000-0000-000000000000}"/>
          </ac:spMkLst>
        </pc:spChg>
        <pc:picChg chg="mod">
          <ac:chgData name="JONES, Freya" userId="79b2e16b-e8ca-48c0-ba4d-ff48262398ac" providerId="ADAL" clId="{28780A53-2438-40A4-BF88-F6BA5D07B596}" dt="2026-05-12T11:47:21.141" v="1781" actId="962"/>
          <ac:picMkLst>
            <pc:docMk/>
            <pc:sldMk cId="0" sldId="303"/>
            <ac:picMk id="684" creationId="{00000000-0000-0000-0000-000000000000}"/>
          </ac:picMkLst>
        </pc:picChg>
        <pc:picChg chg="mod">
          <ac:chgData name="JONES, Freya" userId="79b2e16b-e8ca-48c0-ba4d-ff48262398ac" providerId="ADAL" clId="{28780A53-2438-40A4-BF88-F6BA5D07B596}" dt="2026-05-12T11:47:23.428" v="1782" actId="962"/>
          <ac:picMkLst>
            <pc:docMk/>
            <pc:sldMk cId="0" sldId="303"/>
            <ac:picMk id="686" creationId="{00000000-0000-0000-0000-000000000000}"/>
          </ac:picMkLst>
        </pc:picChg>
      </pc:sldChg>
      <pc:sldChg chg="modSp mod modNotesTx">
        <pc:chgData name="JONES, Freya" userId="79b2e16b-e8ca-48c0-ba4d-ff48262398ac" providerId="ADAL" clId="{28780A53-2438-40A4-BF88-F6BA5D07B596}" dt="2026-05-12T12:12:11.181" v="1915" actId="13244"/>
        <pc:sldMkLst>
          <pc:docMk/>
          <pc:sldMk cId="0" sldId="304"/>
        </pc:sldMkLst>
        <pc:spChg chg="mod ord">
          <ac:chgData name="JONES, Freya" userId="79b2e16b-e8ca-48c0-ba4d-ff48262398ac" providerId="ADAL" clId="{28780A53-2438-40A4-BF88-F6BA5D07B596}" dt="2026-05-12T12:12:11.181" v="1915" actId="13244"/>
          <ac:spMkLst>
            <pc:docMk/>
            <pc:sldMk cId="0" sldId="304"/>
            <ac:spMk id="690" creationId="{00000000-0000-0000-0000-000000000000}"/>
          </ac:spMkLst>
        </pc:spChg>
        <pc:spChg chg="mod">
          <ac:chgData name="JONES, Freya" userId="79b2e16b-e8ca-48c0-ba4d-ff48262398ac" providerId="ADAL" clId="{28780A53-2438-40A4-BF88-F6BA5D07B596}" dt="2026-05-12T09:31:29.463" v="1116" actId="255"/>
          <ac:spMkLst>
            <pc:docMk/>
            <pc:sldMk cId="0" sldId="304"/>
            <ac:spMk id="693" creationId="{00000000-0000-0000-0000-000000000000}"/>
          </ac:spMkLst>
        </pc:spChg>
        <pc:spChg chg="mod">
          <ac:chgData name="JONES, Freya" userId="79b2e16b-e8ca-48c0-ba4d-ff48262398ac" providerId="ADAL" clId="{28780A53-2438-40A4-BF88-F6BA5D07B596}" dt="2026-05-12T09:31:04.535" v="1114" actId="6549"/>
          <ac:spMkLst>
            <pc:docMk/>
            <pc:sldMk cId="0" sldId="304"/>
            <ac:spMk id="694" creationId="{00000000-0000-0000-0000-000000000000}"/>
          </ac:spMkLst>
        </pc:spChg>
        <pc:spChg chg="mod">
          <ac:chgData name="JONES, Freya" userId="79b2e16b-e8ca-48c0-ba4d-ff48262398ac" providerId="ADAL" clId="{28780A53-2438-40A4-BF88-F6BA5D07B596}" dt="2026-05-11T15:34:45.024" v="455" actId="790"/>
          <ac:spMkLst>
            <pc:docMk/>
            <pc:sldMk cId="0" sldId="304"/>
            <ac:spMk id="695" creationId="{00000000-0000-0000-0000-000000000000}"/>
          </ac:spMkLst>
        </pc:spChg>
        <pc:picChg chg="mod ord">
          <ac:chgData name="JONES, Freya" userId="79b2e16b-e8ca-48c0-ba4d-ff48262398ac" providerId="ADAL" clId="{28780A53-2438-40A4-BF88-F6BA5D07B596}" dt="2026-05-12T12:12:06.499" v="1913" actId="962"/>
          <ac:picMkLst>
            <pc:docMk/>
            <pc:sldMk cId="0" sldId="304"/>
            <ac:picMk id="691" creationId="{00000000-0000-0000-0000-000000000000}"/>
          </ac:picMkLst>
        </pc:picChg>
        <pc:picChg chg="mod ord">
          <ac:chgData name="JONES, Freya" userId="79b2e16b-e8ca-48c0-ba4d-ff48262398ac" providerId="ADAL" clId="{28780A53-2438-40A4-BF88-F6BA5D07B596}" dt="2026-05-12T12:12:08.469" v="1914" actId="962"/>
          <ac:picMkLst>
            <pc:docMk/>
            <pc:sldMk cId="0" sldId="304"/>
            <ac:picMk id="692" creationId="{00000000-0000-0000-0000-000000000000}"/>
          </ac:picMkLst>
        </pc:picChg>
      </pc:sldChg>
      <pc:sldChg chg="addSp delSp modSp mod modNotesTx">
        <pc:chgData name="JONES, Freya" userId="79b2e16b-e8ca-48c0-ba4d-ff48262398ac" providerId="ADAL" clId="{28780A53-2438-40A4-BF88-F6BA5D07B596}" dt="2026-05-12T13:36:07.729" v="2194" actId="962"/>
        <pc:sldMkLst>
          <pc:docMk/>
          <pc:sldMk cId="0" sldId="305"/>
        </pc:sldMkLst>
        <pc:spChg chg="add mod ord">
          <ac:chgData name="JONES, Freya" userId="79b2e16b-e8ca-48c0-ba4d-ff48262398ac" providerId="ADAL" clId="{28780A53-2438-40A4-BF88-F6BA5D07B596}" dt="2026-05-12T13:31:56.955" v="2157" actId="13244"/>
          <ac:spMkLst>
            <pc:docMk/>
            <pc:sldMk cId="0" sldId="305"/>
            <ac:spMk id="2" creationId="{D78F5275-628F-C9D4-02BC-41E8ADAB7297}"/>
          </ac:spMkLst>
        </pc:spChg>
        <pc:spChg chg="mod ord">
          <ac:chgData name="JONES, Freya" userId="79b2e16b-e8ca-48c0-ba4d-ff48262398ac" providerId="ADAL" clId="{28780A53-2438-40A4-BF88-F6BA5D07B596}" dt="2026-05-12T13:31:53.016" v="2156" actId="13244"/>
          <ac:spMkLst>
            <pc:docMk/>
            <pc:sldMk cId="0" sldId="305"/>
            <ac:spMk id="699" creationId="{00000000-0000-0000-0000-000000000000}"/>
          </ac:spMkLst>
        </pc:spChg>
        <pc:spChg chg="mod ord">
          <ac:chgData name="JONES, Freya" userId="79b2e16b-e8ca-48c0-ba4d-ff48262398ac" providerId="ADAL" clId="{28780A53-2438-40A4-BF88-F6BA5D07B596}" dt="2026-05-12T13:31:47.445" v="2155" actId="13244"/>
          <ac:spMkLst>
            <pc:docMk/>
            <pc:sldMk cId="0" sldId="305"/>
            <ac:spMk id="700" creationId="{00000000-0000-0000-0000-000000000000}"/>
          </ac:spMkLst>
        </pc:spChg>
        <pc:spChg chg="mod">
          <ac:chgData name="JONES, Freya" userId="79b2e16b-e8ca-48c0-ba4d-ff48262398ac" providerId="ADAL" clId="{28780A53-2438-40A4-BF88-F6BA5D07B596}" dt="2026-05-12T13:35:10.866" v="2186" actId="1076"/>
          <ac:spMkLst>
            <pc:docMk/>
            <pc:sldMk cId="0" sldId="305"/>
            <ac:spMk id="702" creationId="{00000000-0000-0000-0000-000000000000}"/>
          </ac:spMkLst>
        </pc:spChg>
        <pc:spChg chg="mod">
          <ac:chgData name="JONES, Freya" userId="79b2e16b-e8ca-48c0-ba4d-ff48262398ac" providerId="ADAL" clId="{28780A53-2438-40A4-BF88-F6BA5D07B596}" dt="2026-05-12T13:32:16.720" v="2162" actId="14100"/>
          <ac:spMkLst>
            <pc:docMk/>
            <pc:sldMk cId="0" sldId="305"/>
            <ac:spMk id="704" creationId="{00000000-0000-0000-0000-000000000000}"/>
          </ac:spMkLst>
        </pc:spChg>
        <pc:spChg chg="mod">
          <ac:chgData name="JONES, Freya" userId="79b2e16b-e8ca-48c0-ba4d-ff48262398ac" providerId="ADAL" clId="{28780A53-2438-40A4-BF88-F6BA5D07B596}" dt="2026-05-12T13:35:26.782" v="2189" actId="1076"/>
          <ac:spMkLst>
            <pc:docMk/>
            <pc:sldMk cId="0" sldId="305"/>
            <ac:spMk id="706" creationId="{00000000-0000-0000-0000-000000000000}"/>
          </ac:spMkLst>
        </pc:spChg>
        <pc:spChg chg="mod">
          <ac:chgData name="JONES, Freya" userId="79b2e16b-e8ca-48c0-ba4d-ff48262398ac" providerId="ADAL" clId="{28780A53-2438-40A4-BF88-F6BA5D07B596}" dt="2026-05-12T13:35:21.228" v="2188" actId="14100"/>
          <ac:spMkLst>
            <pc:docMk/>
            <pc:sldMk cId="0" sldId="305"/>
            <ac:spMk id="707" creationId="{00000000-0000-0000-0000-000000000000}"/>
          </ac:spMkLst>
        </pc:spChg>
        <pc:spChg chg="mod">
          <ac:chgData name="JONES, Freya" userId="79b2e16b-e8ca-48c0-ba4d-ff48262398ac" providerId="ADAL" clId="{28780A53-2438-40A4-BF88-F6BA5D07B596}" dt="2026-05-12T13:36:07.729" v="2194" actId="962"/>
          <ac:spMkLst>
            <pc:docMk/>
            <pc:sldMk cId="0" sldId="305"/>
            <ac:spMk id="708" creationId="{00000000-0000-0000-0000-000000000000}"/>
          </ac:spMkLst>
        </pc:spChg>
        <pc:spChg chg="mod">
          <ac:chgData name="JONES, Freya" userId="79b2e16b-e8ca-48c0-ba4d-ff48262398ac" providerId="ADAL" clId="{28780A53-2438-40A4-BF88-F6BA5D07B596}" dt="2026-05-12T13:35:44.110" v="2192" actId="962"/>
          <ac:spMkLst>
            <pc:docMk/>
            <pc:sldMk cId="0" sldId="305"/>
            <ac:spMk id="709" creationId="{00000000-0000-0000-0000-000000000000}"/>
          </ac:spMkLst>
        </pc:spChg>
        <pc:spChg chg="mod">
          <ac:chgData name="JONES, Freya" userId="79b2e16b-e8ca-48c0-ba4d-ff48262398ac" providerId="ADAL" clId="{28780A53-2438-40A4-BF88-F6BA5D07B596}" dt="2026-05-12T13:32:37.155" v="2167" actId="208"/>
          <ac:spMkLst>
            <pc:docMk/>
            <pc:sldMk cId="0" sldId="305"/>
            <ac:spMk id="711" creationId="{00000000-0000-0000-0000-000000000000}"/>
          </ac:spMkLst>
        </pc:spChg>
        <pc:spChg chg="mod">
          <ac:chgData name="JONES, Freya" userId="79b2e16b-e8ca-48c0-ba4d-ff48262398ac" providerId="ADAL" clId="{28780A53-2438-40A4-BF88-F6BA5D07B596}" dt="2026-05-12T13:33:41.123" v="2183" actId="962"/>
          <ac:spMkLst>
            <pc:docMk/>
            <pc:sldMk cId="0" sldId="305"/>
            <ac:spMk id="712" creationId="{00000000-0000-0000-0000-000000000000}"/>
          </ac:spMkLst>
        </pc:spChg>
        <pc:spChg chg="mod">
          <ac:chgData name="JONES, Freya" userId="79b2e16b-e8ca-48c0-ba4d-ff48262398ac" providerId="ADAL" clId="{28780A53-2438-40A4-BF88-F6BA5D07B596}" dt="2026-05-12T13:32:43.589" v="2169" actId="207"/>
          <ac:spMkLst>
            <pc:docMk/>
            <pc:sldMk cId="0" sldId="305"/>
            <ac:spMk id="714" creationId="{00000000-0000-0000-0000-000000000000}"/>
          </ac:spMkLst>
        </pc:spChg>
        <pc:spChg chg="mod">
          <ac:chgData name="JONES, Freya" userId="79b2e16b-e8ca-48c0-ba4d-ff48262398ac" providerId="ADAL" clId="{28780A53-2438-40A4-BF88-F6BA5D07B596}" dt="2026-05-12T13:33:43.798" v="2185" actId="962"/>
          <ac:spMkLst>
            <pc:docMk/>
            <pc:sldMk cId="0" sldId="305"/>
            <ac:spMk id="715" creationId="{00000000-0000-0000-0000-000000000000}"/>
          </ac:spMkLst>
        </pc:spChg>
        <pc:spChg chg="mod">
          <ac:chgData name="JONES, Freya" userId="79b2e16b-e8ca-48c0-ba4d-ff48262398ac" providerId="ADAL" clId="{28780A53-2438-40A4-BF88-F6BA5D07B596}" dt="2026-05-12T13:32:50.717" v="2172" actId="208"/>
          <ac:spMkLst>
            <pc:docMk/>
            <pc:sldMk cId="0" sldId="305"/>
            <ac:spMk id="717" creationId="{00000000-0000-0000-0000-000000000000}"/>
          </ac:spMkLst>
        </pc:spChg>
        <pc:spChg chg="ord">
          <ac:chgData name="JONES, Freya" userId="79b2e16b-e8ca-48c0-ba4d-ff48262398ac" providerId="ADAL" clId="{28780A53-2438-40A4-BF88-F6BA5D07B596}" dt="2026-05-12T13:33:26.980" v="2179" actId="13244"/>
          <ac:spMkLst>
            <pc:docMk/>
            <pc:sldMk cId="0" sldId="305"/>
            <ac:spMk id="719" creationId="{00000000-0000-0000-0000-000000000000}"/>
          </ac:spMkLst>
        </pc:spChg>
      </pc:sldChg>
      <pc:sldChg chg="modSp mod modNotesTx">
        <pc:chgData name="JONES, Freya" userId="79b2e16b-e8ca-48c0-ba4d-ff48262398ac" providerId="ADAL" clId="{28780A53-2438-40A4-BF88-F6BA5D07B596}" dt="2026-05-12T12:09:50.522" v="1905" actId="207"/>
        <pc:sldMkLst>
          <pc:docMk/>
          <pc:sldMk cId="0" sldId="306"/>
        </pc:sldMkLst>
        <pc:spChg chg="mod ord">
          <ac:chgData name="JONES, Freya" userId="79b2e16b-e8ca-48c0-ba4d-ff48262398ac" providerId="ADAL" clId="{28780A53-2438-40A4-BF88-F6BA5D07B596}" dt="2026-05-12T12:09:41.320" v="1904" actId="13244"/>
          <ac:spMkLst>
            <pc:docMk/>
            <pc:sldMk cId="0" sldId="306"/>
            <ac:spMk id="723" creationId="{00000000-0000-0000-0000-000000000000}"/>
          </ac:spMkLst>
        </pc:spChg>
        <pc:spChg chg="mod">
          <ac:chgData name="JONES, Freya" userId="79b2e16b-e8ca-48c0-ba4d-ff48262398ac" providerId="ADAL" clId="{28780A53-2438-40A4-BF88-F6BA5D07B596}" dt="2026-05-12T09:32:15.897" v="1173" actId="403"/>
          <ac:spMkLst>
            <pc:docMk/>
            <pc:sldMk cId="0" sldId="306"/>
            <ac:spMk id="726" creationId="{00000000-0000-0000-0000-000000000000}"/>
          </ac:spMkLst>
        </pc:spChg>
        <pc:spChg chg="mod">
          <ac:chgData name="JONES, Freya" userId="79b2e16b-e8ca-48c0-ba4d-ff48262398ac" providerId="ADAL" clId="{28780A53-2438-40A4-BF88-F6BA5D07B596}" dt="2026-05-12T09:32:26.787" v="1178" actId="1076"/>
          <ac:spMkLst>
            <pc:docMk/>
            <pc:sldMk cId="0" sldId="306"/>
            <ac:spMk id="727" creationId="{00000000-0000-0000-0000-000000000000}"/>
          </ac:spMkLst>
        </pc:spChg>
        <pc:spChg chg="mod">
          <ac:chgData name="JONES, Freya" userId="79b2e16b-e8ca-48c0-ba4d-ff48262398ac" providerId="ADAL" clId="{28780A53-2438-40A4-BF88-F6BA5D07B596}" dt="2026-05-12T12:09:50.522" v="1905" actId="207"/>
          <ac:spMkLst>
            <pc:docMk/>
            <pc:sldMk cId="0" sldId="306"/>
            <ac:spMk id="728" creationId="{00000000-0000-0000-0000-000000000000}"/>
          </ac:spMkLst>
        </pc:spChg>
        <pc:picChg chg="mod ord">
          <ac:chgData name="JONES, Freya" userId="79b2e16b-e8ca-48c0-ba4d-ff48262398ac" providerId="ADAL" clId="{28780A53-2438-40A4-BF88-F6BA5D07B596}" dt="2026-05-12T12:09:36.220" v="1902" actId="962"/>
          <ac:picMkLst>
            <pc:docMk/>
            <pc:sldMk cId="0" sldId="306"/>
            <ac:picMk id="724" creationId="{00000000-0000-0000-0000-000000000000}"/>
          </ac:picMkLst>
        </pc:picChg>
        <pc:picChg chg="mod ord">
          <ac:chgData name="JONES, Freya" userId="79b2e16b-e8ca-48c0-ba4d-ff48262398ac" providerId="ADAL" clId="{28780A53-2438-40A4-BF88-F6BA5D07B596}" dt="2026-05-12T12:09:38.425" v="1903" actId="962"/>
          <ac:picMkLst>
            <pc:docMk/>
            <pc:sldMk cId="0" sldId="306"/>
            <ac:picMk id="725" creationId="{00000000-0000-0000-0000-000000000000}"/>
          </ac:picMkLst>
        </pc:picChg>
      </pc:sldChg>
      <pc:sldChg chg="addSp delSp modSp mod modNotesTx">
        <pc:chgData name="JONES, Freya" userId="79b2e16b-e8ca-48c0-ba4d-ff48262398ac" providerId="ADAL" clId="{28780A53-2438-40A4-BF88-F6BA5D07B596}" dt="2026-05-12T13:36:55.898" v="2203" actId="13244"/>
        <pc:sldMkLst>
          <pc:docMk/>
          <pc:sldMk cId="0" sldId="307"/>
        </pc:sldMkLst>
        <pc:spChg chg="add mod ord">
          <ac:chgData name="JONES, Freya" userId="79b2e16b-e8ca-48c0-ba4d-ff48262398ac" providerId="ADAL" clId="{28780A53-2438-40A4-BF88-F6BA5D07B596}" dt="2026-05-12T13:36:55.898" v="2203" actId="13244"/>
          <ac:spMkLst>
            <pc:docMk/>
            <pc:sldMk cId="0" sldId="307"/>
            <ac:spMk id="2" creationId="{CBD8D610-9BAA-20CF-F614-486FD8091913}"/>
          </ac:spMkLst>
        </pc:spChg>
        <pc:spChg chg="mod ord">
          <ac:chgData name="JONES, Freya" userId="79b2e16b-e8ca-48c0-ba4d-ff48262398ac" providerId="ADAL" clId="{28780A53-2438-40A4-BF88-F6BA5D07B596}" dt="2026-05-12T12:07:20.899" v="1898" actId="13244"/>
          <ac:spMkLst>
            <pc:docMk/>
            <pc:sldMk cId="0" sldId="307"/>
            <ac:spMk id="732" creationId="{00000000-0000-0000-0000-000000000000}"/>
          </ac:spMkLst>
        </pc:spChg>
        <pc:spChg chg="mod">
          <ac:chgData name="JONES, Freya" userId="79b2e16b-e8ca-48c0-ba4d-ff48262398ac" providerId="ADAL" clId="{28780A53-2438-40A4-BF88-F6BA5D07B596}" dt="2026-05-11T15:34:45.024" v="455" actId="790"/>
          <ac:spMkLst>
            <pc:docMk/>
            <pc:sldMk cId="0" sldId="307"/>
            <ac:spMk id="733" creationId="{00000000-0000-0000-0000-000000000000}"/>
          </ac:spMkLst>
        </pc:spChg>
        <pc:spChg chg="mod">
          <ac:chgData name="JONES, Freya" userId="79b2e16b-e8ca-48c0-ba4d-ff48262398ac" providerId="ADAL" clId="{28780A53-2438-40A4-BF88-F6BA5D07B596}" dt="2026-05-12T13:36:26.910" v="2198" actId="1076"/>
          <ac:spMkLst>
            <pc:docMk/>
            <pc:sldMk cId="0" sldId="307"/>
            <ac:spMk id="735" creationId="{00000000-0000-0000-0000-000000000000}"/>
          </ac:spMkLst>
        </pc:spChg>
        <pc:spChg chg="mod">
          <ac:chgData name="JONES, Freya" userId="79b2e16b-e8ca-48c0-ba4d-ff48262398ac" providerId="ADAL" clId="{28780A53-2438-40A4-BF88-F6BA5D07B596}" dt="2026-05-12T12:07:00.278" v="1895" actId="208"/>
          <ac:spMkLst>
            <pc:docMk/>
            <pc:sldMk cId="0" sldId="307"/>
            <ac:spMk id="738" creationId="{00000000-0000-0000-0000-000000000000}"/>
          </ac:spMkLst>
        </pc:spChg>
        <pc:spChg chg="mod ord">
          <ac:chgData name="JONES, Freya" userId="79b2e16b-e8ca-48c0-ba4d-ff48262398ac" providerId="ADAL" clId="{28780A53-2438-40A4-BF88-F6BA5D07B596}" dt="2026-05-12T13:36:49.532" v="2202" actId="13244"/>
          <ac:spMkLst>
            <pc:docMk/>
            <pc:sldMk cId="0" sldId="307"/>
            <ac:spMk id="739" creationId="{00000000-0000-0000-0000-000000000000}"/>
          </ac:spMkLst>
        </pc:spChg>
        <pc:spChg chg="mod">
          <ac:chgData name="JONES, Freya" userId="79b2e16b-e8ca-48c0-ba4d-ff48262398ac" providerId="ADAL" clId="{28780A53-2438-40A4-BF88-F6BA5D07B596}" dt="2026-05-11T15:34:45.024" v="455" actId="790"/>
          <ac:spMkLst>
            <pc:docMk/>
            <pc:sldMk cId="0" sldId="307"/>
            <ac:spMk id="740" creationId="{00000000-0000-0000-0000-000000000000}"/>
          </ac:spMkLst>
        </pc:spChg>
      </pc:sldChg>
      <pc:sldChg chg="modSp mod modNotesTx">
        <pc:chgData name="JONES, Freya" userId="79b2e16b-e8ca-48c0-ba4d-ff48262398ac" providerId="ADAL" clId="{28780A53-2438-40A4-BF88-F6BA5D07B596}" dt="2026-05-12T12:06:25.972" v="1889" actId="207"/>
        <pc:sldMkLst>
          <pc:docMk/>
          <pc:sldMk cId="0" sldId="308"/>
        </pc:sldMkLst>
        <pc:spChg chg="mod ord">
          <ac:chgData name="JONES, Freya" userId="79b2e16b-e8ca-48c0-ba4d-ff48262398ac" providerId="ADAL" clId="{28780A53-2438-40A4-BF88-F6BA5D07B596}" dt="2026-05-12T12:06:17.903" v="1888" actId="13244"/>
          <ac:spMkLst>
            <pc:docMk/>
            <pc:sldMk cId="0" sldId="308"/>
            <ac:spMk id="744" creationId="{00000000-0000-0000-0000-000000000000}"/>
          </ac:spMkLst>
        </pc:spChg>
        <pc:spChg chg="mod">
          <ac:chgData name="JONES, Freya" userId="79b2e16b-e8ca-48c0-ba4d-ff48262398ac" providerId="ADAL" clId="{28780A53-2438-40A4-BF88-F6BA5D07B596}" dt="2026-05-12T09:33:12.346" v="1214" actId="403"/>
          <ac:spMkLst>
            <pc:docMk/>
            <pc:sldMk cId="0" sldId="308"/>
            <ac:spMk id="747" creationId="{00000000-0000-0000-0000-000000000000}"/>
          </ac:spMkLst>
        </pc:spChg>
        <pc:spChg chg="mod">
          <ac:chgData name="JONES, Freya" userId="79b2e16b-e8ca-48c0-ba4d-ff48262398ac" providerId="ADAL" clId="{28780A53-2438-40A4-BF88-F6BA5D07B596}" dt="2026-05-12T09:33:19.461" v="1216" actId="6549"/>
          <ac:spMkLst>
            <pc:docMk/>
            <pc:sldMk cId="0" sldId="308"/>
            <ac:spMk id="748" creationId="{00000000-0000-0000-0000-000000000000}"/>
          </ac:spMkLst>
        </pc:spChg>
        <pc:spChg chg="mod">
          <ac:chgData name="JONES, Freya" userId="79b2e16b-e8ca-48c0-ba4d-ff48262398ac" providerId="ADAL" clId="{28780A53-2438-40A4-BF88-F6BA5D07B596}" dt="2026-05-12T12:06:25.972" v="1889" actId="207"/>
          <ac:spMkLst>
            <pc:docMk/>
            <pc:sldMk cId="0" sldId="308"/>
            <ac:spMk id="749" creationId="{00000000-0000-0000-0000-000000000000}"/>
          </ac:spMkLst>
        </pc:spChg>
        <pc:picChg chg="mod ord">
          <ac:chgData name="JONES, Freya" userId="79b2e16b-e8ca-48c0-ba4d-ff48262398ac" providerId="ADAL" clId="{28780A53-2438-40A4-BF88-F6BA5D07B596}" dt="2026-05-12T12:06:11.753" v="1886" actId="962"/>
          <ac:picMkLst>
            <pc:docMk/>
            <pc:sldMk cId="0" sldId="308"/>
            <ac:picMk id="745" creationId="{00000000-0000-0000-0000-000000000000}"/>
          </ac:picMkLst>
        </pc:picChg>
        <pc:picChg chg="mod ord">
          <ac:chgData name="JONES, Freya" userId="79b2e16b-e8ca-48c0-ba4d-ff48262398ac" providerId="ADAL" clId="{28780A53-2438-40A4-BF88-F6BA5D07B596}" dt="2026-05-12T12:06:15.354" v="1887" actId="962"/>
          <ac:picMkLst>
            <pc:docMk/>
            <pc:sldMk cId="0" sldId="308"/>
            <ac:picMk id="746" creationId="{00000000-0000-0000-0000-000000000000}"/>
          </ac:picMkLst>
        </pc:picChg>
      </pc:sldChg>
      <pc:sldChg chg="addSp delSp modSp mod modNotesTx">
        <pc:chgData name="JONES, Freya" userId="79b2e16b-e8ca-48c0-ba4d-ff48262398ac" providerId="ADAL" clId="{28780A53-2438-40A4-BF88-F6BA5D07B596}" dt="2026-05-12T12:02:39.873" v="1876" actId="962"/>
        <pc:sldMkLst>
          <pc:docMk/>
          <pc:sldMk cId="0" sldId="309"/>
        </pc:sldMkLst>
        <pc:spChg chg="add mod ord">
          <ac:chgData name="JONES, Freya" userId="79b2e16b-e8ca-48c0-ba4d-ff48262398ac" providerId="ADAL" clId="{28780A53-2438-40A4-BF88-F6BA5D07B596}" dt="2026-05-12T12:02:03.133" v="1867" actId="13244"/>
          <ac:spMkLst>
            <pc:docMk/>
            <pc:sldMk cId="0" sldId="309"/>
            <ac:spMk id="2" creationId="{FF695C85-6D3F-6459-D855-FC9E4DD5BDEA}"/>
          </ac:spMkLst>
        </pc:spChg>
        <pc:spChg chg="ord">
          <ac:chgData name="JONES, Freya" userId="79b2e16b-e8ca-48c0-ba4d-ff48262398ac" providerId="ADAL" clId="{28780A53-2438-40A4-BF88-F6BA5D07B596}" dt="2026-05-12T12:01:59.402" v="1866" actId="13244"/>
          <ac:spMkLst>
            <pc:docMk/>
            <pc:sldMk cId="0" sldId="309"/>
            <ac:spMk id="753" creationId="{00000000-0000-0000-0000-000000000000}"/>
          </ac:spMkLst>
        </pc:spChg>
        <pc:spChg chg="mod">
          <ac:chgData name="JONES, Freya" userId="79b2e16b-e8ca-48c0-ba4d-ff48262398ac" providerId="ADAL" clId="{28780A53-2438-40A4-BF88-F6BA5D07B596}" dt="2026-05-12T09:23:14.626" v="862" actId="14100"/>
          <ac:spMkLst>
            <pc:docMk/>
            <pc:sldMk cId="0" sldId="309"/>
            <ac:spMk id="754" creationId="{00000000-0000-0000-0000-000000000000}"/>
          </ac:spMkLst>
        </pc:spChg>
        <pc:spChg chg="mod">
          <ac:chgData name="JONES, Freya" userId="79b2e16b-e8ca-48c0-ba4d-ff48262398ac" providerId="ADAL" clId="{28780A53-2438-40A4-BF88-F6BA5D07B596}" dt="2026-05-12T12:01:08.769" v="1854" actId="207"/>
          <ac:spMkLst>
            <pc:docMk/>
            <pc:sldMk cId="0" sldId="309"/>
            <ac:spMk id="756" creationId="{00000000-0000-0000-0000-000000000000}"/>
          </ac:spMkLst>
        </pc:spChg>
        <pc:spChg chg="mod">
          <ac:chgData name="JONES, Freya" userId="79b2e16b-e8ca-48c0-ba4d-ff48262398ac" providerId="ADAL" clId="{28780A53-2438-40A4-BF88-F6BA5D07B596}" dt="2026-05-12T12:01:24.053" v="1858" actId="207"/>
          <ac:spMkLst>
            <pc:docMk/>
            <pc:sldMk cId="0" sldId="309"/>
            <ac:spMk id="758" creationId="{00000000-0000-0000-0000-000000000000}"/>
          </ac:spMkLst>
        </pc:spChg>
        <pc:spChg chg="mod">
          <ac:chgData name="JONES, Freya" userId="79b2e16b-e8ca-48c0-ba4d-ff48262398ac" providerId="ADAL" clId="{28780A53-2438-40A4-BF88-F6BA5D07B596}" dt="2026-05-12T12:01:17.963" v="1856" actId="14100"/>
          <ac:spMkLst>
            <pc:docMk/>
            <pc:sldMk cId="0" sldId="309"/>
            <ac:spMk id="759" creationId="{00000000-0000-0000-0000-000000000000}"/>
          </ac:spMkLst>
        </pc:spChg>
        <pc:spChg chg="mod">
          <ac:chgData name="JONES, Freya" userId="79b2e16b-e8ca-48c0-ba4d-ff48262398ac" providerId="ADAL" clId="{28780A53-2438-40A4-BF88-F6BA5D07B596}" dt="2026-05-12T08:52:01.549" v="692" actId="962"/>
          <ac:spMkLst>
            <pc:docMk/>
            <pc:sldMk cId="0" sldId="309"/>
            <ac:spMk id="760" creationId="{00000000-0000-0000-0000-000000000000}"/>
          </ac:spMkLst>
        </pc:spChg>
        <pc:spChg chg="mod">
          <ac:chgData name="JONES, Freya" userId="79b2e16b-e8ca-48c0-ba4d-ff48262398ac" providerId="ADAL" clId="{28780A53-2438-40A4-BF88-F6BA5D07B596}" dt="2026-05-12T12:01:32.091" v="1860" actId="208"/>
          <ac:spMkLst>
            <pc:docMk/>
            <pc:sldMk cId="0" sldId="309"/>
            <ac:spMk id="762" creationId="{00000000-0000-0000-0000-000000000000}"/>
          </ac:spMkLst>
        </pc:spChg>
        <pc:spChg chg="mod">
          <ac:chgData name="JONES, Freya" userId="79b2e16b-e8ca-48c0-ba4d-ff48262398ac" providerId="ADAL" clId="{28780A53-2438-40A4-BF88-F6BA5D07B596}" dt="2026-05-12T12:02:36.837" v="1874" actId="962"/>
          <ac:spMkLst>
            <pc:docMk/>
            <pc:sldMk cId="0" sldId="309"/>
            <ac:spMk id="763" creationId="{00000000-0000-0000-0000-000000000000}"/>
          </ac:spMkLst>
        </pc:spChg>
        <pc:spChg chg="mod">
          <ac:chgData name="JONES, Freya" userId="79b2e16b-e8ca-48c0-ba4d-ff48262398ac" providerId="ADAL" clId="{28780A53-2438-40A4-BF88-F6BA5D07B596}" dt="2026-05-12T12:01:38.964" v="1862" actId="207"/>
          <ac:spMkLst>
            <pc:docMk/>
            <pc:sldMk cId="0" sldId="309"/>
            <ac:spMk id="765" creationId="{00000000-0000-0000-0000-000000000000}"/>
          </ac:spMkLst>
        </pc:spChg>
        <pc:spChg chg="mod">
          <ac:chgData name="JONES, Freya" userId="79b2e16b-e8ca-48c0-ba4d-ff48262398ac" providerId="ADAL" clId="{28780A53-2438-40A4-BF88-F6BA5D07B596}" dt="2026-05-12T12:02:39.873" v="1876" actId="962"/>
          <ac:spMkLst>
            <pc:docMk/>
            <pc:sldMk cId="0" sldId="309"/>
            <ac:spMk id="766" creationId="{00000000-0000-0000-0000-000000000000}"/>
          </ac:spMkLst>
        </pc:spChg>
        <pc:spChg chg="mod">
          <ac:chgData name="JONES, Freya" userId="79b2e16b-e8ca-48c0-ba4d-ff48262398ac" providerId="ADAL" clId="{28780A53-2438-40A4-BF88-F6BA5D07B596}" dt="2026-05-12T12:01:46.743" v="1865" actId="208"/>
          <ac:spMkLst>
            <pc:docMk/>
            <pc:sldMk cId="0" sldId="309"/>
            <ac:spMk id="768" creationId="{00000000-0000-0000-0000-000000000000}"/>
          </ac:spMkLst>
        </pc:spChg>
        <pc:spChg chg="mod">
          <ac:chgData name="JONES, Freya" userId="79b2e16b-e8ca-48c0-ba4d-ff48262398ac" providerId="ADAL" clId="{28780A53-2438-40A4-BF88-F6BA5D07B596}" dt="2026-05-11T15:34:45.024" v="455" actId="790"/>
          <ac:spMkLst>
            <pc:docMk/>
            <pc:sldMk cId="0" sldId="309"/>
            <ac:spMk id="769" creationId="{00000000-0000-0000-0000-000000000000}"/>
          </ac:spMkLst>
        </pc:spChg>
        <pc:spChg chg="ord">
          <ac:chgData name="JONES, Freya" userId="79b2e16b-e8ca-48c0-ba4d-ff48262398ac" providerId="ADAL" clId="{28780A53-2438-40A4-BF88-F6BA5D07B596}" dt="2026-05-12T12:02:27.949" v="1872" actId="13244"/>
          <ac:spMkLst>
            <pc:docMk/>
            <pc:sldMk cId="0" sldId="309"/>
            <ac:spMk id="770" creationId="{00000000-0000-0000-0000-000000000000}"/>
          </ac:spMkLst>
        </pc:spChg>
      </pc:sldChg>
      <pc:sldChg chg="modSp mod modNotesTx">
        <pc:chgData name="JONES, Freya" userId="79b2e16b-e8ca-48c0-ba4d-ff48262398ac" providerId="ADAL" clId="{28780A53-2438-40A4-BF88-F6BA5D07B596}" dt="2026-05-12T12:00:45.464" v="1850" actId="207"/>
        <pc:sldMkLst>
          <pc:docMk/>
          <pc:sldMk cId="0" sldId="310"/>
        </pc:sldMkLst>
        <pc:spChg chg="mod ord">
          <ac:chgData name="JONES, Freya" userId="79b2e16b-e8ca-48c0-ba4d-ff48262398ac" providerId="ADAL" clId="{28780A53-2438-40A4-BF88-F6BA5D07B596}" dt="2026-05-12T12:00:37.104" v="1849" actId="13244"/>
          <ac:spMkLst>
            <pc:docMk/>
            <pc:sldMk cId="0" sldId="310"/>
            <ac:spMk id="774" creationId="{00000000-0000-0000-0000-000000000000}"/>
          </ac:spMkLst>
        </pc:spChg>
        <pc:spChg chg="mod">
          <ac:chgData name="JONES, Freya" userId="79b2e16b-e8ca-48c0-ba4d-ff48262398ac" providerId="ADAL" clId="{28780A53-2438-40A4-BF88-F6BA5D07B596}" dt="2026-05-12T09:33:45.799" v="1252" actId="20577"/>
          <ac:spMkLst>
            <pc:docMk/>
            <pc:sldMk cId="0" sldId="310"/>
            <ac:spMk id="777" creationId="{00000000-0000-0000-0000-000000000000}"/>
          </ac:spMkLst>
        </pc:spChg>
        <pc:spChg chg="mod">
          <ac:chgData name="JONES, Freya" userId="79b2e16b-e8ca-48c0-ba4d-ff48262398ac" providerId="ADAL" clId="{28780A53-2438-40A4-BF88-F6BA5D07B596}" dt="2026-05-12T09:33:58.163" v="1256" actId="1076"/>
          <ac:spMkLst>
            <pc:docMk/>
            <pc:sldMk cId="0" sldId="310"/>
            <ac:spMk id="778" creationId="{00000000-0000-0000-0000-000000000000}"/>
          </ac:spMkLst>
        </pc:spChg>
        <pc:spChg chg="mod">
          <ac:chgData name="JONES, Freya" userId="79b2e16b-e8ca-48c0-ba4d-ff48262398ac" providerId="ADAL" clId="{28780A53-2438-40A4-BF88-F6BA5D07B596}" dt="2026-05-12T12:00:45.464" v="1850" actId="207"/>
          <ac:spMkLst>
            <pc:docMk/>
            <pc:sldMk cId="0" sldId="310"/>
            <ac:spMk id="779" creationId="{00000000-0000-0000-0000-000000000000}"/>
          </ac:spMkLst>
        </pc:spChg>
        <pc:picChg chg="mod ord">
          <ac:chgData name="JONES, Freya" userId="79b2e16b-e8ca-48c0-ba4d-ff48262398ac" providerId="ADAL" clId="{28780A53-2438-40A4-BF88-F6BA5D07B596}" dt="2026-05-12T12:00:32.488" v="1847" actId="962"/>
          <ac:picMkLst>
            <pc:docMk/>
            <pc:sldMk cId="0" sldId="310"/>
            <ac:picMk id="775" creationId="{00000000-0000-0000-0000-000000000000}"/>
          </ac:picMkLst>
        </pc:picChg>
        <pc:picChg chg="mod ord">
          <ac:chgData name="JONES, Freya" userId="79b2e16b-e8ca-48c0-ba4d-ff48262398ac" providerId="ADAL" clId="{28780A53-2438-40A4-BF88-F6BA5D07B596}" dt="2026-05-12T12:00:34.411" v="1848" actId="962"/>
          <ac:picMkLst>
            <pc:docMk/>
            <pc:sldMk cId="0" sldId="310"/>
            <ac:picMk id="776" creationId="{00000000-0000-0000-0000-000000000000}"/>
          </ac:picMkLst>
        </pc:picChg>
      </pc:sldChg>
      <pc:sldChg chg="addSp delSp modSp mod modNotesTx">
        <pc:chgData name="JONES, Freya" userId="79b2e16b-e8ca-48c0-ba4d-ff48262398ac" providerId="ADAL" clId="{28780A53-2438-40A4-BF88-F6BA5D07B596}" dt="2026-05-12T11:59:14.930" v="1843" actId="962"/>
        <pc:sldMkLst>
          <pc:docMk/>
          <pc:sldMk cId="0" sldId="311"/>
        </pc:sldMkLst>
        <pc:spChg chg="add mod ord">
          <ac:chgData name="JONES, Freya" userId="79b2e16b-e8ca-48c0-ba4d-ff48262398ac" providerId="ADAL" clId="{28780A53-2438-40A4-BF88-F6BA5D07B596}" dt="2026-05-12T11:58:24.682" v="1836" actId="13244"/>
          <ac:spMkLst>
            <pc:docMk/>
            <pc:sldMk cId="0" sldId="311"/>
            <ac:spMk id="2" creationId="{0810922C-0F7D-2170-3CE0-BB4AAE505A17}"/>
          </ac:spMkLst>
        </pc:spChg>
        <pc:spChg chg="ord">
          <ac:chgData name="JONES, Freya" userId="79b2e16b-e8ca-48c0-ba4d-ff48262398ac" providerId="ADAL" clId="{28780A53-2438-40A4-BF88-F6BA5D07B596}" dt="2026-05-12T11:58:29.703" v="1837" actId="13244"/>
          <ac:spMkLst>
            <pc:docMk/>
            <pc:sldMk cId="0" sldId="311"/>
            <ac:spMk id="783" creationId="{00000000-0000-0000-0000-000000000000}"/>
          </ac:spMkLst>
        </pc:spChg>
        <pc:spChg chg="mod ord">
          <ac:chgData name="JONES, Freya" userId="79b2e16b-e8ca-48c0-ba4d-ff48262398ac" providerId="ADAL" clId="{28780A53-2438-40A4-BF88-F6BA5D07B596}" dt="2026-05-12T11:58:19.440" v="1835" actId="13244"/>
          <ac:spMkLst>
            <pc:docMk/>
            <pc:sldMk cId="0" sldId="311"/>
            <ac:spMk id="784" creationId="{00000000-0000-0000-0000-000000000000}"/>
          </ac:spMkLst>
        </pc:spChg>
        <pc:spChg chg="mod">
          <ac:chgData name="JONES, Freya" userId="79b2e16b-e8ca-48c0-ba4d-ff48262398ac" providerId="ADAL" clId="{28780A53-2438-40A4-BF88-F6BA5D07B596}" dt="2026-05-12T11:57:52.901" v="1825" actId="207"/>
          <ac:spMkLst>
            <pc:docMk/>
            <pc:sldMk cId="0" sldId="311"/>
            <ac:spMk id="786" creationId="{00000000-0000-0000-0000-000000000000}"/>
          </ac:spMkLst>
        </pc:spChg>
        <pc:spChg chg="mod ord">
          <ac:chgData name="JONES, Freya" userId="79b2e16b-e8ca-48c0-ba4d-ff48262398ac" providerId="ADAL" clId="{28780A53-2438-40A4-BF88-F6BA5D07B596}" dt="2026-05-12T11:59:06.529" v="1840" actId="13244"/>
          <ac:spMkLst>
            <pc:docMk/>
            <pc:sldMk cId="0" sldId="311"/>
            <ac:spMk id="788" creationId="{00000000-0000-0000-0000-000000000000}"/>
          </ac:spMkLst>
        </pc:spChg>
        <pc:spChg chg="mod ord">
          <ac:chgData name="JONES, Freya" userId="79b2e16b-e8ca-48c0-ba4d-ff48262398ac" providerId="ADAL" clId="{28780A53-2438-40A4-BF88-F6BA5D07B596}" dt="2026-05-12T11:59:14.394" v="1841" actId="962"/>
          <ac:spMkLst>
            <pc:docMk/>
            <pc:sldMk cId="0" sldId="311"/>
            <ac:spMk id="789" creationId="{00000000-0000-0000-0000-000000000000}"/>
          </ac:spMkLst>
        </pc:spChg>
        <pc:spChg chg="mod">
          <ac:chgData name="JONES, Freya" userId="79b2e16b-e8ca-48c0-ba4d-ff48262398ac" providerId="ADAL" clId="{28780A53-2438-40A4-BF88-F6BA5D07B596}" dt="2026-05-12T11:59:14.930" v="1843" actId="962"/>
          <ac:spMkLst>
            <pc:docMk/>
            <pc:sldMk cId="0" sldId="311"/>
            <ac:spMk id="790" creationId="{00000000-0000-0000-0000-000000000000}"/>
          </ac:spMkLst>
        </pc:spChg>
        <pc:spChg chg="mod">
          <ac:chgData name="JONES, Freya" userId="79b2e16b-e8ca-48c0-ba4d-ff48262398ac" providerId="ADAL" clId="{28780A53-2438-40A4-BF88-F6BA5D07B596}" dt="2026-05-12T11:58:01.911" v="1829" actId="208"/>
          <ac:spMkLst>
            <pc:docMk/>
            <pc:sldMk cId="0" sldId="311"/>
            <ac:spMk id="792" creationId="{00000000-0000-0000-0000-000000000000}"/>
          </ac:spMkLst>
        </pc:spChg>
        <pc:spChg chg="mod">
          <ac:chgData name="JONES, Freya" userId="79b2e16b-e8ca-48c0-ba4d-ff48262398ac" providerId="ADAL" clId="{28780A53-2438-40A4-BF88-F6BA5D07B596}" dt="2026-05-12T08:52:43.860" v="717" actId="962"/>
          <ac:spMkLst>
            <pc:docMk/>
            <pc:sldMk cId="0" sldId="311"/>
            <ac:spMk id="793" creationId="{00000000-0000-0000-0000-000000000000}"/>
          </ac:spMkLst>
        </pc:spChg>
        <pc:spChg chg="mod">
          <ac:chgData name="JONES, Freya" userId="79b2e16b-e8ca-48c0-ba4d-ff48262398ac" providerId="ADAL" clId="{28780A53-2438-40A4-BF88-F6BA5D07B596}" dt="2026-05-12T11:58:08.294" v="1831" actId="207"/>
          <ac:spMkLst>
            <pc:docMk/>
            <pc:sldMk cId="0" sldId="311"/>
            <ac:spMk id="795" creationId="{00000000-0000-0000-0000-000000000000}"/>
          </ac:spMkLst>
        </pc:spChg>
        <pc:spChg chg="mod">
          <ac:chgData name="JONES, Freya" userId="79b2e16b-e8ca-48c0-ba4d-ff48262398ac" providerId="ADAL" clId="{28780A53-2438-40A4-BF88-F6BA5D07B596}" dt="2026-05-12T08:52:48.313" v="720" actId="962"/>
          <ac:spMkLst>
            <pc:docMk/>
            <pc:sldMk cId="0" sldId="311"/>
            <ac:spMk id="796" creationId="{00000000-0000-0000-0000-000000000000}"/>
          </ac:spMkLst>
        </pc:spChg>
        <pc:spChg chg="mod">
          <ac:chgData name="JONES, Freya" userId="79b2e16b-e8ca-48c0-ba4d-ff48262398ac" providerId="ADAL" clId="{28780A53-2438-40A4-BF88-F6BA5D07B596}" dt="2026-05-12T11:58:14.540" v="1834" actId="208"/>
          <ac:spMkLst>
            <pc:docMk/>
            <pc:sldMk cId="0" sldId="311"/>
            <ac:spMk id="798" creationId="{00000000-0000-0000-0000-000000000000}"/>
          </ac:spMkLst>
        </pc:spChg>
        <pc:spChg chg="mod">
          <ac:chgData name="JONES, Freya" userId="79b2e16b-e8ca-48c0-ba4d-ff48262398ac" providerId="ADAL" clId="{28780A53-2438-40A4-BF88-F6BA5D07B596}" dt="2026-05-11T15:34:45.024" v="455" actId="790"/>
          <ac:spMkLst>
            <pc:docMk/>
            <pc:sldMk cId="0" sldId="311"/>
            <ac:spMk id="799" creationId="{00000000-0000-0000-0000-000000000000}"/>
          </ac:spMkLst>
        </pc:spChg>
        <pc:spChg chg="mod">
          <ac:chgData name="JONES, Freya" userId="79b2e16b-e8ca-48c0-ba4d-ff48262398ac" providerId="ADAL" clId="{28780A53-2438-40A4-BF88-F6BA5D07B596}" dt="2026-05-11T15:34:45.024" v="455" actId="790"/>
          <ac:spMkLst>
            <pc:docMk/>
            <pc:sldMk cId="0" sldId="311"/>
            <ac:spMk id="800" creationId="{00000000-0000-0000-0000-000000000000}"/>
          </ac:spMkLst>
        </pc:spChg>
      </pc:sldChg>
      <pc:sldChg chg="modSp mod">
        <pc:chgData name="JONES, Freya" userId="79b2e16b-e8ca-48c0-ba4d-ff48262398ac" providerId="ADAL" clId="{28780A53-2438-40A4-BF88-F6BA5D07B596}" dt="2026-05-12T11:57:28.774" v="1821" actId="13244"/>
        <pc:sldMkLst>
          <pc:docMk/>
          <pc:sldMk cId="0" sldId="312"/>
        </pc:sldMkLst>
        <pc:spChg chg="mod ord">
          <ac:chgData name="JONES, Freya" userId="79b2e16b-e8ca-48c0-ba4d-ff48262398ac" providerId="ADAL" clId="{28780A53-2438-40A4-BF88-F6BA5D07B596}" dt="2026-05-12T11:57:26.623" v="1820" actId="13244"/>
          <ac:spMkLst>
            <pc:docMk/>
            <pc:sldMk cId="0" sldId="312"/>
            <ac:spMk id="804" creationId="{00000000-0000-0000-0000-000000000000}"/>
          </ac:spMkLst>
        </pc:spChg>
        <pc:spChg chg="mod">
          <ac:chgData name="JONES, Freya" userId="79b2e16b-e8ca-48c0-ba4d-ff48262398ac" providerId="ADAL" clId="{28780A53-2438-40A4-BF88-F6BA5D07B596}" dt="2026-05-11T15:34:45.024" v="455" actId="790"/>
          <ac:spMkLst>
            <pc:docMk/>
            <pc:sldMk cId="0" sldId="312"/>
            <ac:spMk id="805" creationId="{00000000-0000-0000-0000-000000000000}"/>
          </ac:spMkLst>
        </pc:spChg>
        <pc:spChg chg="mod">
          <ac:chgData name="JONES, Freya" userId="79b2e16b-e8ca-48c0-ba4d-ff48262398ac" providerId="ADAL" clId="{28780A53-2438-40A4-BF88-F6BA5D07B596}" dt="2026-05-11T15:34:45.024" v="455" actId="790"/>
          <ac:spMkLst>
            <pc:docMk/>
            <pc:sldMk cId="0" sldId="312"/>
            <ac:spMk id="806" creationId="{00000000-0000-0000-0000-000000000000}"/>
          </ac:spMkLst>
        </pc:spChg>
        <pc:spChg chg="mod">
          <ac:chgData name="JONES, Freya" userId="79b2e16b-e8ca-48c0-ba4d-ff48262398ac" providerId="ADAL" clId="{28780A53-2438-40A4-BF88-F6BA5D07B596}" dt="2026-05-11T15:34:45.024" v="455" actId="790"/>
          <ac:spMkLst>
            <pc:docMk/>
            <pc:sldMk cId="0" sldId="312"/>
            <ac:spMk id="807" creationId="{00000000-0000-0000-0000-000000000000}"/>
          </ac:spMkLst>
        </pc:spChg>
        <pc:picChg chg="ord">
          <ac:chgData name="JONES, Freya" userId="79b2e16b-e8ca-48c0-ba4d-ff48262398ac" providerId="ADAL" clId="{28780A53-2438-40A4-BF88-F6BA5D07B596}" dt="2026-05-12T11:57:28.774" v="1821" actId="13244"/>
          <ac:picMkLst>
            <pc:docMk/>
            <pc:sldMk cId="0" sldId="312"/>
            <ac:picMk id="808" creationId="{00000000-0000-0000-0000-000000000000}"/>
          </ac:picMkLst>
        </pc:picChg>
      </pc:sldChg>
      <pc:sldChg chg="modSp mod">
        <pc:chgData name="JONES, Freya" userId="79b2e16b-e8ca-48c0-ba4d-ff48262398ac" providerId="ADAL" clId="{28780A53-2438-40A4-BF88-F6BA5D07B596}" dt="2026-05-12T11:57:07.901" v="1818" actId="13244"/>
        <pc:sldMkLst>
          <pc:docMk/>
          <pc:sldMk cId="0" sldId="313"/>
        </pc:sldMkLst>
        <pc:spChg chg="mod ord">
          <ac:chgData name="JONES, Freya" userId="79b2e16b-e8ca-48c0-ba4d-ff48262398ac" providerId="ADAL" clId="{28780A53-2438-40A4-BF88-F6BA5D07B596}" dt="2026-05-12T11:57:00.134" v="1816" actId="13244"/>
          <ac:spMkLst>
            <pc:docMk/>
            <pc:sldMk cId="0" sldId="313"/>
            <ac:spMk id="810" creationId="{00000000-0000-0000-0000-000000000000}"/>
          </ac:spMkLst>
        </pc:spChg>
        <pc:spChg chg="mod">
          <ac:chgData name="JONES, Freya" userId="79b2e16b-e8ca-48c0-ba4d-ff48262398ac" providerId="ADAL" clId="{28780A53-2438-40A4-BF88-F6BA5D07B596}" dt="2026-05-11T15:34:45.024" v="455" actId="790"/>
          <ac:spMkLst>
            <pc:docMk/>
            <pc:sldMk cId="0" sldId="313"/>
            <ac:spMk id="811" creationId="{00000000-0000-0000-0000-000000000000}"/>
          </ac:spMkLst>
        </pc:spChg>
        <pc:spChg chg="mod">
          <ac:chgData name="JONES, Freya" userId="79b2e16b-e8ca-48c0-ba4d-ff48262398ac" providerId="ADAL" clId="{28780A53-2438-40A4-BF88-F6BA5D07B596}" dt="2026-05-11T15:34:45.024" v="455" actId="790"/>
          <ac:spMkLst>
            <pc:docMk/>
            <pc:sldMk cId="0" sldId="313"/>
            <ac:spMk id="812" creationId="{00000000-0000-0000-0000-000000000000}"/>
          </ac:spMkLst>
        </pc:spChg>
        <pc:spChg chg="mod ord">
          <ac:chgData name="JONES, Freya" userId="79b2e16b-e8ca-48c0-ba4d-ff48262398ac" providerId="ADAL" clId="{28780A53-2438-40A4-BF88-F6BA5D07B596}" dt="2026-05-12T11:57:04.011" v="1817" actId="13244"/>
          <ac:spMkLst>
            <pc:docMk/>
            <pc:sldMk cId="0" sldId="313"/>
            <ac:spMk id="813" creationId="{00000000-0000-0000-0000-000000000000}"/>
          </ac:spMkLst>
        </pc:spChg>
        <pc:picChg chg="ord">
          <ac:chgData name="JONES, Freya" userId="79b2e16b-e8ca-48c0-ba4d-ff48262398ac" providerId="ADAL" clId="{28780A53-2438-40A4-BF88-F6BA5D07B596}" dt="2026-05-12T11:57:07.901" v="1818" actId="13244"/>
          <ac:picMkLst>
            <pc:docMk/>
            <pc:sldMk cId="0" sldId="313"/>
            <ac:picMk id="814" creationId="{00000000-0000-0000-0000-000000000000}"/>
          </ac:picMkLst>
        </pc:picChg>
      </pc:sldChg>
      <pc:sldChg chg="modSp mod">
        <pc:chgData name="JONES, Freya" userId="79b2e16b-e8ca-48c0-ba4d-ff48262398ac" providerId="ADAL" clId="{28780A53-2438-40A4-BF88-F6BA5D07B596}" dt="2026-05-11T15:34:45.024" v="455" actId="790"/>
        <pc:sldMkLst>
          <pc:docMk/>
          <pc:sldMk cId="0" sldId="314"/>
        </pc:sldMkLst>
        <pc:spChg chg="mod">
          <ac:chgData name="JONES, Freya" userId="79b2e16b-e8ca-48c0-ba4d-ff48262398ac" providerId="ADAL" clId="{28780A53-2438-40A4-BF88-F6BA5D07B596}" dt="2026-05-11T15:34:45.024" v="455" actId="790"/>
          <ac:spMkLst>
            <pc:docMk/>
            <pc:sldMk cId="0" sldId="314"/>
            <ac:spMk id="816" creationId="{00000000-0000-0000-0000-000000000000}"/>
          </ac:spMkLst>
        </pc:spChg>
      </pc:sldChg>
      <pc:sldChg chg="modSp mod">
        <pc:chgData name="JONES, Freya" userId="79b2e16b-e8ca-48c0-ba4d-ff48262398ac" providerId="ADAL" clId="{28780A53-2438-40A4-BF88-F6BA5D07B596}" dt="2026-05-12T11:56:45.678" v="1815" actId="13244"/>
        <pc:sldMkLst>
          <pc:docMk/>
          <pc:sldMk cId="0" sldId="315"/>
        </pc:sldMkLst>
        <pc:spChg chg="mod ord">
          <ac:chgData name="JONES, Freya" userId="79b2e16b-e8ca-48c0-ba4d-ff48262398ac" providerId="ADAL" clId="{28780A53-2438-40A4-BF88-F6BA5D07B596}" dt="2026-05-12T11:56:45.678" v="1815" actId="13244"/>
          <ac:spMkLst>
            <pc:docMk/>
            <pc:sldMk cId="0" sldId="315"/>
            <ac:spMk id="818" creationId="{00000000-0000-0000-0000-000000000000}"/>
          </ac:spMkLst>
        </pc:spChg>
        <pc:spChg chg="mod">
          <ac:chgData name="JONES, Freya" userId="79b2e16b-e8ca-48c0-ba4d-ff48262398ac" providerId="ADAL" clId="{28780A53-2438-40A4-BF88-F6BA5D07B596}" dt="2026-05-11T15:34:45.024" v="455" actId="790"/>
          <ac:spMkLst>
            <pc:docMk/>
            <pc:sldMk cId="0" sldId="315"/>
            <ac:spMk id="819" creationId="{00000000-0000-0000-0000-000000000000}"/>
          </ac:spMkLst>
        </pc:spChg>
        <pc:spChg chg="mod">
          <ac:chgData name="JONES, Freya" userId="79b2e16b-e8ca-48c0-ba4d-ff48262398ac" providerId="ADAL" clId="{28780A53-2438-40A4-BF88-F6BA5D07B596}" dt="2026-05-11T15:34:45.024" v="455" actId="790"/>
          <ac:spMkLst>
            <pc:docMk/>
            <pc:sldMk cId="0" sldId="315"/>
            <ac:spMk id="820" creationId="{00000000-0000-0000-0000-000000000000}"/>
          </ac:spMkLst>
        </pc:spChg>
        <pc:spChg chg="mod">
          <ac:chgData name="JONES, Freya" userId="79b2e16b-e8ca-48c0-ba4d-ff48262398ac" providerId="ADAL" clId="{28780A53-2438-40A4-BF88-F6BA5D07B596}" dt="2026-05-11T15:34:45.024" v="455" actId="790"/>
          <ac:spMkLst>
            <pc:docMk/>
            <pc:sldMk cId="0" sldId="315"/>
            <ac:spMk id="821" creationId="{00000000-0000-0000-0000-000000000000}"/>
          </ac:spMkLst>
        </pc:spChg>
      </pc:sldChg>
      <pc:sldChg chg="modSp mod modNotesTx">
        <pc:chgData name="JONES, Freya" userId="79b2e16b-e8ca-48c0-ba4d-ff48262398ac" providerId="ADAL" clId="{28780A53-2438-40A4-BF88-F6BA5D07B596}" dt="2026-05-12T11:56:37.399" v="1814" actId="13244"/>
        <pc:sldMkLst>
          <pc:docMk/>
          <pc:sldMk cId="0" sldId="316"/>
        </pc:sldMkLst>
        <pc:spChg chg="ord">
          <ac:chgData name="JONES, Freya" userId="79b2e16b-e8ca-48c0-ba4d-ff48262398ac" providerId="ADAL" clId="{28780A53-2438-40A4-BF88-F6BA5D07B596}" dt="2026-05-12T11:56:37.399" v="1814" actId="13244"/>
          <ac:spMkLst>
            <pc:docMk/>
            <pc:sldMk cId="0" sldId="316"/>
            <ac:spMk id="823" creationId="{00000000-0000-0000-0000-000000000000}"/>
          </ac:spMkLst>
        </pc:spChg>
        <pc:spChg chg="mod">
          <ac:chgData name="JONES, Freya" userId="79b2e16b-e8ca-48c0-ba4d-ff48262398ac" providerId="ADAL" clId="{28780A53-2438-40A4-BF88-F6BA5D07B596}" dt="2026-05-12T09:24:51.931" v="886" actId="20577"/>
          <ac:spMkLst>
            <pc:docMk/>
            <pc:sldMk cId="0" sldId="316"/>
            <ac:spMk id="824" creationId="{00000000-0000-0000-0000-000000000000}"/>
          </ac:spMkLst>
        </pc:spChg>
        <pc:spChg chg="mod">
          <ac:chgData name="JONES, Freya" userId="79b2e16b-e8ca-48c0-ba4d-ff48262398ac" providerId="ADAL" clId="{28780A53-2438-40A4-BF88-F6BA5D07B596}" dt="2026-05-12T08:52:57.295" v="722" actId="962"/>
          <ac:spMkLst>
            <pc:docMk/>
            <pc:sldMk cId="0" sldId="316"/>
            <ac:spMk id="825" creationId="{00000000-0000-0000-0000-000000000000}"/>
          </ac:spMkLst>
        </pc:spChg>
        <pc:spChg chg="mod">
          <ac:chgData name="JONES, Freya" userId="79b2e16b-e8ca-48c0-ba4d-ff48262398ac" providerId="ADAL" clId="{28780A53-2438-40A4-BF88-F6BA5D07B596}" dt="2026-05-12T08:52:58.664" v="723" actId="962"/>
          <ac:spMkLst>
            <pc:docMk/>
            <pc:sldMk cId="0" sldId="316"/>
            <ac:spMk id="826" creationId="{00000000-0000-0000-0000-000000000000}"/>
          </ac:spMkLst>
        </pc:spChg>
        <pc:spChg chg="mod">
          <ac:chgData name="JONES, Freya" userId="79b2e16b-e8ca-48c0-ba4d-ff48262398ac" providerId="ADAL" clId="{28780A53-2438-40A4-BF88-F6BA5D07B596}" dt="2026-05-11T15:34:45.024" v="455" actId="790"/>
          <ac:spMkLst>
            <pc:docMk/>
            <pc:sldMk cId="0" sldId="316"/>
            <ac:spMk id="828" creationId="{00000000-0000-0000-0000-000000000000}"/>
          </ac:spMkLst>
        </pc:spChg>
        <pc:spChg chg="mod">
          <ac:chgData name="JONES, Freya" userId="79b2e16b-e8ca-48c0-ba4d-ff48262398ac" providerId="ADAL" clId="{28780A53-2438-40A4-BF88-F6BA5D07B596}" dt="2026-05-12T08:52:59.579" v="724" actId="962"/>
          <ac:spMkLst>
            <pc:docMk/>
            <pc:sldMk cId="0" sldId="316"/>
            <ac:spMk id="829" creationId="{00000000-0000-0000-0000-000000000000}"/>
          </ac:spMkLst>
        </pc:spChg>
        <pc:spChg chg="mod">
          <ac:chgData name="JONES, Freya" userId="79b2e16b-e8ca-48c0-ba4d-ff48262398ac" providerId="ADAL" clId="{28780A53-2438-40A4-BF88-F6BA5D07B596}" dt="2026-05-12T08:53:00.148" v="725" actId="962"/>
          <ac:spMkLst>
            <pc:docMk/>
            <pc:sldMk cId="0" sldId="316"/>
            <ac:spMk id="830" creationId="{00000000-0000-0000-0000-000000000000}"/>
          </ac:spMkLst>
        </pc:spChg>
        <pc:spChg chg="mod">
          <ac:chgData name="JONES, Freya" userId="79b2e16b-e8ca-48c0-ba4d-ff48262398ac" providerId="ADAL" clId="{28780A53-2438-40A4-BF88-F6BA5D07B596}" dt="2026-05-11T15:34:45.024" v="455" actId="790"/>
          <ac:spMkLst>
            <pc:docMk/>
            <pc:sldMk cId="0" sldId="316"/>
            <ac:spMk id="831" creationId="{00000000-0000-0000-0000-000000000000}"/>
          </ac:spMkLst>
        </pc:spChg>
        <pc:spChg chg="mod">
          <ac:chgData name="JONES, Freya" userId="79b2e16b-e8ca-48c0-ba4d-ff48262398ac" providerId="ADAL" clId="{28780A53-2438-40A4-BF88-F6BA5D07B596}" dt="2026-05-12T08:53:00.717" v="726" actId="962"/>
          <ac:spMkLst>
            <pc:docMk/>
            <pc:sldMk cId="0" sldId="316"/>
            <ac:spMk id="833" creationId="{00000000-0000-0000-0000-000000000000}"/>
          </ac:spMkLst>
        </pc:spChg>
        <pc:spChg chg="mod">
          <ac:chgData name="JONES, Freya" userId="79b2e16b-e8ca-48c0-ba4d-ff48262398ac" providerId="ADAL" clId="{28780A53-2438-40A4-BF88-F6BA5D07B596}" dt="2026-05-12T08:53:01.222" v="727" actId="962"/>
          <ac:spMkLst>
            <pc:docMk/>
            <pc:sldMk cId="0" sldId="316"/>
            <ac:spMk id="834" creationId="{00000000-0000-0000-0000-000000000000}"/>
          </ac:spMkLst>
        </pc:spChg>
        <pc:spChg chg="mod">
          <ac:chgData name="JONES, Freya" userId="79b2e16b-e8ca-48c0-ba4d-ff48262398ac" providerId="ADAL" clId="{28780A53-2438-40A4-BF88-F6BA5D07B596}" dt="2026-05-11T15:34:45.024" v="455" actId="790"/>
          <ac:spMkLst>
            <pc:docMk/>
            <pc:sldMk cId="0" sldId="316"/>
            <ac:spMk id="836" creationId="{00000000-0000-0000-0000-000000000000}"/>
          </ac:spMkLst>
        </pc:spChg>
        <pc:spChg chg="mod">
          <ac:chgData name="JONES, Freya" userId="79b2e16b-e8ca-48c0-ba4d-ff48262398ac" providerId="ADAL" clId="{28780A53-2438-40A4-BF88-F6BA5D07B596}" dt="2026-05-12T08:53:02.010" v="728" actId="962"/>
          <ac:spMkLst>
            <pc:docMk/>
            <pc:sldMk cId="0" sldId="316"/>
            <ac:spMk id="837" creationId="{00000000-0000-0000-0000-000000000000}"/>
          </ac:spMkLst>
        </pc:spChg>
        <pc:spChg chg="mod">
          <ac:chgData name="JONES, Freya" userId="79b2e16b-e8ca-48c0-ba4d-ff48262398ac" providerId="ADAL" clId="{28780A53-2438-40A4-BF88-F6BA5D07B596}" dt="2026-05-12T08:53:02.581" v="729" actId="962"/>
          <ac:spMkLst>
            <pc:docMk/>
            <pc:sldMk cId="0" sldId="316"/>
            <ac:spMk id="838" creationId="{00000000-0000-0000-0000-000000000000}"/>
          </ac:spMkLst>
        </pc:spChg>
        <pc:spChg chg="mod">
          <ac:chgData name="JONES, Freya" userId="79b2e16b-e8ca-48c0-ba4d-ff48262398ac" providerId="ADAL" clId="{28780A53-2438-40A4-BF88-F6BA5D07B596}" dt="2026-05-11T15:34:45.024" v="455" actId="790"/>
          <ac:spMkLst>
            <pc:docMk/>
            <pc:sldMk cId="0" sldId="316"/>
            <ac:spMk id="839" creationId="{00000000-0000-0000-0000-000000000000}"/>
          </ac:spMkLst>
        </pc:spChg>
        <pc:spChg chg="mod">
          <ac:chgData name="JONES, Freya" userId="79b2e16b-e8ca-48c0-ba4d-ff48262398ac" providerId="ADAL" clId="{28780A53-2438-40A4-BF88-F6BA5D07B596}" dt="2026-05-11T15:34:45.024" v="455" actId="790"/>
          <ac:spMkLst>
            <pc:docMk/>
            <pc:sldMk cId="0" sldId="316"/>
            <ac:spMk id="840" creationId="{00000000-0000-0000-0000-000000000000}"/>
          </ac:spMkLst>
        </pc:spChg>
        <pc:spChg chg="mod">
          <ac:chgData name="JONES, Freya" userId="79b2e16b-e8ca-48c0-ba4d-ff48262398ac" providerId="ADAL" clId="{28780A53-2438-40A4-BF88-F6BA5D07B596}" dt="2026-05-12T08:53:03.191" v="730" actId="962"/>
          <ac:spMkLst>
            <pc:docMk/>
            <pc:sldMk cId="0" sldId="316"/>
            <ac:spMk id="841" creationId="{00000000-0000-0000-0000-000000000000}"/>
          </ac:spMkLst>
        </pc:spChg>
        <pc:spChg chg="mod">
          <ac:chgData name="JONES, Freya" userId="79b2e16b-e8ca-48c0-ba4d-ff48262398ac" providerId="ADAL" clId="{28780A53-2438-40A4-BF88-F6BA5D07B596}" dt="2026-05-12T08:53:04.285" v="731" actId="962"/>
          <ac:spMkLst>
            <pc:docMk/>
            <pc:sldMk cId="0" sldId="316"/>
            <ac:spMk id="842" creationId="{00000000-0000-0000-0000-000000000000}"/>
          </ac:spMkLst>
        </pc:spChg>
        <pc:spChg chg="mod">
          <ac:chgData name="JONES, Freya" userId="79b2e16b-e8ca-48c0-ba4d-ff48262398ac" providerId="ADAL" clId="{28780A53-2438-40A4-BF88-F6BA5D07B596}" dt="2026-05-11T15:34:45.024" v="455" actId="790"/>
          <ac:spMkLst>
            <pc:docMk/>
            <pc:sldMk cId="0" sldId="316"/>
            <ac:spMk id="843" creationId="{00000000-0000-0000-0000-000000000000}"/>
          </ac:spMkLst>
        </pc:spChg>
        <pc:spChg chg="mod">
          <ac:chgData name="JONES, Freya" userId="79b2e16b-e8ca-48c0-ba4d-ff48262398ac" providerId="ADAL" clId="{28780A53-2438-40A4-BF88-F6BA5D07B596}" dt="2026-05-11T15:34:45.024" v="455" actId="790"/>
          <ac:spMkLst>
            <pc:docMk/>
            <pc:sldMk cId="0" sldId="316"/>
            <ac:spMk id="845" creationId="{00000000-0000-0000-0000-000000000000}"/>
          </ac:spMkLst>
        </pc:spChg>
      </pc:sldChg>
      <pc:sldChg chg="modSp mod">
        <pc:chgData name="JONES, Freya" userId="79b2e16b-e8ca-48c0-ba4d-ff48262398ac" providerId="ADAL" clId="{28780A53-2438-40A4-BF88-F6BA5D07B596}" dt="2026-05-12T11:56:18.135" v="1813" actId="13244"/>
        <pc:sldMkLst>
          <pc:docMk/>
          <pc:sldMk cId="0" sldId="317"/>
        </pc:sldMkLst>
        <pc:spChg chg="mod ord">
          <ac:chgData name="JONES, Freya" userId="79b2e16b-e8ca-48c0-ba4d-ff48262398ac" providerId="ADAL" clId="{28780A53-2438-40A4-BF88-F6BA5D07B596}" dt="2026-05-12T11:56:18.135" v="1813" actId="13244"/>
          <ac:spMkLst>
            <pc:docMk/>
            <pc:sldMk cId="0" sldId="317"/>
            <ac:spMk id="849" creationId="{00000000-0000-0000-0000-000000000000}"/>
          </ac:spMkLst>
        </pc:spChg>
        <pc:spChg chg="mod">
          <ac:chgData name="JONES, Freya" userId="79b2e16b-e8ca-48c0-ba4d-ff48262398ac" providerId="ADAL" clId="{28780A53-2438-40A4-BF88-F6BA5D07B596}" dt="2026-05-12T09:25:31.172" v="932" actId="20577"/>
          <ac:spMkLst>
            <pc:docMk/>
            <pc:sldMk cId="0" sldId="317"/>
            <ac:spMk id="852" creationId="{00000000-0000-0000-0000-000000000000}"/>
          </ac:spMkLst>
        </pc:spChg>
        <pc:spChg chg="mod">
          <ac:chgData name="JONES, Freya" userId="79b2e16b-e8ca-48c0-ba4d-ff48262398ac" providerId="ADAL" clId="{28780A53-2438-40A4-BF88-F6BA5D07B596}" dt="2026-05-11T15:34:45.024" v="455" actId="790"/>
          <ac:spMkLst>
            <pc:docMk/>
            <pc:sldMk cId="0" sldId="317"/>
            <ac:spMk id="853" creationId="{00000000-0000-0000-0000-000000000000}"/>
          </ac:spMkLst>
        </pc:spChg>
        <pc:spChg chg="mod">
          <ac:chgData name="JONES, Freya" userId="79b2e16b-e8ca-48c0-ba4d-ff48262398ac" providerId="ADAL" clId="{28780A53-2438-40A4-BF88-F6BA5D07B596}" dt="2026-05-12T08:53:15.564" v="732" actId="962"/>
          <ac:spMkLst>
            <pc:docMk/>
            <pc:sldMk cId="0" sldId="317"/>
            <ac:spMk id="854" creationId="{00000000-0000-0000-0000-000000000000}"/>
          </ac:spMkLst>
        </pc:spChg>
        <pc:spChg chg="mod">
          <ac:chgData name="JONES, Freya" userId="79b2e16b-e8ca-48c0-ba4d-ff48262398ac" providerId="ADAL" clId="{28780A53-2438-40A4-BF88-F6BA5D07B596}" dt="2026-05-11T15:34:45.024" v="455" actId="790"/>
          <ac:spMkLst>
            <pc:docMk/>
            <pc:sldMk cId="0" sldId="317"/>
            <ac:spMk id="855" creationId="{00000000-0000-0000-0000-000000000000}"/>
          </ac:spMkLst>
        </pc:spChg>
        <pc:spChg chg="mod">
          <ac:chgData name="JONES, Freya" userId="79b2e16b-e8ca-48c0-ba4d-ff48262398ac" providerId="ADAL" clId="{28780A53-2438-40A4-BF88-F6BA5D07B596}" dt="2026-05-11T15:34:45.024" v="455" actId="790"/>
          <ac:spMkLst>
            <pc:docMk/>
            <pc:sldMk cId="0" sldId="317"/>
            <ac:spMk id="856" creationId="{00000000-0000-0000-0000-000000000000}"/>
          </ac:spMkLst>
        </pc:spChg>
        <pc:spChg chg="mod">
          <ac:chgData name="JONES, Freya" userId="79b2e16b-e8ca-48c0-ba4d-ff48262398ac" providerId="ADAL" clId="{28780A53-2438-40A4-BF88-F6BA5D07B596}" dt="2026-05-11T15:34:45.024" v="455" actId="790"/>
          <ac:spMkLst>
            <pc:docMk/>
            <pc:sldMk cId="0" sldId="317"/>
            <ac:spMk id="857" creationId="{00000000-0000-0000-0000-000000000000}"/>
          </ac:spMkLst>
        </pc:spChg>
        <pc:picChg chg="mod ord">
          <ac:chgData name="JONES, Freya" userId="79b2e16b-e8ca-48c0-ba4d-ff48262398ac" providerId="ADAL" clId="{28780A53-2438-40A4-BF88-F6BA5D07B596}" dt="2026-05-12T11:56:12.620" v="1811" actId="962"/>
          <ac:picMkLst>
            <pc:docMk/>
            <pc:sldMk cId="0" sldId="317"/>
            <ac:picMk id="850" creationId="{00000000-0000-0000-0000-000000000000}"/>
          </ac:picMkLst>
        </pc:picChg>
        <pc:picChg chg="mod ord">
          <ac:chgData name="JONES, Freya" userId="79b2e16b-e8ca-48c0-ba4d-ff48262398ac" providerId="ADAL" clId="{28780A53-2438-40A4-BF88-F6BA5D07B596}" dt="2026-05-12T11:56:15.062" v="1812" actId="962"/>
          <ac:picMkLst>
            <pc:docMk/>
            <pc:sldMk cId="0" sldId="317"/>
            <ac:picMk id="851" creationId="{00000000-0000-0000-0000-000000000000}"/>
          </ac:picMkLst>
        </pc:picChg>
      </pc:sldChg>
      <pc:sldChg chg="modSp mod">
        <pc:chgData name="JONES, Freya" userId="79b2e16b-e8ca-48c0-ba4d-ff48262398ac" providerId="ADAL" clId="{28780A53-2438-40A4-BF88-F6BA5D07B596}" dt="2026-05-12T11:54:38.547" v="1807" actId="13244"/>
        <pc:sldMkLst>
          <pc:docMk/>
          <pc:sldMk cId="0" sldId="318"/>
        </pc:sldMkLst>
        <pc:spChg chg="mod ord">
          <ac:chgData name="JONES, Freya" userId="79b2e16b-e8ca-48c0-ba4d-ff48262398ac" providerId="ADAL" clId="{28780A53-2438-40A4-BF88-F6BA5D07B596}" dt="2026-05-12T11:54:38.547" v="1807" actId="13244"/>
          <ac:spMkLst>
            <pc:docMk/>
            <pc:sldMk cId="0" sldId="318"/>
            <ac:spMk id="859" creationId="{00000000-0000-0000-0000-000000000000}"/>
          </ac:spMkLst>
        </pc:spChg>
        <pc:spChg chg="mod">
          <ac:chgData name="JONES, Freya" userId="79b2e16b-e8ca-48c0-ba4d-ff48262398ac" providerId="ADAL" clId="{28780A53-2438-40A4-BF88-F6BA5D07B596}" dt="2026-05-12T09:25:48.400" v="974" actId="20577"/>
          <ac:spMkLst>
            <pc:docMk/>
            <pc:sldMk cId="0" sldId="318"/>
            <ac:spMk id="860" creationId="{00000000-0000-0000-0000-000000000000}"/>
          </ac:spMkLst>
        </pc:spChg>
        <pc:spChg chg="mod">
          <ac:chgData name="JONES, Freya" userId="79b2e16b-e8ca-48c0-ba4d-ff48262398ac" providerId="ADAL" clId="{28780A53-2438-40A4-BF88-F6BA5D07B596}" dt="2026-05-12T08:53:16.459" v="733" actId="962"/>
          <ac:spMkLst>
            <pc:docMk/>
            <pc:sldMk cId="0" sldId="318"/>
            <ac:spMk id="861" creationId="{00000000-0000-0000-0000-000000000000}"/>
          </ac:spMkLst>
        </pc:spChg>
        <pc:spChg chg="mod">
          <ac:chgData name="JONES, Freya" userId="79b2e16b-e8ca-48c0-ba4d-ff48262398ac" providerId="ADAL" clId="{28780A53-2438-40A4-BF88-F6BA5D07B596}" dt="2026-05-11T15:34:45.024" v="455" actId="790"/>
          <ac:spMkLst>
            <pc:docMk/>
            <pc:sldMk cId="0" sldId="318"/>
            <ac:spMk id="862" creationId="{00000000-0000-0000-0000-000000000000}"/>
          </ac:spMkLst>
        </pc:spChg>
        <pc:spChg chg="mod">
          <ac:chgData name="JONES, Freya" userId="79b2e16b-e8ca-48c0-ba4d-ff48262398ac" providerId="ADAL" clId="{28780A53-2438-40A4-BF88-F6BA5D07B596}" dt="2026-05-11T15:34:45.024" v="455" actId="790"/>
          <ac:spMkLst>
            <pc:docMk/>
            <pc:sldMk cId="0" sldId="318"/>
            <ac:spMk id="863" creationId="{00000000-0000-0000-0000-000000000000}"/>
          </ac:spMkLst>
        </pc:spChg>
        <pc:spChg chg="mod">
          <ac:chgData name="JONES, Freya" userId="79b2e16b-e8ca-48c0-ba4d-ff48262398ac" providerId="ADAL" clId="{28780A53-2438-40A4-BF88-F6BA5D07B596}" dt="2026-05-12T08:53:17.088" v="734" actId="962"/>
          <ac:spMkLst>
            <pc:docMk/>
            <pc:sldMk cId="0" sldId="318"/>
            <ac:spMk id="864" creationId="{00000000-0000-0000-0000-000000000000}"/>
          </ac:spMkLst>
        </pc:spChg>
        <pc:spChg chg="mod">
          <ac:chgData name="JONES, Freya" userId="79b2e16b-e8ca-48c0-ba4d-ff48262398ac" providerId="ADAL" clId="{28780A53-2438-40A4-BF88-F6BA5D07B596}" dt="2026-05-11T15:34:45.024" v="455" actId="790"/>
          <ac:spMkLst>
            <pc:docMk/>
            <pc:sldMk cId="0" sldId="318"/>
            <ac:spMk id="865" creationId="{00000000-0000-0000-0000-000000000000}"/>
          </ac:spMkLst>
        </pc:spChg>
        <pc:spChg chg="mod">
          <ac:chgData name="JONES, Freya" userId="79b2e16b-e8ca-48c0-ba4d-ff48262398ac" providerId="ADAL" clId="{28780A53-2438-40A4-BF88-F6BA5D07B596}" dt="2026-05-11T15:34:45.024" v="455" actId="790"/>
          <ac:spMkLst>
            <pc:docMk/>
            <pc:sldMk cId="0" sldId="318"/>
            <ac:spMk id="866" creationId="{00000000-0000-0000-0000-000000000000}"/>
          </ac:spMkLst>
        </pc:spChg>
        <pc:spChg chg="mod">
          <ac:chgData name="JONES, Freya" userId="79b2e16b-e8ca-48c0-ba4d-ff48262398ac" providerId="ADAL" clId="{28780A53-2438-40A4-BF88-F6BA5D07B596}" dt="2026-05-11T15:34:45.024" v="455" actId="790"/>
          <ac:spMkLst>
            <pc:docMk/>
            <pc:sldMk cId="0" sldId="318"/>
            <ac:spMk id="867" creationId="{00000000-0000-0000-0000-000000000000}"/>
          </ac:spMkLst>
        </pc:spChg>
      </pc:sldChg>
      <pc:sldChg chg="modSp mod">
        <pc:chgData name="JONES, Freya" userId="79b2e16b-e8ca-48c0-ba4d-ff48262398ac" providerId="ADAL" clId="{28780A53-2438-40A4-BF88-F6BA5D07B596}" dt="2026-05-12T11:54:15.602" v="1806" actId="13244"/>
        <pc:sldMkLst>
          <pc:docMk/>
          <pc:sldMk cId="0" sldId="319"/>
        </pc:sldMkLst>
        <pc:spChg chg="mod ord">
          <ac:chgData name="JONES, Freya" userId="79b2e16b-e8ca-48c0-ba4d-ff48262398ac" providerId="ADAL" clId="{28780A53-2438-40A4-BF88-F6BA5D07B596}" dt="2026-05-12T11:54:15.602" v="1806" actId="13244"/>
          <ac:spMkLst>
            <pc:docMk/>
            <pc:sldMk cId="0" sldId="319"/>
            <ac:spMk id="869" creationId="{00000000-0000-0000-0000-000000000000}"/>
          </ac:spMkLst>
        </pc:spChg>
        <pc:spChg chg="mod">
          <ac:chgData name="JONES, Freya" userId="79b2e16b-e8ca-48c0-ba4d-ff48262398ac" providerId="ADAL" clId="{28780A53-2438-40A4-BF88-F6BA5D07B596}" dt="2026-05-12T09:26:08.634" v="1023" actId="20577"/>
          <ac:spMkLst>
            <pc:docMk/>
            <pc:sldMk cId="0" sldId="319"/>
            <ac:spMk id="870" creationId="{00000000-0000-0000-0000-000000000000}"/>
          </ac:spMkLst>
        </pc:spChg>
        <pc:spChg chg="mod">
          <ac:chgData name="JONES, Freya" userId="79b2e16b-e8ca-48c0-ba4d-ff48262398ac" providerId="ADAL" clId="{28780A53-2438-40A4-BF88-F6BA5D07B596}" dt="2026-05-12T08:53:17.749" v="735" actId="962"/>
          <ac:spMkLst>
            <pc:docMk/>
            <pc:sldMk cId="0" sldId="319"/>
            <ac:spMk id="871" creationId="{00000000-0000-0000-0000-000000000000}"/>
          </ac:spMkLst>
        </pc:spChg>
        <pc:spChg chg="mod">
          <ac:chgData name="JONES, Freya" userId="79b2e16b-e8ca-48c0-ba4d-ff48262398ac" providerId="ADAL" clId="{28780A53-2438-40A4-BF88-F6BA5D07B596}" dt="2026-05-11T15:34:45.024" v="455" actId="790"/>
          <ac:spMkLst>
            <pc:docMk/>
            <pc:sldMk cId="0" sldId="319"/>
            <ac:spMk id="872" creationId="{00000000-0000-0000-0000-000000000000}"/>
          </ac:spMkLst>
        </pc:spChg>
        <pc:spChg chg="mod">
          <ac:chgData name="JONES, Freya" userId="79b2e16b-e8ca-48c0-ba4d-ff48262398ac" providerId="ADAL" clId="{28780A53-2438-40A4-BF88-F6BA5D07B596}" dt="2026-05-11T15:34:45.024" v="455" actId="790"/>
          <ac:spMkLst>
            <pc:docMk/>
            <pc:sldMk cId="0" sldId="319"/>
            <ac:spMk id="873" creationId="{00000000-0000-0000-0000-000000000000}"/>
          </ac:spMkLst>
        </pc:spChg>
        <pc:spChg chg="mod">
          <ac:chgData name="JONES, Freya" userId="79b2e16b-e8ca-48c0-ba4d-ff48262398ac" providerId="ADAL" clId="{28780A53-2438-40A4-BF88-F6BA5D07B596}" dt="2026-05-12T08:53:18.678" v="736" actId="962"/>
          <ac:spMkLst>
            <pc:docMk/>
            <pc:sldMk cId="0" sldId="319"/>
            <ac:spMk id="874" creationId="{00000000-0000-0000-0000-000000000000}"/>
          </ac:spMkLst>
        </pc:spChg>
        <pc:spChg chg="mod">
          <ac:chgData name="JONES, Freya" userId="79b2e16b-e8ca-48c0-ba4d-ff48262398ac" providerId="ADAL" clId="{28780A53-2438-40A4-BF88-F6BA5D07B596}" dt="2026-05-11T15:34:45.024" v="455" actId="790"/>
          <ac:spMkLst>
            <pc:docMk/>
            <pc:sldMk cId="0" sldId="319"/>
            <ac:spMk id="875" creationId="{00000000-0000-0000-0000-000000000000}"/>
          </ac:spMkLst>
        </pc:spChg>
        <pc:spChg chg="mod">
          <ac:chgData name="JONES, Freya" userId="79b2e16b-e8ca-48c0-ba4d-ff48262398ac" providerId="ADAL" clId="{28780A53-2438-40A4-BF88-F6BA5D07B596}" dt="2026-05-11T15:34:45.024" v="455" actId="790"/>
          <ac:spMkLst>
            <pc:docMk/>
            <pc:sldMk cId="0" sldId="319"/>
            <ac:spMk id="876" creationId="{00000000-0000-0000-0000-000000000000}"/>
          </ac:spMkLst>
        </pc:spChg>
        <pc:spChg chg="mod">
          <ac:chgData name="JONES, Freya" userId="79b2e16b-e8ca-48c0-ba4d-ff48262398ac" providerId="ADAL" clId="{28780A53-2438-40A4-BF88-F6BA5D07B596}" dt="2026-05-11T15:34:45.024" v="455" actId="790"/>
          <ac:spMkLst>
            <pc:docMk/>
            <pc:sldMk cId="0" sldId="319"/>
            <ac:spMk id="877" creationId="{00000000-0000-0000-0000-000000000000}"/>
          </ac:spMkLst>
        </pc:spChg>
      </pc:sldChg>
      <pc:sldChg chg="modSp mod">
        <pc:chgData name="JONES, Freya" userId="79b2e16b-e8ca-48c0-ba4d-ff48262398ac" providerId="ADAL" clId="{28780A53-2438-40A4-BF88-F6BA5D07B596}" dt="2026-05-12T11:54:01.721" v="1805" actId="13244"/>
        <pc:sldMkLst>
          <pc:docMk/>
          <pc:sldMk cId="0" sldId="320"/>
        </pc:sldMkLst>
        <pc:spChg chg="mod ord">
          <ac:chgData name="JONES, Freya" userId="79b2e16b-e8ca-48c0-ba4d-ff48262398ac" providerId="ADAL" clId="{28780A53-2438-40A4-BF88-F6BA5D07B596}" dt="2026-05-12T11:54:01.721" v="1805" actId="13244"/>
          <ac:spMkLst>
            <pc:docMk/>
            <pc:sldMk cId="0" sldId="320"/>
            <ac:spMk id="879" creationId="{00000000-0000-0000-0000-000000000000}"/>
          </ac:spMkLst>
        </pc:spChg>
        <pc:spChg chg="mod">
          <ac:chgData name="JONES, Freya" userId="79b2e16b-e8ca-48c0-ba4d-ff48262398ac" providerId="ADAL" clId="{28780A53-2438-40A4-BF88-F6BA5D07B596}" dt="2026-05-11T15:34:45.024" v="455" actId="790"/>
          <ac:spMkLst>
            <pc:docMk/>
            <pc:sldMk cId="0" sldId="320"/>
            <ac:spMk id="880" creationId="{00000000-0000-0000-0000-000000000000}"/>
          </ac:spMkLst>
        </pc:spChg>
        <pc:spChg chg="mod">
          <ac:chgData name="JONES, Freya" userId="79b2e16b-e8ca-48c0-ba4d-ff48262398ac" providerId="ADAL" clId="{28780A53-2438-40A4-BF88-F6BA5D07B596}" dt="2026-05-11T15:34:45.024" v="455" actId="790"/>
          <ac:spMkLst>
            <pc:docMk/>
            <pc:sldMk cId="0" sldId="320"/>
            <ac:spMk id="881" creationId="{00000000-0000-0000-0000-000000000000}"/>
          </ac:spMkLst>
        </pc:spChg>
        <pc:spChg chg="mod">
          <ac:chgData name="JONES, Freya" userId="79b2e16b-e8ca-48c0-ba4d-ff48262398ac" providerId="ADAL" clId="{28780A53-2438-40A4-BF88-F6BA5D07B596}" dt="2026-05-11T15:34:45.024" v="455" actId="790"/>
          <ac:spMkLst>
            <pc:docMk/>
            <pc:sldMk cId="0" sldId="320"/>
            <ac:spMk id="882" creationId="{00000000-0000-0000-0000-000000000000}"/>
          </ac:spMkLst>
        </pc:spChg>
      </pc:sldChg>
      <pc:sldChg chg="modSp mod">
        <pc:chgData name="JONES, Freya" userId="79b2e16b-e8ca-48c0-ba4d-ff48262398ac" providerId="ADAL" clId="{28780A53-2438-40A4-BF88-F6BA5D07B596}" dt="2026-05-12T11:53:53.308" v="1804" actId="13244"/>
        <pc:sldMkLst>
          <pc:docMk/>
          <pc:sldMk cId="0" sldId="321"/>
        </pc:sldMkLst>
        <pc:spChg chg="mod ord">
          <ac:chgData name="JONES, Freya" userId="79b2e16b-e8ca-48c0-ba4d-ff48262398ac" providerId="ADAL" clId="{28780A53-2438-40A4-BF88-F6BA5D07B596}" dt="2026-05-12T11:53:53.308" v="1804" actId="13244"/>
          <ac:spMkLst>
            <pc:docMk/>
            <pc:sldMk cId="0" sldId="321"/>
            <ac:spMk id="884" creationId="{00000000-0000-0000-0000-000000000000}"/>
          </ac:spMkLst>
        </pc:spChg>
        <pc:spChg chg="mod">
          <ac:chgData name="JONES, Freya" userId="79b2e16b-e8ca-48c0-ba4d-ff48262398ac" providerId="ADAL" clId="{28780A53-2438-40A4-BF88-F6BA5D07B596}" dt="2026-05-11T15:34:45.024" v="455" actId="790"/>
          <ac:spMkLst>
            <pc:docMk/>
            <pc:sldMk cId="0" sldId="321"/>
            <ac:spMk id="885" creationId="{00000000-0000-0000-0000-000000000000}"/>
          </ac:spMkLst>
        </pc:spChg>
        <pc:spChg chg="mod">
          <ac:chgData name="JONES, Freya" userId="79b2e16b-e8ca-48c0-ba4d-ff48262398ac" providerId="ADAL" clId="{28780A53-2438-40A4-BF88-F6BA5D07B596}" dt="2026-05-11T15:34:45.024" v="455" actId="790"/>
          <ac:spMkLst>
            <pc:docMk/>
            <pc:sldMk cId="0" sldId="321"/>
            <ac:spMk id="887" creationId="{00000000-0000-0000-0000-000000000000}"/>
          </ac:spMkLst>
        </pc:spChg>
        <pc:graphicFrameChg chg="modGraphic">
          <ac:chgData name="JONES, Freya" userId="79b2e16b-e8ca-48c0-ba4d-ff48262398ac" providerId="ADAL" clId="{28780A53-2438-40A4-BF88-F6BA5D07B596}" dt="2026-05-12T09:10:44.459" v="739" actId="13238"/>
          <ac:graphicFrameMkLst>
            <pc:docMk/>
            <pc:sldMk cId="0" sldId="321"/>
            <ac:graphicFrameMk id="886" creationId="{00000000-0000-0000-0000-000000000000}"/>
          </ac:graphicFrameMkLst>
        </pc:graphicFrameChg>
      </pc:sldChg>
      <pc:sldChg chg="delSp modSp mod modNotesTx">
        <pc:chgData name="JONES, Freya" userId="79b2e16b-e8ca-48c0-ba4d-ff48262398ac" providerId="ADAL" clId="{28780A53-2438-40A4-BF88-F6BA5D07B596}" dt="2026-05-12T13:42:11.150" v="2306" actId="13244"/>
        <pc:sldMkLst>
          <pc:docMk/>
          <pc:sldMk cId="0" sldId="322"/>
        </pc:sldMkLst>
        <pc:spChg chg="mod ord">
          <ac:chgData name="JONES, Freya" userId="79b2e16b-e8ca-48c0-ba4d-ff48262398ac" providerId="ADAL" clId="{28780A53-2438-40A4-BF88-F6BA5D07B596}" dt="2026-05-12T11:49:58.511" v="1801" actId="13244"/>
          <ac:spMkLst>
            <pc:docMk/>
            <pc:sldMk cId="0" sldId="322"/>
            <ac:spMk id="889" creationId="{00000000-0000-0000-0000-000000000000}"/>
          </ac:spMkLst>
        </pc:spChg>
        <pc:spChg chg="mod">
          <ac:chgData name="JONES, Freya" userId="79b2e16b-e8ca-48c0-ba4d-ff48262398ac" providerId="ADAL" clId="{28780A53-2438-40A4-BF88-F6BA5D07B596}" dt="2026-05-12T09:13:46.594" v="770" actId="1076"/>
          <ac:spMkLst>
            <pc:docMk/>
            <pc:sldMk cId="0" sldId="322"/>
            <ac:spMk id="890" creationId="{00000000-0000-0000-0000-000000000000}"/>
          </ac:spMkLst>
        </pc:spChg>
        <pc:spChg chg="mod">
          <ac:chgData name="JONES, Freya" userId="79b2e16b-e8ca-48c0-ba4d-ff48262398ac" providerId="ADAL" clId="{28780A53-2438-40A4-BF88-F6BA5D07B596}" dt="2026-05-12T13:37:49.553" v="2210" actId="1076"/>
          <ac:spMkLst>
            <pc:docMk/>
            <pc:sldMk cId="0" sldId="322"/>
            <ac:spMk id="891" creationId="{00000000-0000-0000-0000-000000000000}"/>
          </ac:spMkLst>
        </pc:spChg>
        <pc:spChg chg="mod">
          <ac:chgData name="JONES, Freya" userId="79b2e16b-e8ca-48c0-ba4d-ff48262398ac" providerId="ADAL" clId="{28780A53-2438-40A4-BF88-F6BA5D07B596}" dt="2026-05-12T13:39:23.316" v="2227" actId="2711"/>
          <ac:spMkLst>
            <pc:docMk/>
            <pc:sldMk cId="0" sldId="322"/>
            <ac:spMk id="892" creationId="{00000000-0000-0000-0000-000000000000}"/>
          </ac:spMkLst>
        </pc:spChg>
        <pc:spChg chg="mod">
          <ac:chgData name="JONES, Freya" userId="79b2e16b-e8ca-48c0-ba4d-ff48262398ac" providerId="ADAL" clId="{28780A53-2438-40A4-BF88-F6BA5D07B596}" dt="2026-05-12T13:41:33.768" v="2301" actId="1076"/>
          <ac:spMkLst>
            <pc:docMk/>
            <pc:sldMk cId="0" sldId="322"/>
            <ac:spMk id="893" creationId="{00000000-0000-0000-0000-000000000000}"/>
          </ac:spMkLst>
        </pc:spChg>
        <pc:spChg chg="mod ord">
          <ac:chgData name="JONES, Freya" userId="79b2e16b-e8ca-48c0-ba4d-ff48262398ac" providerId="ADAL" clId="{28780A53-2438-40A4-BF88-F6BA5D07B596}" dt="2026-05-12T13:42:11.150" v="2306" actId="13244"/>
          <ac:spMkLst>
            <pc:docMk/>
            <pc:sldMk cId="0" sldId="322"/>
            <ac:spMk id="895" creationId="{00000000-0000-0000-0000-000000000000}"/>
          </ac:spMkLst>
        </pc:spChg>
        <pc:spChg chg="mod">
          <ac:chgData name="JONES, Freya" userId="79b2e16b-e8ca-48c0-ba4d-ff48262398ac" providerId="ADAL" clId="{28780A53-2438-40A4-BF88-F6BA5D07B596}" dt="2026-05-12T13:40:50.432" v="2292" actId="207"/>
          <ac:spMkLst>
            <pc:docMk/>
            <pc:sldMk cId="0" sldId="322"/>
            <ac:spMk id="896" creationId="{00000000-0000-0000-0000-000000000000}"/>
          </ac:spMkLst>
        </pc:spChg>
        <pc:spChg chg="mod">
          <ac:chgData name="JONES, Freya" userId="79b2e16b-e8ca-48c0-ba4d-ff48262398ac" providerId="ADAL" clId="{28780A53-2438-40A4-BF88-F6BA5D07B596}" dt="2026-05-12T13:41:36.961" v="2302" actId="207"/>
          <ac:spMkLst>
            <pc:docMk/>
            <pc:sldMk cId="0" sldId="322"/>
            <ac:spMk id="897" creationId="{00000000-0000-0000-0000-000000000000}"/>
          </ac:spMkLst>
        </pc:spChg>
        <pc:spChg chg="mod">
          <ac:chgData name="JONES, Freya" userId="79b2e16b-e8ca-48c0-ba4d-ff48262398ac" providerId="ADAL" clId="{28780A53-2438-40A4-BF88-F6BA5D07B596}" dt="2026-05-11T15:34:45.024" v="455" actId="790"/>
          <ac:spMkLst>
            <pc:docMk/>
            <pc:sldMk cId="0" sldId="322"/>
            <ac:spMk id="898" creationId="{00000000-0000-0000-0000-000000000000}"/>
          </ac:spMkLst>
        </pc:spChg>
      </pc:sldChg>
      <pc:sldChg chg="modSp mod">
        <pc:chgData name="JONES, Freya" userId="79b2e16b-e8ca-48c0-ba4d-ff48262398ac" providerId="ADAL" clId="{28780A53-2438-40A4-BF88-F6BA5D07B596}" dt="2026-05-12T11:49:24.611" v="1795" actId="13244"/>
        <pc:sldMkLst>
          <pc:docMk/>
          <pc:sldMk cId="0" sldId="323"/>
        </pc:sldMkLst>
        <pc:spChg chg="mod ord">
          <ac:chgData name="JONES, Freya" userId="79b2e16b-e8ca-48c0-ba4d-ff48262398ac" providerId="ADAL" clId="{28780A53-2438-40A4-BF88-F6BA5D07B596}" dt="2026-05-12T11:49:24.611" v="1795" actId="13244"/>
          <ac:spMkLst>
            <pc:docMk/>
            <pc:sldMk cId="0" sldId="323"/>
            <ac:spMk id="902" creationId="{00000000-0000-0000-0000-000000000000}"/>
          </ac:spMkLst>
        </pc:spChg>
        <pc:spChg chg="mod">
          <ac:chgData name="JONES, Freya" userId="79b2e16b-e8ca-48c0-ba4d-ff48262398ac" providerId="ADAL" clId="{28780A53-2438-40A4-BF88-F6BA5D07B596}" dt="2026-05-12T09:14:04.325" v="771" actId="1076"/>
          <ac:spMkLst>
            <pc:docMk/>
            <pc:sldMk cId="0" sldId="323"/>
            <ac:spMk id="903" creationId="{00000000-0000-0000-0000-000000000000}"/>
          </ac:spMkLst>
        </pc:spChg>
        <pc:spChg chg="mod">
          <ac:chgData name="JONES, Freya" userId="79b2e16b-e8ca-48c0-ba4d-ff48262398ac" providerId="ADAL" clId="{28780A53-2438-40A4-BF88-F6BA5D07B596}" dt="2026-05-11T15:34:45.024" v="455" actId="790"/>
          <ac:spMkLst>
            <pc:docMk/>
            <pc:sldMk cId="0" sldId="323"/>
            <ac:spMk id="904" creationId="{00000000-0000-0000-0000-000000000000}"/>
          </ac:spMkLst>
        </pc:spChg>
        <pc:spChg chg="mod">
          <ac:chgData name="JONES, Freya" userId="79b2e16b-e8ca-48c0-ba4d-ff48262398ac" providerId="ADAL" clId="{28780A53-2438-40A4-BF88-F6BA5D07B596}" dt="2026-05-11T15:34:45.024" v="455" actId="790"/>
          <ac:spMkLst>
            <pc:docMk/>
            <pc:sldMk cId="0" sldId="323"/>
            <ac:spMk id="906" creationId="{00000000-0000-0000-0000-000000000000}"/>
          </ac:spMkLst>
        </pc:spChg>
        <pc:graphicFrameChg chg="modGraphic">
          <ac:chgData name="JONES, Freya" userId="79b2e16b-e8ca-48c0-ba4d-ff48262398ac" providerId="ADAL" clId="{28780A53-2438-40A4-BF88-F6BA5D07B596}" dt="2026-05-12T09:10:48.302" v="740" actId="13238"/>
          <ac:graphicFrameMkLst>
            <pc:docMk/>
            <pc:sldMk cId="0" sldId="323"/>
            <ac:graphicFrameMk id="905" creationId="{00000000-0000-0000-0000-000000000000}"/>
          </ac:graphicFrameMkLst>
        </pc:graphicFrameChg>
      </pc:sldChg>
      <pc:sldChg chg="modSp mod modNotesTx">
        <pc:chgData name="JONES, Freya" userId="79b2e16b-e8ca-48c0-ba4d-ff48262398ac" providerId="ADAL" clId="{28780A53-2438-40A4-BF88-F6BA5D07B596}" dt="2026-05-12T11:49:11.695" v="1794" actId="207"/>
        <pc:sldMkLst>
          <pc:docMk/>
          <pc:sldMk cId="0" sldId="324"/>
        </pc:sldMkLst>
        <pc:spChg chg="mod ord">
          <ac:chgData name="JONES, Freya" userId="79b2e16b-e8ca-48c0-ba4d-ff48262398ac" providerId="ADAL" clId="{28780A53-2438-40A4-BF88-F6BA5D07B596}" dt="2026-05-12T11:49:02.939" v="1793" actId="13244"/>
          <ac:spMkLst>
            <pc:docMk/>
            <pc:sldMk cId="0" sldId="324"/>
            <ac:spMk id="908" creationId="{00000000-0000-0000-0000-000000000000}"/>
          </ac:spMkLst>
        </pc:spChg>
        <pc:spChg chg="mod">
          <ac:chgData name="JONES, Freya" userId="79b2e16b-e8ca-48c0-ba4d-ff48262398ac" providerId="ADAL" clId="{28780A53-2438-40A4-BF88-F6BA5D07B596}" dt="2026-05-11T15:34:45.024" v="455" actId="790"/>
          <ac:spMkLst>
            <pc:docMk/>
            <pc:sldMk cId="0" sldId="324"/>
            <ac:spMk id="911" creationId="{00000000-0000-0000-0000-000000000000}"/>
          </ac:spMkLst>
        </pc:spChg>
        <pc:spChg chg="mod">
          <ac:chgData name="JONES, Freya" userId="79b2e16b-e8ca-48c0-ba4d-ff48262398ac" providerId="ADAL" clId="{28780A53-2438-40A4-BF88-F6BA5D07B596}" dt="2026-05-11T15:34:45.024" v="455" actId="790"/>
          <ac:spMkLst>
            <pc:docMk/>
            <pc:sldMk cId="0" sldId="324"/>
            <ac:spMk id="912" creationId="{00000000-0000-0000-0000-000000000000}"/>
          </ac:spMkLst>
        </pc:spChg>
        <pc:spChg chg="mod">
          <ac:chgData name="JONES, Freya" userId="79b2e16b-e8ca-48c0-ba4d-ff48262398ac" providerId="ADAL" clId="{28780A53-2438-40A4-BF88-F6BA5D07B596}" dt="2026-05-12T11:49:11.695" v="1794" actId="207"/>
          <ac:spMkLst>
            <pc:docMk/>
            <pc:sldMk cId="0" sldId="324"/>
            <ac:spMk id="913" creationId="{00000000-0000-0000-0000-000000000000}"/>
          </ac:spMkLst>
        </pc:spChg>
        <pc:picChg chg="mod ord">
          <ac:chgData name="JONES, Freya" userId="79b2e16b-e8ca-48c0-ba4d-ff48262398ac" providerId="ADAL" clId="{28780A53-2438-40A4-BF88-F6BA5D07B596}" dt="2026-05-12T11:48:54.200" v="1791" actId="962"/>
          <ac:picMkLst>
            <pc:docMk/>
            <pc:sldMk cId="0" sldId="324"/>
            <ac:picMk id="909" creationId="{00000000-0000-0000-0000-000000000000}"/>
          </ac:picMkLst>
        </pc:picChg>
        <pc:picChg chg="mod ord">
          <ac:chgData name="JONES, Freya" userId="79b2e16b-e8ca-48c0-ba4d-ff48262398ac" providerId="ADAL" clId="{28780A53-2438-40A4-BF88-F6BA5D07B596}" dt="2026-05-12T11:48:59.920" v="1792" actId="962"/>
          <ac:picMkLst>
            <pc:docMk/>
            <pc:sldMk cId="0" sldId="324"/>
            <ac:picMk id="910" creationId="{00000000-0000-0000-0000-000000000000}"/>
          </ac:picMkLst>
        </pc:picChg>
      </pc:sldChg>
      <pc:sldChg chg="modSp mod">
        <pc:chgData name="JONES, Freya" userId="79b2e16b-e8ca-48c0-ba4d-ff48262398ac" providerId="ADAL" clId="{28780A53-2438-40A4-BF88-F6BA5D07B596}" dt="2026-05-11T15:34:45.024" v="455" actId="790"/>
        <pc:sldMkLst>
          <pc:docMk/>
          <pc:sldMk cId="0" sldId="325"/>
        </pc:sldMkLst>
        <pc:spChg chg="mod">
          <ac:chgData name="JONES, Freya" userId="79b2e16b-e8ca-48c0-ba4d-ff48262398ac" providerId="ADAL" clId="{28780A53-2438-40A4-BF88-F6BA5D07B596}" dt="2026-05-11T15:34:45.024" v="455" actId="790"/>
          <ac:spMkLst>
            <pc:docMk/>
            <pc:sldMk cId="0" sldId="325"/>
            <ac:spMk id="917" creationId="{00000000-0000-0000-0000-000000000000}"/>
          </ac:spMkLst>
        </pc:spChg>
      </pc:sldChg>
      <pc:sldChg chg="modSp mod">
        <pc:chgData name="JONES, Freya" userId="79b2e16b-e8ca-48c0-ba4d-ff48262398ac" providerId="ADAL" clId="{28780A53-2438-40A4-BF88-F6BA5D07B596}" dt="2026-05-12T11:47:55.589" v="1786" actId="13244"/>
        <pc:sldMkLst>
          <pc:docMk/>
          <pc:sldMk cId="0" sldId="326"/>
        </pc:sldMkLst>
        <pc:spChg chg="mod ord">
          <ac:chgData name="JONES, Freya" userId="79b2e16b-e8ca-48c0-ba4d-ff48262398ac" providerId="ADAL" clId="{28780A53-2438-40A4-BF88-F6BA5D07B596}" dt="2026-05-12T11:47:55.589" v="1786" actId="13244"/>
          <ac:spMkLst>
            <pc:docMk/>
            <pc:sldMk cId="0" sldId="326"/>
            <ac:spMk id="919" creationId="{00000000-0000-0000-0000-000000000000}"/>
          </ac:spMkLst>
        </pc:spChg>
        <pc:spChg chg="mod">
          <ac:chgData name="JONES, Freya" userId="79b2e16b-e8ca-48c0-ba4d-ff48262398ac" providerId="ADAL" clId="{28780A53-2438-40A4-BF88-F6BA5D07B596}" dt="2026-05-11T15:34:45.024" v="455" actId="790"/>
          <ac:spMkLst>
            <pc:docMk/>
            <pc:sldMk cId="0" sldId="326"/>
            <ac:spMk id="920" creationId="{00000000-0000-0000-0000-000000000000}"/>
          </ac:spMkLst>
        </pc:spChg>
        <pc:spChg chg="mod">
          <ac:chgData name="JONES, Freya" userId="79b2e16b-e8ca-48c0-ba4d-ff48262398ac" providerId="ADAL" clId="{28780A53-2438-40A4-BF88-F6BA5D07B596}" dt="2026-05-11T15:34:45.024" v="455" actId="790"/>
          <ac:spMkLst>
            <pc:docMk/>
            <pc:sldMk cId="0" sldId="326"/>
            <ac:spMk id="921" creationId="{00000000-0000-0000-0000-000000000000}"/>
          </ac:spMkLst>
        </pc:spChg>
        <pc:spChg chg="mod">
          <ac:chgData name="JONES, Freya" userId="79b2e16b-e8ca-48c0-ba4d-ff48262398ac" providerId="ADAL" clId="{28780A53-2438-40A4-BF88-F6BA5D07B596}" dt="2026-05-11T15:34:45.024" v="455" actId="790"/>
          <ac:spMkLst>
            <pc:docMk/>
            <pc:sldMk cId="0" sldId="326"/>
            <ac:spMk id="922" creationId="{00000000-0000-0000-0000-000000000000}"/>
          </ac:spMkLst>
        </pc:spChg>
      </pc:sldChg>
      <pc:sldChg chg="modSp mod">
        <pc:chgData name="JONES, Freya" userId="79b2e16b-e8ca-48c0-ba4d-ff48262398ac" providerId="ADAL" clId="{28780A53-2438-40A4-BF88-F6BA5D07B596}" dt="2026-05-12T09:11:43.392" v="754" actId="33553"/>
        <pc:sldMkLst>
          <pc:docMk/>
          <pc:sldMk cId="0" sldId="327"/>
        </pc:sldMkLst>
        <pc:spChg chg="mod">
          <ac:chgData name="JONES, Freya" userId="79b2e16b-e8ca-48c0-ba4d-ff48262398ac" providerId="ADAL" clId="{28780A53-2438-40A4-BF88-F6BA5D07B596}" dt="2026-05-12T09:11:43.392" v="754" actId="33553"/>
          <ac:spMkLst>
            <pc:docMk/>
            <pc:sldMk cId="0" sldId="327"/>
            <ac:spMk id="924" creationId="{00000000-0000-0000-0000-000000000000}"/>
          </ac:spMkLst>
        </pc:spChg>
        <pc:spChg chg="mod">
          <ac:chgData name="JONES, Freya" userId="79b2e16b-e8ca-48c0-ba4d-ff48262398ac" providerId="ADAL" clId="{28780A53-2438-40A4-BF88-F6BA5D07B596}" dt="2026-05-11T15:34:45.024" v="455" actId="790"/>
          <ac:spMkLst>
            <pc:docMk/>
            <pc:sldMk cId="0" sldId="327"/>
            <ac:spMk id="926" creationId="{00000000-0000-0000-0000-000000000000}"/>
          </ac:spMkLst>
        </pc:spChg>
        <pc:spChg chg="mod">
          <ac:chgData name="JONES, Freya" userId="79b2e16b-e8ca-48c0-ba4d-ff48262398ac" providerId="ADAL" clId="{28780A53-2438-40A4-BF88-F6BA5D07B596}" dt="2026-05-11T15:34:45.024" v="455" actId="790"/>
          <ac:spMkLst>
            <pc:docMk/>
            <pc:sldMk cId="0" sldId="327"/>
            <ac:spMk id="927" creationId="{00000000-0000-0000-0000-000000000000}"/>
          </ac:spMkLst>
        </pc:spChg>
        <pc:graphicFrameChg chg="modGraphic">
          <ac:chgData name="JONES, Freya" userId="79b2e16b-e8ca-48c0-ba4d-ff48262398ac" providerId="ADAL" clId="{28780A53-2438-40A4-BF88-F6BA5D07B596}" dt="2026-05-12T09:10:50.234" v="741" actId="13238"/>
          <ac:graphicFrameMkLst>
            <pc:docMk/>
            <pc:sldMk cId="0" sldId="327"/>
            <ac:graphicFrameMk id="925" creationId="{00000000-0000-0000-0000-000000000000}"/>
          </ac:graphicFrameMkLst>
        </pc:graphicFrameChg>
      </pc:sldChg>
      <pc:sldChg chg="modSp mod">
        <pc:chgData name="JONES, Freya" userId="79b2e16b-e8ca-48c0-ba4d-ff48262398ac" providerId="ADAL" clId="{28780A53-2438-40A4-BF88-F6BA5D07B596}" dt="2026-05-12T09:11:46.080" v="755" actId="33553"/>
        <pc:sldMkLst>
          <pc:docMk/>
          <pc:sldMk cId="0" sldId="328"/>
        </pc:sldMkLst>
        <pc:spChg chg="mod">
          <ac:chgData name="JONES, Freya" userId="79b2e16b-e8ca-48c0-ba4d-ff48262398ac" providerId="ADAL" clId="{28780A53-2438-40A4-BF88-F6BA5D07B596}" dt="2026-05-12T09:11:46.080" v="755" actId="33553"/>
          <ac:spMkLst>
            <pc:docMk/>
            <pc:sldMk cId="0" sldId="328"/>
            <ac:spMk id="929" creationId="{00000000-0000-0000-0000-000000000000}"/>
          </ac:spMkLst>
        </pc:spChg>
        <pc:spChg chg="mod">
          <ac:chgData name="JONES, Freya" userId="79b2e16b-e8ca-48c0-ba4d-ff48262398ac" providerId="ADAL" clId="{28780A53-2438-40A4-BF88-F6BA5D07B596}" dt="2026-05-11T15:34:45.024" v="455" actId="790"/>
          <ac:spMkLst>
            <pc:docMk/>
            <pc:sldMk cId="0" sldId="328"/>
            <ac:spMk id="931" creationId="{00000000-0000-0000-0000-000000000000}"/>
          </ac:spMkLst>
        </pc:spChg>
        <pc:spChg chg="mod">
          <ac:chgData name="JONES, Freya" userId="79b2e16b-e8ca-48c0-ba4d-ff48262398ac" providerId="ADAL" clId="{28780A53-2438-40A4-BF88-F6BA5D07B596}" dt="2026-05-11T15:34:45.024" v="455" actId="790"/>
          <ac:spMkLst>
            <pc:docMk/>
            <pc:sldMk cId="0" sldId="328"/>
            <ac:spMk id="932" creationId="{00000000-0000-0000-0000-000000000000}"/>
          </ac:spMkLst>
        </pc:spChg>
        <pc:graphicFrameChg chg="modGraphic">
          <ac:chgData name="JONES, Freya" userId="79b2e16b-e8ca-48c0-ba4d-ff48262398ac" providerId="ADAL" clId="{28780A53-2438-40A4-BF88-F6BA5D07B596}" dt="2026-05-12T09:10:51.263" v="742" actId="13238"/>
          <ac:graphicFrameMkLst>
            <pc:docMk/>
            <pc:sldMk cId="0" sldId="328"/>
            <ac:graphicFrameMk id="930" creationId="{00000000-0000-0000-0000-000000000000}"/>
          </ac:graphicFrameMkLst>
        </pc:graphicFrameChg>
      </pc:sldChg>
      <pc:sldChg chg="modSp mod">
        <pc:chgData name="JONES, Freya" userId="79b2e16b-e8ca-48c0-ba4d-ff48262398ac" providerId="ADAL" clId="{28780A53-2438-40A4-BF88-F6BA5D07B596}" dt="2026-05-12T09:11:48.522" v="756" actId="33553"/>
        <pc:sldMkLst>
          <pc:docMk/>
          <pc:sldMk cId="0" sldId="329"/>
        </pc:sldMkLst>
        <pc:spChg chg="mod">
          <ac:chgData name="JONES, Freya" userId="79b2e16b-e8ca-48c0-ba4d-ff48262398ac" providerId="ADAL" clId="{28780A53-2438-40A4-BF88-F6BA5D07B596}" dt="2026-05-12T09:11:48.522" v="756" actId="33553"/>
          <ac:spMkLst>
            <pc:docMk/>
            <pc:sldMk cId="0" sldId="329"/>
            <ac:spMk id="934" creationId="{00000000-0000-0000-0000-000000000000}"/>
          </ac:spMkLst>
        </pc:spChg>
        <pc:spChg chg="mod">
          <ac:chgData name="JONES, Freya" userId="79b2e16b-e8ca-48c0-ba4d-ff48262398ac" providerId="ADAL" clId="{28780A53-2438-40A4-BF88-F6BA5D07B596}" dt="2026-05-11T15:34:45.024" v="455" actId="790"/>
          <ac:spMkLst>
            <pc:docMk/>
            <pc:sldMk cId="0" sldId="329"/>
            <ac:spMk id="936" creationId="{00000000-0000-0000-0000-000000000000}"/>
          </ac:spMkLst>
        </pc:spChg>
        <pc:spChg chg="mod">
          <ac:chgData name="JONES, Freya" userId="79b2e16b-e8ca-48c0-ba4d-ff48262398ac" providerId="ADAL" clId="{28780A53-2438-40A4-BF88-F6BA5D07B596}" dt="2026-05-11T15:34:45.024" v="455" actId="790"/>
          <ac:spMkLst>
            <pc:docMk/>
            <pc:sldMk cId="0" sldId="329"/>
            <ac:spMk id="937" creationId="{00000000-0000-0000-0000-000000000000}"/>
          </ac:spMkLst>
        </pc:spChg>
        <pc:graphicFrameChg chg="modGraphic">
          <ac:chgData name="JONES, Freya" userId="79b2e16b-e8ca-48c0-ba4d-ff48262398ac" providerId="ADAL" clId="{28780A53-2438-40A4-BF88-F6BA5D07B596}" dt="2026-05-12T09:10:52.852" v="743" actId="13238"/>
          <ac:graphicFrameMkLst>
            <pc:docMk/>
            <pc:sldMk cId="0" sldId="329"/>
            <ac:graphicFrameMk id="935" creationId="{00000000-0000-0000-0000-000000000000}"/>
          </ac:graphicFrameMkLst>
        </pc:graphicFrameChg>
      </pc:sldChg>
      <pc:sldChg chg="modSp mod">
        <pc:chgData name="JONES, Freya" userId="79b2e16b-e8ca-48c0-ba4d-ff48262398ac" providerId="ADAL" clId="{28780A53-2438-40A4-BF88-F6BA5D07B596}" dt="2026-05-12T09:11:51.010" v="757" actId="33553"/>
        <pc:sldMkLst>
          <pc:docMk/>
          <pc:sldMk cId="0" sldId="330"/>
        </pc:sldMkLst>
        <pc:spChg chg="mod">
          <ac:chgData name="JONES, Freya" userId="79b2e16b-e8ca-48c0-ba4d-ff48262398ac" providerId="ADAL" clId="{28780A53-2438-40A4-BF88-F6BA5D07B596}" dt="2026-05-12T09:11:51.010" v="757" actId="33553"/>
          <ac:spMkLst>
            <pc:docMk/>
            <pc:sldMk cId="0" sldId="330"/>
            <ac:spMk id="939" creationId="{00000000-0000-0000-0000-000000000000}"/>
          </ac:spMkLst>
        </pc:spChg>
        <pc:spChg chg="mod">
          <ac:chgData name="JONES, Freya" userId="79b2e16b-e8ca-48c0-ba4d-ff48262398ac" providerId="ADAL" clId="{28780A53-2438-40A4-BF88-F6BA5D07B596}" dt="2026-05-11T15:34:45.024" v="455" actId="790"/>
          <ac:spMkLst>
            <pc:docMk/>
            <pc:sldMk cId="0" sldId="330"/>
            <ac:spMk id="941" creationId="{00000000-0000-0000-0000-000000000000}"/>
          </ac:spMkLst>
        </pc:spChg>
        <pc:spChg chg="mod">
          <ac:chgData name="JONES, Freya" userId="79b2e16b-e8ca-48c0-ba4d-ff48262398ac" providerId="ADAL" clId="{28780A53-2438-40A4-BF88-F6BA5D07B596}" dt="2026-05-11T15:34:45.024" v="455" actId="790"/>
          <ac:spMkLst>
            <pc:docMk/>
            <pc:sldMk cId="0" sldId="330"/>
            <ac:spMk id="942" creationId="{00000000-0000-0000-0000-000000000000}"/>
          </ac:spMkLst>
        </pc:spChg>
        <pc:graphicFrameChg chg="modGraphic">
          <ac:chgData name="JONES, Freya" userId="79b2e16b-e8ca-48c0-ba4d-ff48262398ac" providerId="ADAL" clId="{28780A53-2438-40A4-BF88-F6BA5D07B596}" dt="2026-05-12T09:10:54.202" v="744" actId="13238"/>
          <ac:graphicFrameMkLst>
            <pc:docMk/>
            <pc:sldMk cId="0" sldId="330"/>
            <ac:graphicFrameMk id="940" creationId="{00000000-0000-0000-0000-000000000000}"/>
          </ac:graphicFrameMkLst>
        </pc:graphicFrameChg>
      </pc:sldChg>
      <pc:sldChg chg="modSp mod">
        <pc:chgData name="JONES, Freya" userId="79b2e16b-e8ca-48c0-ba4d-ff48262398ac" providerId="ADAL" clId="{28780A53-2438-40A4-BF88-F6BA5D07B596}" dt="2026-05-12T09:11:52.913" v="758" actId="33553"/>
        <pc:sldMkLst>
          <pc:docMk/>
          <pc:sldMk cId="0" sldId="331"/>
        </pc:sldMkLst>
        <pc:spChg chg="mod">
          <ac:chgData name="JONES, Freya" userId="79b2e16b-e8ca-48c0-ba4d-ff48262398ac" providerId="ADAL" clId="{28780A53-2438-40A4-BF88-F6BA5D07B596}" dt="2026-05-12T09:11:52.913" v="758" actId="33553"/>
          <ac:spMkLst>
            <pc:docMk/>
            <pc:sldMk cId="0" sldId="331"/>
            <ac:spMk id="944" creationId="{00000000-0000-0000-0000-000000000000}"/>
          </ac:spMkLst>
        </pc:spChg>
        <pc:spChg chg="mod">
          <ac:chgData name="JONES, Freya" userId="79b2e16b-e8ca-48c0-ba4d-ff48262398ac" providerId="ADAL" clId="{28780A53-2438-40A4-BF88-F6BA5D07B596}" dt="2026-05-11T15:34:45.024" v="455" actId="790"/>
          <ac:spMkLst>
            <pc:docMk/>
            <pc:sldMk cId="0" sldId="331"/>
            <ac:spMk id="946" creationId="{00000000-0000-0000-0000-000000000000}"/>
          </ac:spMkLst>
        </pc:spChg>
        <pc:spChg chg="mod">
          <ac:chgData name="JONES, Freya" userId="79b2e16b-e8ca-48c0-ba4d-ff48262398ac" providerId="ADAL" clId="{28780A53-2438-40A4-BF88-F6BA5D07B596}" dt="2026-05-11T15:34:45.024" v="455" actId="790"/>
          <ac:spMkLst>
            <pc:docMk/>
            <pc:sldMk cId="0" sldId="331"/>
            <ac:spMk id="947" creationId="{00000000-0000-0000-0000-000000000000}"/>
          </ac:spMkLst>
        </pc:spChg>
        <pc:graphicFrameChg chg="modGraphic">
          <ac:chgData name="JONES, Freya" userId="79b2e16b-e8ca-48c0-ba4d-ff48262398ac" providerId="ADAL" clId="{28780A53-2438-40A4-BF88-F6BA5D07B596}" dt="2026-05-12T09:10:55.498" v="745" actId="13238"/>
          <ac:graphicFrameMkLst>
            <pc:docMk/>
            <pc:sldMk cId="0" sldId="331"/>
            <ac:graphicFrameMk id="945" creationId="{00000000-0000-0000-0000-000000000000}"/>
          </ac:graphicFrameMkLst>
        </pc:graphicFrameChg>
      </pc:sldChg>
      <pc:sldChg chg="modSp mod">
        <pc:chgData name="JONES, Freya" userId="79b2e16b-e8ca-48c0-ba4d-ff48262398ac" providerId="ADAL" clId="{28780A53-2438-40A4-BF88-F6BA5D07B596}" dt="2026-05-12T09:11:54.803" v="759" actId="33553"/>
        <pc:sldMkLst>
          <pc:docMk/>
          <pc:sldMk cId="0" sldId="332"/>
        </pc:sldMkLst>
        <pc:spChg chg="mod">
          <ac:chgData name="JONES, Freya" userId="79b2e16b-e8ca-48c0-ba4d-ff48262398ac" providerId="ADAL" clId="{28780A53-2438-40A4-BF88-F6BA5D07B596}" dt="2026-05-12T09:11:54.803" v="759" actId="33553"/>
          <ac:spMkLst>
            <pc:docMk/>
            <pc:sldMk cId="0" sldId="332"/>
            <ac:spMk id="949" creationId="{00000000-0000-0000-0000-000000000000}"/>
          </ac:spMkLst>
        </pc:spChg>
        <pc:spChg chg="mod">
          <ac:chgData name="JONES, Freya" userId="79b2e16b-e8ca-48c0-ba4d-ff48262398ac" providerId="ADAL" clId="{28780A53-2438-40A4-BF88-F6BA5D07B596}" dt="2026-05-11T15:34:45.024" v="455" actId="790"/>
          <ac:spMkLst>
            <pc:docMk/>
            <pc:sldMk cId="0" sldId="332"/>
            <ac:spMk id="951" creationId="{00000000-0000-0000-0000-000000000000}"/>
          </ac:spMkLst>
        </pc:spChg>
        <pc:spChg chg="mod">
          <ac:chgData name="JONES, Freya" userId="79b2e16b-e8ca-48c0-ba4d-ff48262398ac" providerId="ADAL" clId="{28780A53-2438-40A4-BF88-F6BA5D07B596}" dt="2026-05-11T15:34:45.024" v="455" actId="790"/>
          <ac:spMkLst>
            <pc:docMk/>
            <pc:sldMk cId="0" sldId="332"/>
            <ac:spMk id="952" creationId="{00000000-0000-0000-0000-000000000000}"/>
          </ac:spMkLst>
        </pc:spChg>
        <pc:graphicFrameChg chg="modGraphic">
          <ac:chgData name="JONES, Freya" userId="79b2e16b-e8ca-48c0-ba4d-ff48262398ac" providerId="ADAL" clId="{28780A53-2438-40A4-BF88-F6BA5D07B596}" dt="2026-05-12T09:10:57.279" v="746" actId="13238"/>
          <ac:graphicFrameMkLst>
            <pc:docMk/>
            <pc:sldMk cId="0" sldId="332"/>
            <ac:graphicFrameMk id="950" creationId="{00000000-0000-0000-0000-000000000000}"/>
          </ac:graphicFrameMkLst>
        </pc:graphicFrameChg>
      </pc:sldChg>
      <pc:sldChg chg="modSp mod">
        <pc:chgData name="JONES, Freya" userId="79b2e16b-e8ca-48c0-ba4d-ff48262398ac" providerId="ADAL" clId="{28780A53-2438-40A4-BF88-F6BA5D07B596}" dt="2026-05-12T09:11:56.594" v="760" actId="33553"/>
        <pc:sldMkLst>
          <pc:docMk/>
          <pc:sldMk cId="0" sldId="333"/>
        </pc:sldMkLst>
        <pc:spChg chg="mod">
          <ac:chgData name="JONES, Freya" userId="79b2e16b-e8ca-48c0-ba4d-ff48262398ac" providerId="ADAL" clId="{28780A53-2438-40A4-BF88-F6BA5D07B596}" dt="2026-05-12T09:11:56.594" v="760" actId="33553"/>
          <ac:spMkLst>
            <pc:docMk/>
            <pc:sldMk cId="0" sldId="333"/>
            <ac:spMk id="954" creationId="{00000000-0000-0000-0000-000000000000}"/>
          </ac:spMkLst>
        </pc:spChg>
        <pc:spChg chg="mod">
          <ac:chgData name="JONES, Freya" userId="79b2e16b-e8ca-48c0-ba4d-ff48262398ac" providerId="ADAL" clId="{28780A53-2438-40A4-BF88-F6BA5D07B596}" dt="2026-05-11T15:34:45.024" v="455" actId="790"/>
          <ac:spMkLst>
            <pc:docMk/>
            <pc:sldMk cId="0" sldId="333"/>
            <ac:spMk id="956" creationId="{00000000-0000-0000-0000-000000000000}"/>
          </ac:spMkLst>
        </pc:spChg>
        <pc:spChg chg="mod">
          <ac:chgData name="JONES, Freya" userId="79b2e16b-e8ca-48c0-ba4d-ff48262398ac" providerId="ADAL" clId="{28780A53-2438-40A4-BF88-F6BA5D07B596}" dt="2026-05-11T15:34:45.024" v="455" actId="790"/>
          <ac:spMkLst>
            <pc:docMk/>
            <pc:sldMk cId="0" sldId="333"/>
            <ac:spMk id="957" creationId="{00000000-0000-0000-0000-000000000000}"/>
          </ac:spMkLst>
        </pc:spChg>
        <pc:graphicFrameChg chg="modGraphic">
          <ac:chgData name="JONES, Freya" userId="79b2e16b-e8ca-48c0-ba4d-ff48262398ac" providerId="ADAL" clId="{28780A53-2438-40A4-BF88-F6BA5D07B596}" dt="2026-05-12T09:10:58.586" v="747" actId="13238"/>
          <ac:graphicFrameMkLst>
            <pc:docMk/>
            <pc:sldMk cId="0" sldId="333"/>
            <ac:graphicFrameMk id="955" creationId="{00000000-0000-0000-0000-000000000000}"/>
          </ac:graphicFrameMkLst>
        </pc:graphicFrameChg>
      </pc:sldChg>
      <pc:sldChg chg="modSp mod">
        <pc:chgData name="JONES, Freya" userId="79b2e16b-e8ca-48c0-ba4d-ff48262398ac" providerId="ADAL" clId="{28780A53-2438-40A4-BF88-F6BA5D07B596}" dt="2026-05-12T11:47:44.949" v="1785" actId="13244"/>
        <pc:sldMkLst>
          <pc:docMk/>
          <pc:sldMk cId="0" sldId="334"/>
        </pc:sldMkLst>
        <pc:spChg chg="mod ord">
          <ac:chgData name="JONES, Freya" userId="79b2e16b-e8ca-48c0-ba4d-ff48262398ac" providerId="ADAL" clId="{28780A53-2438-40A4-BF88-F6BA5D07B596}" dt="2026-05-12T11:47:44.949" v="1785" actId="13244"/>
          <ac:spMkLst>
            <pc:docMk/>
            <pc:sldMk cId="0" sldId="334"/>
            <ac:spMk id="959" creationId="{00000000-0000-0000-0000-000000000000}"/>
          </ac:spMkLst>
        </pc:spChg>
        <pc:spChg chg="mod">
          <ac:chgData name="JONES, Freya" userId="79b2e16b-e8ca-48c0-ba4d-ff48262398ac" providerId="ADAL" clId="{28780A53-2438-40A4-BF88-F6BA5D07B596}" dt="2026-05-12T09:26:39.323" v="1026" actId="207"/>
          <ac:spMkLst>
            <pc:docMk/>
            <pc:sldMk cId="0" sldId="334"/>
            <ac:spMk id="960" creationId="{00000000-0000-0000-0000-000000000000}"/>
          </ac:spMkLst>
        </pc:spChg>
        <pc:spChg chg="mod">
          <ac:chgData name="JONES, Freya" userId="79b2e16b-e8ca-48c0-ba4d-ff48262398ac" providerId="ADAL" clId="{28780A53-2438-40A4-BF88-F6BA5D07B596}" dt="2026-05-11T15:35:42.422" v="465" actId="2"/>
          <ac:spMkLst>
            <pc:docMk/>
            <pc:sldMk cId="0" sldId="334"/>
            <ac:spMk id="961" creationId="{00000000-0000-0000-0000-000000000000}"/>
          </ac:spMkLst>
        </pc:spChg>
        <pc:spChg chg="mod">
          <ac:chgData name="JONES, Freya" userId="79b2e16b-e8ca-48c0-ba4d-ff48262398ac" providerId="ADAL" clId="{28780A53-2438-40A4-BF88-F6BA5D07B596}" dt="2026-05-11T15:34:45.024" v="455" actId="790"/>
          <ac:spMkLst>
            <pc:docMk/>
            <pc:sldMk cId="0" sldId="334"/>
            <ac:spMk id="962" creationId="{00000000-0000-0000-0000-000000000000}"/>
          </ac:spMkLst>
        </pc:spChg>
      </pc:sldChg>
      <pc:sldChg chg="modSp mod">
        <pc:chgData name="JONES, Freya" userId="79b2e16b-e8ca-48c0-ba4d-ff48262398ac" providerId="ADAL" clId="{28780A53-2438-40A4-BF88-F6BA5D07B596}" dt="2026-05-11T15:34:45.024" v="455" actId="790"/>
        <pc:sldMkLst>
          <pc:docMk/>
          <pc:sldMk cId="0" sldId="335"/>
        </pc:sldMkLst>
        <pc:spChg chg="mod">
          <ac:chgData name="JONES, Freya" userId="79b2e16b-e8ca-48c0-ba4d-ff48262398ac" providerId="ADAL" clId="{28780A53-2438-40A4-BF88-F6BA5D07B596}" dt="2026-05-11T15:34:45.024" v="455" actId="790"/>
          <ac:spMkLst>
            <pc:docMk/>
            <pc:sldMk cId="0" sldId="335"/>
            <ac:spMk id="964" creationId="{00000000-0000-0000-0000-000000000000}"/>
          </ac:spMkLst>
        </pc:spChg>
      </pc:sldChg>
      <pc:sldChg chg="addSp delSp modSp add mod modNotesTx">
        <pc:chgData name="JONES, Freya" userId="79b2e16b-e8ca-48c0-ba4d-ff48262398ac" providerId="ADAL" clId="{28780A53-2438-40A4-BF88-F6BA5D07B596}" dt="2026-05-13T09:46:09.568" v="2746" actId="962"/>
        <pc:sldMkLst>
          <pc:docMk/>
          <pc:sldMk cId="0" sldId="336"/>
        </pc:sldMkLst>
        <pc:spChg chg="ord">
          <ac:chgData name="JONES, Freya" userId="79b2e16b-e8ca-48c0-ba4d-ff48262398ac" providerId="ADAL" clId="{28780A53-2438-40A4-BF88-F6BA5D07B596}" dt="2026-05-13T09:45:50.614" v="2743" actId="13244"/>
          <ac:spMkLst>
            <pc:docMk/>
            <pc:sldMk cId="0" sldId="336"/>
            <ac:spMk id="406" creationId="{00000000-0000-0000-0000-000000000000}"/>
          </ac:spMkLst>
        </pc:spChg>
        <pc:spChg chg="mod topLvl">
          <ac:chgData name="JONES, Freya" userId="79b2e16b-e8ca-48c0-ba4d-ff48262398ac" providerId="ADAL" clId="{28780A53-2438-40A4-BF88-F6BA5D07B596}" dt="2026-05-13T09:44:19.238" v="2723" actId="1076"/>
          <ac:spMkLst>
            <pc:docMk/>
            <pc:sldMk cId="0" sldId="336"/>
            <ac:spMk id="409" creationId="{00000000-0000-0000-0000-000000000000}"/>
          </ac:spMkLst>
        </pc:spChg>
        <pc:spChg chg="mod topLvl">
          <ac:chgData name="JONES, Freya" userId="79b2e16b-e8ca-48c0-ba4d-ff48262398ac" providerId="ADAL" clId="{28780A53-2438-40A4-BF88-F6BA5D07B596}" dt="2026-05-13T09:44:21.459" v="2724" actId="1076"/>
          <ac:spMkLst>
            <pc:docMk/>
            <pc:sldMk cId="0" sldId="336"/>
            <ac:spMk id="412" creationId="{00000000-0000-0000-0000-000000000000}"/>
          </ac:spMkLst>
        </pc:spChg>
        <pc:spChg chg="mod">
          <ac:chgData name="JONES, Freya" userId="79b2e16b-e8ca-48c0-ba4d-ff48262398ac" providerId="ADAL" clId="{28780A53-2438-40A4-BF88-F6BA5D07B596}" dt="2026-05-13T09:44:30.085" v="2726" actId="962"/>
          <ac:spMkLst>
            <pc:docMk/>
            <pc:sldMk cId="0" sldId="336"/>
            <ac:spMk id="414" creationId="{00000000-0000-0000-0000-000000000000}"/>
          </ac:spMkLst>
        </pc:spChg>
        <pc:spChg chg="mod topLvl">
          <ac:chgData name="JONES, Freya" userId="79b2e16b-e8ca-48c0-ba4d-ff48262398ac" providerId="ADAL" clId="{28780A53-2438-40A4-BF88-F6BA5D07B596}" dt="2026-05-13T09:44:12.309" v="2722" actId="207"/>
          <ac:spMkLst>
            <pc:docMk/>
            <pc:sldMk cId="0" sldId="336"/>
            <ac:spMk id="416" creationId="{00000000-0000-0000-0000-000000000000}"/>
          </ac:spMkLst>
        </pc:spChg>
        <pc:picChg chg="mod">
          <ac:chgData name="JONES, Freya" userId="79b2e16b-e8ca-48c0-ba4d-ff48262398ac" providerId="ADAL" clId="{28780A53-2438-40A4-BF88-F6BA5D07B596}" dt="2026-05-13T09:46:09.568" v="2746" actId="962"/>
          <ac:picMkLst>
            <pc:docMk/>
            <pc:sldMk cId="0" sldId="336"/>
            <ac:picMk id="419" creationId="{00000000-0000-0000-0000-000000000000}"/>
          </ac:picMkLst>
        </pc:picChg>
      </pc:sldChg>
      <pc:sldChg chg="modSp add mod modNotesTx">
        <pc:chgData name="JONES, Freya" userId="79b2e16b-e8ca-48c0-ba4d-ff48262398ac" providerId="ADAL" clId="{28780A53-2438-40A4-BF88-F6BA5D07B596}" dt="2026-05-13T09:44:47.249" v="2734" actId="962"/>
        <pc:sldMkLst>
          <pc:docMk/>
          <pc:sldMk cId="0" sldId="337"/>
        </pc:sldMkLst>
        <pc:spChg chg="mod">
          <ac:chgData name="JONES, Freya" userId="79b2e16b-e8ca-48c0-ba4d-ff48262398ac" providerId="ADAL" clId="{28780A53-2438-40A4-BF88-F6BA5D07B596}" dt="2026-05-13T09:44:35.127" v="2728" actId="962"/>
          <ac:spMkLst>
            <pc:docMk/>
            <pc:sldMk cId="0" sldId="337"/>
            <ac:spMk id="174" creationId="{00000000-0000-0000-0000-000000000000}"/>
          </ac:spMkLst>
        </pc:spChg>
        <pc:spChg chg="mod">
          <ac:chgData name="JONES, Freya" userId="79b2e16b-e8ca-48c0-ba4d-ff48262398ac" providerId="ADAL" clId="{28780A53-2438-40A4-BF88-F6BA5D07B596}" dt="2026-05-13T09:44:38.744" v="2730" actId="962"/>
          <ac:spMkLst>
            <pc:docMk/>
            <pc:sldMk cId="0" sldId="337"/>
            <ac:spMk id="177" creationId="{00000000-0000-0000-0000-000000000000}"/>
          </ac:spMkLst>
        </pc:spChg>
        <pc:spChg chg="mod">
          <ac:chgData name="JONES, Freya" userId="79b2e16b-e8ca-48c0-ba4d-ff48262398ac" providerId="ADAL" clId="{28780A53-2438-40A4-BF88-F6BA5D07B596}" dt="2026-05-13T09:44:42.863" v="2732" actId="962"/>
          <ac:spMkLst>
            <pc:docMk/>
            <pc:sldMk cId="0" sldId="337"/>
            <ac:spMk id="180" creationId="{00000000-0000-0000-0000-000000000000}"/>
          </ac:spMkLst>
        </pc:spChg>
        <pc:spChg chg="mod">
          <ac:chgData name="JONES, Freya" userId="79b2e16b-e8ca-48c0-ba4d-ff48262398ac" providerId="ADAL" clId="{28780A53-2438-40A4-BF88-F6BA5D07B596}" dt="2026-05-13T09:44:47.249" v="2734" actId="962"/>
          <ac:spMkLst>
            <pc:docMk/>
            <pc:sldMk cId="0" sldId="337"/>
            <ac:spMk id="183" creationId="{00000000-0000-0000-0000-000000000000}"/>
          </ac:spMkLst>
        </pc:spChg>
        <pc:picChg chg="mod">
          <ac:chgData name="JONES, Freya" userId="79b2e16b-e8ca-48c0-ba4d-ff48262398ac" providerId="ADAL" clId="{28780A53-2438-40A4-BF88-F6BA5D07B596}" dt="2026-05-13T09:11:04.111" v="2584" actId="962"/>
          <ac:picMkLst>
            <pc:docMk/>
            <pc:sldMk cId="0" sldId="337"/>
            <ac:picMk id="181" creationId="{00000000-0000-0000-0000-000000000000}"/>
          </ac:picMkLst>
        </pc:picChg>
        <pc:picChg chg="mod">
          <ac:chgData name="JONES, Freya" userId="79b2e16b-e8ca-48c0-ba4d-ff48262398ac" providerId="ADAL" clId="{28780A53-2438-40A4-BF88-F6BA5D07B596}" dt="2026-05-13T09:11:05.907" v="2585" actId="962"/>
          <ac:picMkLst>
            <pc:docMk/>
            <pc:sldMk cId="0" sldId="337"/>
            <ac:picMk id="18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1143000" y="685800"/>
            <a:ext cx="4572000" cy="3429000"/>
          </a:xfrm>
          <a:prstGeom prst="rect">
            <a:avLst/>
          </a:prstGeom>
        </p:spPr>
        <p:txBody>
          <a:bodyPr/>
          <a:lstStyle/>
          <a:p>
            <a:endParaRPr/>
          </a:p>
        </p:txBody>
      </p:sp>
      <p:sp>
        <p:nvSpPr>
          <p:cNvPr id="168" name="Shape 1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4728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a:defRPr sz="1200"/>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12703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lvl1pPr>
              <a:defRPr sz="1200"/>
            </a:lvl1p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defRPr sz="1200"/>
            </a:pPr>
            <a:r>
              <a:t>Creating slides from text is very useful for teachers and can play a part in workload reduction. </a:t>
            </a:r>
          </a:p>
          <a:p>
            <a:pPr>
              <a:defRPr sz="1200"/>
            </a:pPr>
            <a:r>
              <a:t>It is important that the slides are checked thoroughly before use and edited where appropriate.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a:defRPr sz="1200"/>
            </a:pPr>
            <a:r>
              <a:t>Generative AI can be used for quizzing and feedback.</a:t>
            </a:r>
          </a:p>
          <a:p>
            <a:pPr>
              <a:defRPr sz="1200"/>
            </a:pPr>
            <a:r>
              <a:t>In this example</a:t>
            </a:r>
            <a:r>
              <a:rPr lang="en-GB"/>
              <a:t>,</a:t>
            </a:r>
            <a:r>
              <a:t> the teacher has asked for 3 questions on a specific topic and then enters in a second prompt with some answers to receive feedback.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381000" y="685800"/>
            <a:ext cx="6096000" cy="3429000"/>
          </a:xfrm>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lvl1pPr>
              <a:defRPr sz="1200"/>
            </a:lvl1pPr>
          </a:lstStyle>
          <a:p>
            <a:r>
              <a:t>In this example the teacher has used generative AI to  create a resource to aid revision of a particular topic in a fun and engaging way. </a:t>
            </a:r>
            <a:r>
              <a:rPr lang="en-GB"/>
              <a:t> </a:t>
            </a:r>
          </a:p>
          <a:p>
            <a:r>
              <a:rPr lang="en-GB"/>
              <a:t>The audio file has been cropped so this is not the whole podcast.</a:t>
            </a:r>
          </a:p>
          <a:p>
            <a:endParaRPr lang="en-GB" sz="1200" b="1">
              <a:effectLst/>
              <a:latin typeface="+mj-lt"/>
              <a:ea typeface="+mj-ea"/>
              <a:cs typeface="+mj-cs"/>
              <a:sym typeface="Arial"/>
            </a:endParaRPr>
          </a:p>
          <a:p>
            <a:r>
              <a:rPr lang="en-GB" sz="1200" b="1">
                <a:effectLst/>
                <a:latin typeface="+mj-lt"/>
                <a:ea typeface="+mj-ea"/>
                <a:cs typeface="+mj-cs"/>
                <a:sym typeface="Arial"/>
              </a:rPr>
              <a:t>Audio transcript:</a:t>
            </a:r>
          </a:p>
          <a:p>
            <a:r>
              <a:rPr lang="en-GB" sz="1200">
                <a:effectLst/>
                <a:latin typeface="+mj-lt"/>
                <a:ea typeface="+mj-ea"/>
                <a:cs typeface="+mj-cs"/>
                <a:sym typeface="Arial"/>
              </a:rPr>
              <a:t>Hey, welcome back to the Deep Dive. We're zeroing in on something super important today, really solidifying your understanding of key sociological theories.</a:t>
            </a:r>
          </a:p>
          <a:p>
            <a:r>
              <a:rPr lang="en-GB" sz="1200">
                <a:effectLst/>
                <a:latin typeface="+mj-lt"/>
                <a:ea typeface="+mj-ea"/>
                <a:cs typeface="+mj-cs"/>
                <a:sym typeface="Arial"/>
              </a:rPr>
              <a:t>Yeah, definitely.</a:t>
            </a:r>
          </a:p>
          <a:p>
            <a:r>
              <a:rPr lang="en-GB" sz="1200">
                <a:effectLst/>
                <a:latin typeface="+mj-lt"/>
                <a:ea typeface="+mj-ea"/>
                <a:cs typeface="+mj-cs"/>
                <a:sym typeface="Arial"/>
              </a:rPr>
              <a:t>Think of this as like your ultimate study session, specifically designed to boost your confidence for those A-level sociology residents. We want to make sure these concepts really stick.</a:t>
            </a:r>
          </a:p>
          <a:p>
            <a:r>
              <a:rPr lang="en-GB" sz="1200">
                <a:effectLst/>
                <a:latin typeface="+mj-lt"/>
                <a:ea typeface="+mj-ea"/>
                <a:cs typeface="+mj-cs"/>
                <a:sym typeface="Arial"/>
              </a:rPr>
              <a:t>Exactly. And it's not just about, you know, memorizing definitions. It's more about understanding how these theoretical frameworks help us analyse the world around us. Right. So, we'll be covering structural theories that's functionalism, Marxism, neo-Marxism, and feminism.</a:t>
            </a:r>
          </a:p>
          <a:p>
            <a:r>
              <a:rPr lang="en-GB" sz="1200">
                <a:effectLst/>
                <a:latin typeface="+mj-lt"/>
                <a:ea typeface="+mj-ea"/>
                <a:cs typeface="+mj-cs"/>
                <a:sym typeface="Arial"/>
              </a:rPr>
              <a:t>Okay.</a:t>
            </a:r>
          </a:p>
          <a:p>
            <a:r>
              <a:rPr lang="en-GB" sz="1200">
                <a:effectLst/>
                <a:latin typeface="+mj-lt"/>
                <a:ea typeface="+mj-ea"/>
                <a:cs typeface="+mj-cs"/>
                <a:sym typeface="Arial"/>
              </a:rPr>
              <a:t>Then we'll shift to social action theories, symbolic interactionism, labelling theory, phenomenology, and ethnomethodology.</a:t>
            </a:r>
          </a:p>
          <a:p>
            <a:r>
              <a:rPr lang="en-GB" sz="1200">
                <a:effectLst/>
                <a:latin typeface="+mj-lt"/>
                <a:ea typeface="+mj-ea"/>
                <a:cs typeface="+mj-cs"/>
                <a:sym typeface="Arial"/>
              </a:rPr>
              <a:t>Got it.</a:t>
            </a:r>
          </a:p>
          <a:p>
            <a:r>
              <a:rPr lang="en-GB" sz="1200">
                <a:effectLst/>
                <a:latin typeface="+mj-lt"/>
                <a:ea typeface="+mj-ea"/>
                <a:cs typeface="+mj-cs"/>
                <a:sym typeface="Arial"/>
              </a:rPr>
              <a:t>And we'll also explore postmodernism and modernity, late modernity. Then finally kind of pull it all together with the comparison.</a:t>
            </a:r>
          </a:p>
          <a:p>
            <a:r>
              <a:rPr lang="en-GB" sz="1200">
                <a:effectLst/>
                <a:latin typeface="+mj-lt"/>
                <a:ea typeface="+mj-ea"/>
                <a:cs typeface="+mj-cs"/>
                <a:sym typeface="Arial"/>
              </a:rPr>
              <a:t>Awesome. And the way we'll do it, we're breaking down the core ideas, refreshing your memory, and giving you chances to actively check your knowledge as we go.</a:t>
            </a:r>
          </a:p>
          <a:p>
            <a:r>
              <a:rPr lang="en-GB" sz="1200">
                <a:effectLst/>
                <a:latin typeface="+mj-lt"/>
                <a:ea typeface="+mj-ea"/>
                <a:cs typeface="+mj-cs"/>
                <a:sym typeface="Arial"/>
              </a:rPr>
              <a:t>That's the plan.</a:t>
            </a:r>
          </a:p>
          <a:p>
            <a:r>
              <a:rPr lang="en-GB" sz="1200">
                <a:effectLst/>
                <a:latin typeface="+mj-lt"/>
                <a:ea typeface="+mj-ea"/>
                <a:cs typeface="+mj-cs"/>
                <a:sym typeface="Arial"/>
              </a:rPr>
              <a:t>We'll be pausing with questions. That's your cue to pause the recording, maybe jot down some notes, and then jump back in to compare your answer. Active participation is key here. Ready to get started with structural theories?</a:t>
            </a:r>
          </a:p>
          <a:p>
            <a:r>
              <a:rPr lang="en-GB" sz="1200">
                <a:effectLst/>
                <a:latin typeface="+mj-lt"/>
                <a:ea typeface="+mj-ea"/>
                <a:cs typeface="+mj-cs"/>
                <a:sym typeface="Arial"/>
              </a:rPr>
              <a:t>Let's do it. So structural theories, they focus on the big picture, the large-scale social structures that, well, shape our lives.</a:t>
            </a:r>
          </a:p>
          <a:p>
            <a:r>
              <a:rPr lang="en-GB" sz="1200">
                <a:effectLst/>
                <a:latin typeface="+mj-lt"/>
                <a:ea typeface="+mj-ea"/>
                <a:cs typeface="+mj-cs"/>
                <a:sym typeface="Arial"/>
              </a:rPr>
              <a:t>Like the skeleton of society.</a:t>
            </a:r>
          </a:p>
          <a:p>
            <a:r>
              <a:rPr lang="en-GB" sz="1200">
                <a:effectLst/>
                <a:latin typeface="+mj-lt"/>
                <a:ea typeface="+mj-ea"/>
                <a:cs typeface="+mj-cs"/>
                <a:sym typeface="Arial"/>
              </a:rPr>
              <a:t>Yeah, kind of. Think of society as this complex system, and these theories are trying to understand how that system works as a whole. We'll kick off with functionalism.</a:t>
            </a:r>
          </a:p>
          <a:p>
            <a:r>
              <a:rPr lang="en-GB" sz="1200">
                <a:effectLst/>
                <a:latin typeface="+mj-lt"/>
                <a:ea typeface="+mj-ea"/>
                <a:cs typeface="+mj-cs"/>
                <a:sym typeface="Arial"/>
              </a:rPr>
              <a:t>Okay, functionalism. That's the one that sees society as this interconnected system, almost like a human body.</a:t>
            </a:r>
          </a:p>
          <a:p>
            <a:r>
              <a:rPr lang="en-GB" sz="1200">
                <a:effectLst/>
                <a:latin typeface="+mj-lt"/>
                <a:ea typeface="+mj-ea"/>
                <a:cs typeface="+mj-cs"/>
                <a:sym typeface="Arial"/>
              </a:rPr>
              <a:t>Yeah.</a:t>
            </a:r>
          </a:p>
          <a:p>
            <a:r>
              <a:rPr lang="en-GB" sz="1200">
                <a:effectLst/>
                <a:latin typeface="+mj-lt"/>
                <a:ea typeface="+mj-ea"/>
                <a:cs typeface="+mj-cs"/>
                <a:sym typeface="Arial"/>
              </a:rPr>
              <a:t>The organic analogy, right?</a:t>
            </a:r>
          </a:p>
          <a:p>
            <a:r>
              <a:rPr lang="en-GB" sz="1200">
                <a:effectLst/>
                <a:latin typeface="+mj-lt"/>
                <a:ea typeface="+mj-ea"/>
                <a:cs typeface="+mj-cs"/>
                <a:sym typeface="Arial"/>
              </a:rPr>
              <a:t>Precisely. And the big emphasis here is on value consensus, this idea that A shared set of values and norms holds everything together, creating social order, stability.</a:t>
            </a:r>
          </a:p>
          <a:p>
            <a:r>
              <a:rPr lang="en-GB" sz="1200">
                <a:effectLst/>
                <a:latin typeface="+mj-lt"/>
                <a:ea typeface="+mj-ea"/>
                <a:cs typeface="+mj-cs"/>
                <a:sym typeface="Arial"/>
              </a:rPr>
              <a:t>So, we all broadly agree on what's important.</a:t>
            </a:r>
          </a:p>
          <a:p>
            <a:r>
              <a:rPr lang="en-GB" sz="1200">
                <a:effectLst/>
                <a:latin typeface="+mj-lt"/>
                <a:ea typeface="+mj-ea"/>
                <a:cs typeface="+mj-cs"/>
                <a:sym typeface="Arial"/>
              </a:rPr>
              <a:t>That's the core idea. Functionalists look at how different social institutions, you know, education, family, religion, how they perform as central functions to maintain that stability.</a:t>
            </a:r>
          </a:p>
          <a:p>
            <a:r>
              <a:rPr lang="en-GB" sz="1200">
                <a:effectLst/>
                <a:latin typeface="+mj-lt"/>
                <a:ea typeface="+mj-ea"/>
                <a:cs typeface="+mj-cs"/>
                <a:sym typeface="Arial"/>
              </a:rPr>
              <a:t>Right. So, the family socializes kids, education teaches skills, religion maybe gives moral guidelines, that sort of thing.</a:t>
            </a:r>
          </a:p>
          <a:p>
            <a:r>
              <a:rPr lang="en-GB" sz="1200">
                <a:effectLst/>
                <a:latin typeface="+mj-lt"/>
                <a:ea typeface="+mj-ea"/>
                <a:cs typeface="+mj-cs"/>
                <a:sym typeface="Arial"/>
              </a:rPr>
              <a:t>Exactly that. Each part has a job to do for the good of the whole. Now, within functionalism, we've got some key thinkers. Emile Durkheim, for instance.</a:t>
            </a:r>
          </a:p>
          <a:p>
            <a:r>
              <a:rPr lang="en-GB" sz="1200">
                <a:effectLst/>
                <a:latin typeface="+mj-lt"/>
                <a:ea typeface="+mj-ea"/>
                <a:cs typeface="+mj-cs"/>
                <a:sym typeface="Arial"/>
              </a:rPr>
              <a:t>Durkheim, collective conscience.</a:t>
            </a:r>
          </a:p>
          <a:p>
            <a:r>
              <a:rPr lang="en-GB" sz="1200">
                <a:effectLst/>
                <a:latin typeface="+mj-lt"/>
                <a:ea typeface="+mj-ea"/>
                <a:cs typeface="+mj-cs"/>
                <a:sym typeface="Arial"/>
              </a:rPr>
              <a:t>Yep, the collective conscience, those shared beliefs and moral attitudes that act like a social glue. He also talked about anomie.</a:t>
            </a:r>
          </a:p>
          <a:p>
            <a:r>
              <a:rPr lang="en-GB" sz="1200">
                <a:effectLst/>
                <a:latin typeface="+mj-lt"/>
                <a:ea typeface="+mj-ea"/>
                <a:cs typeface="+mj-cs"/>
                <a:sym typeface="Arial"/>
              </a:rPr>
              <a:t>Anomie. That rings a bell. It's when things break down, isn't it? Like normlessness.</a:t>
            </a:r>
          </a:p>
          <a:p>
            <a:r>
              <a:rPr lang="en-GB" sz="1200">
                <a:effectLst/>
                <a:latin typeface="+mj-lt"/>
                <a:ea typeface="+mj-ea"/>
                <a:cs typeface="+mj-cs"/>
                <a:sym typeface="Arial"/>
              </a:rPr>
              <a:t>Spot on. A state where social regulations weaken and people feel adrift, disconnected. You could maybe even argue social media sometimes fosters a sense of anomie today, you know, challenging traditional norms.</a:t>
            </a:r>
          </a:p>
          <a:p>
            <a:r>
              <a:rPr lang="en-GB" sz="1200">
                <a:effectLst/>
                <a:latin typeface="+mj-lt"/>
                <a:ea typeface="+mj-ea"/>
                <a:cs typeface="+mj-cs"/>
                <a:sym typeface="Arial"/>
              </a:rPr>
              <a:t>Hmm. Interesting point. Okay. So, who else? </a:t>
            </a:r>
            <a:r>
              <a:rPr lang="en-GB" sz="1200" err="1">
                <a:effectLst/>
                <a:latin typeface="+mj-lt"/>
                <a:ea typeface="+mj-ea"/>
                <a:cs typeface="+mj-cs"/>
                <a:sym typeface="Arial"/>
              </a:rPr>
              <a:t>Telcott</a:t>
            </a:r>
            <a:r>
              <a:rPr lang="en-GB" sz="1200">
                <a:effectLst/>
                <a:latin typeface="+mj-lt"/>
                <a:ea typeface="+mj-ea"/>
                <a:cs typeface="+mj-cs"/>
                <a:sym typeface="Arial"/>
              </a:rPr>
              <a:t> Parsons.</a:t>
            </a:r>
          </a:p>
          <a:p>
            <a:r>
              <a:rPr lang="en-GB" sz="1200">
                <a:effectLst/>
                <a:latin typeface="+mj-lt"/>
                <a:ea typeface="+mj-ea"/>
                <a:cs typeface="+mj-cs"/>
                <a:sym typeface="Arial"/>
              </a:rPr>
              <a:t>Parsons. Yeah. He developed a really, uh, elaborate framework, the AGIL schema. AGIL. Okay. What does that stand for? That sounds a bit technical. It can seem that way, but it's fairly logical. It stands for adaptation, goal attainment, integration, and latency for basic needs or functional prerequisites that any social system has to meet to survive.</a:t>
            </a:r>
          </a:p>
          <a:p>
            <a:r>
              <a:rPr lang="en-GB" sz="1200">
                <a:effectLst/>
                <a:latin typeface="+mj-lt"/>
                <a:ea typeface="+mj-ea"/>
                <a:cs typeface="+mj-cs"/>
                <a:sym typeface="Arial"/>
              </a:rPr>
              <a:t>Okay, break that down with an example.</a:t>
            </a:r>
          </a:p>
          <a:p>
            <a:r>
              <a:rPr lang="en-GB" sz="1200">
                <a:effectLst/>
                <a:latin typeface="+mj-lt"/>
                <a:ea typeface="+mj-ea"/>
                <a:cs typeface="+mj-cs"/>
                <a:sym typeface="Arial"/>
              </a:rPr>
              <a:t>Sure. Think of, say, the education system again. To adapt, A, it needs resources, funding, buildings, teachers.</a:t>
            </a:r>
          </a:p>
          <a:p>
            <a:r>
              <a:rPr lang="en-GB" sz="1200">
                <a:effectLst/>
                <a:latin typeface="+mj-lt"/>
                <a:ea typeface="+mj-ea"/>
                <a:cs typeface="+mj-cs"/>
                <a:sym typeface="Arial"/>
              </a:rPr>
              <a:t>Makes sense?</a:t>
            </a:r>
          </a:p>
          <a:p>
            <a:r>
              <a:rPr lang="en-GB" sz="1200">
                <a:effectLst/>
                <a:latin typeface="+mj-lt"/>
                <a:ea typeface="+mj-ea"/>
                <a:cs typeface="+mj-cs"/>
                <a:sym typeface="Arial"/>
              </a:rPr>
              <a:t>Its goal, G, is attainment educating students, giving qualifications.</a:t>
            </a:r>
          </a:p>
          <a:p>
            <a:r>
              <a:rPr lang="en-GB" sz="1200">
                <a:effectLst/>
                <a:latin typeface="+mj-lt"/>
                <a:ea typeface="+mj-ea"/>
                <a:cs typeface="+mj-cs"/>
                <a:sym typeface="Arial"/>
              </a:rPr>
              <a:t>Right.</a:t>
            </a:r>
          </a:p>
          <a:p>
            <a:r>
              <a:rPr lang="en-GB" sz="1200">
                <a:effectLst/>
                <a:latin typeface="+mj-lt"/>
                <a:ea typeface="+mj-ea"/>
                <a:cs typeface="+mj-cs"/>
                <a:sym typeface="Arial"/>
              </a:rPr>
              <a:t>Integration involves fostering a sense of community, making sure the different parts work together, teachers, students, admin.</a:t>
            </a:r>
          </a:p>
          <a:p>
            <a:r>
              <a:rPr lang="en-GB" sz="1200">
                <a:effectLst/>
                <a:latin typeface="+mj-lt"/>
                <a:ea typeface="+mj-ea"/>
                <a:cs typeface="+mj-cs"/>
                <a:sym typeface="Arial"/>
              </a:rPr>
              <a:t>Okay.</a:t>
            </a:r>
          </a:p>
          <a:p>
            <a:r>
              <a:rPr lang="en-GB" sz="1200">
                <a:effectLst/>
                <a:latin typeface="+mj-lt"/>
                <a:ea typeface="+mj-ea"/>
                <a:cs typeface="+mj-cs"/>
                <a:sym typeface="Arial"/>
              </a:rPr>
              <a:t>And latency, that was sometimes called pattern maintenance, is about maintaining the culture, passing on values, motivating people to play their roles.</a:t>
            </a:r>
          </a:p>
          <a:p>
            <a:r>
              <a:rPr lang="en-GB" sz="1200">
                <a:effectLst/>
                <a:latin typeface="+mj-lt"/>
                <a:ea typeface="+mj-ea"/>
                <a:cs typeface="+mj-cs"/>
                <a:sym typeface="Arial"/>
              </a:rPr>
              <a:t>Gotcha. So AGIL is like a checklist for how systems keep going. And Merton, Robert Merton.</a:t>
            </a:r>
          </a:p>
          <a:p>
            <a:r>
              <a:rPr lang="en-GB" sz="1200">
                <a:effectLst/>
                <a:latin typeface="+mj-lt"/>
                <a:ea typeface="+mj-ea"/>
                <a:cs typeface="+mj-cs"/>
                <a:sym typeface="Arial"/>
              </a:rPr>
              <a:t>Merton added a useful layer. He distinguished between manifest functions and latent functions.</a:t>
            </a:r>
          </a:p>
          <a:p>
            <a:r>
              <a:rPr lang="en-GB" sz="1200">
                <a:effectLst/>
                <a:latin typeface="+mj-lt"/>
                <a:ea typeface="+mj-ea"/>
                <a:cs typeface="+mj-cs"/>
                <a:sym typeface="Arial"/>
              </a:rPr>
              <a:t>Manifest and latent, so intended versus unintended consequences.</a:t>
            </a:r>
          </a:p>
          <a:p>
            <a:r>
              <a:rPr lang="en-GB" sz="1200">
                <a:effectLst/>
                <a:latin typeface="+mj-lt"/>
                <a:ea typeface="+mj-ea"/>
                <a:cs typeface="+mj-cs"/>
                <a:sym typeface="Arial"/>
              </a:rPr>
              <a:t>Exactly. Manifest functions are the recognized and intended outcomes of any social pattern. Latent functions are the unrecognized and unintended ones.</a:t>
            </a:r>
          </a:p>
          <a:p>
            <a:r>
              <a:rPr lang="en-GB" sz="1200">
                <a:effectLst/>
                <a:latin typeface="+mj-lt"/>
                <a:ea typeface="+mj-ea"/>
                <a:cs typeface="+mj-cs"/>
                <a:sym typeface="Arial"/>
              </a:rPr>
              <a:t>Like the manifest function of school is education, but a latent function might be creating friendships or even keeping young people off the streets.</a:t>
            </a:r>
          </a:p>
          <a:p>
            <a:r>
              <a:rPr lang="en-GB" sz="1200">
                <a:effectLst/>
                <a:latin typeface="+mj-lt"/>
                <a:ea typeface="+mj-ea"/>
                <a:cs typeface="+mj-cs"/>
                <a:sym typeface="Arial"/>
              </a:rPr>
              <a:t>Perfect example. Or maybe reinforcing social class differences unintentionally?</a:t>
            </a:r>
          </a:p>
          <a:p>
            <a:r>
              <a:rPr lang="en-GB" sz="1200">
                <a:effectLst/>
                <a:latin typeface="+mj-lt"/>
                <a:ea typeface="+mj-ea"/>
                <a:cs typeface="+mj-cs"/>
                <a:sym typeface="Arial"/>
              </a:rPr>
              <a:t>Okay, I think I'm getting the hang of functionalism.</a:t>
            </a:r>
          </a:p>
          <a:p>
            <a:r>
              <a:rPr lang="en-GB" sz="1200">
                <a:effectLst/>
                <a:latin typeface="+mj-lt"/>
                <a:ea typeface="+mj-ea"/>
                <a:cs typeface="+mj-cs"/>
                <a:sym typeface="Arial"/>
              </a:rPr>
              <a:t>Great. So perfect time to pause and check your understanding.</a:t>
            </a:r>
          </a:p>
          <a:p>
            <a:r>
              <a:rPr lang="en-GB" sz="1200">
                <a:effectLst/>
                <a:latin typeface="+mj-lt"/>
                <a:ea typeface="+mj-ea"/>
                <a:cs typeface="+mj-cs"/>
                <a:sym typeface="Arial"/>
              </a:rPr>
              <a:t>Okay, listeners, here's pause for listener question one. According to functionalists, what are two key functions performed by the education system? Pause the recording now, think it over, and come back when you're ready.</a:t>
            </a:r>
          </a:p>
          <a:p>
            <a:r>
              <a:rPr lang="en-GB" sz="1200">
                <a:effectLst/>
                <a:latin typeface="+mj-lt"/>
                <a:ea typeface="+mj-ea"/>
                <a:cs typeface="+mj-cs"/>
                <a:sym typeface="Arial"/>
              </a:rPr>
              <a:t>Sure, pause.</a:t>
            </a:r>
          </a:p>
          <a:p>
            <a:r>
              <a:rPr lang="en-GB" sz="1200">
                <a:effectLst/>
                <a:latin typeface="+mj-lt"/>
                <a:ea typeface="+mj-ea"/>
                <a:cs typeface="+mj-cs"/>
                <a:sym typeface="Arial"/>
              </a:rPr>
              <a:t>All right, welcome back. So, two key functions. Well, functionalists might point to transmitting society's shared norms and values that value consensus idea.</a:t>
            </a:r>
          </a:p>
          <a:p>
            <a:r>
              <a:rPr lang="en-GB" sz="1200">
                <a:effectLst/>
                <a:latin typeface="+mj-lt"/>
                <a:ea typeface="+mj-ea"/>
                <a:cs typeface="+mj-cs"/>
                <a:sym typeface="Arial"/>
              </a:rPr>
              <a:t>Yep, socialization is key.</a:t>
            </a:r>
          </a:p>
          <a:p>
            <a:r>
              <a:rPr lang="en-GB" sz="1200">
                <a:effectLst/>
                <a:latin typeface="+mj-lt"/>
                <a:ea typeface="+mj-ea"/>
                <a:cs typeface="+mj-cs"/>
                <a:sym typeface="Arial"/>
              </a:rPr>
              <a:t>And also teaching specific skills needed for the economy, equipping people for work roles.</a:t>
            </a:r>
          </a:p>
          <a:p>
            <a:r>
              <a:rPr lang="en-GB" sz="1200">
                <a:effectLst/>
                <a:latin typeface="+mj-lt"/>
                <a:ea typeface="+mj-ea"/>
                <a:cs typeface="+mj-cs"/>
                <a:sym typeface="Arial"/>
              </a:rPr>
              <a:t>Exactly. Selecting and allocating people into roles. How did you do? that helped clarify things. Now, let's switch gears completely. Marxism.</a:t>
            </a:r>
          </a:p>
          <a:p>
            <a:r>
              <a:rPr lang="en-GB" sz="1200">
                <a:effectLst/>
                <a:latin typeface="+mj-lt"/>
                <a:ea typeface="+mj-ea"/>
                <a:cs typeface="+mj-cs"/>
                <a:sym typeface="Arial"/>
              </a:rPr>
              <a:t>Right. From consensus to conflict.</a:t>
            </a:r>
          </a:p>
          <a:p>
            <a:r>
              <a:rPr lang="en-GB" sz="1200">
                <a:effectLst/>
                <a:latin typeface="+mj-lt"/>
                <a:ea typeface="+mj-ea"/>
                <a:cs typeface="+mj-cs"/>
                <a:sym typeface="Arial"/>
              </a:rPr>
              <a:t>Absolutely. Marxism is fundamentally about conflict, specifically class conflict. Society isn't harmonious. It's divided.</a:t>
            </a:r>
          </a:p>
          <a:p>
            <a:r>
              <a:rPr lang="en-GB" sz="1200">
                <a:effectLst/>
                <a:latin typeface="+mj-lt"/>
                <a:ea typeface="+mj-ea"/>
                <a:cs typeface="+mj-cs"/>
                <a:sym typeface="Arial"/>
              </a:rPr>
              <a:t>Into the bourgeoisie and the proletariat, owners and workers.</a:t>
            </a:r>
          </a:p>
          <a:p>
            <a:r>
              <a:rPr lang="en-GB" sz="1200">
                <a:effectLst/>
                <a:latin typeface="+mj-lt"/>
                <a:ea typeface="+mj-ea"/>
                <a:cs typeface="+mj-cs"/>
                <a:sym typeface="Arial"/>
              </a:rPr>
              <a:t>That's the core division. which was he owning the means of production, the factories, the land, the capital, the proletariat only own their labour power, which they have to sell to survive.</a:t>
            </a:r>
          </a:p>
          <a:p>
            <a:r>
              <a:rPr lang="en-GB" sz="1200">
                <a:effectLst/>
                <a:latin typeface="+mj-lt"/>
                <a:ea typeface="+mj-ea"/>
                <a:cs typeface="+mj-cs"/>
                <a:sym typeface="Arial"/>
              </a:rPr>
              <a:t>And Marx saw this as inherently exploitative, didn't he?</a:t>
            </a:r>
          </a:p>
          <a:p>
            <a:r>
              <a:rPr lang="en-GB" sz="1200">
                <a:effectLst/>
                <a:latin typeface="+mj-lt"/>
                <a:ea typeface="+mj-ea"/>
                <a:cs typeface="+mj-cs"/>
                <a:sym typeface="Arial"/>
              </a:rPr>
              <a:t>He did, because the workers create the value, but the owners take the profit, the surplus value. This leads to fundamental conflict.</a:t>
            </a:r>
          </a:p>
          <a:p>
            <a:r>
              <a:rPr lang="en-GB" sz="1200">
                <a:effectLst/>
                <a:latin typeface="+mj-lt"/>
                <a:ea typeface="+mj-ea"/>
                <a:cs typeface="+mj-cs"/>
                <a:sym typeface="Arial"/>
              </a:rPr>
              <a:t>Okay, and what about the base superstructure model?</a:t>
            </a:r>
          </a:p>
          <a:p>
            <a:r>
              <a:rPr lang="en-GB" sz="1200">
                <a:effectLst/>
                <a:latin typeface="+mj-lt"/>
                <a:ea typeface="+mj-ea"/>
                <a:cs typeface="+mj-cs"/>
                <a:sym typeface="Arial"/>
              </a:rPr>
              <a:t>Ah, yes. crucial concept. For Marx, the base is the economy, the forces and relations of production, how things are made, who owns what.</a:t>
            </a:r>
          </a:p>
          <a:p>
            <a:r>
              <a:rPr lang="en-GB" sz="1200">
                <a:effectLst/>
                <a:latin typeface="+mj-lt"/>
                <a:ea typeface="+mj-ea"/>
                <a:cs typeface="+mj-cs"/>
                <a:sym typeface="Arial"/>
              </a:rPr>
              <a:t>The foundation.</a:t>
            </a:r>
          </a:p>
          <a:p>
            <a:r>
              <a:rPr lang="en-GB" sz="1200">
                <a:effectLst/>
                <a:latin typeface="+mj-lt"/>
                <a:ea typeface="+mj-ea"/>
                <a:cs typeface="+mj-cs"/>
                <a:sym typeface="Arial"/>
              </a:rPr>
              <a:t>Exactly. And the play structure is everything else built on top of that base. The state, law, education, family, religion, culture, ideas.</a:t>
            </a:r>
          </a:p>
          <a:p>
            <a:r>
              <a:rPr lang="en-GB" sz="1200">
                <a:effectLst/>
                <a:latin typeface="+mj-lt"/>
                <a:ea typeface="+mj-ea"/>
                <a:cs typeface="+mj-cs"/>
                <a:sym typeface="Arial"/>
              </a:rPr>
              <a:t>And the idea is the superstructure supports the base.</a:t>
            </a:r>
          </a:p>
          <a:p>
            <a:r>
              <a:rPr lang="en-GB" sz="1200">
                <a:effectLst/>
                <a:latin typeface="+mj-lt"/>
                <a:ea typeface="+mj-ea"/>
                <a:cs typeface="+mj-cs"/>
                <a:sym typeface="Arial"/>
              </a:rPr>
              <a:t>Precisely. It serves to maintain and legitimize the economic base and the power of the ruling class, the bourgeoisie. It reflects their interests.</a:t>
            </a:r>
          </a:p>
          <a:p>
            <a:r>
              <a:rPr lang="en-GB" sz="1200">
                <a:effectLst/>
                <a:latin typeface="+mj-lt"/>
                <a:ea typeface="+mj-ea"/>
                <a:cs typeface="+mj-cs"/>
                <a:sym typeface="Arial"/>
              </a:rPr>
              <a:t>So, education, for instance, would reproduce class inequality according to Marxists.</a:t>
            </a:r>
          </a:p>
          <a:p>
            <a:r>
              <a:rPr lang="en-GB" sz="1200">
                <a:effectLst/>
                <a:latin typeface="+mj-lt"/>
                <a:ea typeface="+mj-ea"/>
                <a:cs typeface="+mj-cs"/>
                <a:sym typeface="Arial"/>
              </a:rPr>
              <a:t>That's the argument. We'll come back to that. Other key ideas are false consciousness.</a:t>
            </a:r>
          </a:p>
          <a:p>
            <a:r>
              <a:rPr lang="en-GB" sz="1200">
                <a:effectLst/>
                <a:latin typeface="+mj-lt"/>
                <a:ea typeface="+mj-ea"/>
                <a:cs typeface="+mj-cs"/>
                <a:sym typeface="Arial"/>
              </a:rPr>
              <a:t>False consciousness. Like the workers don't realize they're being exploited. They buy into the ruling class ideas.</a:t>
            </a:r>
          </a:p>
          <a:p>
            <a:r>
              <a:rPr lang="en-GB" sz="1200">
                <a:effectLst/>
                <a:latin typeface="+mj-lt"/>
                <a:ea typeface="+mj-ea"/>
                <a:cs typeface="+mj-cs"/>
                <a:sym typeface="Arial"/>
              </a:rPr>
              <a:t>Yeah, it's a state where the subordinate class accepts the ideology that justifies their own oppression. They don't see the reality of their situation.</a:t>
            </a:r>
          </a:p>
          <a:p>
            <a:r>
              <a:rPr lang="en-GB" sz="1200">
                <a:effectLst/>
                <a:latin typeface="+mj-lt"/>
                <a:ea typeface="+mj-ea"/>
                <a:cs typeface="+mj-cs"/>
                <a:sym typeface="Arial"/>
              </a:rPr>
              <a:t>Tricked, almost.</a:t>
            </a:r>
          </a:p>
          <a:p>
            <a:r>
              <a:rPr lang="en-GB" sz="1200">
                <a:effectLst/>
                <a:latin typeface="+mj-lt"/>
                <a:ea typeface="+mj-ea"/>
                <a:cs typeface="+mj-cs"/>
                <a:sym typeface="Arial"/>
              </a:rPr>
              <a:t>In a way. And then there's alienation.</a:t>
            </a:r>
          </a:p>
          <a:p>
            <a:r>
              <a:rPr lang="en-GB" sz="1200">
                <a:effectLst/>
                <a:latin typeface="+mj-lt"/>
                <a:ea typeface="+mj-ea"/>
                <a:cs typeface="+mj-cs"/>
                <a:sym typeface="Arial"/>
              </a:rPr>
              <a:t>Alienation. Feeling separated.</a:t>
            </a:r>
          </a:p>
          <a:p>
            <a:r>
              <a:rPr lang="en-GB" sz="1200">
                <a:effectLst/>
                <a:latin typeface="+mj-lt"/>
                <a:ea typeface="+mj-ea"/>
                <a:cs typeface="+mj-cs"/>
                <a:sym typeface="Arial"/>
              </a:rPr>
              <a:t>Yes. Workers under capitalism feel alienated or separated from the product they make, from the process of work itself, from their fellow workers, and even from their own essential human nature or potential. Work becomes meaningless. Just a means to an end.</a:t>
            </a:r>
          </a:p>
          <a:p>
            <a:r>
              <a:rPr lang="en-GB" sz="1200">
                <a:effectLst/>
                <a:latin typeface="+mj-lt"/>
                <a:ea typeface="+mj-ea"/>
                <a:cs typeface="+mj-cs"/>
                <a:sym typeface="Arial"/>
              </a:rPr>
              <a:t>That sounds pretty bleak. Any other key Marxists we should mention here? Althusser.</a:t>
            </a:r>
          </a:p>
          <a:p>
            <a:r>
              <a:rPr lang="en-GB" sz="1200">
                <a:effectLst/>
                <a:latin typeface="+mj-lt"/>
                <a:ea typeface="+mj-ea"/>
                <a:cs typeface="+mj-cs"/>
                <a:sym typeface="Arial"/>
              </a:rPr>
              <a:t>Louis Althusser, yes. A French Marxist. He talked about the state maintaining control through two apparatuses, the repressive state apparatuses or RSA.</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pPr>
              <a:defRPr sz="1200"/>
            </a:pPr>
            <a:r>
              <a:t>Please note</a:t>
            </a:r>
            <a:r>
              <a:rPr lang="en-GB"/>
              <a:t>, </a:t>
            </a:r>
            <a:r>
              <a:t>these examples of image generation are for use in the classroom by the class teacher. Images created by AI should not be shared widely, </a:t>
            </a:r>
            <a:r>
              <a:rPr lang="en-GB" err="1"/>
              <a:t>e.g</a:t>
            </a:r>
            <a:r>
              <a:t>. on the school or college website because of risk of secondary copyright infringement. For our examples we have used a tool that is only trained on creative </a:t>
            </a:r>
            <a:r>
              <a:rPr lang="en-GB"/>
              <a:t>common </a:t>
            </a:r>
            <a:r>
              <a:t>images.</a:t>
            </a:r>
          </a:p>
          <a:p>
            <a:pPr>
              <a:defRPr sz="1200"/>
            </a:pPr>
            <a:endParaRPr/>
          </a:p>
          <a:p>
            <a:pPr>
              <a:defRPr sz="1200"/>
            </a:pPr>
            <a:r>
              <a:t>In the first example</a:t>
            </a:r>
            <a:r>
              <a:rPr lang="en-GB"/>
              <a:t>,</a:t>
            </a:r>
            <a:r>
              <a:t> the teacher wanted to engage the class in a discussion about how Romeo and Juliet would have felt if their love story had played out today. The teacher is able to generate an image to support this discussion with the following prompt: </a:t>
            </a:r>
            <a:r>
              <a:rPr i="1"/>
              <a:t>Romeo and Juliet in modern dress conducting their relationship through social media</a:t>
            </a:r>
            <a:r>
              <a:t>. The image can then be shared on the class screen to encourage discussion. </a:t>
            </a:r>
          </a:p>
          <a:p>
            <a:pPr>
              <a:defRPr sz="1200"/>
            </a:pPr>
            <a:endParaRPr/>
          </a:p>
          <a:p>
            <a:pPr>
              <a:defRPr sz="1200"/>
            </a:pPr>
            <a:r>
              <a:t>In the second example the class teacher wanted to inspire students in their class to create a hand drawn poster but does not have any examples from previous students as this is the first year the competition has run in school. Using the following prompt: </a:t>
            </a:r>
            <a:r>
              <a:rPr i="1"/>
              <a:t>A </a:t>
            </a:r>
            <a:r>
              <a:rPr i="1" err="1"/>
              <a:t>colourful</a:t>
            </a:r>
            <a:r>
              <a:rPr i="1"/>
              <a:t> poster about sustainability created by an eight year old at school. </a:t>
            </a:r>
            <a:r>
              <a:t>The teacher is able to create exemplar(s) that can be shown to their year 3 class to inspire them to produce their own versions.</a:t>
            </a:r>
          </a:p>
          <a:p>
            <a:pPr>
              <a:defRPr sz="1200"/>
            </a:pPr>
            <a:endParaRPr/>
          </a:p>
          <a:p>
            <a:pPr>
              <a:defRPr sz="1200"/>
            </a:pPr>
            <a:r>
              <a:t>In the third example the image has been created by the teacher for use as a catalyst to a creative writing task.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0937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lvl1pPr>
              <a:defRPr sz="1100"/>
            </a:lvl1pPr>
          </a:lstStyle>
          <a:p>
            <a:r>
              <a:t>In this example</a:t>
            </a:r>
            <a:r>
              <a:rPr lang="en-GB"/>
              <a:t>,</a:t>
            </a:r>
            <a:r>
              <a:t> the teacher has used generative AI to create a resource to aid revision of a particular topic in a fun and engaging way. </a:t>
            </a:r>
            <a:r>
              <a:rPr lang="en-GB"/>
              <a:t>Audio can be generated in different languages. The audio clip has been edited and shortened and is for illustrative purposes only. </a:t>
            </a:r>
          </a:p>
          <a:p>
            <a:endParaRPr lang="en-GB"/>
          </a:p>
          <a:p>
            <a:r>
              <a:rPr lang="en-GB" b="1"/>
              <a:t>Audio transcript:</a:t>
            </a:r>
          </a:p>
          <a:p>
            <a:pPr marL="0" marR="0" lvl="0" indent="0" defTabSz="914400" eaLnBrk="1" fontAlgn="auto" latinLnBrk="0" hangingPunct="1">
              <a:lnSpc>
                <a:spcPct val="100000"/>
              </a:lnSpc>
              <a:spcBef>
                <a:spcPts val="0"/>
              </a:spcBef>
              <a:spcAft>
                <a:spcPts val="0"/>
              </a:spcAft>
              <a:buClrTx/>
              <a:buSzTx/>
              <a:buFontTx/>
              <a:buNone/>
              <a:tabLst/>
              <a:defRPr/>
            </a:pPr>
            <a:r>
              <a:rPr lang="en-GB" sz="1100">
                <a:effectLst/>
                <a:latin typeface="+mj-lt"/>
                <a:ea typeface="+mj-ea"/>
                <a:cs typeface="+mj-cs"/>
                <a:sym typeface="Arial"/>
              </a:rPr>
              <a:t>This is the brief on the themes of The Great Gatsby. Now, you might be tempted to view F. Scott Fitzgerald's masterpiece as just a tragic little romance, but look closer, and you'll spot a rather ruthless dismantling of the 1920s Jazz Age and all its supposed optimism. First, we're looking at the absolute death of the American dream. Unlike the hopeful rags to riches tales before it, Fitzgerald paints this dream as completely unattainable. You see, think of our main character, Gatsby, not as some great hero, but as a false prophet. And that famous green light? Well, it isn't just a beacon. It's a symbol of an unrealizable goal that only ever leads to profound corruption. Second, we have the inescapable trap of class permanence. The novel draws a brilliant razor-sharp line between the entrenched power of old money and new money upstarts like Gatsby. The stark reality is that you simply cannot buy your way out of the station you were born into. Even with a massive fortune, Gatsby remains socially inferior to the established elite because, quite frankly, class entirely Trump's wealth. Finally, consider the intense anxieties surrounding identity and status. Take his love interest, Daisy, for instance. She represents the modern flapper girl, but lacks real agency, functioning merely as a trophy for Gatsby. And this societal fear absolutely extends to race. Daisy's husband, Tom Buchanan, clings to horrific white supremacy views because he's terrified of being displaced by new immigrants challenging the old guard. Ultimately, the novel argues that despite the dazzling surface glitter of the Jazz Age, Americans are trapped by rigid social structures, forever chasing a dream that doesn't actually exist. And that, I'm afraid, is the harsh reality behind the romance.</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pPr>
              <a:defRPr sz="1100"/>
            </a:pPr>
            <a:r>
              <a:t>For more complex topics and older students certain AI tools can create podcasts from text provided to it. Providing students with content in this way could have potential impact for engagement as well as accessibility for certain learning needs. </a:t>
            </a:r>
            <a:endParaRPr sz="1400"/>
          </a:p>
          <a:p>
            <a:pPr>
              <a:defRPr sz="1100"/>
            </a:pPr>
            <a:endParaRPr sz="1400"/>
          </a:p>
          <a:p>
            <a:pPr>
              <a:defRPr sz="1100"/>
            </a:pPr>
            <a:r>
              <a:t>When considering tools like this, make sure that you are confident the tool does not train on the inputted data as this could lead to a breach of copyright legislation. </a:t>
            </a:r>
            <a:endParaRPr lang="en-GB"/>
          </a:p>
          <a:p>
            <a:pPr>
              <a:defRPr sz="1100"/>
            </a:pPr>
            <a:endParaRPr lang="en-GB" b="1"/>
          </a:p>
          <a:p>
            <a:pPr>
              <a:defRPr sz="1100"/>
            </a:pPr>
            <a:r>
              <a:rPr lang="en-GB" b="1"/>
              <a:t>Audio transcript:</a:t>
            </a:r>
          </a:p>
          <a:p>
            <a:r>
              <a:rPr lang="en-GB" sz="1400">
                <a:effectLst/>
                <a:latin typeface="+mj-lt"/>
                <a:ea typeface="+mj-ea"/>
                <a:cs typeface="+mj-cs"/>
                <a:sym typeface="Arial"/>
              </a:rPr>
              <a:t>So, let's start with the big picture then. Before 2015, we had the older 2007 regulations.</a:t>
            </a:r>
          </a:p>
          <a:p>
            <a:r>
              <a:rPr lang="en-GB" sz="1400">
                <a:effectLst/>
                <a:latin typeface="+mj-lt"/>
                <a:ea typeface="+mj-ea"/>
                <a:cs typeface="+mj-cs"/>
                <a:sym typeface="Arial"/>
              </a:rPr>
              <a:t>It did.</a:t>
            </a:r>
          </a:p>
          <a:p>
            <a:r>
              <a:rPr lang="en-GB" sz="1400">
                <a:effectLst/>
                <a:latin typeface="+mj-lt"/>
                <a:ea typeface="+mj-ea"/>
                <a:cs typeface="+mj-cs"/>
                <a:sym typeface="Arial"/>
              </a:rPr>
              <a:t>Why did they even change it? Was the old way just broken?</a:t>
            </a:r>
          </a:p>
          <a:p>
            <a:r>
              <a:rPr lang="en-GB" sz="1400">
                <a:effectLst/>
                <a:latin typeface="+mj-lt"/>
                <a:ea typeface="+mj-ea"/>
                <a:cs typeface="+mj-cs"/>
                <a:sym typeface="Arial"/>
              </a:rPr>
              <a:t>Well, it wasn't that it wasn't working, but it was incredibly bureaucratic. The 2015 update was really about simplification. It was about focusing on what actually matters on the ground. The sources we're looking at today highlight this massive shift in philosophy. The core of CDM 2015 isn't about the paperwork itself. It's about being proactive.</a:t>
            </a:r>
          </a:p>
          <a:p>
            <a:r>
              <a:rPr lang="en-GB" sz="1400">
                <a:effectLst/>
                <a:latin typeface="+mj-lt"/>
                <a:ea typeface="+mj-ea"/>
                <a:cs typeface="+mj-cs"/>
                <a:sym typeface="Arial"/>
              </a:rPr>
              <a:t>Proactive. Okay, let's dig into that word. Because I mean, in my head, safety usually feels really reactive.</a:t>
            </a:r>
          </a:p>
          <a:p>
            <a:r>
              <a:rPr lang="en-GB" sz="1400">
                <a:effectLst/>
                <a:latin typeface="+mj-lt"/>
                <a:ea typeface="+mj-ea"/>
                <a:cs typeface="+mj-cs"/>
                <a:sym typeface="Arial"/>
              </a:rPr>
              <a:t>How do you mean?</a:t>
            </a:r>
          </a:p>
          <a:p>
            <a:r>
              <a:rPr lang="en-GB" sz="1400">
                <a:effectLst/>
                <a:latin typeface="+mj-lt"/>
                <a:ea typeface="+mj-ea"/>
                <a:cs typeface="+mj-cs"/>
                <a:sym typeface="Arial"/>
              </a:rPr>
              <a:t>You know, like a guy trips over a loose cable, hurts his ankle, and then suddenly everyone on site has to attend a two-hour seminar on cable management the next morning.</a:t>
            </a:r>
          </a:p>
          <a:p>
            <a:r>
              <a:rPr lang="en-GB" sz="1400">
                <a:effectLst/>
                <a:latin typeface="+mj-lt"/>
                <a:ea typeface="+mj-ea"/>
                <a:cs typeface="+mj-cs"/>
                <a:sym typeface="Arial"/>
              </a:rPr>
              <a:t>Yes, that is the classic old school mentality.</a:t>
            </a:r>
          </a:p>
          <a:p>
            <a:r>
              <a:rPr lang="en-GB" sz="1400">
                <a:effectLst/>
                <a:latin typeface="+mj-lt"/>
                <a:ea typeface="+mj-ea"/>
                <a:cs typeface="+mj-cs"/>
                <a:sym typeface="Arial"/>
              </a:rPr>
              <a:t>Right.</a:t>
            </a:r>
          </a:p>
          <a:p>
            <a:r>
              <a:rPr lang="en-GB" sz="1400">
                <a:effectLst/>
                <a:latin typeface="+mj-lt"/>
                <a:ea typeface="+mj-ea"/>
                <a:cs typeface="+mj-cs"/>
                <a:sym typeface="Arial"/>
              </a:rPr>
              <a:t>Accident happens, fix the problem.</a:t>
            </a:r>
          </a:p>
          <a:p>
            <a:r>
              <a:rPr lang="en-GB" sz="1400">
                <a:effectLst/>
                <a:latin typeface="+mj-lt"/>
                <a:ea typeface="+mj-ea"/>
                <a:cs typeface="+mj-cs"/>
                <a:sym typeface="Arial"/>
              </a:rPr>
              <a:t>Right.</a:t>
            </a:r>
          </a:p>
          <a:p>
            <a:r>
              <a:rPr lang="en-GB" sz="1400">
                <a:effectLst/>
                <a:latin typeface="+mj-lt"/>
                <a:ea typeface="+mj-ea"/>
                <a:cs typeface="+mj-cs"/>
                <a:sym typeface="Arial"/>
              </a:rPr>
              <a:t>But CDM 2015 entirely flips that timeline. It asks the question, why was the cable there in the 1st place? Why did we design A walkway that crossed a major cable run? The goal is to identify the hazards and manage the risk before a single shovel even hits the ground.</a:t>
            </a:r>
          </a:p>
          <a:p>
            <a:r>
              <a:rPr lang="en-GB" sz="1400">
                <a:effectLst/>
                <a:latin typeface="+mj-lt"/>
                <a:ea typeface="+mj-ea"/>
                <a:cs typeface="+mj-cs"/>
                <a:sym typeface="Arial"/>
              </a:rPr>
              <a:t>So, we're essentially trying to predict the future.</a:t>
            </a:r>
          </a:p>
          <a:p>
            <a:r>
              <a:rPr lang="en-GB" sz="1400">
                <a:effectLst/>
                <a:latin typeface="+mj-lt"/>
                <a:ea typeface="+mj-ea"/>
                <a:cs typeface="+mj-cs"/>
                <a:sym typeface="Arial"/>
              </a:rPr>
              <a:t>We're trying to design out the danger.</a:t>
            </a:r>
          </a:p>
          <a:p>
            <a:r>
              <a:rPr lang="en-GB" sz="1400">
                <a:effectLst/>
                <a:latin typeface="+mj-lt"/>
                <a:ea typeface="+mj-ea"/>
                <a:cs typeface="+mj-cs"/>
                <a:sym typeface="Arial"/>
              </a:rPr>
              <a:t>Design it out.</a:t>
            </a:r>
          </a:p>
          <a:p>
            <a:r>
              <a:rPr lang="en-GB" sz="1400">
                <a:effectLst/>
                <a:latin typeface="+mj-lt"/>
                <a:ea typeface="+mj-ea"/>
                <a:cs typeface="+mj-cs"/>
                <a:sym typeface="Arial"/>
              </a:rPr>
              <a:t>Exactly. If you can change a drawing on a computer screen to remove a risk, it costs practically nothing and it saves lives. But if you wait until the steel is actually being erected, to realize there's a huge safety issue.</a:t>
            </a:r>
          </a:p>
          <a:p>
            <a:r>
              <a:rPr lang="en-GB" sz="1400">
                <a:effectLst/>
                <a:latin typeface="+mj-lt"/>
                <a:ea typeface="+mj-ea"/>
                <a:cs typeface="+mj-cs"/>
                <a:sym typeface="Arial"/>
              </a:rPr>
              <a:t>And it's expensive.</a:t>
            </a:r>
          </a:p>
          <a:p>
            <a:r>
              <a:rPr lang="en-GB" sz="1400">
                <a:effectLst/>
                <a:latin typeface="+mj-lt"/>
                <a:ea typeface="+mj-ea"/>
                <a:cs typeface="+mj-cs"/>
                <a:sym typeface="Arial"/>
              </a:rPr>
              <a:t>It's expensive, it's dangerous, and it's massively stressful for everyone involved.</a:t>
            </a:r>
          </a:p>
          <a:p>
            <a:r>
              <a:rPr lang="en-GB" sz="1400">
                <a:effectLst/>
                <a:latin typeface="+mj-lt"/>
                <a:ea typeface="+mj-ea"/>
                <a:cs typeface="+mj-cs"/>
                <a:sym typeface="Arial"/>
              </a:rPr>
              <a:t>That makes a lot of sense. Now, before we get into the whole who does what part of the regulations, I need to ask about the scope.</a:t>
            </a:r>
          </a:p>
          <a:p>
            <a:r>
              <a:rPr lang="en-GB" sz="1400">
                <a:effectLst/>
                <a:latin typeface="+mj-lt"/>
                <a:ea typeface="+mj-ea"/>
                <a:cs typeface="+mj-cs"/>
                <a:sym typeface="Arial"/>
              </a:rPr>
              <a:t>Sure.</a:t>
            </a:r>
          </a:p>
          <a:p>
            <a:r>
              <a:rPr lang="en-GB" sz="1400">
                <a:effectLst/>
                <a:latin typeface="+mj-lt"/>
                <a:ea typeface="+mj-ea"/>
                <a:cs typeface="+mj-cs"/>
                <a:sym typeface="Arial"/>
              </a:rPr>
              <a:t>Because I feel like whenever we talk about regulations, people just tune out. They think, oh, this is for the guys building a skyscraper in London or a new terminal at Heathrow.</a:t>
            </a:r>
          </a:p>
          <a:p>
            <a:r>
              <a:rPr lang="en-GB" sz="1400">
                <a:effectLst/>
                <a:latin typeface="+mj-lt"/>
                <a:ea typeface="+mj-ea"/>
                <a:cs typeface="+mj-cs"/>
                <a:sym typeface="Arial"/>
              </a:rPr>
              <a:t>Right, the mega projects.</a:t>
            </a:r>
          </a:p>
          <a:p>
            <a:r>
              <a:rPr lang="en-GB" sz="1400">
                <a:effectLst/>
                <a:latin typeface="+mj-lt"/>
                <a:ea typeface="+mj-ea"/>
                <a:cs typeface="+mj-cs"/>
                <a:sym typeface="Arial"/>
              </a:rPr>
              <a:t>Yeah. Does this actually apply to the smaller guys? Like the Is there a local builder down the street doing a kitchen extension?</a:t>
            </a:r>
          </a:p>
          <a:p>
            <a:r>
              <a:rPr lang="en-GB" sz="1400">
                <a:effectLst/>
                <a:latin typeface="+mj-lt"/>
                <a:ea typeface="+mj-ea"/>
                <a:cs typeface="+mj-cs"/>
                <a:sym typeface="Arial"/>
              </a:rPr>
              <a:t>This is the first-place people get tripped up. And if you're listening, pay attention to this. The regulations apply to all construction projects in Great Britain.</a:t>
            </a:r>
          </a:p>
          <a:p>
            <a:r>
              <a:rPr lang="en-GB" sz="1400">
                <a:effectLst/>
                <a:latin typeface="+mj-lt"/>
                <a:ea typeface="+mj-ea"/>
                <a:cs typeface="+mj-cs"/>
                <a:sym typeface="Arial"/>
              </a:rPr>
              <a:t>All of them.</a:t>
            </a:r>
          </a:p>
          <a:p>
            <a:r>
              <a:rPr lang="en-GB" sz="1400">
                <a:effectLst/>
                <a:latin typeface="+mj-lt"/>
                <a:ea typeface="+mj-ea"/>
                <a:cs typeface="+mj-cs"/>
                <a:sym typeface="Arial"/>
              </a:rPr>
              <a:t>All of them.</a:t>
            </a:r>
          </a:p>
          <a:p>
            <a:r>
              <a:rPr lang="en-GB" sz="1400">
                <a:effectLst/>
                <a:latin typeface="+mj-lt"/>
                <a:ea typeface="+mj-ea"/>
                <a:cs typeface="+mj-cs"/>
                <a:sym typeface="Arial"/>
              </a:rPr>
              <a:t>Wait, even if I'm just getting my driveway paved?</a:t>
            </a:r>
          </a:p>
          <a:p>
            <a:r>
              <a:rPr lang="en-GB" sz="1400">
                <a:effectLst/>
                <a:latin typeface="+mj-lt"/>
                <a:ea typeface="+mj-ea"/>
                <a:cs typeface="+mj-cs"/>
                <a:sym typeface="Arial"/>
              </a:rPr>
              <a:t>The principles absolutely apply, yes. There are no exemptions based on the size of the job. Wow. Whether you're building a nuclear power station or you're just knocking through a wall for an open plan living room, CDM 2015 is in play. Now, obviously, the scale of the compliance looks very different.</a:t>
            </a:r>
          </a:p>
          <a:p>
            <a:r>
              <a:rPr lang="en-GB" sz="1400">
                <a:effectLst/>
                <a:latin typeface="+mj-lt"/>
                <a:ea typeface="+mj-ea"/>
                <a:cs typeface="+mj-cs"/>
                <a:sym typeface="Arial"/>
              </a:rPr>
              <a:t>You don't need a 100-page manual for a driveway.</a:t>
            </a:r>
          </a:p>
          <a:p>
            <a:r>
              <a:rPr lang="en-GB" sz="1400">
                <a:effectLst/>
                <a:latin typeface="+mj-lt"/>
                <a:ea typeface="+mj-ea"/>
                <a:cs typeface="+mj-cs"/>
                <a:sym typeface="Arial"/>
              </a:rPr>
              <a:t>Exactly. But the legal duties don't just vanish into thin air, because the budget happens to be small.</a:t>
            </a:r>
          </a:p>
          <a:p>
            <a:r>
              <a:rPr lang="en-GB" sz="1400">
                <a:effectLst/>
                <a:latin typeface="+mj-lt"/>
                <a:ea typeface="+mj-ea"/>
                <a:cs typeface="+mj-cs"/>
                <a:sym typeface="Arial"/>
              </a:rPr>
              <a:t>That is such a crucial takeaway for any students tuning in. You might start your career working on really small residential jobs, thinking you can just fly under the radar.</a:t>
            </a:r>
          </a:p>
          <a:p>
            <a:r>
              <a:rPr lang="en-GB" sz="1400">
                <a:effectLst/>
                <a:latin typeface="+mj-lt"/>
                <a:ea typeface="+mj-ea"/>
                <a:cs typeface="+mj-cs"/>
                <a:sym typeface="Arial"/>
              </a:rPr>
              <a:t>But you can't.</a:t>
            </a:r>
          </a:p>
          <a:p>
            <a:r>
              <a:rPr lang="en-GB" sz="1400">
                <a:effectLst/>
                <a:latin typeface="+mj-lt"/>
                <a:ea typeface="+mj-ea"/>
                <a:cs typeface="+mj-cs"/>
                <a:sym typeface="Arial"/>
              </a:rPr>
              <a:t>According to this, you are on the hook from day one.</a:t>
            </a:r>
          </a:p>
          <a:p>
            <a:r>
              <a:rPr lang="en-GB" sz="1400">
                <a:effectLst/>
                <a:latin typeface="+mj-lt"/>
                <a:ea typeface="+mj-ea"/>
                <a:cs typeface="+mj-cs"/>
                <a:sym typeface="Arial"/>
              </a:rPr>
              <a:t>Absolutely. The law doesn't care about the size of the project. It cares about the risk to human life.</a:t>
            </a:r>
          </a:p>
          <a:p>
            <a:r>
              <a:rPr lang="en-GB" sz="1400">
                <a:effectLst/>
                <a:latin typeface="+mj-lt"/>
                <a:ea typeface="+mj-ea"/>
                <a:cs typeface="+mj-cs"/>
                <a:sym typeface="Arial"/>
              </a:rPr>
              <a:t>Okay, so we know it applies to everyone. Now we need to talk about the cast of characters. The regulations use this specific term, duty holders.</a:t>
            </a:r>
          </a:p>
          <a:p>
            <a:r>
              <a:rPr lang="en-GB" sz="1400">
                <a:effectLst/>
                <a:latin typeface="+mj-lt"/>
                <a:ea typeface="+mj-ea"/>
                <a:cs typeface="+mj-cs"/>
                <a:sym typeface="Arial"/>
              </a:rPr>
              <a:t>Yes.</a:t>
            </a:r>
          </a:p>
          <a:p>
            <a:r>
              <a:rPr lang="en-GB" sz="1400">
                <a:effectLst/>
                <a:latin typeface="+mj-lt"/>
                <a:ea typeface="+mj-ea"/>
                <a:cs typeface="+mj-cs"/>
                <a:sym typeface="Arial"/>
              </a:rPr>
              <a:t>It sounds very formal.</a:t>
            </a:r>
          </a:p>
          <a:p>
            <a:r>
              <a:rPr lang="en-GB" sz="1400">
                <a:effectLst/>
                <a:latin typeface="+mj-lt"/>
                <a:ea typeface="+mj-ea"/>
                <a:cs typeface="+mj-cs"/>
                <a:sym typeface="Arial"/>
              </a:rPr>
              <a:t>It is formal, but it's totally necessary. Because on a construction Chaos is the real enemy.</a:t>
            </a:r>
          </a:p>
          <a:p>
            <a:r>
              <a:rPr lang="en-GB" sz="1400">
                <a:effectLst/>
                <a:latin typeface="+mj-lt"/>
                <a:ea typeface="+mj-ea"/>
                <a:cs typeface="+mj-cs"/>
                <a:sym typeface="Arial"/>
              </a:rPr>
              <a:t>Oh yeah.</a:t>
            </a:r>
          </a:p>
          <a:p>
            <a:r>
              <a:rPr lang="en-GB" sz="1400">
                <a:effectLst/>
                <a:latin typeface="+mj-lt"/>
                <a:ea typeface="+mj-ea"/>
                <a:cs typeface="+mj-cs"/>
                <a:sym typeface="Arial"/>
              </a:rPr>
              <a:t>When something goes wrong, you so often hear, oh, I thought he was doing that, or that wasn't my job, I thought the sparky was handling it.</a:t>
            </a:r>
          </a:p>
          <a:p>
            <a:r>
              <a:rPr lang="en-GB" sz="1400">
                <a:effectLst/>
                <a:latin typeface="+mj-lt"/>
                <a:ea typeface="+mj-ea"/>
                <a:cs typeface="+mj-cs"/>
                <a:sym typeface="Arial"/>
              </a:rPr>
              <a:t>The classic passing the buck.</a:t>
            </a:r>
          </a:p>
          <a:p>
            <a:r>
              <a:rPr lang="en-GB" sz="1400">
                <a:effectLst/>
                <a:latin typeface="+mj-lt"/>
                <a:ea typeface="+mj-ea"/>
                <a:cs typeface="+mj-cs"/>
                <a:sym typeface="Arial"/>
              </a:rPr>
              <a:t>Exactly. So CDM 2015 assigns specific legal responsibilities to clearly define roles. It essentially forces everyone to stay in their lane, but it also ensures every single lane is covered.</a:t>
            </a:r>
          </a:p>
          <a:p>
            <a:r>
              <a:rPr lang="en-GB" sz="1400">
                <a:effectLst/>
                <a:latin typeface="+mj-lt"/>
                <a:ea typeface="+mj-ea"/>
                <a:cs typeface="+mj-cs"/>
                <a:sym typeface="Arial"/>
              </a:rPr>
              <a:t>Let's start at the top of the food chain then. The client. Now, traditionally, the client is just the person with the cheque book, right?</a:t>
            </a:r>
          </a:p>
          <a:p>
            <a:r>
              <a:rPr lang="en-GB" sz="1400">
                <a:effectLst/>
                <a:latin typeface="+mj-lt"/>
                <a:ea typeface="+mj-ea"/>
                <a:cs typeface="+mj-cs"/>
                <a:sym typeface="Arial"/>
              </a:rPr>
              <a:t>That's the overview, yes.</a:t>
            </a:r>
          </a:p>
          <a:p>
            <a:r>
              <a:rPr lang="en-GB" sz="1400">
                <a:effectLst/>
                <a:latin typeface="+mj-lt"/>
                <a:ea typeface="+mj-ea"/>
                <a:cs typeface="+mj-cs"/>
                <a:sym typeface="Arial"/>
              </a:rPr>
              <a:t>They hire the experts to do the actual work. Like, here's a million pounds, build me a library, call me when you're done.</a:t>
            </a:r>
          </a:p>
          <a:p>
            <a:r>
              <a:rPr lang="en-GB" sz="1400">
                <a:effectLst/>
                <a:latin typeface="+mj-lt"/>
                <a:ea typeface="+mj-ea"/>
                <a:cs typeface="+mj-cs"/>
                <a:sym typeface="Arial"/>
              </a:rPr>
              <a:t>And that exact attitude is what CDM 2015 is trying to kill off.</a:t>
            </a:r>
          </a:p>
          <a:p>
            <a:r>
              <a:rPr lang="en-GB" sz="1400">
                <a:effectLst/>
                <a:latin typeface="+mj-lt"/>
                <a:ea typeface="+mj-ea"/>
                <a:cs typeface="+mj-cs"/>
                <a:sym typeface="Arial"/>
              </a:rPr>
              <a:t>Really.</a:t>
            </a:r>
          </a:p>
          <a:p>
            <a:r>
              <a:rPr lang="en-GB" sz="1400">
                <a:effectLst/>
                <a:latin typeface="+mj-lt"/>
                <a:ea typeface="+mj-ea"/>
                <a:cs typeface="+mj-cs"/>
                <a:sym typeface="Arial"/>
              </a:rPr>
              <a:t>Yes. The whole ignorance defence is dead. The regulations state very clearly that the client has legal safety duties. They have to ensure that suitable arrangements are in place to manage the project safely.</a:t>
            </a:r>
          </a:p>
          <a:p>
            <a:r>
              <a:rPr lang="en-GB" sz="1400">
                <a:effectLst/>
                <a:latin typeface="+mj-lt"/>
                <a:ea typeface="+mj-ea"/>
                <a:cs typeface="+mj-cs"/>
                <a:sym typeface="Arial"/>
              </a:rPr>
              <a:t>But wait, playing devil's advocate here for a second. If I'm a client, I might be a tech company CEO or a school board.</a:t>
            </a:r>
          </a:p>
          <a:p>
            <a:r>
              <a:rPr lang="en-GB" sz="1400">
                <a:effectLst/>
                <a:latin typeface="+mj-lt"/>
                <a:ea typeface="+mj-ea"/>
                <a:cs typeface="+mj-cs"/>
                <a:sym typeface="Arial"/>
              </a:rPr>
              <a:t>Right.</a:t>
            </a:r>
          </a:p>
          <a:p>
            <a:r>
              <a:rPr lang="en-GB" sz="1400">
                <a:effectLst/>
                <a:latin typeface="+mj-lt"/>
                <a:ea typeface="+mj-ea"/>
                <a:cs typeface="+mj-cs"/>
                <a:sym typeface="Arial"/>
              </a:rPr>
              <a:t>I don't know the first thing about structural engineering or scaffolding. How on earth can I be legally responsible for site safety?</a:t>
            </a:r>
          </a:p>
          <a:p>
            <a:r>
              <a:rPr lang="en-GB" sz="1400">
                <a:effectLst/>
                <a:latin typeface="+mj-lt"/>
                <a:ea typeface="+mj-ea"/>
                <a:cs typeface="+mj-cs"/>
                <a:sym typeface="Arial"/>
              </a:rPr>
              <a:t>Well, you aren't expected to know how to actually build a brick wall, but you are expected to set the overarching conditions that allow that wall to be built safely.</a:t>
            </a:r>
          </a:p>
          <a:p>
            <a:r>
              <a:rPr lang="en-GB" sz="1400">
                <a:effectLst/>
                <a:latin typeface="+mj-lt"/>
                <a:ea typeface="+mj-ea"/>
                <a:cs typeface="+mj-cs"/>
                <a:sym typeface="Arial"/>
              </a:rPr>
              <a:t>Okay.</a:t>
            </a:r>
          </a:p>
          <a:p>
            <a:r>
              <a:rPr lang="en-GB" sz="1400">
                <a:effectLst/>
                <a:latin typeface="+mj-lt"/>
                <a:ea typeface="+mj-ea"/>
                <a:cs typeface="+mj-cs"/>
                <a:sym typeface="Arial"/>
              </a:rPr>
              <a:t>The source material specifically mentions that the client must allocate sufficient time and resources.</a:t>
            </a:r>
          </a:p>
          <a:p>
            <a:r>
              <a:rPr lang="en-GB" sz="1400">
                <a:effectLst/>
                <a:latin typeface="+mj-lt"/>
                <a:ea typeface="+mj-ea"/>
                <a:cs typeface="+mj-cs"/>
                <a:sym typeface="Arial"/>
              </a:rPr>
              <a:t>Time.</a:t>
            </a:r>
          </a:p>
          <a:p>
            <a:r>
              <a:rPr lang="en-GB" sz="1400">
                <a:effectLst/>
                <a:latin typeface="+mj-lt"/>
                <a:ea typeface="+mj-ea"/>
                <a:cs typeface="+mj-cs"/>
                <a:sym typeface="Arial"/>
              </a:rPr>
              <a:t>Yes.</a:t>
            </a:r>
          </a:p>
          <a:p>
            <a:r>
              <a:rPr lang="en-GB" sz="1400">
                <a:effectLst/>
                <a:latin typeface="+mj-lt"/>
                <a:ea typeface="+mj-ea"/>
                <a:cs typeface="+mj-cs"/>
                <a:sym typeface="Arial"/>
              </a:rPr>
              <a:t>That's the real friction point, isn't it? Because every single client wants their project finished yesterday.</a:t>
            </a:r>
          </a:p>
          <a:p>
            <a:r>
              <a:rPr lang="en-GB" sz="1400">
                <a:effectLst/>
                <a:latin typeface="+mj-lt"/>
                <a:ea typeface="+mj-ea"/>
                <a:cs typeface="+mj-cs"/>
                <a:sym typeface="Arial"/>
              </a:rPr>
              <a:t>Precisely. Let's say you're a client and you demand a project be finished in three weeks.</a:t>
            </a:r>
          </a:p>
          <a:p>
            <a:r>
              <a:rPr lang="en-GB" sz="1400">
                <a:effectLst/>
                <a:latin typeface="+mj-lt"/>
                <a:ea typeface="+mj-ea"/>
                <a:cs typeface="+mj-cs"/>
                <a:sym typeface="Arial"/>
              </a:rPr>
              <a:t>Right.</a:t>
            </a:r>
          </a:p>
          <a:p>
            <a:r>
              <a:rPr lang="en-GB" sz="1400">
                <a:effectLst/>
                <a:latin typeface="+mj-lt"/>
                <a:ea typeface="+mj-ea"/>
                <a:cs typeface="+mj-cs"/>
                <a:sym typeface="Arial"/>
              </a:rPr>
              <a:t>But literally. any competent builder will tell you it's a six-week job to do it safely. If you force that three-week deadline anyway and an accident happens because the guys were rushing.</a:t>
            </a:r>
          </a:p>
          <a:p>
            <a:r>
              <a:rPr lang="en-GB" sz="1400">
                <a:effectLst/>
                <a:latin typeface="+mj-lt"/>
                <a:ea typeface="+mj-ea"/>
                <a:cs typeface="+mj-cs"/>
                <a:sym typeface="Arial"/>
              </a:rPr>
              <a:t>Then the client is in trouble.</a:t>
            </a:r>
          </a:p>
          <a:p>
            <a:r>
              <a:rPr lang="en-GB" sz="1400">
                <a:effectLst/>
                <a:latin typeface="+mj-lt"/>
                <a:ea typeface="+mj-ea"/>
                <a:cs typeface="+mj-cs"/>
                <a:sym typeface="Arial"/>
              </a:rPr>
              <a:t>You as the client can absolutely be held liable. You created the unsafe condition by withholding the necessary time.</a:t>
            </a:r>
          </a:p>
          <a:p>
            <a:r>
              <a:rPr lang="en-GB" sz="1400">
                <a:effectLst/>
                <a:latin typeface="+mj-lt"/>
                <a:ea typeface="+mj-ea"/>
                <a:cs typeface="+mj-cs"/>
                <a:sym typeface="Arial"/>
              </a:rPr>
              <a:t>That is huge. It basically gives the project team a legal shield.</a:t>
            </a:r>
          </a:p>
          <a:p>
            <a:r>
              <a:rPr lang="en-GB" sz="1400">
                <a:effectLst/>
                <a:latin typeface="+mj-lt"/>
                <a:ea typeface="+mj-ea"/>
                <a:cs typeface="+mj-cs"/>
                <a:sym typeface="Arial"/>
              </a:rPr>
              <a:t>It does.</a:t>
            </a:r>
          </a:p>
          <a:p>
            <a:r>
              <a:rPr lang="en-GB" sz="1400">
                <a:effectLst/>
                <a:latin typeface="+mj-lt"/>
                <a:ea typeface="+mj-ea"/>
                <a:cs typeface="+mj-cs"/>
                <a:sym typeface="Arial"/>
              </a:rPr>
              <a:t>They can push back against those totally unreasonable deadlines. by literally pointing to the law.</a:t>
            </a:r>
          </a:p>
          <a:p>
            <a:r>
              <a:rPr lang="en-GB" sz="1400">
                <a:effectLst/>
                <a:latin typeface="+mj-lt"/>
                <a:ea typeface="+mj-ea"/>
                <a:cs typeface="+mj-cs"/>
                <a:sym typeface="Arial"/>
              </a:rPr>
              <a:t>Exactly. It forces the client to be realistic. You simply can't outsource your conscience just because you're the one paying the bills.</a:t>
            </a:r>
          </a:p>
          <a:p>
            <a:r>
              <a:rPr lang="en-GB" sz="1400">
                <a:effectLst/>
                <a:latin typeface="+mj-lt"/>
                <a:ea typeface="+mj-ea"/>
                <a:cs typeface="+mj-cs"/>
                <a:sym typeface="Arial"/>
              </a:rPr>
              <a:t>Okay, so the client sets the tone and provides the resources, but they aren't out there managing the day-to-day mud and boots.</a:t>
            </a:r>
          </a:p>
          <a:p>
            <a:r>
              <a:rPr lang="en-GB" sz="1400">
                <a:effectLst/>
                <a:latin typeface="+mj-lt"/>
                <a:ea typeface="+mj-ea"/>
                <a:cs typeface="+mj-cs"/>
                <a:sym typeface="Arial"/>
              </a:rPr>
              <a:t>No, they aren't.</a:t>
            </a:r>
          </a:p>
          <a:p>
            <a:r>
              <a:rPr lang="en-GB" sz="1400">
                <a:effectLst/>
                <a:latin typeface="+mj-lt"/>
                <a:ea typeface="+mj-ea"/>
                <a:cs typeface="+mj-cs"/>
                <a:sym typeface="Arial"/>
              </a:rPr>
              <a:t>And there's a specific trigger mentioned in these documents that changes the whole structure of the team. It talks about a scenario where there is more than one contractor.</a:t>
            </a:r>
          </a:p>
          <a:p>
            <a:r>
              <a:rPr lang="en-GB" sz="1400">
                <a:effectLst/>
                <a:latin typeface="+mj-lt"/>
                <a:ea typeface="+mj-ea"/>
                <a:cs typeface="+mj-cs"/>
                <a:sym typeface="Arial"/>
              </a:rPr>
              <a:t>This is the major pivot point in the regulations. The moment a project involves or is even foreseeable to involve more than one contractor, the client must legally appoint 2 specific roles.</a:t>
            </a:r>
          </a:p>
          <a:p>
            <a:r>
              <a:rPr lang="en-GB" sz="1400">
                <a:effectLst/>
                <a:latin typeface="+mj-lt"/>
                <a:ea typeface="+mj-ea"/>
                <a:cs typeface="+mj-cs"/>
                <a:sym typeface="Arial"/>
              </a:rPr>
              <a:t>And those are.</a:t>
            </a:r>
          </a:p>
          <a:p>
            <a:r>
              <a:rPr lang="en-GB" sz="1400">
                <a:effectLst/>
                <a:latin typeface="+mj-lt"/>
                <a:ea typeface="+mj-ea"/>
                <a:cs typeface="+mj-cs"/>
                <a:sym typeface="Arial"/>
              </a:rPr>
              <a:t>A principal designer and a principal contractor.</a:t>
            </a:r>
          </a:p>
          <a:p>
            <a:pPr>
              <a:defRPr sz="1100"/>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sz="1200" u="sng"/>
            </a:pPr>
            <a:endParaRPr/>
          </a:p>
          <a:p>
            <a:pPr>
              <a:defRPr sz="1200" u="sng"/>
            </a:pPr>
            <a:endParaRPr/>
          </a:p>
          <a:p>
            <a:pPr>
              <a:defRPr sz="1200"/>
            </a:pPr>
            <a:r>
              <a:t>This outlines where in the resources this presentation is in the sequence and also highlights the contents of the programme.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21331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xfrm>
            <a:off x="381000" y="685800"/>
            <a:ext cx="6096000" cy="3429000"/>
          </a:xfrm>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a:defRPr sz="1200"/>
            </a:pPr>
            <a:r>
              <a:t>In this example the teacher can prepare a scaffold for a student with a specific learning need using generative AI. In this case the step-by step scaffold is created from this prompt: </a:t>
            </a:r>
            <a:r>
              <a:rPr i="1"/>
              <a:t>For students </a:t>
            </a:r>
            <a:r>
              <a:rPr lang="en-GB" i="1"/>
              <a:t>who find focus challenging</a:t>
            </a:r>
            <a:r>
              <a:rPr i="1"/>
              <a:t>, how would you break down this essay title into manageable steps: What are the causes and impacts of deforestation in the Amazon rainforest?</a:t>
            </a:r>
          </a:p>
          <a:p>
            <a:pPr>
              <a:defRPr sz="1200"/>
            </a:pPr>
            <a:endParaRPr i="1"/>
          </a:p>
          <a:p>
            <a:pPr>
              <a:defRPr sz="1200"/>
            </a:pPr>
            <a:r>
              <a:t>Once any output has been generated it is then the educators responsibility to check the content for accuracy and appropriateness.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lvl1pPr>
              <a:defRPr sz="1200"/>
            </a:lvl1pPr>
          </a:lstStyle>
          <a:p>
            <a:r>
              <a:t>In this example</a:t>
            </a:r>
            <a:r>
              <a:rPr lang="en-GB"/>
              <a:t>,</a:t>
            </a:r>
            <a:r>
              <a:t> </a:t>
            </a:r>
            <a:r>
              <a:rPr lang="en-GB"/>
              <a:t>a </a:t>
            </a:r>
            <a:r>
              <a:t>student has been given their resource in a theme that makes them comfortable. This particular pupil loves trains. Creating resources themed to interests can be very effective and is easy to do using generative AI tools.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xfrm>
            <a:off x="381000" y="685800"/>
            <a:ext cx="6096000" cy="3429000"/>
          </a:xfrm>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pPr>
              <a:defRPr sz="1200"/>
            </a:pPr>
            <a:r>
              <a:t>For more complex topics and older students</a:t>
            </a:r>
            <a:r>
              <a:rPr lang="en-GB"/>
              <a:t>,</a:t>
            </a:r>
            <a:r>
              <a:t> certain AI tools can create podcasts from text provided to it. Providing students with content in this way could have potential impact for engagement as well as accessibility for certain learning needs. </a:t>
            </a:r>
          </a:p>
          <a:p>
            <a:pPr>
              <a:defRPr sz="1200"/>
            </a:pPr>
            <a:endParaRPr/>
          </a:p>
          <a:p>
            <a:pPr>
              <a:defRPr sz="1200"/>
            </a:pPr>
            <a:r>
              <a:t>When considering tools like this, make sure that you are confident the tool does not train on the inputted data as this could lead to a breach of copyright legislation. </a:t>
            </a:r>
            <a:endParaRPr lang="en-GB"/>
          </a:p>
          <a:p>
            <a:pPr>
              <a:defRPr sz="1200"/>
            </a:pPr>
            <a:endParaRPr lang="en-GB"/>
          </a:p>
          <a:p>
            <a:r>
              <a:rPr lang="en-GB" sz="1400" b="1">
                <a:effectLst/>
                <a:latin typeface="+mj-lt"/>
                <a:ea typeface="+mj-ea"/>
                <a:cs typeface="+mj-cs"/>
                <a:sym typeface="Arial"/>
              </a:rPr>
              <a:t>Audio transcript:</a:t>
            </a:r>
          </a:p>
          <a:p>
            <a:r>
              <a:rPr lang="en-GB" sz="1400">
                <a:effectLst/>
                <a:latin typeface="+mj-lt"/>
                <a:ea typeface="+mj-ea"/>
                <a:cs typeface="+mj-cs"/>
                <a:sym typeface="Arial"/>
              </a:rPr>
              <a:t>Hey everyone, welcome back. Ready for another deep dive? Today we're tackling a pretty fundamental concept in sociology, one that aims to explain how societies tick functionalism.</a:t>
            </a:r>
          </a:p>
          <a:p>
            <a:r>
              <a:rPr lang="en-GB" sz="1400">
                <a:effectLst/>
                <a:latin typeface="+mj-lt"/>
                <a:ea typeface="+mj-ea"/>
                <a:cs typeface="+mj-cs"/>
                <a:sym typeface="Arial"/>
              </a:rPr>
              <a:t>Yep, we're going deep on this one. Functionalism. It's a way of looking at society as this kind of complex system, right?</a:t>
            </a:r>
          </a:p>
          <a:p>
            <a:r>
              <a:rPr lang="en-GB" sz="1400">
                <a:effectLst/>
                <a:latin typeface="+mj-lt"/>
                <a:ea typeface="+mj-ea"/>
                <a:cs typeface="+mj-cs"/>
                <a:sym typeface="Arial"/>
              </a:rPr>
              <a:t>Like a machine almost, with all these interconnected parts working together.</a:t>
            </a:r>
          </a:p>
          <a:p>
            <a:r>
              <a:rPr lang="en-GB" sz="1400">
                <a:effectLst/>
                <a:latin typeface="+mj-lt"/>
                <a:ea typeface="+mj-ea"/>
                <a:cs typeface="+mj-cs"/>
                <a:sym typeface="Arial"/>
              </a:rPr>
              <a:t>Exactly. It's all about seeing how different parts of society, you know, like institutions, groups, individuals, all of that, contribute to the overall functioning of the whole shebang.</a:t>
            </a:r>
          </a:p>
          <a:p>
            <a:r>
              <a:rPr lang="en-GB" sz="1400">
                <a:effectLst/>
                <a:latin typeface="+mj-lt"/>
                <a:ea typeface="+mj-ea"/>
                <a:cs typeface="+mj-cs"/>
                <a:sym typeface="Arial"/>
              </a:rPr>
              <a:t>And who better to break down this shebang for us than you? literally wrote the textbook on this. No pressure or anything.</a:t>
            </a:r>
          </a:p>
          <a:p>
            <a:r>
              <a:rPr lang="en-GB" sz="1400">
                <a:effectLst/>
                <a:latin typeface="+mj-lt"/>
                <a:ea typeface="+mj-ea"/>
                <a:cs typeface="+mj-cs"/>
                <a:sym typeface="Arial"/>
              </a:rPr>
              <a:t>Well, textbook might be a bit of an overstatement, but yeah, I've spent a good chunk of time wrapped up in this stuff. And one of the earliest thinkers who really dove into this was Emil Durkheim.</a:t>
            </a:r>
          </a:p>
          <a:p>
            <a:r>
              <a:rPr lang="en-GB" sz="1400">
                <a:effectLst/>
                <a:latin typeface="+mj-lt"/>
                <a:ea typeface="+mj-ea"/>
                <a:cs typeface="+mj-cs"/>
                <a:sym typeface="Arial"/>
              </a:rPr>
              <a:t>Durkheim, right? He was all about how shared values and norms are like the glue that holds society together.</a:t>
            </a:r>
          </a:p>
          <a:p>
            <a:r>
              <a:rPr lang="en-GB" sz="1400">
                <a:effectLst/>
                <a:latin typeface="+mj-lt"/>
                <a:ea typeface="+mj-ea"/>
                <a:cs typeface="+mj-cs"/>
                <a:sym typeface="Arial"/>
              </a:rPr>
              <a:t>Exactly. He argued that these shared understandings, you know, like our beliefs, values, the rules we all kind of agree to play by, they help create social solidarity, make people feel connected, like they're part of something bigger.</a:t>
            </a:r>
          </a:p>
          <a:p>
            <a:r>
              <a:rPr lang="en-GB" sz="1400">
                <a:effectLst/>
                <a:latin typeface="+mj-lt"/>
                <a:ea typeface="+mj-ea"/>
                <a:cs typeface="+mj-cs"/>
                <a:sym typeface="Arial"/>
              </a:rPr>
              <a:t>Okay, that makes sense. So, it's like we're all on the same team, striving for the same goals.</a:t>
            </a:r>
          </a:p>
          <a:p>
            <a:r>
              <a:rPr lang="en-GB" sz="1400">
                <a:effectLst/>
                <a:latin typeface="+mj-lt"/>
                <a:ea typeface="+mj-ea"/>
                <a:cs typeface="+mj-cs"/>
                <a:sym typeface="Arial"/>
              </a:rPr>
              <a:t>In a way, yeah. But, you know, it's not just about shared values. Societies also have some pretty practical needs they got to meet if they want to, you know, survive and thrive.</a:t>
            </a:r>
          </a:p>
          <a:p>
            <a:r>
              <a:rPr lang="en-GB" sz="1400">
                <a:effectLst/>
                <a:latin typeface="+mj-lt"/>
                <a:ea typeface="+mj-ea"/>
                <a:cs typeface="+mj-cs"/>
                <a:sym typeface="Arial"/>
              </a:rPr>
              <a:t>Right, like food, shelter, those kinds of things, keeping the lights on. Literally and figuratively.</a:t>
            </a:r>
          </a:p>
          <a:p>
            <a:r>
              <a:rPr lang="en-GB" sz="1400">
                <a:effectLst/>
                <a:latin typeface="+mj-lt"/>
                <a:ea typeface="+mj-ea"/>
                <a:cs typeface="+mj-cs"/>
                <a:sym typeface="Arial"/>
              </a:rPr>
              <a:t>Exactly. And that's where </a:t>
            </a:r>
            <a:r>
              <a:rPr lang="en-GB" sz="1400" err="1">
                <a:effectLst/>
                <a:latin typeface="+mj-lt"/>
                <a:ea typeface="+mj-ea"/>
                <a:cs typeface="+mj-cs"/>
                <a:sym typeface="Arial"/>
              </a:rPr>
              <a:t>Telcott</a:t>
            </a:r>
            <a:r>
              <a:rPr lang="en-GB" sz="1400">
                <a:effectLst/>
                <a:latin typeface="+mj-lt"/>
                <a:ea typeface="+mj-ea"/>
                <a:cs typeface="+mj-cs"/>
                <a:sym typeface="Arial"/>
              </a:rPr>
              <a:t> Parsons comes in. He built upon Durkheim's ideas and identified 4 basic needs. He called them functional prerequisites.</a:t>
            </a:r>
          </a:p>
          <a:p>
            <a:r>
              <a:rPr lang="en-GB" sz="1400">
                <a:effectLst/>
                <a:latin typeface="+mj-lt"/>
                <a:ea typeface="+mj-ea"/>
                <a:cs typeface="+mj-cs"/>
                <a:sym typeface="Arial"/>
              </a:rPr>
              <a:t>Functional prerequisites. Sounds fancy. Break those down for me. What are we talking about here?</a:t>
            </a:r>
          </a:p>
          <a:p>
            <a:r>
              <a:rPr lang="en-GB" sz="1400">
                <a:effectLst/>
                <a:latin typeface="+mj-lt"/>
                <a:ea typeface="+mj-ea"/>
                <a:cs typeface="+mj-cs"/>
                <a:sym typeface="Arial"/>
              </a:rPr>
              <a:t>Well, think of them as the essential ingredients, right? The things every society needs to have in place to function effectively. The first one is adaptation.</a:t>
            </a:r>
          </a:p>
          <a:p>
            <a:r>
              <a:rPr lang="en-GB" sz="1400">
                <a:effectLst/>
                <a:latin typeface="+mj-lt"/>
                <a:ea typeface="+mj-ea"/>
                <a:cs typeface="+mj-cs"/>
                <a:sym typeface="Arial"/>
              </a:rPr>
              <a:t>Adaptation. Okay, so like adapting to the environment to changes in technology, resources, that kind of thing?</a:t>
            </a:r>
          </a:p>
          <a:p>
            <a:r>
              <a:rPr lang="en-GB" sz="1400">
                <a:effectLst/>
                <a:latin typeface="+mj-lt"/>
                <a:ea typeface="+mj-ea"/>
                <a:cs typeface="+mj-cs"/>
                <a:sym typeface="Arial"/>
              </a:rPr>
              <a:t>You got it. It's all about how societies adjust to meet those basic needs, you know, like food, shelter, all the essentials. And this is where things like the economy and, you know, our political systems come into play.</a:t>
            </a:r>
          </a:p>
          <a:p>
            <a:r>
              <a:rPr lang="en-GB" sz="1400">
                <a:effectLst/>
                <a:latin typeface="+mj-lt"/>
                <a:ea typeface="+mj-ea"/>
                <a:cs typeface="+mj-cs"/>
                <a:sym typeface="Arial"/>
              </a:rPr>
              <a:t>So, like businesses adapting to new technologies or governments implementing policies to address climate change, those would be examples of adaptation.</a:t>
            </a:r>
          </a:p>
          <a:p>
            <a:r>
              <a:rPr lang="en-GB" sz="1400">
                <a:effectLst/>
                <a:latin typeface="+mj-lt"/>
                <a:ea typeface="+mj-ea"/>
                <a:cs typeface="+mj-cs"/>
                <a:sym typeface="Arial"/>
              </a:rPr>
              <a:t>Perfect examples. Now, the second prerequisite is goal attainment. And this is all about setting goals and, figuring out how to achieve them.</a:t>
            </a:r>
          </a:p>
          <a:p>
            <a:r>
              <a:rPr lang="en-GB" sz="1400">
                <a:effectLst/>
                <a:latin typeface="+mj-lt"/>
                <a:ea typeface="+mj-ea"/>
                <a:cs typeface="+mj-cs"/>
                <a:sym typeface="Arial"/>
              </a:rPr>
              <a:t>So, like a society setting a goal to reduce poverty or to improve education, something like that?</a:t>
            </a:r>
          </a:p>
          <a:p>
            <a:r>
              <a:rPr lang="en-GB" sz="1400">
                <a:effectLst/>
                <a:latin typeface="+mj-lt"/>
                <a:ea typeface="+mj-ea"/>
                <a:cs typeface="+mj-cs"/>
                <a:sym typeface="Arial"/>
              </a:rPr>
              <a:t>Precisely. And this is where, leadership comes in. Governments, political parties, they all play a role in defining those societal goals and then mobilizing resources to try and achieve them.</a:t>
            </a:r>
          </a:p>
          <a:p>
            <a:r>
              <a:rPr lang="en-GB" sz="1400">
                <a:effectLst/>
                <a:latin typeface="+mj-lt"/>
                <a:ea typeface="+mj-ea"/>
                <a:cs typeface="+mj-cs"/>
                <a:sym typeface="Arial"/>
              </a:rPr>
              <a:t>Right. So, you need a clear vision for where you're headed as a society.</a:t>
            </a:r>
          </a:p>
          <a:p>
            <a:r>
              <a:rPr lang="en-GB" sz="1400">
                <a:effectLst/>
                <a:latin typeface="+mj-lt"/>
                <a:ea typeface="+mj-ea"/>
                <a:cs typeface="+mj-cs"/>
                <a:sym typeface="Arial"/>
              </a:rPr>
              <a:t>Got it.</a:t>
            </a:r>
          </a:p>
          <a:p>
            <a:r>
              <a:rPr lang="en-GB" sz="1400">
                <a:effectLst/>
                <a:latin typeface="+mj-lt"/>
                <a:ea typeface="+mj-ea"/>
                <a:cs typeface="+mj-cs"/>
                <a:sym typeface="Arial"/>
              </a:rPr>
              <a:t>What's the third need?</a:t>
            </a:r>
          </a:p>
          <a:p>
            <a:r>
              <a:rPr lang="en-GB" sz="1400">
                <a:effectLst/>
                <a:latin typeface="+mj-lt"/>
                <a:ea typeface="+mj-ea"/>
                <a:cs typeface="+mj-cs"/>
                <a:sym typeface="Arial"/>
              </a:rPr>
              <a:t>Integration. This one's all about making sure that all the different parts of society are working together, you know, smoothly and harmoniously.</a:t>
            </a:r>
          </a:p>
          <a:p>
            <a:r>
              <a:rPr lang="en-GB" sz="1400">
                <a:effectLst/>
                <a:latin typeface="+mj-lt"/>
                <a:ea typeface="+mj-ea"/>
                <a:cs typeface="+mj-cs"/>
                <a:sym typeface="Arial"/>
              </a:rPr>
              <a:t>Okay, so like a well-oiled machine, all the gears meshing together.</a:t>
            </a:r>
          </a:p>
          <a:p>
            <a:r>
              <a:rPr lang="en-GB" sz="1400">
                <a:effectLst/>
                <a:latin typeface="+mj-lt"/>
                <a:ea typeface="+mj-ea"/>
                <a:cs typeface="+mj-cs"/>
                <a:sym typeface="Arial"/>
              </a:rPr>
              <a:t>Exactly. And this is where things like the legal system, education, even media, they all play a crucial role in maintaining social order and cohesion. You know, making sure everyone's on the same page.</a:t>
            </a:r>
          </a:p>
          <a:p>
            <a:r>
              <a:rPr lang="en-GB" sz="1400">
                <a:effectLst/>
                <a:latin typeface="+mj-lt"/>
                <a:ea typeface="+mj-ea"/>
                <a:cs typeface="+mj-cs"/>
                <a:sym typeface="Arial"/>
              </a:rPr>
              <a:t>Right, because without some level of integration, you just have chaos.</a:t>
            </a:r>
          </a:p>
          <a:p>
            <a:r>
              <a:rPr lang="en-GB" sz="1400">
                <a:effectLst/>
                <a:latin typeface="+mj-lt"/>
                <a:ea typeface="+mj-ea"/>
                <a:cs typeface="+mj-cs"/>
                <a:sym typeface="Arial"/>
              </a:rPr>
              <a:t>Right.</a:t>
            </a:r>
          </a:p>
          <a:p>
            <a:r>
              <a:rPr lang="en-GB" sz="1400">
                <a:effectLst/>
                <a:latin typeface="+mj-lt"/>
                <a:ea typeface="+mj-ea"/>
                <a:cs typeface="+mj-cs"/>
                <a:sym typeface="Arial"/>
              </a:rPr>
              <a:t>Everyone doing their own thing with no sense of shared personality.</a:t>
            </a:r>
          </a:p>
          <a:p>
            <a:r>
              <a:rPr lang="en-GB" sz="1400">
                <a:effectLst/>
                <a:latin typeface="+mj-lt"/>
                <a:ea typeface="+mj-ea"/>
                <a:cs typeface="+mj-cs"/>
                <a:sym typeface="Arial"/>
              </a:rPr>
              <a:t>Yeah, exactly. Now the 4th and final prerequisite is what Parsons called latency.</a:t>
            </a:r>
          </a:p>
          <a:p>
            <a:r>
              <a:rPr lang="en-GB" sz="1400">
                <a:effectLst/>
                <a:latin typeface="+mj-lt"/>
                <a:ea typeface="+mj-ea"/>
                <a:cs typeface="+mj-cs"/>
                <a:sym typeface="Arial"/>
              </a:rPr>
              <a:t>Latency. That one sounds a bit more abstract.</a:t>
            </a:r>
          </a:p>
          <a:p>
            <a:r>
              <a:rPr lang="en-GB" sz="1400">
                <a:effectLst/>
                <a:latin typeface="+mj-lt"/>
                <a:ea typeface="+mj-ea"/>
                <a:cs typeface="+mj-cs"/>
                <a:sym typeface="Arial"/>
              </a:rPr>
              <a:t>It is a little bit. Think of it as the background processes that help maintain stability and transmit those shared values from one generation to the next.</a:t>
            </a:r>
          </a:p>
          <a:p>
            <a:r>
              <a:rPr lang="en-GB" sz="1400">
                <a:effectLst/>
                <a:latin typeface="+mj-lt"/>
                <a:ea typeface="+mj-ea"/>
                <a:cs typeface="+mj-cs"/>
                <a:sym typeface="Arial"/>
              </a:rPr>
              <a:t>Okay, so like families passing down traditions. cultural institutions, reinforcing those norms and values, that kind of thing.</a:t>
            </a:r>
          </a:p>
          <a:p>
            <a:r>
              <a:rPr lang="en-GB" sz="1400">
                <a:effectLst/>
                <a:latin typeface="+mj-lt"/>
                <a:ea typeface="+mj-ea"/>
                <a:cs typeface="+mj-cs"/>
                <a:sym typeface="Arial"/>
              </a:rPr>
              <a:t>Right on. It's all about keeping those core values alive, you know, making sure they don't fade away. And this is where things like family, education, religion, they all play a big part.</a:t>
            </a:r>
          </a:p>
          <a:p>
            <a:r>
              <a:rPr lang="en-GB" sz="1400">
                <a:effectLst/>
                <a:latin typeface="+mj-lt"/>
                <a:ea typeface="+mj-ea"/>
                <a:cs typeface="+mj-cs"/>
                <a:sym typeface="Arial"/>
              </a:rPr>
              <a:t>So, we've got adaptation, goal attainment, integration, and latency. Those are the four pillars of a functional society, according to Parsons.</a:t>
            </a:r>
          </a:p>
          <a:p>
            <a:r>
              <a:rPr lang="en-GB" sz="1400">
                <a:effectLst/>
                <a:latin typeface="+mj-lt"/>
                <a:ea typeface="+mj-ea"/>
                <a:cs typeface="+mj-cs"/>
                <a:sym typeface="Arial"/>
              </a:rPr>
              <a:t>You got it. Those are the biggies. But, you know, it's not always quite as neat and tidy as it sounds. And one guy who really delved into this was Robert Merton. He pointed out that institutions can have unintended consequences. Things he called latent functions.</a:t>
            </a:r>
          </a:p>
          <a:p>
            <a:r>
              <a:rPr lang="en-GB" sz="1400">
                <a:effectLst/>
                <a:latin typeface="+mj-lt"/>
                <a:ea typeface="+mj-ea"/>
                <a:cs typeface="+mj-cs"/>
                <a:sym typeface="Arial"/>
              </a:rPr>
              <a:t>Latent functions. Okay, give me an example. How can something have an unintended consequence?</a:t>
            </a:r>
          </a:p>
          <a:p>
            <a:r>
              <a:rPr lang="en-GB" sz="1400">
                <a:effectLst/>
                <a:latin typeface="+mj-lt"/>
                <a:ea typeface="+mj-ea"/>
                <a:cs typeface="+mj-cs"/>
                <a:sym typeface="Arial"/>
              </a:rPr>
              <a:t>Take education, for instance. the manifest function, the obvious intended one, right? Is to, teach kids, give them knowledge and skills.</a:t>
            </a:r>
          </a:p>
          <a:p>
            <a:r>
              <a:rPr lang="en-GB" sz="1400">
                <a:effectLst/>
                <a:latin typeface="+mj-lt"/>
                <a:ea typeface="+mj-ea"/>
                <a:cs typeface="+mj-cs"/>
                <a:sym typeface="Arial"/>
              </a:rPr>
              <a:t>Might prepare them for the workforce for life in general.</a:t>
            </a:r>
          </a:p>
          <a:p>
            <a:r>
              <a:rPr lang="en-GB" sz="1400">
                <a:effectLst/>
                <a:latin typeface="+mj-lt"/>
                <a:ea typeface="+mj-ea"/>
                <a:cs typeface="+mj-cs"/>
                <a:sym typeface="Arial"/>
              </a:rPr>
              <a:t>Exactly. But then you've got these latent functions, these unintended side effects. Like schools also end up sorting kids into different social groups, you know?</a:t>
            </a:r>
          </a:p>
          <a:p>
            <a:r>
              <a:rPr lang="en-GB" sz="1400">
                <a:effectLst/>
                <a:latin typeface="+mj-lt"/>
                <a:ea typeface="+mj-ea"/>
                <a:cs typeface="+mj-cs"/>
                <a:sym typeface="Arial"/>
              </a:rPr>
              <a:t>Oh, right.</a:t>
            </a:r>
          </a:p>
          <a:p>
            <a:r>
              <a:rPr lang="en-GB" sz="1400">
                <a:effectLst/>
                <a:latin typeface="+mj-lt"/>
                <a:ea typeface="+mj-ea"/>
                <a:cs typeface="+mj-cs"/>
                <a:sym typeface="Arial"/>
              </a:rPr>
              <a:t>Yeah.</a:t>
            </a:r>
          </a:p>
          <a:p>
            <a:r>
              <a:rPr lang="en-GB" sz="1400">
                <a:effectLst/>
                <a:latin typeface="+mj-lt"/>
                <a:ea typeface="+mj-ea"/>
                <a:cs typeface="+mj-cs"/>
                <a:sym typeface="Arial"/>
              </a:rPr>
              <a:t>Like the whole jocks and nerds thing. That's not the school's intended purpose, but it happens anyway.</a:t>
            </a:r>
          </a:p>
          <a:p>
            <a:r>
              <a:rPr lang="en-GB" sz="1400">
                <a:effectLst/>
                <a:latin typeface="+mj-lt"/>
                <a:ea typeface="+mj-ea"/>
                <a:cs typeface="+mj-cs"/>
                <a:sym typeface="Arial"/>
              </a:rPr>
              <a:t>Exactly. And those social divisions, they can have a huge impact on kids' lives, you know, even beyond their school years. So those are latent functions, the unintended, but often very real consequences of social institutions.</a:t>
            </a:r>
          </a:p>
          <a:p>
            <a:r>
              <a:rPr lang="en-GB" sz="1400">
                <a:effectLst/>
                <a:latin typeface="+mj-lt"/>
                <a:ea typeface="+mj-ea"/>
                <a:cs typeface="+mj-cs"/>
                <a:sym typeface="Arial"/>
              </a:rPr>
              <a:t>That's super interesting. It's like there's this whole other layer of effects happening beneath the surface. It makes you wonder how many other things have these kind of hidden impacts.</a:t>
            </a:r>
          </a:p>
          <a:p>
            <a:r>
              <a:rPr lang="en-GB" sz="1400">
                <a:effectLst/>
                <a:latin typeface="+mj-lt"/>
                <a:ea typeface="+mj-ea"/>
                <a:cs typeface="+mj-cs"/>
                <a:sym typeface="Arial"/>
              </a:rPr>
              <a:t>Right. And that's what makes studying society so fascinating. You start peeling back the layers and realize it's way more complex than it might seem at first glance.</a:t>
            </a:r>
          </a:p>
          <a:p>
            <a:r>
              <a:rPr lang="en-GB" sz="1400">
                <a:effectLst/>
                <a:latin typeface="+mj-lt"/>
                <a:ea typeface="+mj-ea"/>
                <a:cs typeface="+mj-cs"/>
                <a:sym typeface="Arial"/>
              </a:rPr>
              <a:t>Totally. But hold on. You're making functionalism sound pretty airtight, but I know it's had its fair share of critics.</a:t>
            </a:r>
          </a:p>
          <a:p>
            <a:r>
              <a:rPr lang="en-GB" sz="1400">
                <a:effectLst/>
                <a:latin typeface="+mj-lt"/>
                <a:ea typeface="+mj-ea"/>
                <a:cs typeface="+mj-cs"/>
                <a:sym typeface="Arial"/>
              </a:rPr>
              <a:t>Oh, absolutely. It's not without its flaws. One of the biggest criticisms is that it tends to focus a bit too much on stability, you know, like everything working together in perfect harmony.</a:t>
            </a:r>
          </a:p>
          <a:p>
            <a:r>
              <a:rPr lang="en-GB" sz="1400">
                <a:effectLst/>
                <a:latin typeface="+mj-lt"/>
                <a:ea typeface="+mj-ea"/>
                <a:cs typeface="+mj-cs"/>
                <a:sym typeface="Arial"/>
              </a:rPr>
              <a:t>And that's not always the reality, is it? Conflict and inequality are pretty major parts of the social world, too.</a:t>
            </a:r>
          </a:p>
          <a:p>
            <a:r>
              <a:rPr lang="en-GB" sz="1400">
                <a:effectLst/>
                <a:latin typeface="+mj-lt"/>
                <a:ea typeface="+mj-ea"/>
                <a:cs typeface="+mj-cs"/>
                <a:sym typeface="Arial"/>
              </a:rPr>
              <a:t>Exactly. Critics argue that functionalism kind of downplays those issues, that it doesn't fully account for the power struggles and social injustices that exist in, well, pretty much every society.</a:t>
            </a:r>
          </a:p>
          <a:p>
            <a:r>
              <a:rPr lang="en-GB" sz="1400">
                <a:effectLst/>
                <a:latin typeface="+mj-lt"/>
                <a:ea typeface="+mj-ea"/>
                <a:cs typeface="+mj-cs"/>
                <a:sym typeface="Arial"/>
              </a:rPr>
              <a:t>So, it's a useful framework, but it's important to remember it's not a perfect or complete picture, right?</a:t>
            </a:r>
          </a:p>
          <a:p>
            <a:r>
              <a:rPr lang="en-GB" sz="1400">
                <a:effectLst/>
                <a:latin typeface="+mj-lt"/>
                <a:ea typeface="+mj-ea"/>
                <a:cs typeface="+mj-cs"/>
                <a:sym typeface="Arial"/>
              </a:rPr>
              <a:t>Precisely. It's a tool for understanding, you know, but like any tool, it has its limitations. You've got to use it wisely and, you know, consider other perspectives too.</a:t>
            </a:r>
          </a:p>
          <a:p>
            <a:r>
              <a:rPr lang="en-GB" sz="1400">
                <a:effectLst/>
                <a:latin typeface="+mj-lt"/>
                <a:ea typeface="+mj-ea"/>
                <a:cs typeface="+mj-cs"/>
                <a:sym typeface="Arial"/>
              </a:rPr>
              <a:t>Right, because the social world is messy, complex. No single theory can capture it all.</a:t>
            </a:r>
          </a:p>
          <a:p>
            <a:r>
              <a:rPr lang="en-GB" sz="1400">
                <a:effectLst/>
                <a:latin typeface="+mj-lt"/>
                <a:ea typeface="+mj-ea"/>
                <a:cs typeface="+mj-cs"/>
                <a:sym typeface="Arial"/>
              </a:rPr>
              <a:t>Totally agree.</a:t>
            </a:r>
          </a:p>
          <a:p>
            <a:r>
              <a:rPr lang="en-GB" sz="1400">
                <a:effectLst/>
                <a:latin typeface="+mj-lt"/>
                <a:ea typeface="+mj-ea"/>
                <a:cs typeface="+mj-cs"/>
                <a:sym typeface="Arial"/>
              </a:rPr>
              <a:t>Well, this has been super insightful. I feel like I've gotten a much better grasp of functionalism and how it tries to make sense of, well, society as a whole.</a:t>
            </a:r>
          </a:p>
          <a:p>
            <a:r>
              <a:rPr lang="en-GB" sz="1400">
                <a:effectLst/>
                <a:latin typeface="+mj-lt"/>
                <a:ea typeface="+mj-ea"/>
                <a:cs typeface="+mj-cs"/>
                <a:sym typeface="Arial"/>
              </a:rPr>
              <a:t>Glad to hear it. It's a fascinating lens to view the world through, even with its limitations.</a:t>
            </a:r>
          </a:p>
          <a:p>
            <a:r>
              <a:rPr lang="en-GB" sz="1400">
                <a:effectLst/>
                <a:latin typeface="+mj-lt"/>
                <a:ea typeface="+mj-ea"/>
                <a:cs typeface="+mj-cs"/>
                <a:sym typeface="Arial"/>
              </a:rPr>
              <a:t>Totally. And before we go, I want to leave everyone with a little something to ponder. As you go about your day, try to pay attention to the institutions you encounter. Think about their roles in society. Ask yourself, what are their intended consequences? and what might be some of those unintended ones. It's a great way to start seeing the world through a more sociological lens. And who knows, maybe you'll even spot some latent functions in action.</a:t>
            </a:r>
          </a:p>
          <a:p>
            <a:r>
              <a:rPr lang="en-GB" sz="1400">
                <a:effectLst/>
                <a:latin typeface="+mj-lt"/>
                <a:ea typeface="+mj-ea"/>
                <a:cs typeface="+mj-cs"/>
                <a:sym typeface="Arial"/>
              </a:rPr>
              <a:t>Yeah, give it a try. It's like a little scavenger hunt for the social world.</a:t>
            </a:r>
          </a:p>
          <a:p>
            <a:r>
              <a:rPr lang="en-GB" sz="1400">
                <a:effectLst/>
                <a:latin typeface="+mj-lt"/>
                <a:ea typeface="+mj-ea"/>
                <a:cs typeface="+mj-cs"/>
                <a:sym typeface="Arial"/>
              </a:rPr>
              <a:t>Exactly. All right, that's all the time we have for today. Thanks for joining us for another deep dive. We'll catch you next time.</a:t>
            </a:r>
          </a:p>
          <a:p>
            <a:pPr>
              <a:defRPr sz="1200"/>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On this slide there are several examples of using generative AI to make text accessible.</a:t>
            </a:r>
          </a:p>
          <a:p>
            <a:r>
              <a:t>The first example is asking for a simple story starter, then the outputted text has been used to create an image to accompany it visually for dual coding. </a:t>
            </a:r>
          </a:p>
          <a:p>
            <a:r>
              <a:t>The output text has also been used to create an AI generated voice ‘reading’ it and a second one ‘reading’ the same text but this time we have selected Spanish as the output language.</a:t>
            </a:r>
            <a:endParaRPr lang="en-GB"/>
          </a:p>
          <a:p>
            <a:endParaRPr lang="en-GB"/>
          </a:p>
          <a:p>
            <a:r>
              <a:rPr lang="en-GB" b="1"/>
              <a:t>Audio transcript in English:</a:t>
            </a:r>
          </a:p>
          <a:p>
            <a:pPr>
              <a:lnSpc>
                <a:spcPct val="115000"/>
              </a:lnSpc>
              <a:spcBef>
                <a:spcPts val="1200"/>
              </a:spcBef>
              <a:defRPr sz="1400">
                <a:latin typeface="Arial"/>
                <a:ea typeface="Arial"/>
                <a:cs typeface="Arial"/>
                <a:sym typeface="Arial"/>
              </a:defRPr>
            </a:pPr>
            <a:r>
              <a:rPr lang="en-GB"/>
              <a:t>Benny, a scruffy brown dog, and Cleo, a sleek black cat, dashed under an old oak tree as heavy raindrops splashed around them.</a:t>
            </a:r>
          </a:p>
          <a:p>
            <a:pPr>
              <a:lnSpc>
                <a:spcPct val="115000"/>
              </a:lnSpc>
              <a:spcBef>
                <a:spcPts val="1200"/>
              </a:spcBef>
              <a:defRPr sz="1400">
                <a:latin typeface="Arial"/>
                <a:ea typeface="Arial"/>
                <a:cs typeface="Arial"/>
                <a:sym typeface="Arial"/>
              </a:defRPr>
            </a:pPr>
            <a:r>
              <a:rPr lang="en-GB"/>
              <a:t>‘Great,’ Cleo grumbled, shaking her wet paws. ‘Now we’re stuck.’</a:t>
            </a:r>
          </a:p>
          <a:p>
            <a:pPr>
              <a:lnSpc>
                <a:spcPct val="115000"/>
              </a:lnSpc>
              <a:spcBef>
                <a:spcPts val="1200"/>
              </a:spcBef>
              <a:defRPr sz="1400">
                <a:latin typeface="Arial"/>
                <a:ea typeface="Arial"/>
                <a:cs typeface="Arial"/>
                <a:sym typeface="Arial"/>
              </a:defRPr>
            </a:pPr>
            <a:r>
              <a:rPr lang="en-GB"/>
              <a:t>Benny wagged his tail. ‘At least we’re dry! For now…’</a:t>
            </a:r>
          </a:p>
          <a:p>
            <a:pPr>
              <a:lnSpc>
                <a:spcPct val="115000"/>
              </a:lnSpc>
              <a:spcBef>
                <a:spcPts val="1200"/>
              </a:spcBef>
              <a:defRPr sz="1400">
                <a:latin typeface="Arial"/>
                <a:ea typeface="Arial"/>
                <a:cs typeface="Arial"/>
                <a:sym typeface="Arial"/>
              </a:defRPr>
            </a:pPr>
            <a:endParaRPr lang="en-GB"/>
          </a:p>
          <a:p>
            <a:pPr>
              <a:lnSpc>
                <a:spcPct val="115000"/>
              </a:lnSpc>
              <a:spcBef>
                <a:spcPts val="1200"/>
              </a:spcBef>
              <a:defRPr sz="1400">
                <a:latin typeface="Arial"/>
                <a:ea typeface="Arial"/>
                <a:cs typeface="Arial"/>
                <a:sym typeface="Arial"/>
              </a:defRPr>
            </a:pPr>
            <a:r>
              <a:rPr lang="en-GB" b="1"/>
              <a:t>Audio transcript in Spanish:</a:t>
            </a:r>
          </a:p>
          <a:p>
            <a:pPr marL="0" marR="0" lvl="0" indent="0" defTabSz="914400" eaLnBrk="1" fontAlgn="auto" latinLnBrk="0" hangingPunct="1">
              <a:lnSpc>
                <a:spcPct val="115000"/>
              </a:lnSpc>
              <a:spcBef>
                <a:spcPts val="1200"/>
              </a:spcBef>
              <a:spcAft>
                <a:spcPts val="0"/>
              </a:spcAft>
              <a:buClrTx/>
              <a:buSzTx/>
              <a:buFontTx/>
              <a:buNone/>
              <a:tabLst/>
              <a:defRPr sz="1400">
                <a:latin typeface="Arial"/>
                <a:ea typeface="Arial"/>
                <a:cs typeface="Arial"/>
                <a:sym typeface="Arial"/>
              </a:defRPr>
            </a:pPr>
            <a:r>
              <a:rPr lang="en-GB" sz="1400">
                <a:effectLst/>
                <a:latin typeface="+mj-lt"/>
                <a:ea typeface="+mj-ea"/>
                <a:cs typeface="+mj-cs"/>
                <a:sym typeface="Arial"/>
              </a:rPr>
              <a:t>Benny, un </a:t>
            </a:r>
            <a:r>
              <a:rPr lang="en-GB" sz="1400" err="1">
                <a:effectLst/>
                <a:latin typeface="+mj-lt"/>
                <a:ea typeface="+mj-ea"/>
                <a:cs typeface="+mj-cs"/>
                <a:sym typeface="Arial"/>
              </a:rPr>
              <a:t>perro</a:t>
            </a:r>
            <a:r>
              <a:rPr lang="en-GB" sz="1400">
                <a:effectLst/>
                <a:latin typeface="+mj-lt"/>
                <a:ea typeface="+mj-ea"/>
                <a:cs typeface="+mj-cs"/>
                <a:sym typeface="Arial"/>
              </a:rPr>
              <a:t> </a:t>
            </a:r>
            <a:r>
              <a:rPr lang="en-GB" sz="1400" err="1">
                <a:effectLst/>
                <a:latin typeface="+mj-lt"/>
                <a:ea typeface="+mj-ea"/>
                <a:cs typeface="+mj-cs"/>
                <a:sym typeface="Arial"/>
              </a:rPr>
              <a:t>marrón</a:t>
            </a:r>
            <a:r>
              <a:rPr lang="en-GB" sz="1400">
                <a:effectLst/>
                <a:latin typeface="+mj-lt"/>
                <a:ea typeface="+mj-ea"/>
                <a:cs typeface="+mj-cs"/>
                <a:sym typeface="Arial"/>
              </a:rPr>
              <a:t> y </a:t>
            </a:r>
            <a:r>
              <a:rPr lang="en-GB" sz="1400" err="1">
                <a:effectLst/>
                <a:latin typeface="+mj-lt"/>
                <a:ea typeface="+mj-ea"/>
                <a:cs typeface="+mj-cs"/>
                <a:sym typeface="Arial"/>
              </a:rPr>
              <a:t>desaliñado</a:t>
            </a:r>
            <a:r>
              <a:rPr lang="en-GB" sz="1400">
                <a:effectLst/>
                <a:latin typeface="+mj-lt"/>
                <a:ea typeface="+mj-ea"/>
                <a:cs typeface="+mj-cs"/>
                <a:sym typeface="Arial"/>
              </a:rPr>
              <a:t>, y Cleo, </a:t>
            </a:r>
            <a:r>
              <a:rPr lang="en-GB" sz="1400" err="1">
                <a:effectLst/>
                <a:latin typeface="+mj-lt"/>
                <a:ea typeface="+mj-ea"/>
                <a:cs typeface="+mj-cs"/>
                <a:sym typeface="Arial"/>
              </a:rPr>
              <a:t>una</a:t>
            </a:r>
            <a:r>
              <a:rPr lang="en-GB" sz="1400">
                <a:effectLst/>
                <a:latin typeface="+mj-lt"/>
                <a:ea typeface="+mj-ea"/>
                <a:cs typeface="+mj-cs"/>
                <a:sym typeface="Arial"/>
              </a:rPr>
              <a:t> elegante gata </a:t>
            </a:r>
            <a:r>
              <a:rPr lang="en-GB" sz="1400" err="1">
                <a:effectLst/>
                <a:latin typeface="+mj-lt"/>
                <a:ea typeface="+mj-ea"/>
                <a:cs typeface="+mj-cs"/>
                <a:sym typeface="Arial"/>
              </a:rPr>
              <a:t>negra</a:t>
            </a:r>
            <a:r>
              <a:rPr lang="en-GB" sz="1400">
                <a:effectLst/>
                <a:latin typeface="+mj-lt"/>
                <a:ea typeface="+mj-ea"/>
                <a:cs typeface="+mj-cs"/>
                <a:sym typeface="Arial"/>
              </a:rPr>
              <a:t>, </a:t>
            </a:r>
            <a:r>
              <a:rPr lang="en-GB" sz="1400" err="1">
                <a:effectLst/>
                <a:latin typeface="+mj-lt"/>
                <a:ea typeface="+mj-ea"/>
                <a:cs typeface="+mj-cs"/>
                <a:sym typeface="Arial"/>
              </a:rPr>
              <a:t>corrieron</a:t>
            </a:r>
            <a:r>
              <a:rPr lang="en-GB" sz="1400">
                <a:effectLst/>
                <a:latin typeface="+mj-lt"/>
                <a:ea typeface="+mj-ea"/>
                <a:cs typeface="+mj-cs"/>
                <a:sym typeface="Arial"/>
              </a:rPr>
              <a:t> bajo un </a:t>
            </a:r>
            <a:r>
              <a:rPr lang="en-GB" sz="1400" err="1">
                <a:effectLst/>
                <a:latin typeface="+mj-lt"/>
                <a:ea typeface="+mj-ea"/>
                <a:cs typeface="+mj-cs"/>
                <a:sym typeface="Arial"/>
              </a:rPr>
              <a:t>viejo</a:t>
            </a:r>
            <a:r>
              <a:rPr lang="en-GB" sz="1400">
                <a:effectLst/>
                <a:latin typeface="+mj-lt"/>
                <a:ea typeface="+mj-ea"/>
                <a:cs typeface="+mj-cs"/>
                <a:sym typeface="Arial"/>
              </a:rPr>
              <a:t> roble </a:t>
            </a:r>
            <a:r>
              <a:rPr lang="en-GB" sz="1400" err="1">
                <a:effectLst/>
                <a:latin typeface="+mj-lt"/>
                <a:ea typeface="+mj-ea"/>
                <a:cs typeface="+mj-cs"/>
                <a:sym typeface="Arial"/>
              </a:rPr>
              <a:t>mientras</a:t>
            </a:r>
            <a:r>
              <a:rPr lang="en-GB" sz="1400">
                <a:effectLst/>
                <a:latin typeface="+mj-lt"/>
                <a:ea typeface="+mj-ea"/>
                <a:cs typeface="+mj-cs"/>
                <a:sym typeface="Arial"/>
              </a:rPr>
              <a:t> </a:t>
            </a:r>
            <a:r>
              <a:rPr lang="en-GB" sz="1400" err="1">
                <a:effectLst/>
                <a:latin typeface="+mj-lt"/>
                <a:ea typeface="+mj-ea"/>
                <a:cs typeface="+mj-cs"/>
                <a:sym typeface="Arial"/>
              </a:rPr>
              <a:t>gruesas</a:t>
            </a:r>
            <a:r>
              <a:rPr lang="en-GB" sz="1400">
                <a:effectLst/>
                <a:latin typeface="+mj-lt"/>
                <a:ea typeface="+mj-ea"/>
                <a:cs typeface="+mj-cs"/>
                <a:sym typeface="Arial"/>
              </a:rPr>
              <a:t> </a:t>
            </a:r>
            <a:r>
              <a:rPr lang="en-GB" sz="1400" err="1">
                <a:effectLst/>
                <a:latin typeface="+mj-lt"/>
                <a:ea typeface="+mj-ea"/>
                <a:cs typeface="+mj-cs"/>
                <a:sym typeface="Arial"/>
              </a:rPr>
              <a:t>gotas</a:t>
            </a:r>
            <a:r>
              <a:rPr lang="en-GB" sz="1400">
                <a:effectLst/>
                <a:latin typeface="+mj-lt"/>
                <a:ea typeface="+mj-ea"/>
                <a:cs typeface="+mj-cs"/>
                <a:sym typeface="Arial"/>
              </a:rPr>
              <a:t> de </a:t>
            </a:r>
            <a:r>
              <a:rPr lang="en-GB" sz="1400" err="1">
                <a:effectLst/>
                <a:latin typeface="+mj-lt"/>
                <a:ea typeface="+mj-ea"/>
                <a:cs typeface="+mj-cs"/>
                <a:sym typeface="Arial"/>
              </a:rPr>
              <a:t>lluvia</a:t>
            </a:r>
            <a:r>
              <a:rPr lang="en-GB" sz="1400">
                <a:effectLst/>
                <a:latin typeface="+mj-lt"/>
                <a:ea typeface="+mj-ea"/>
                <a:cs typeface="+mj-cs"/>
                <a:sym typeface="Arial"/>
              </a:rPr>
              <a:t> </a:t>
            </a:r>
            <a:r>
              <a:rPr lang="en-GB" sz="1400" err="1">
                <a:effectLst/>
                <a:latin typeface="+mj-lt"/>
                <a:ea typeface="+mj-ea"/>
                <a:cs typeface="+mj-cs"/>
                <a:sym typeface="Arial"/>
              </a:rPr>
              <a:t>salpicaban</a:t>
            </a:r>
            <a:r>
              <a:rPr lang="en-GB" sz="1400">
                <a:effectLst/>
                <a:latin typeface="+mj-lt"/>
                <a:ea typeface="+mj-ea"/>
                <a:cs typeface="+mj-cs"/>
                <a:sym typeface="Arial"/>
              </a:rPr>
              <a:t> a </a:t>
            </a:r>
            <a:r>
              <a:rPr lang="en-GB" sz="1400" err="1">
                <a:effectLst/>
                <a:latin typeface="+mj-lt"/>
                <a:ea typeface="+mj-ea"/>
                <a:cs typeface="+mj-cs"/>
                <a:sym typeface="Arial"/>
              </a:rPr>
              <a:t>su</a:t>
            </a:r>
            <a:r>
              <a:rPr lang="en-GB" sz="1400">
                <a:effectLst/>
                <a:latin typeface="+mj-lt"/>
                <a:ea typeface="+mj-ea"/>
                <a:cs typeface="+mj-cs"/>
                <a:sym typeface="Arial"/>
              </a:rPr>
              <a:t> </a:t>
            </a:r>
            <a:r>
              <a:rPr lang="en-GB" sz="1400" err="1">
                <a:effectLst/>
                <a:latin typeface="+mj-lt"/>
                <a:ea typeface="+mj-ea"/>
                <a:cs typeface="+mj-cs"/>
                <a:sym typeface="Arial"/>
              </a:rPr>
              <a:t>alrededor</a:t>
            </a:r>
            <a:r>
              <a:rPr lang="en-GB" sz="1400">
                <a:effectLst/>
                <a:latin typeface="+mj-lt"/>
                <a:ea typeface="+mj-ea"/>
                <a:cs typeface="+mj-cs"/>
                <a:sym typeface="Arial"/>
              </a:rPr>
              <a:t>. Genial, </a:t>
            </a:r>
            <a:r>
              <a:rPr lang="en-GB" sz="1400" err="1">
                <a:effectLst/>
                <a:latin typeface="+mj-lt"/>
                <a:ea typeface="+mj-ea"/>
                <a:cs typeface="+mj-cs"/>
                <a:sym typeface="Arial"/>
              </a:rPr>
              <a:t>gruñó</a:t>
            </a:r>
            <a:r>
              <a:rPr lang="en-GB" sz="1400">
                <a:effectLst/>
                <a:latin typeface="+mj-lt"/>
                <a:ea typeface="+mj-ea"/>
                <a:cs typeface="+mj-cs"/>
                <a:sym typeface="Arial"/>
              </a:rPr>
              <a:t> Cleo </a:t>
            </a:r>
            <a:r>
              <a:rPr lang="en-GB" sz="1400" err="1">
                <a:effectLst/>
                <a:latin typeface="+mj-lt"/>
                <a:ea typeface="+mj-ea"/>
                <a:cs typeface="+mj-cs"/>
                <a:sym typeface="Arial"/>
              </a:rPr>
              <a:t>sacudiendo</a:t>
            </a:r>
            <a:r>
              <a:rPr lang="en-GB" sz="1400">
                <a:effectLst/>
                <a:latin typeface="+mj-lt"/>
                <a:ea typeface="+mj-ea"/>
                <a:cs typeface="+mj-cs"/>
                <a:sym typeface="Arial"/>
              </a:rPr>
              <a:t> sus patas </a:t>
            </a:r>
            <a:r>
              <a:rPr lang="en-GB" sz="1400" err="1">
                <a:effectLst/>
                <a:latin typeface="+mj-lt"/>
                <a:ea typeface="+mj-ea"/>
                <a:cs typeface="+mj-cs"/>
                <a:sym typeface="Arial"/>
              </a:rPr>
              <a:t>mojadas</a:t>
            </a:r>
            <a:r>
              <a:rPr lang="en-GB" sz="1400">
                <a:effectLst/>
                <a:latin typeface="+mj-lt"/>
                <a:ea typeface="+mj-ea"/>
                <a:cs typeface="+mj-cs"/>
                <a:sym typeface="Arial"/>
              </a:rPr>
              <a:t>. </a:t>
            </a:r>
            <a:r>
              <a:rPr lang="en-GB" sz="1400" err="1">
                <a:effectLst/>
                <a:latin typeface="+mj-lt"/>
                <a:ea typeface="+mj-ea"/>
                <a:cs typeface="+mj-cs"/>
                <a:sym typeface="Arial"/>
              </a:rPr>
              <a:t>Ahora</a:t>
            </a:r>
            <a:r>
              <a:rPr lang="en-GB" sz="1400">
                <a:effectLst/>
                <a:latin typeface="+mj-lt"/>
                <a:ea typeface="+mj-ea"/>
                <a:cs typeface="+mj-cs"/>
                <a:sym typeface="Arial"/>
              </a:rPr>
              <a:t> </a:t>
            </a:r>
            <a:r>
              <a:rPr lang="en-GB" sz="1400" err="1">
                <a:effectLst/>
                <a:latin typeface="+mj-lt"/>
                <a:ea typeface="+mj-ea"/>
                <a:cs typeface="+mj-cs"/>
                <a:sym typeface="Arial"/>
              </a:rPr>
              <a:t>estamos</a:t>
            </a:r>
            <a:r>
              <a:rPr lang="en-GB" sz="1400">
                <a:effectLst/>
                <a:latin typeface="+mj-lt"/>
                <a:ea typeface="+mj-ea"/>
                <a:cs typeface="+mj-cs"/>
                <a:sym typeface="Arial"/>
              </a:rPr>
              <a:t> </a:t>
            </a:r>
            <a:r>
              <a:rPr lang="en-GB" sz="1400" err="1">
                <a:effectLst/>
                <a:latin typeface="+mj-lt"/>
                <a:ea typeface="+mj-ea"/>
                <a:cs typeface="+mj-cs"/>
                <a:sym typeface="Arial"/>
              </a:rPr>
              <a:t>atrapados</a:t>
            </a:r>
            <a:r>
              <a:rPr lang="en-GB" sz="1400">
                <a:effectLst/>
                <a:latin typeface="+mj-lt"/>
                <a:ea typeface="+mj-ea"/>
                <a:cs typeface="+mj-cs"/>
                <a:sym typeface="Arial"/>
              </a:rPr>
              <a:t>. Benny </a:t>
            </a:r>
            <a:r>
              <a:rPr lang="en-GB" sz="1400" err="1">
                <a:effectLst/>
                <a:latin typeface="+mj-lt"/>
                <a:ea typeface="+mj-ea"/>
                <a:cs typeface="+mj-cs"/>
                <a:sym typeface="Arial"/>
              </a:rPr>
              <a:t>movió</a:t>
            </a:r>
            <a:r>
              <a:rPr lang="en-GB" sz="1400">
                <a:effectLst/>
                <a:latin typeface="+mj-lt"/>
                <a:ea typeface="+mj-ea"/>
                <a:cs typeface="+mj-cs"/>
                <a:sym typeface="Arial"/>
              </a:rPr>
              <a:t> la cola. Al </a:t>
            </a:r>
            <a:r>
              <a:rPr lang="en-GB" sz="1400" err="1">
                <a:effectLst/>
                <a:latin typeface="+mj-lt"/>
                <a:ea typeface="+mj-ea"/>
                <a:cs typeface="+mj-cs"/>
                <a:sym typeface="Arial"/>
              </a:rPr>
              <a:t>menos</a:t>
            </a:r>
            <a:r>
              <a:rPr lang="en-GB" sz="1400">
                <a:effectLst/>
                <a:latin typeface="+mj-lt"/>
                <a:ea typeface="+mj-ea"/>
                <a:cs typeface="+mj-cs"/>
                <a:sym typeface="Arial"/>
              </a:rPr>
              <a:t> </a:t>
            </a:r>
            <a:r>
              <a:rPr lang="en-GB" sz="1400" err="1">
                <a:effectLst/>
                <a:latin typeface="+mj-lt"/>
                <a:ea typeface="+mj-ea"/>
                <a:cs typeface="+mj-cs"/>
                <a:sym typeface="Arial"/>
              </a:rPr>
              <a:t>estamos</a:t>
            </a:r>
            <a:r>
              <a:rPr lang="en-GB" sz="1400">
                <a:effectLst/>
                <a:latin typeface="+mj-lt"/>
                <a:ea typeface="+mj-ea"/>
                <a:cs typeface="+mj-cs"/>
                <a:sym typeface="Arial"/>
              </a:rPr>
              <a:t> </a:t>
            </a:r>
            <a:r>
              <a:rPr lang="en-GB" sz="1400" err="1">
                <a:effectLst/>
                <a:latin typeface="+mj-lt"/>
                <a:ea typeface="+mj-ea"/>
                <a:cs typeface="+mj-cs"/>
                <a:sym typeface="Arial"/>
              </a:rPr>
              <a:t>secos</a:t>
            </a:r>
            <a:r>
              <a:rPr lang="en-GB" sz="1400">
                <a:effectLst/>
                <a:latin typeface="+mj-lt"/>
                <a:ea typeface="+mj-ea"/>
                <a:cs typeface="+mj-cs"/>
                <a:sym typeface="Arial"/>
              </a:rPr>
              <a:t> </a:t>
            </a:r>
            <a:r>
              <a:rPr lang="en-GB" sz="1400" err="1">
                <a:effectLst/>
                <a:latin typeface="+mj-lt"/>
                <a:ea typeface="+mj-ea"/>
                <a:cs typeface="+mj-cs"/>
                <a:sym typeface="Arial"/>
              </a:rPr>
              <a:t>por</a:t>
            </a:r>
            <a:r>
              <a:rPr lang="en-GB" sz="1400">
                <a:effectLst/>
                <a:latin typeface="+mj-lt"/>
                <a:ea typeface="+mj-ea"/>
                <a:cs typeface="+mj-cs"/>
                <a:sym typeface="Arial"/>
              </a:rPr>
              <a:t> </a:t>
            </a:r>
            <a:r>
              <a:rPr lang="en-GB" sz="1400" err="1">
                <a:effectLst/>
                <a:latin typeface="+mj-lt"/>
                <a:ea typeface="+mj-ea"/>
                <a:cs typeface="+mj-cs"/>
                <a:sym typeface="Arial"/>
              </a:rPr>
              <a:t>ahora</a:t>
            </a:r>
            <a:r>
              <a:rPr lang="en-GB" sz="1400">
                <a:effectLst/>
                <a:latin typeface="+mj-lt"/>
                <a:ea typeface="+mj-ea"/>
                <a:cs typeface="+mj-cs"/>
                <a:sym typeface="Arial"/>
              </a:rPr>
              <a:t>.</a:t>
            </a:r>
          </a:p>
          <a:p>
            <a:pPr>
              <a:lnSpc>
                <a:spcPct val="115000"/>
              </a:lnSpc>
              <a:spcBef>
                <a:spcPts val="1200"/>
              </a:spcBef>
              <a:defRPr sz="1400">
                <a:latin typeface="Arial"/>
                <a:ea typeface="Arial"/>
                <a:cs typeface="Arial"/>
                <a:sym typeface="Arial"/>
              </a:defRPr>
            </a:pPr>
            <a:endParaRPr lang="en-GB"/>
          </a:p>
          <a:p>
            <a:pPr>
              <a:lnSpc>
                <a:spcPct val="115000"/>
              </a:lnSpc>
              <a:spcBef>
                <a:spcPts val="1200"/>
              </a:spcBef>
              <a:defRPr sz="1400">
                <a:latin typeface="Arial"/>
                <a:ea typeface="Arial"/>
                <a:cs typeface="Arial"/>
                <a:sym typeface="Arial"/>
              </a:defRPr>
            </a:pPr>
            <a:endParaRPr lang="en-GB"/>
          </a:p>
          <a:p>
            <a:pPr>
              <a:lnSpc>
                <a:spcPct val="115000"/>
              </a:lnSpc>
              <a:spcBef>
                <a:spcPts val="1200"/>
              </a:spcBef>
              <a:defRPr sz="1400">
                <a:latin typeface="Arial"/>
                <a:ea typeface="Arial"/>
                <a:cs typeface="Arial"/>
                <a:sym typeface="Arial"/>
              </a:defRPr>
            </a:pPr>
            <a:endParaRPr lang="en-GB"/>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xfrm>
            <a:off x="381000" y="685800"/>
            <a:ext cx="6096000" cy="3429000"/>
          </a:xfrm>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pPr>
              <a:defRPr sz="1200"/>
            </a:pPr>
            <a:r>
              <a:t>In this example</a:t>
            </a:r>
            <a:r>
              <a:rPr lang="en-GB"/>
              <a:t>,</a:t>
            </a:r>
            <a:r>
              <a:t> the generative AI tool has been provided with a letter that has already been used previously by the school. The prompt then asks the generative AI to use the same ‘style and tone’ to produce a similar letter on a different matter.</a:t>
            </a:r>
          </a:p>
          <a:p>
            <a:pPr>
              <a:defRPr sz="1200"/>
            </a:pPr>
            <a:endParaRPr/>
          </a:p>
          <a:p>
            <a:pPr>
              <a:defRPr sz="1200"/>
            </a:pPr>
            <a:r>
              <a:t>In all use cases where generative AI content is produced, it is the responsibility of the human involved in the process to check the content for accuracy and appropriateness and edit or iterate where necessary.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xfrm>
            <a:off x="381000" y="685800"/>
            <a:ext cx="6096000" cy="3429000"/>
          </a:xfrm>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pPr>
              <a:defRPr sz="1200"/>
            </a:pPr>
            <a:r>
              <a:t>Using generative AI for policy writing or compiling official documents can be useful and can be approached by following this diagram. </a:t>
            </a:r>
          </a:p>
          <a:p>
            <a:pPr>
              <a:defRPr sz="1200"/>
            </a:pPr>
            <a:endParaRPr/>
          </a:p>
          <a:p>
            <a:pPr>
              <a:lnSpc>
                <a:spcPct val="90000"/>
              </a:lnSpc>
              <a:defRPr sz="1200"/>
            </a:pPr>
            <a:r>
              <a:t>Please note that ‘whatever tools or resources are used to produce plans, policies or documents, the quality and content of the final document remains the professional responsibility of the person who produces it and the organisation they belong to.’ - </a:t>
            </a:r>
            <a:r>
              <a:rPr i="1"/>
              <a:t>DfE Nov ‘23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xfrm>
            <a:off x="381000" y="685800"/>
            <a:ext cx="6096000" cy="3429000"/>
          </a:xfrm>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lvl1pPr>
              <a:defRPr sz="1200"/>
            </a:lvl1pPr>
          </a:lstStyle>
          <a:p>
            <a:r>
              <a:rPr lang="en-GB"/>
              <a:t>Generative AI can be a useful tool to help plan trips and generate ideas. </a:t>
            </a:r>
            <a:r>
              <a:t>As with all generative AI outputs the response will need to be fact checked and critically evaluated before use, often with edits and iterations.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1405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381000" y="685800"/>
            <a:ext cx="6096000" cy="3429000"/>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xfrm>
            <a:off x="381000" y="685800"/>
            <a:ext cx="6096000" cy="3429000"/>
          </a:xfrm>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pPr>
              <a:defRPr sz="1200"/>
            </a:pPr>
            <a:r>
              <a:t>Using generative AI for policy writing or compiling official documents can be useful and can be approached by following this diagram. </a:t>
            </a:r>
          </a:p>
          <a:p>
            <a:pPr>
              <a:defRPr sz="1200"/>
            </a:pPr>
            <a:endParaRPr/>
          </a:p>
          <a:p>
            <a:pPr>
              <a:lnSpc>
                <a:spcPct val="90000"/>
              </a:lnSpc>
              <a:defRPr sz="1200"/>
            </a:pPr>
            <a:r>
              <a:t>Please note that ‘whatever tools or resources are used to produce plans, policies or documents, the quality and content of the final document remains the professional responsibility of the person who produces it and the organisation they belong to.’ - </a:t>
            </a:r>
            <a:r>
              <a:rPr i="1"/>
              <a:t>DfE Nov ‘23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xfrm>
            <a:off x="381000" y="685800"/>
            <a:ext cx="6096000" cy="3429000"/>
          </a:xfrm>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381000" y="685800"/>
            <a:ext cx="6096000" cy="3429000"/>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lvl1pPr>
              <a:defRPr sz="1200"/>
            </a:lvl1p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xfrm>
            <a:off x="381000" y="685800"/>
            <a:ext cx="6096000" cy="3429000"/>
          </a:xfrm>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noRot="1" noChangeAspect="1"/>
          </p:cNvSpPr>
          <p:nvPr>
            <p:ph type="sldImg"/>
          </p:nvPr>
        </p:nvSpPr>
        <p:spPr>
          <a:xfrm>
            <a:off x="381000" y="685800"/>
            <a:ext cx="6096000" cy="3429000"/>
          </a:xfrm>
          <a:prstGeom prst="rect">
            <a:avLst/>
          </a:prstGeom>
        </p:spPr>
        <p:txBody>
          <a:bodyPr/>
          <a:lstStyle/>
          <a:p>
            <a:endParaRPr/>
          </a:p>
        </p:txBody>
      </p:sp>
      <p:sp>
        <p:nvSpPr>
          <p:cNvPr id="772" name="Shape 772"/>
          <p:cNvSpPr>
            <a:spLocks noGrp="1"/>
          </p:cNvSpPr>
          <p:nvPr>
            <p:ph type="body" sz="quarter" idx="1"/>
          </p:nvPr>
        </p:nvSpPr>
        <p:spPr>
          <a:prstGeom prst="rect">
            <a:avLst/>
          </a:prstGeom>
        </p:spPr>
        <p:txBody>
          <a:bodyPr/>
          <a:lstStyle/>
          <a:p>
            <a:pPr>
              <a:lnSpc>
                <a:spcPct val="90000"/>
              </a:lnSpc>
              <a:defRPr sz="1200"/>
            </a:pPr>
            <a:endParaRPr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Shape 801"/>
          <p:cNvSpPr>
            <a:spLocks noGrp="1" noRot="1" noChangeAspect="1"/>
          </p:cNvSpPr>
          <p:nvPr>
            <p:ph type="sldImg"/>
          </p:nvPr>
        </p:nvSpPr>
        <p:spPr>
          <a:xfrm>
            <a:off x="381000" y="685800"/>
            <a:ext cx="6096000" cy="3429000"/>
          </a:xfrm>
          <a:prstGeom prst="rect">
            <a:avLst/>
          </a:prstGeom>
        </p:spPr>
        <p:txBody>
          <a:bodyPr/>
          <a:lstStyle/>
          <a:p>
            <a:endParaRPr/>
          </a:p>
        </p:txBody>
      </p:sp>
      <p:sp>
        <p:nvSpPr>
          <p:cNvPr id="802" name="Shape 802"/>
          <p:cNvSpPr>
            <a:spLocks noGrp="1"/>
          </p:cNvSpPr>
          <p:nvPr>
            <p:ph type="body" sz="quarter" idx="1"/>
          </p:nvPr>
        </p:nvSpPr>
        <p:spPr>
          <a:prstGeom prst="rect">
            <a:avLst/>
          </a:prstGeom>
        </p:spPr>
        <p:txBody>
          <a:bodyPr/>
          <a:lstStyle/>
          <a:p>
            <a:pPr>
              <a:lnSpc>
                <a:spcPct val="90000"/>
              </a:lnSpc>
              <a:defRPr sz="1200"/>
            </a:pPr>
            <a:endParaRPr i="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lvl1pPr>
              <a:defRPr sz="1300"/>
            </a:lvl1pPr>
          </a:lstStyle>
          <a:p>
            <a:r>
              <a:t>The FACTS framework offers a structured approach to prompting in education by </a:t>
            </a:r>
            <a:r>
              <a:rPr lang="en-GB" err="1"/>
              <a:t>emphasising</a:t>
            </a:r>
            <a:r>
              <a:t> clarity, accuracy, and contextual relevance. It effectively addresses key concerns such as bias and factual integrity while encouraging iterative improvement. However, its success depends on consistent application and user awareness of AI limitations and potential biases.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2550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35307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Shape 899"/>
          <p:cNvSpPr>
            <a:spLocks noGrp="1" noRot="1" noChangeAspect="1"/>
          </p:cNvSpPr>
          <p:nvPr>
            <p:ph type="sldImg"/>
          </p:nvPr>
        </p:nvSpPr>
        <p:spPr>
          <a:xfrm>
            <a:off x="381000" y="685800"/>
            <a:ext cx="6096000" cy="3429000"/>
          </a:xfrm>
          <a:prstGeom prst="rect">
            <a:avLst/>
          </a:prstGeom>
        </p:spPr>
        <p:txBody>
          <a:bodyPr/>
          <a:lstStyle/>
          <a:p>
            <a:endParaRPr/>
          </a:p>
        </p:txBody>
      </p:sp>
      <p:sp>
        <p:nvSpPr>
          <p:cNvPr id="900" name="Shape 900"/>
          <p:cNvSpPr>
            <a:spLocks noGrp="1"/>
          </p:cNvSpPr>
          <p:nvPr>
            <p:ph type="body" sz="quarter" idx="1"/>
          </p:nvPr>
        </p:nvSpPr>
        <p:spPr>
          <a:prstGeom prst="rect">
            <a:avLst/>
          </a:prstGeom>
        </p:spPr>
        <p:txBody>
          <a:bodyPr/>
          <a:lstStyle/>
          <a:p>
            <a:pPr>
              <a:defRPr sz="1200"/>
            </a:pPr>
            <a:r>
              <a:t>The next two slides can be shared </a:t>
            </a:r>
            <a:r>
              <a:rPr lang="en-GB"/>
              <a:t>in a </a:t>
            </a:r>
            <a:r>
              <a:t>digital</a:t>
            </a:r>
            <a:r>
              <a:rPr lang="en-GB"/>
              <a:t> format </a:t>
            </a:r>
            <a:r>
              <a:t>or printed out.</a:t>
            </a:r>
          </a:p>
          <a:p>
            <a:pPr>
              <a:defRPr sz="1200"/>
            </a:pPr>
            <a:endParaRPr/>
          </a:p>
          <a:p>
            <a:pPr>
              <a:defRPr sz="1200"/>
            </a:pPr>
            <a:r>
              <a:rPr lang="en-GB"/>
              <a:t>Staff</a:t>
            </a:r>
            <a:r>
              <a:t> should use the prompt questions to aid them in the planning of their AI use.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xfrm>
            <a:off x="381000" y="685800"/>
            <a:ext cx="6096000" cy="3429000"/>
          </a:xfrm>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defRPr sz="1200"/>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a:defRPr sz="12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a:defRPr sz="1200"/>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a:defRPr sz="1200"/>
            </a:pPr>
            <a:r>
              <a:t>The prompt used to create the lesson plan on the right is shown here in the blue box. </a:t>
            </a:r>
          </a:p>
          <a:p>
            <a:pPr>
              <a:defRPr sz="1200"/>
            </a:pPr>
            <a:r>
              <a:t>Remember this is</a:t>
            </a:r>
            <a:r>
              <a:rPr lang="en-GB"/>
              <a:t> a </a:t>
            </a:r>
            <a:r>
              <a:t>starting point and the teacher would need to assess the output </a:t>
            </a:r>
            <a:r>
              <a:rPr lang="en-GB"/>
              <a:t>for</a:t>
            </a:r>
            <a:r>
              <a:t> suitability before using it. </a:t>
            </a:r>
          </a:p>
          <a:p>
            <a:pPr>
              <a:defRPr sz="1200"/>
            </a:pPr>
            <a:r>
              <a:t>This could be considered ‘draft 1’ as further prompts could tweak the output or it could be further edited manually until the teacher is happy with the plan.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1000" y="685800"/>
            <a:ext cx="6096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defRPr sz="1200"/>
            </a:pPr>
            <a:r>
              <a:t>In this example, text from a geography lesson (on the left)  has been copied into a generative AI tool with the prompt: ‘I would like this text in a reading age of 7’. </a:t>
            </a:r>
          </a:p>
          <a:p>
            <a:pPr>
              <a:defRPr sz="1200"/>
            </a:pPr>
            <a:r>
              <a:t>The output is shown in the central column.</a:t>
            </a:r>
          </a:p>
          <a:p>
            <a:pPr>
              <a:defRPr sz="1200"/>
            </a:pPr>
            <a:r>
              <a:t>This central text is then inputted again alongside the prompt: ‘Translate this into French’</a:t>
            </a:r>
          </a:p>
          <a:p>
            <a:pPr>
              <a:defRPr sz="1200"/>
            </a:pPr>
            <a:r>
              <a:t>We can then see the text has been translated clearly in the column on the right.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pic>
        <p:nvPicPr>
          <p:cNvPr id="11" name="Google Shape;15;p15" descr="Google Shape;15;p15"/>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 name="Title Text"/>
          <p:cNvSpPr txBox="1">
            <a:spLocks noGrp="1"/>
          </p:cNvSpPr>
          <p:nvPr>
            <p:ph type="title"/>
          </p:nvPr>
        </p:nvSpPr>
        <p:spPr>
          <a:xfrm>
            <a:off x="676867" y="1754908"/>
            <a:ext cx="7296082" cy="1357748"/>
          </a:xfrm>
          <a:prstGeom prst="rect">
            <a:avLst/>
          </a:prstGeom>
        </p:spPr>
        <p:txBody>
          <a:bodyPr anchor="b"/>
          <a:lstStyle>
            <a:lvl1pPr>
              <a:lnSpc>
                <a:spcPct val="85000"/>
              </a:lnSpc>
              <a:defRPr sz="4000">
                <a:solidFill>
                  <a:srgbClr val="000000"/>
                </a:solidFill>
              </a:defRPr>
            </a:lvl1pPr>
          </a:lstStyle>
          <a:p>
            <a:r>
              <a:t>Title Text</a:t>
            </a:r>
          </a:p>
        </p:txBody>
      </p:sp>
      <p:sp>
        <p:nvSpPr>
          <p:cNvPr id="13" name="Body Level One…"/>
          <p:cNvSpPr txBox="1">
            <a:spLocks noGrp="1"/>
          </p:cNvSpPr>
          <p:nvPr>
            <p:ph type="body" sz="quarter" idx="1"/>
          </p:nvPr>
        </p:nvSpPr>
        <p:spPr>
          <a:xfrm>
            <a:off x="676867" y="6253381"/>
            <a:ext cx="3229663" cy="374652"/>
          </a:xfrm>
          <a:prstGeom prst="rect">
            <a:avLst/>
          </a:prstGeom>
        </p:spPr>
        <p:txBody>
          <a:bodyPr/>
          <a:lstStyle>
            <a:lvl1pPr>
              <a:defRPr sz="1200"/>
            </a:lvl1pPr>
            <a:lvl2pPr>
              <a:defRPr sz="1200"/>
            </a:lvl2pPr>
            <a:lvl3pPr marL="1257300" indent="-228600">
              <a:buSzPts val="1200"/>
              <a:defRPr sz="1200"/>
            </a:lvl3pPr>
            <a:lvl4pPr marL="1714500" indent="-228600">
              <a:buSzPts val="1200"/>
              <a:defRPr sz="1200"/>
            </a:lvl4pPr>
            <a:lvl5pPr marL="0" indent="228600">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4" name="Google Shape;18;p15"/>
          <p:cNvSpPr txBox="1">
            <a:spLocks noGrp="1"/>
          </p:cNvSpPr>
          <p:nvPr>
            <p:ph type="body" sz="quarter" idx="21"/>
          </p:nvPr>
        </p:nvSpPr>
        <p:spPr>
          <a:xfrm>
            <a:off x="676867" y="3191521"/>
            <a:ext cx="7296082" cy="857252"/>
          </a:xfrm>
          <a:prstGeom prst="rect">
            <a:avLst/>
          </a:prstGeom>
        </p:spPr>
        <p:txBody>
          <a:bodyPr/>
          <a:lstStyle/>
          <a:p>
            <a:endParaRPr/>
          </a:p>
        </p:txBody>
      </p:sp>
      <p:sp>
        <p:nvSpPr>
          <p:cNvPr id="15"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_Title and Content slide ">
    <p:spTree>
      <p:nvGrpSpPr>
        <p:cNvPr id="1" name=""/>
        <p:cNvGrpSpPr/>
        <p:nvPr/>
      </p:nvGrpSpPr>
      <p:grpSpPr>
        <a:xfrm>
          <a:off x="0" y="0"/>
          <a:ext cx="0" cy="0"/>
          <a:chOff x="0" y="0"/>
          <a:chExt cx="0" cy="0"/>
        </a:xfrm>
      </p:grpSpPr>
      <p:sp>
        <p:nvSpPr>
          <p:cNvPr id="97" name="Body Level One…"/>
          <p:cNvSpPr txBox="1">
            <a:spLocks noGrp="1"/>
          </p:cNvSpPr>
          <p:nvPr>
            <p:ph type="body" idx="1"/>
          </p:nvPr>
        </p:nvSpPr>
        <p:spPr>
          <a:xfrm>
            <a:off x="647545" y="1361856"/>
            <a:ext cx="10956902" cy="4693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26334" y="501048"/>
            <a:ext cx="10956601" cy="512401"/>
          </a:xfrm>
          <a:prstGeom prst="rect">
            <a:avLst/>
          </a:prstGeom>
        </p:spPr>
        <p:txBody>
          <a:bodyPr/>
          <a:lstStyle/>
          <a:p>
            <a:r>
              <a:t>Title Text</a:t>
            </a:r>
          </a:p>
        </p:txBody>
      </p:sp>
      <p:sp>
        <p:nvSpPr>
          <p:cNvPr id="99" name="Slide Number"/>
          <p:cNvSpPr txBox="1">
            <a:spLocks noGrp="1"/>
          </p:cNvSpPr>
          <p:nvPr>
            <p:ph type="sldNum" sz="quarter" idx="2"/>
          </p:nvPr>
        </p:nvSpPr>
        <p:spPr>
          <a:xfrm>
            <a:off x="11358882" y="6201807"/>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age">
    <p:spTree>
      <p:nvGrpSpPr>
        <p:cNvPr id="1" name=""/>
        <p:cNvGrpSpPr/>
        <p:nvPr/>
      </p:nvGrpSpPr>
      <p:grpSpPr>
        <a:xfrm>
          <a:off x="0" y="0"/>
          <a:ext cx="0" cy="0"/>
          <a:chOff x="0" y="0"/>
          <a:chExt cx="0" cy="0"/>
        </a:xfrm>
      </p:grpSpPr>
      <p:pic>
        <p:nvPicPr>
          <p:cNvPr id="106" name="Google Shape;65;g3b8d0792bd7_1_74" descr="Google Shape;65;g3b8d0792bd7_1_74"/>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107" name="Title Text"/>
          <p:cNvSpPr txBox="1">
            <a:spLocks noGrp="1"/>
          </p:cNvSpPr>
          <p:nvPr>
            <p:ph type="title"/>
          </p:nvPr>
        </p:nvSpPr>
        <p:spPr>
          <a:xfrm>
            <a:off x="5283198" y="1145806"/>
            <a:ext cx="6321002" cy="4626304"/>
          </a:xfrm>
          <a:prstGeom prst="rect">
            <a:avLst/>
          </a:prstGeom>
        </p:spPr>
        <p:txBody>
          <a:bodyPr/>
          <a:lstStyle>
            <a:lvl1pPr>
              <a:defRPr sz="2800">
                <a:solidFill>
                  <a:srgbClr val="000000"/>
                </a:solidFill>
              </a:defRPr>
            </a:lvl1pPr>
          </a:lstStyle>
          <a:p>
            <a:r>
              <a:t>Title Text</a:t>
            </a:r>
          </a:p>
        </p:txBody>
      </p:sp>
      <p:sp>
        <p:nvSpPr>
          <p:cNvPr id="108" name="Slide Number"/>
          <p:cNvSpPr txBox="1">
            <a:spLocks noGrp="1"/>
          </p:cNvSpPr>
          <p:nvPr>
            <p:ph type="sldNum" sz="quarter" idx="2"/>
          </p:nvPr>
        </p:nvSpPr>
        <p:spPr>
          <a:xfrm>
            <a:off x="11358882" y="6201807"/>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_1">
    <p:spTree>
      <p:nvGrpSpPr>
        <p:cNvPr id="1" name=""/>
        <p:cNvGrpSpPr/>
        <p:nvPr/>
      </p:nvGrpSpPr>
      <p:grpSpPr>
        <a:xfrm>
          <a:off x="0" y="0"/>
          <a:ext cx="0" cy="0"/>
          <a:chOff x="0" y="0"/>
          <a:chExt cx="0" cy="0"/>
        </a:xfrm>
      </p:grpSpPr>
      <p:pic>
        <p:nvPicPr>
          <p:cNvPr id="115" name="Google Shape;70;g3b8d0792bd7_1_79" descr="Google Shape;70;g3b8d0792bd7_1_79"/>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116" name="Title Text"/>
          <p:cNvSpPr txBox="1">
            <a:spLocks noGrp="1"/>
          </p:cNvSpPr>
          <p:nvPr>
            <p:ph type="title"/>
          </p:nvPr>
        </p:nvSpPr>
        <p:spPr>
          <a:xfrm>
            <a:off x="1838586" y="2836677"/>
            <a:ext cx="7492801" cy="1630200"/>
          </a:xfrm>
          <a:prstGeom prst="rect">
            <a:avLst/>
          </a:prstGeom>
        </p:spPr>
        <p:txBody>
          <a:bodyPr/>
          <a:lstStyle>
            <a:lvl1pPr>
              <a:lnSpc>
                <a:spcPct val="85000"/>
              </a:lnSpc>
              <a:defRPr sz="3600">
                <a:solidFill>
                  <a:srgbClr val="000000"/>
                </a:solidFill>
              </a:defRPr>
            </a:lvl1pPr>
          </a:lstStyle>
          <a:p>
            <a:r>
              <a:t>Title Text</a:t>
            </a:r>
          </a:p>
        </p:txBody>
      </p:sp>
      <p:sp>
        <p:nvSpPr>
          <p:cNvPr id="117" name="Slide Number"/>
          <p:cNvSpPr txBox="1">
            <a:spLocks noGrp="1"/>
          </p:cNvSpPr>
          <p:nvPr>
            <p:ph type="sldNum" sz="quarter" idx="2"/>
          </p:nvPr>
        </p:nvSpPr>
        <p:spPr>
          <a:xfrm>
            <a:off x="8492387" y="6356350"/>
            <a:ext cx="245314" cy="226896"/>
          </a:xfrm>
          <a:prstGeom prst="rect">
            <a:avLst/>
          </a:prstGeom>
        </p:spPr>
        <p:txBody>
          <a:bodyPr lIns="45675" tIns="45675" rIns="45675" bIns="45675"/>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4" name="Body Level One…"/>
          <p:cNvSpPr txBox="1">
            <a:spLocks noGrp="1"/>
          </p:cNvSpPr>
          <p:nvPr>
            <p:ph type="body" sz="half" idx="1"/>
          </p:nvPr>
        </p:nvSpPr>
        <p:spPr>
          <a:xfrm>
            <a:off x="6096000" y="1361856"/>
            <a:ext cx="5508600" cy="46611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 name="Google Shape;75;g3b8d0792bd7_1_83"/>
          <p:cNvSpPr txBox="1">
            <a:spLocks noGrp="1"/>
          </p:cNvSpPr>
          <p:nvPr>
            <p:ph type="body" sz="half" idx="21"/>
          </p:nvPr>
        </p:nvSpPr>
        <p:spPr>
          <a:xfrm>
            <a:off x="647545" y="1361855"/>
            <a:ext cx="5288103" cy="4660503"/>
          </a:xfrm>
          <a:prstGeom prst="rect">
            <a:avLst/>
          </a:prstGeom>
        </p:spPr>
        <p:txBody>
          <a:bodyPr/>
          <a:lstStyle/>
          <a:p>
            <a:endParaRPr/>
          </a:p>
        </p:txBody>
      </p:sp>
      <p:sp>
        <p:nvSpPr>
          <p:cNvPr id="126" name="Title Text"/>
          <p:cNvSpPr txBox="1">
            <a:spLocks noGrp="1"/>
          </p:cNvSpPr>
          <p:nvPr>
            <p:ph type="title"/>
          </p:nvPr>
        </p:nvSpPr>
        <p:spPr>
          <a:xfrm>
            <a:off x="626334" y="501048"/>
            <a:ext cx="10956601" cy="512401"/>
          </a:xfrm>
          <a:prstGeom prst="rect">
            <a:avLst/>
          </a:prstGeom>
        </p:spPr>
        <p:txBody>
          <a:bodyPr/>
          <a:lstStyle/>
          <a:p>
            <a:r>
              <a:t>Title Text</a:t>
            </a:r>
          </a:p>
        </p:txBody>
      </p:sp>
      <p:sp>
        <p:nvSpPr>
          <p:cNvPr id="127" name="Slide Number"/>
          <p:cNvSpPr txBox="1">
            <a:spLocks noGrp="1"/>
          </p:cNvSpPr>
          <p:nvPr>
            <p:ph type="sldNum" sz="quarter" idx="2"/>
          </p:nvPr>
        </p:nvSpPr>
        <p:spPr>
          <a:xfrm>
            <a:off x="11358882" y="6201807"/>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Rear Cover slide ">
    <p:spTree>
      <p:nvGrpSpPr>
        <p:cNvPr id="1" name=""/>
        <p:cNvGrpSpPr/>
        <p:nvPr/>
      </p:nvGrpSpPr>
      <p:grpSpPr>
        <a:xfrm>
          <a:off x="0" y="0"/>
          <a:ext cx="0" cy="0"/>
          <a:chOff x="0" y="0"/>
          <a:chExt cx="0" cy="0"/>
        </a:xfrm>
      </p:grpSpPr>
      <p:pic>
        <p:nvPicPr>
          <p:cNvPr id="134" name="Google Shape;81;g3b8d0792bd7_1_93" descr="Google Shape;81;g3b8d0792bd7_1_93"/>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135" name="Title Text"/>
          <p:cNvSpPr txBox="1">
            <a:spLocks noGrp="1"/>
          </p:cNvSpPr>
          <p:nvPr>
            <p:ph type="title"/>
          </p:nvPr>
        </p:nvSpPr>
        <p:spPr>
          <a:xfrm>
            <a:off x="1260000" y="5775073"/>
            <a:ext cx="2973902" cy="946202"/>
          </a:xfrm>
          <a:prstGeom prst="rect">
            <a:avLst/>
          </a:prstGeom>
        </p:spPr>
        <p:txBody>
          <a:bodyPr/>
          <a:lstStyle>
            <a:lvl1pPr>
              <a:defRPr sz="1100">
                <a:solidFill>
                  <a:srgbClr val="000000"/>
                </a:solidFill>
              </a:defRPr>
            </a:lvl1pPr>
          </a:lstStyle>
          <a:p>
            <a:r>
              <a:t>Title Text</a:t>
            </a:r>
          </a:p>
        </p:txBody>
      </p:sp>
      <p:sp>
        <p:nvSpPr>
          <p:cNvPr id="136"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and Content slide ">
    <p:spTree>
      <p:nvGrpSpPr>
        <p:cNvPr id="1" name=""/>
        <p:cNvGrpSpPr/>
        <p:nvPr/>
      </p:nvGrpSpPr>
      <p:grpSpPr>
        <a:xfrm>
          <a:off x="0" y="0"/>
          <a:ext cx="0" cy="0"/>
          <a:chOff x="0" y="0"/>
          <a:chExt cx="0" cy="0"/>
        </a:xfrm>
      </p:grpSpPr>
      <p:sp>
        <p:nvSpPr>
          <p:cNvPr id="150" name="Body Level One…"/>
          <p:cNvSpPr txBox="1">
            <a:spLocks noGrp="1"/>
          </p:cNvSpPr>
          <p:nvPr>
            <p:ph type="body" idx="1"/>
          </p:nvPr>
        </p:nvSpPr>
        <p:spPr>
          <a:prstGeom prst="rect">
            <a:avLst/>
          </a:prstGeom>
        </p:spPr>
        <p:txBody>
          <a:bodyPr/>
          <a:lstStyle>
            <a:lvl1pPr>
              <a:defRPr sz="1400"/>
            </a:lvl1pPr>
            <a:lvl2pPr>
              <a:defRPr sz="1400"/>
            </a:lvl2pPr>
            <a:lvl3pPr>
              <a:buSzPts val="1400"/>
              <a:defRPr sz="1400"/>
            </a:lvl3pPr>
            <a:lvl4pPr>
              <a:buSzPts val="1400"/>
              <a:defRPr sz="1400"/>
            </a:lvl4pPr>
            <a:lvl5pPr>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151" name="Title Text"/>
          <p:cNvSpPr txBox="1">
            <a:spLocks noGrp="1"/>
          </p:cNvSpPr>
          <p:nvPr>
            <p:ph type="title"/>
          </p:nvPr>
        </p:nvSpPr>
        <p:spPr>
          <a:prstGeom prst="rect">
            <a:avLst/>
          </a:prstGeom>
        </p:spPr>
        <p:txBody>
          <a:bodyPr/>
          <a:lstStyle>
            <a:lvl1pPr>
              <a:defRPr sz="1400" b="0">
                <a:solidFill>
                  <a:srgbClr val="000000"/>
                </a:solidFill>
              </a:defRPr>
            </a:lvl1pPr>
          </a:lstStyle>
          <a:p>
            <a:r>
              <a:t>Title Text</a:t>
            </a: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slide ">
    <p:spTree>
      <p:nvGrpSpPr>
        <p:cNvPr id="1" name=""/>
        <p:cNvGrpSpPr/>
        <p:nvPr/>
      </p:nvGrpSpPr>
      <p:grpSpPr>
        <a:xfrm>
          <a:off x="0" y="0"/>
          <a:ext cx="0" cy="0"/>
          <a:chOff x="0" y="0"/>
          <a:chExt cx="0" cy="0"/>
        </a:xfrm>
      </p:grpSpPr>
      <p:sp>
        <p:nvSpPr>
          <p:cNvPr id="159" name="Body Level One…"/>
          <p:cNvSpPr txBox="1">
            <a:spLocks noGrp="1"/>
          </p:cNvSpPr>
          <p:nvPr>
            <p:ph type="body" idx="1"/>
          </p:nvPr>
        </p:nvSpPr>
        <p:spPr>
          <a:xfrm>
            <a:off x="647546" y="1361855"/>
            <a:ext cx="10956801" cy="4693601"/>
          </a:xfrm>
          <a:prstGeom prst="rect">
            <a:avLst/>
          </a:prstGeom>
        </p:spPr>
        <p:txBody>
          <a:bodyPr/>
          <a:lstStyle>
            <a:lvl1pPr marL="304800" indent="-76200" defTabSz="1219200"/>
            <a:lvl2pPr marL="304800" indent="381000" defTabSz="1219200"/>
            <a:lvl3pPr marL="1462314" indent="-408214" defTabSz="1219200"/>
            <a:lvl4pPr marL="1919514" indent="-408214" defTabSz="1219200"/>
            <a:lvl5pPr marL="2376714" indent="-408214" defTabSz="1219200"/>
          </a:lstStyle>
          <a:p>
            <a:r>
              <a:t>Body Level One</a:t>
            </a:r>
          </a:p>
          <a:p>
            <a:pPr lvl="1"/>
            <a:r>
              <a:t>Body Level Two</a:t>
            </a:r>
          </a:p>
          <a:p>
            <a:pPr lvl="2"/>
            <a:r>
              <a:t>Body Level Three</a:t>
            </a:r>
          </a:p>
          <a:p>
            <a:pPr lvl="3"/>
            <a:r>
              <a:t>Body Level Four</a:t>
            </a:r>
          </a:p>
          <a:p>
            <a:pPr lvl="4"/>
            <a:r>
              <a:t>Body Level Five</a:t>
            </a:r>
          </a:p>
        </p:txBody>
      </p:sp>
      <p:sp>
        <p:nvSpPr>
          <p:cNvPr id="160" name="Title Text"/>
          <p:cNvSpPr txBox="1">
            <a:spLocks noGrp="1"/>
          </p:cNvSpPr>
          <p:nvPr>
            <p:ph type="title"/>
          </p:nvPr>
        </p:nvSpPr>
        <p:spPr>
          <a:xfrm>
            <a:off x="626333" y="501047"/>
            <a:ext cx="10956801" cy="512401"/>
          </a:xfrm>
          <a:prstGeom prst="rect">
            <a:avLst/>
          </a:prstGeom>
        </p:spPr>
        <p:txBody>
          <a:bodyPr/>
          <a:lstStyle>
            <a:lvl1pPr defTabSz="1219200"/>
          </a:lstStyle>
          <a:p>
            <a:r>
              <a:t>Title Text</a:t>
            </a:r>
          </a:p>
        </p:txBody>
      </p:sp>
      <p:sp>
        <p:nvSpPr>
          <p:cNvPr id="161" name="Slide Number"/>
          <p:cNvSpPr txBox="1">
            <a:spLocks noGrp="1"/>
          </p:cNvSpPr>
          <p:nvPr>
            <p:ph type="sldNum" sz="quarter" idx="2"/>
          </p:nvPr>
        </p:nvSpPr>
        <p:spPr>
          <a:xfrm>
            <a:off x="11358679" y="6201808"/>
            <a:ext cx="245364" cy="226946"/>
          </a:xfrm>
          <a:prstGeom prst="rect">
            <a:avLst/>
          </a:prstGeom>
        </p:spPr>
        <p:txBody>
          <a:bodyPr lIns="45699" tIns="45699" rIns="45699" bIns="45699"/>
          <a:lstStyle>
            <a:lvl1pPr defTabSz="1219200"/>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Title and Content slide ">
    <p:spTree>
      <p:nvGrpSpPr>
        <p:cNvPr id="1" name=""/>
        <p:cNvGrpSpPr/>
        <p:nvPr/>
      </p:nvGrpSpPr>
      <p:grpSpPr>
        <a:xfrm>
          <a:off x="0" y="0"/>
          <a:ext cx="0" cy="0"/>
          <a:chOff x="0" y="0"/>
          <a:chExt cx="0" cy="0"/>
        </a:xfrm>
      </p:grpSpPr>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Title Text"/>
          <p:cNvSpPr txBox="1">
            <a:spLocks noGrp="1"/>
          </p:cNvSpPr>
          <p:nvPr>
            <p:ph type="title"/>
          </p:nvPr>
        </p:nvSpPr>
        <p:spPr>
          <a:prstGeom prst="rect">
            <a:avLst/>
          </a:prstGeom>
        </p:spPr>
        <p:txBody>
          <a:body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Quote page">
    <p:spTree>
      <p:nvGrpSpPr>
        <p:cNvPr id="1" name=""/>
        <p:cNvGrpSpPr/>
        <p:nvPr/>
      </p:nvGrpSpPr>
      <p:grpSpPr>
        <a:xfrm>
          <a:off x="0" y="0"/>
          <a:ext cx="0" cy="0"/>
          <a:chOff x="0" y="0"/>
          <a:chExt cx="0" cy="0"/>
        </a:xfrm>
      </p:grpSpPr>
      <p:pic>
        <p:nvPicPr>
          <p:cNvPr id="31" name="Google Shape;25;p19" descr="Google Shape;25;p19"/>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2" name="Title Text"/>
          <p:cNvSpPr txBox="1">
            <a:spLocks noGrp="1"/>
          </p:cNvSpPr>
          <p:nvPr>
            <p:ph type="title"/>
          </p:nvPr>
        </p:nvSpPr>
        <p:spPr>
          <a:xfrm>
            <a:off x="5283198" y="1145806"/>
            <a:ext cx="6321145" cy="4626344"/>
          </a:xfrm>
          <a:prstGeom prst="rect">
            <a:avLst/>
          </a:prstGeom>
        </p:spPr>
        <p:txBody>
          <a:bodyPr/>
          <a:lstStyle>
            <a:lvl1pPr>
              <a:defRPr sz="2800">
                <a:solidFill>
                  <a:srgbClr val="000000"/>
                </a:solidFill>
              </a:defRPr>
            </a:lvl1p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Section Divider">
    <p:spTree>
      <p:nvGrpSpPr>
        <p:cNvPr id="1" name=""/>
        <p:cNvGrpSpPr/>
        <p:nvPr/>
      </p:nvGrpSpPr>
      <p:grpSpPr>
        <a:xfrm>
          <a:off x="0" y="0"/>
          <a:ext cx="0" cy="0"/>
          <a:chOff x="0" y="0"/>
          <a:chExt cx="0" cy="0"/>
        </a:xfrm>
      </p:grpSpPr>
      <p:pic>
        <p:nvPicPr>
          <p:cNvPr id="40" name="Google Shape;30;p18" descr="Google Shape;30;p18"/>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1" name="Title Text"/>
          <p:cNvSpPr txBox="1">
            <a:spLocks noGrp="1"/>
          </p:cNvSpPr>
          <p:nvPr>
            <p:ph type="title"/>
          </p:nvPr>
        </p:nvSpPr>
        <p:spPr>
          <a:xfrm>
            <a:off x="1838586" y="2836677"/>
            <a:ext cx="7492777" cy="1630088"/>
          </a:xfrm>
          <a:prstGeom prst="rect">
            <a:avLst/>
          </a:prstGeom>
        </p:spPr>
        <p:txBody>
          <a:bodyPr/>
          <a:lstStyle>
            <a:lvl1pPr>
              <a:lnSpc>
                <a:spcPct val="85000"/>
              </a:lnSpc>
              <a:defRPr sz="3600">
                <a:solidFill>
                  <a:srgbClr val="000000"/>
                </a:solidFill>
              </a:defRPr>
            </a:lvl1pPr>
          </a:lstStyle>
          <a:p>
            <a:r>
              <a:t>Title Text</a:t>
            </a:r>
          </a:p>
        </p:txBody>
      </p:sp>
      <p:sp>
        <p:nvSpPr>
          <p:cNvPr id="42"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9" name="Body Level One…"/>
          <p:cNvSpPr txBox="1">
            <a:spLocks noGrp="1"/>
          </p:cNvSpPr>
          <p:nvPr>
            <p:ph type="body" sz="half" idx="1"/>
          </p:nvPr>
        </p:nvSpPr>
        <p:spPr>
          <a:xfrm>
            <a:off x="6096000" y="1361856"/>
            <a:ext cx="5508625" cy="466111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Google Shape;34;p16"/>
          <p:cNvSpPr txBox="1">
            <a:spLocks noGrp="1"/>
          </p:cNvSpPr>
          <p:nvPr>
            <p:ph type="body" sz="half" idx="21"/>
          </p:nvPr>
        </p:nvSpPr>
        <p:spPr>
          <a:xfrm>
            <a:off x="647545" y="1361854"/>
            <a:ext cx="5288036" cy="4660575"/>
          </a:xfrm>
          <a:prstGeom prst="rect">
            <a:avLst/>
          </a:prstGeom>
        </p:spPr>
        <p:txBody>
          <a:bodyPr/>
          <a:lstStyle/>
          <a:p>
            <a:endParaRPr/>
          </a:p>
        </p:txBody>
      </p:sp>
      <p:sp>
        <p:nvSpPr>
          <p:cNvPr id="51" name="Title Text"/>
          <p:cNvSpPr txBox="1">
            <a:spLocks noGrp="1"/>
          </p:cNvSpPr>
          <p:nvPr>
            <p:ph type="title"/>
          </p:nvPr>
        </p:nvSpPr>
        <p:spPr>
          <a:prstGeom prst="rect">
            <a:avLst/>
          </a:prstGeom>
        </p:spPr>
        <p:txBody>
          <a:body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Rear Cover slide ">
    <p:spTree>
      <p:nvGrpSpPr>
        <p:cNvPr id="1" name=""/>
        <p:cNvGrpSpPr/>
        <p:nvPr/>
      </p:nvGrpSpPr>
      <p:grpSpPr>
        <a:xfrm>
          <a:off x="0" y="0"/>
          <a:ext cx="0" cy="0"/>
          <a:chOff x="0" y="0"/>
          <a:chExt cx="0" cy="0"/>
        </a:xfrm>
      </p:grpSpPr>
      <p:pic>
        <p:nvPicPr>
          <p:cNvPr id="59" name="Google Shape;40;p20" descr="Google Shape;40;p20"/>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0" name="Title Text"/>
          <p:cNvSpPr txBox="1">
            <a:spLocks noGrp="1"/>
          </p:cNvSpPr>
          <p:nvPr>
            <p:ph type="title"/>
          </p:nvPr>
        </p:nvSpPr>
        <p:spPr>
          <a:xfrm>
            <a:off x="1260000" y="5775073"/>
            <a:ext cx="2973917" cy="946151"/>
          </a:xfrm>
          <a:prstGeom prst="rect">
            <a:avLst/>
          </a:prstGeom>
        </p:spPr>
        <p:txBody>
          <a:bodyPr/>
          <a:lstStyle>
            <a:lvl1pPr>
              <a:defRPr sz="1100">
                <a:solidFill>
                  <a:srgbClr val="000000"/>
                </a:solidFill>
              </a:defRPr>
            </a:lvl1pPr>
          </a:lstStyle>
          <a:p>
            <a:r>
              <a:t>Title Text</a:t>
            </a:r>
          </a:p>
        </p:txBody>
      </p:sp>
      <p:sp>
        <p:nvSpPr>
          <p:cNvPr id="61"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68" name="Title Text"/>
          <p:cNvSpPr txBox="1">
            <a:spLocks noGrp="1"/>
          </p:cNvSpPr>
          <p:nvPr>
            <p:ph type="title"/>
          </p:nvPr>
        </p:nvSpPr>
        <p:spPr>
          <a:xfrm>
            <a:off x="838200" y="365125"/>
            <a:ext cx="10515600" cy="1325700"/>
          </a:xfrm>
          <a:prstGeom prst="rect">
            <a:avLst/>
          </a:prstGeom>
        </p:spPr>
        <p:txBody>
          <a:bodyPr lIns="45699" tIns="45699" rIns="45699" bIns="45699" anchor="ctr"/>
          <a:lstStyle/>
          <a:p>
            <a:r>
              <a:t>Title Text</a:t>
            </a:r>
          </a:p>
        </p:txBody>
      </p:sp>
      <p:sp>
        <p:nvSpPr>
          <p:cNvPr id="69" name="Body Level One…"/>
          <p:cNvSpPr txBox="1">
            <a:spLocks noGrp="1"/>
          </p:cNvSpPr>
          <p:nvPr>
            <p:ph type="body" idx="1"/>
          </p:nvPr>
        </p:nvSpPr>
        <p:spPr>
          <a:xfrm>
            <a:off x="838200" y="1825625"/>
            <a:ext cx="10515600" cy="4351200"/>
          </a:xfrm>
          <a:prstGeom prst="rect">
            <a:avLst/>
          </a:prstGeom>
        </p:spPr>
        <p:txBody>
          <a:bodyPr lIns="45699" tIns="45699" rIns="45699" bIns="45699"/>
          <a:lstStyle>
            <a:lvl1pPr>
              <a:lnSpc>
                <a:spcPct val="90000"/>
              </a:lnSpc>
              <a:spcBef>
                <a:spcPts val="1000"/>
              </a:spcBef>
            </a:lvl1pPr>
            <a:lvl2pPr>
              <a:lnSpc>
                <a:spcPct val="90000"/>
              </a:lnSpc>
              <a:spcBef>
                <a:spcPts val="1000"/>
              </a:spcBef>
            </a:lvl2pPr>
            <a:lvl3pPr>
              <a:lnSpc>
                <a:spcPct val="90000"/>
              </a:lnSpc>
              <a:spcBef>
                <a:spcPts val="1000"/>
              </a:spcBef>
            </a:lvl3pPr>
            <a:lvl4pPr>
              <a:lnSpc>
                <a:spcPct val="90000"/>
              </a:lnSpc>
              <a:spcBef>
                <a:spcPts val="1000"/>
              </a:spcBef>
            </a:lvl4pPr>
            <a:lvl5pPr>
              <a:lnSpc>
                <a:spcPct val="90000"/>
              </a:lnSpc>
              <a:spcBef>
                <a:spcPts val="10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11080163" y="6421103"/>
            <a:ext cx="273614" cy="264213"/>
          </a:xfrm>
          <a:prstGeom prst="rect">
            <a:avLst/>
          </a:prstGeom>
        </p:spPr>
        <p:txBody>
          <a:bodyPr anchor="ctr"/>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Divider">
    <p:spTree>
      <p:nvGrpSpPr>
        <p:cNvPr id="1" name=""/>
        <p:cNvGrpSpPr/>
        <p:nvPr/>
      </p:nvGrpSpPr>
      <p:grpSpPr>
        <a:xfrm>
          <a:off x="0" y="0"/>
          <a:ext cx="0" cy="0"/>
          <a:chOff x="0" y="0"/>
          <a:chExt cx="0" cy="0"/>
        </a:xfrm>
      </p:grpSpPr>
      <p:pic>
        <p:nvPicPr>
          <p:cNvPr id="77" name="Google Shape;52;g3b8d0792bd7_1_90" descr="Google Shape;52;g3b8d0792bd7_1_90"/>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78" name="Title Text"/>
          <p:cNvSpPr txBox="1">
            <a:spLocks noGrp="1"/>
          </p:cNvSpPr>
          <p:nvPr>
            <p:ph type="title"/>
          </p:nvPr>
        </p:nvSpPr>
        <p:spPr>
          <a:xfrm>
            <a:off x="1838586" y="2836677"/>
            <a:ext cx="7492801" cy="1630200"/>
          </a:xfrm>
          <a:prstGeom prst="rect">
            <a:avLst/>
          </a:prstGeom>
        </p:spPr>
        <p:txBody>
          <a:bodyPr/>
          <a:lstStyle>
            <a:lvl1pPr>
              <a:lnSpc>
                <a:spcPct val="85000"/>
              </a:lnSpc>
              <a:defRPr sz="3600">
                <a:solidFill>
                  <a:srgbClr val="000000"/>
                </a:solidFill>
              </a:defRPr>
            </a:lvl1pPr>
          </a:lstStyle>
          <a:p>
            <a:r>
              <a:t>Title Text</a:t>
            </a:r>
          </a:p>
        </p:txBody>
      </p:sp>
      <p:sp>
        <p:nvSpPr>
          <p:cNvPr id="79"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86" name="Google Shape;55;g3b8d0792bd7_1_64" descr="Google Shape;55;g3b8d0792bd7_1_64"/>
          <p:cNvPicPr>
            <a:picLocks noChangeAspect="1"/>
          </p:cNvPicPr>
          <p:nvPr/>
        </p:nvPicPr>
        <p:blipFill>
          <a:blip r:embed="rId2"/>
          <a:stretch>
            <a:fillRect/>
          </a:stretch>
        </p:blipFill>
        <p:spPr>
          <a:xfrm>
            <a:off x="0" y="0"/>
            <a:ext cx="12192000" cy="6858001"/>
          </a:xfrm>
          <a:prstGeom prst="rect">
            <a:avLst/>
          </a:prstGeom>
          <a:ln w="12700">
            <a:miter lim="400000"/>
          </a:ln>
        </p:spPr>
      </p:pic>
      <p:sp>
        <p:nvSpPr>
          <p:cNvPr id="87" name="Title Text"/>
          <p:cNvSpPr txBox="1">
            <a:spLocks noGrp="1"/>
          </p:cNvSpPr>
          <p:nvPr>
            <p:ph type="title"/>
          </p:nvPr>
        </p:nvSpPr>
        <p:spPr>
          <a:xfrm>
            <a:off x="676867" y="1754908"/>
            <a:ext cx="7296000" cy="1357803"/>
          </a:xfrm>
          <a:prstGeom prst="rect">
            <a:avLst/>
          </a:prstGeom>
        </p:spPr>
        <p:txBody>
          <a:bodyPr anchor="b"/>
          <a:lstStyle>
            <a:lvl1pPr>
              <a:lnSpc>
                <a:spcPct val="85000"/>
              </a:lnSpc>
              <a:defRPr sz="4000">
                <a:solidFill>
                  <a:srgbClr val="000000"/>
                </a:solidFill>
              </a:defRPr>
            </a:lvl1pPr>
          </a:lstStyle>
          <a:p>
            <a:r>
              <a:t>Title Text</a:t>
            </a:r>
          </a:p>
        </p:txBody>
      </p:sp>
      <p:sp>
        <p:nvSpPr>
          <p:cNvPr id="88" name="Body Level One…"/>
          <p:cNvSpPr txBox="1">
            <a:spLocks noGrp="1"/>
          </p:cNvSpPr>
          <p:nvPr>
            <p:ph type="body" sz="quarter" idx="1"/>
          </p:nvPr>
        </p:nvSpPr>
        <p:spPr>
          <a:xfrm>
            <a:off x="676867" y="6253381"/>
            <a:ext cx="3229800" cy="374702"/>
          </a:xfrm>
          <a:prstGeom prst="rect">
            <a:avLst/>
          </a:prstGeom>
        </p:spPr>
        <p:txBody>
          <a:bodyPr/>
          <a:lstStyle>
            <a:lvl1pPr>
              <a:defRPr sz="1200"/>
            </a:lvl1pPr>
            <a:lvl2pPr>
              <a:defRPr sz="1200"/>
            </a:lvl2pPr>
            <a:lvl3pPr marL="1257300" indent="-228600">
              <a:buSzPts val="1200"/>
              <a:defRPr sz="1200"/>
            </a:lvl3pPr>
            <a:lvl4pPr marL="1714500" indent="-228600">
              <a:buSzPts val="1200"/>
              <a:defRPr sz="1200"/>
            </a:lvl4pPr>
            <a:lvl5pPr marL="0" indent="228600">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89" name="Google Shape;58;g3b8d0792bd7_1_64"/>
          <p:cNvSpPr txBox="1">
            <a:spLocks noGrp="1"/>
          </p:cNvSpPr>
          <p:nvPr>
            <p:ph type="body" sz="quarter" idx="21"/>
          </p:nvPr>
        </p:nvSpPr>
        <p:spPr>
          <a:xfrm>
            <a:off x="676867" y="3191521"/>
            <a:ext cx="7295999" cy="857401"/>
          </a:xfrm>
          <a:prstGeom prst="rect">
            <a:avLst/>
          </a:prstGeom>
        </p:spPr>
        <p:txBody>
          <a:bodyPr/>
          <a:lstStyle/>
          <a:p>
            <a:endParaRPr/>
          </a:p>
        </p:txBody>
      </p:sp>
      <p:sp>
        <p:nvSpPr>
          <p:cNvPr id="90" name="Slide Number"/>
          <p:cNvSpPr txBox="1">
            <a:spLocks noGrp="1"/>
          </p:cNvSpPr>
          <p:nvPr>
            <p:ph type="sldNum" sz="quarter" idx="2"/>
          </p:nvPr>
        </p:nvSpPr>
        <p:spPr>
          <a:xfrm>
            <a:off x="8492239" y="6356350"/>
            <a:ext cx="245361" cy="226944"/>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647545" y="1361856"/>
            <a:ext cx="10956799" cy="4693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626334" y="501048"/>
            <a:ext cx="10956622" cy="5125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358983" y="6201807"/>
            <a:ext cx="245362" cy="226944"/>
          </a:xfrm>
          <a:prstGeom prst="rect">
            <a:avLst/>
          </a:prstGeom>
          <a:ln w="12700">
            <a:miter lim="400000"/>
          </a:ln>
        </p:spPr>
        <p:txBody>
          <a:bodyPr wrap="none" lIns="45699" tIns="45699" rIns="45699" bIns="45699">
            <a:spAutoFit/>
          </a:bodyPr>
          <a:lstStyle>
            <a:lvl1pPr algn="r">
              <a:defRPr sz="1000">
                <a:solidFill>
                  <a:srgbClr val="4D4D4D"/>
                </a:solidFill>
              </a:defRPr>
            </a:lvl1pPr>
          </a:lstStyle>
          <a:p>
            <a:fld id="{86CB4B4D-7CA3-9044-876B-883B54F8677D}" type="slidenum">
              <a:t>‹#›</a:t>
            </a:fld>
            <a:endParaRPr/>
          </a:p>
        </p:txBody>
      </p:sp>
      <p:sp>
        <p:nvSpPr>
          <p:cNvPr id="7" name="TextBox 6">
            <a:extLst>
              <a:ext uri="{FF2B5EF4-FFF2-40B4-BE49-F238E27FC236}">
                <a16:creationId xmlns:a16="http://schemas.microsoft.com/office/drawing/2014/main" id="{04BE1419-523D-FE1C-FF73-D87913C6F84B}"/>
              </a:ext>
            </a:extLst>
          </p:cNvPr>
          <p:cNvSpPr txBox="1"/>
          <p:nvPr>
            <p:extLst>
              <p:ext uri="{1162E1C5-73C7-4A58-AE30-91384D911F3F}">
                <p184:classification xmlns:p184="http://schemas.microsoft.com/office/powerpoint/2018/4/main" val="hdr"/>
              </p:ext>
            </p:extLst>
          </p:nvPr>
        </p:nvSpPr>
        <p:spPr>
          <a:xfrm>
            <a:off x="5811012" y="6350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51E8AD9C-4085-E262-CCC1-28C1F4EBC74D}"/>
              </a:ext>
            </a:extLst>
          </p:cNvPr>
          <p:cNvSpPr txBox="1"/>
          <p:nvPr>
            <p:extLst>
              <p:ext uri="{1162E1C5-73C7-4A58-AE30-91384D911F3F}">
                <p184:classification xmlns:p184="http://schemas.microsoft.com/office/powerpoint/2018/4/main" val="ftr"/>
              </p:ext>
            </p:extLst>
          </p:nvPr>
        </p:nvSpPr>
        <p:spPr>
          <a:xfrm>
            <a:off x="5811012" y="662686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j-lt"/>
          <a:ea typeface="+mj-ea"/>
          <a:cs typeface="+mj-cs"/>
          <a:sym typeface="Arial"/>
        </a:defRPr>
      </a:lvl9pPr>
    </p:titleStyle>
    <p:bodyStyle>
      <a:lvl1pPr marL="0" marR="0" indent="228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Arial"/>
        </a:defRPr>
      </a:lvl1pPr>
      <a:lvl2pPr marL="0" marR="0" indent="228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Arial"/>
        </a:defRPr>
      </a:lvl2pPr>
      <a:lvl3pPr marL="1371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3pPr>
      <a:lvl4pPr marL="18288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4pPr>
      <a:lvl5pPr marL="22860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5pPr>
      <a:lvl6pPr marL="2903218" marR="0" indent="-480057"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6pPr>
      <a:lvl7pPr marL="3360418" marR="0" indent="-480057"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7pPr>
      <a:lvl8pPr marL="3817620" marR="0" indent="-480059"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8pPr>
      <a:lvl9pPr marL="4274820" marR="0" indent="-480059"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dOvKiZi5JUY" TargetMode="External"/><Relationship Id="rId1" Type="http://schemas.openxmlformats.org/officeDocument/2006/relationships/slideLayout" Target="../slideLayouts/slideLayout2.xml"/><Relationship Id="rId6" Type="http://schemas.openxmlformats.org/officeDocument/2006/relationships/hyperlink" Target="https://chartered.college/safe-and-effective-use-of-ai-in-education/" TargetMode="Externa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cjn4t85G77k" TargetMode="External"/><Relationship Id="rId1" Type="http://schemas.openxmlformats.org/officeDocument/2006/relationships/slideLayout" Target="../slideLayouts/slideLayout2.xml"/><Relationship Id="rId6" Type="http://schemas.openxmlformats.org/officeDocument/2006/relationships/hyperlink" Target="https://chartered.college/safe-and-effective-use-of-ai-in-education/" TargetMode="Externa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6.m4a"/><Relationship Id="rId7" Type="http://schemas.openxmlformats.org/officeDocument/2006/relationships/image" Target="../media/image3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C2_8XHsKuBA" TargetMode="External"/><Relationship Id="rId1" Type="http://schemas.openxmlformats.org/officeDocument/2006/relationships/slideLayout" Target="../slideLayouts/slideLayout2.xml"/><Relationship Id="rId6" Type="http://schemas.openxmlformats.org/officeDocument/2006/relationships/hyperlink" Target="https://chartered.college/safe-and-effective-use-of-ai-in-education/" TargetMode="Externa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bBBckhWa3Do" TargetMode="External"/><Relationship Id="rId1" Type="http://schemas.openxmlformats.org/officeDocument/2006/relationships/slideLayout" Target="../slideLayouts/slideLayout2.xml"/><Relationship Id="rId6" Type="http://schemas.openxmlformats.org/officeDocument/2006/relationships/hyperlink" Target="https://chartered.college/safe-and-effective-use-of-ai-in-education/" TargetMode="Externa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generative-ai-product-safety-expectations#:~:text=separate safety layer.-,Our expectations,should consistently perform as intended" TargetMode="External"/><Relationship Id="rId2" Type="http://schemas.openxmlformats.org/officeDocument/2006/relationships/hyperlink" Target="https://www.gov.uk/government/publications/generative-artificial-intelligence-in-education/generative-artificial-intelligence-ai-in-education"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my.chartered.college/impact_article/using-generative-ai-to-enhance-teaching-and-learning/" TargetMode="External"/><Relationship Id="rId13" Type="http://schemas.openxmlformats.org/officeDocument/2006/relationships/hyperlink" Target="https://my.chartered.college/author/lauren-anderson/" TargetMode="External"/><Relationship Id="rId3" Type="http://schemas.openxmlformats.org/officeDocument/2006/relationships/hyperlink" Target="https://my.chartered.college/research-hub/ai-for-learners-with-send-implementation-guidance-for-safe-and-effective-use/" TargetMode="External"/><Relationship Id="rId7" Type="http://schemas.openxmlformats.org/officeDocument/2006/relationships/hyperlink" Target="https://my.chartered.college/impact_article/augmenting-instruction-with-artificial-intelligence-in-geography-lessons/" TargetMode="External"/><Relationship Id="rId12" Type="http://schemas.openxmlformats.org/officeDocument/2006/relationships/hyperlink" Target="https://my.chartered.college/author/amy-green/"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my.chartered.college/impact_article/leveraging-artificial-intelligence-to-support-teaching-english/" TargetMode="External"/><Relationship Id="rId11" Type="http://schemas.openxmlformats.org/officeDocument/2006/relationships/hyperlink" Target="https://my.chartered.college/author/annie-harris/" TargetMode="External"/><Relationship Id="rId5" Type="http://schemas.openxmlformats.org/officeDocument/2006/relationships/hyperlink" Target="https://my.chartered.college/impact_article/artificial-humanities-can-we-maintain-the-human-in-the-humanities-with-ai/" TargetMode="External"/><Relationship Id="rId15" Type="http://schemas.openxmlformats.org/officeDocument/2006/relationships/hyperlink" Target="https://my.chartered.college/impact_article/barton-peveril-sixth-form-colleges-journey-with-artificial-intelligence-and-development-of-ai-agents/" TargetMode="External"/><Relationship Id="rId10" Type="http://schemas.openxmlformats.org/officeDocument/2006/relationships/hyperlink" Target="https://my.chartered.college/author/henry-penfold/" TargetMode="External"/><Relationship Id="rId4" Type="http://schemas.openxmlformats.org/officeDocument/2006/relationships/hyperlink" Target="https://my.chartered.college/impact_article/personalised-not-prescriptive-ais-role-in-making-maths-more-inclusive-for-learners-with-send/" TargetMode="External"/><Relationship Id="rId9" Type="http://schemas.openxmlformats.org/officeDocument/2006/relationships/hyperlink" Target="https://my.chartered.college/author/tim-clarke/" TargetMode="External"/><Relationship Id="rId14" Type="http://schemas.openxmlformats.org/officeDocument/2006/relationships/hyperlink" Target="https://my.chartered.college/author/tamara-goddard/"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my.chartered.college/research-hub/ai-in-multi-academy-trusts-supporting-inclusion-and-accessibility/" TargetMode="External"/><Relationship Id="rId3" Type="http://schemas.openxmlformats.org/officeDocument/2006/relationships/hyperlink" Target="https://my.chartered.college/research-hub/using-ai-to-enhance-learning-in-a-primary-setting/" TargetMode="External"/><Relationship Id="rId7" Type="http://schemas.openxmlformats.org/officeDocument/2006/relationships/hyperlink" Target="https://my.chartered.college/research-hub/ai-in-further-education-inclusion-and-accessibility/"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my.chartered.college/research-hub/ai-in-special-schools-inclusion-and-accessibility/" TargetMode="External"/><Relationship Id="rId5" Type="http://schemas.openxmlformats.org/officeDocument/2006/relationships/hyperlink" Target="https://my.chartered.college/research-hub/ai-in-further-education-teaching-and-learning/" TargetMode="External"/><Relationship Id="rId4" Type="http://schemas.openxmlformats.org/officeDocument/2006/relationships/hyperlink" Target="https://my.chartered.college/research-hub/ai-in-multi-academy-trusts-teaching-and-learning/" TargetMode="External"/><Relationship Id="rId9" Type="http://schemas.openxmlformats.org/officeDocument/2006/relationships/hyperlink" Target="https://my.chartered.college/research-hub/using-ai-effectively-at-a-specialist-dyslexic-schoo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70.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47.xml"/><Relationship Id="rId5" Type="http://schemas.openxmlformats.org/officeDocument/2006/relationships/slide" Target="slide40.xml"/><Relationship Id="rId4" Type="http://schemas.openxmlformats.org/officeDocument/2006/relationships/slide" Target="slide3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youtube.com/watch?v=erR8aA-TaCc" TargetMode="External"/><Relationship Id="rId1" Type="http://schemas.openxmlformats.org/officeDocument/2006/relationships/slideLayout" Target="../slideLayouts/slideLayout2.xml"/><Relationship Id="rId6" Type="http://schemas.openxmlformats.org/officeDocument/2006/relationships/hyperlink" Target="https://chartered.college/safe-and-effective-use-of-ai-in-education/" TargetMode="Externa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oogle Shape;89;p1"/>
          <p:cNvSpPr txBox="1">
            <a:spLocks noGrp="1"/>
          </p:cNvSpPr>
          <p:nvPr>
            <p:ph type="title"/>
          </p:nvPr>
        </p:nvSpPr>
        <p:spPr>
          <a:xfrm>
            <a:off x="676867" y="1754908"/>
            <a:ext cx="7296082" cy="1357749"/>
          </a:xfrm>
          <a:prstGeom prst="rect">
            <a:avLst/>
          </a:prstGeom>
        </p:spPr>
        <p:txBody>
          <a:bodyPr/>
          <a:lstStyle/>
          <a:p>
            <a:r>
              <a:rPr lang="en-GB" noProof="0" dirty="0"/>
              <a:t>The Safe and Effective Use of AI in Education</a:t>
            </a:r>
          </a:p>
        </p:txBody>
      </p:sp>
      <p:sp>
        <p:nvSpPr>
          <p:cNvPr id="171" name="Google Shape;90;p1"/>
          <p:cNvSpPr txBox="1">
            <a:spLocks noGrp="1"/>
          </p:cNvSpPr>
          <p:nvPr>
            <p:ph type="body" sz="quarter" idx="1"/>
          </p:nvPr>
        </p:nvSpPr>
        <p:spPr>
          <a:xfrm>
            <a:off x="676867" y="3191521"/>
            <a:ext cx="7296082" cy="857252"/>
          </a:xfrm>
          <a:prstGeom prst="rect">
            <a:avLst/>
          </a:prstGeom>
        </p:spPr>
        <p:txBody>
          <a:bodyPr>
            <a:normAutofit lnSpcReduction="10000"/>
          </a:bodyPr>
          <a:lstStyle>
            <a:lvl1pPr indent="0" defTabSz="859536">
              <a:defRPr sz="3000"/>
            </a:lvl1pPr>
          </a:lstStyle>
          <a:p>
            <a:r>
              <a:rPr lang="en-GB" noProof="0" dirty="0"/>
              <a:t>Module 4: Use cases of Generative AI in education</a:t>
            </a:r>
          </a:p>
        </p:txBody>
      </p:sp>
      <p:pic>
        <p:nvPicPr>
          <p:cNvPr id="172" name="Google Shape;91;p1" descr="Google Shape;91;p1"/>
          <p:cNvPicPr>
            <a:picLocks noChangeAspect="1"/>
          </p:cNvPicPr>
          <p:nvPr/>
        </p:nvPicPr>
        <p:blipFill>
          <a:blip r:embed="rId3"/>
          <a:stretch>
            <a:fillRect/>
          </a:stretch>
        </p:blipFill>
        <p:spPr>
          <a:xfrm>
            <a:off x="10005200" y="5148800"/>
            <a:ext cx="2101702" cy="15888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Google Shape;183;p3"/>
          <p:cNvSpPr txBox="1">
            <a:spLocks noGrp="1"/>
          </p:cNvSpPr>
          <p:nvPr>
            <p:ph type="title"/>
          </p:nvPr>
        </p:nvSpPr>
        <p:spPr>
          <a:xfrm>
            <a:off x="1838586" y="2836677"/>
            <a:ext cx="7492777" cy="1630087"/>
          </a:xfrm>
          <a:prstGeom prst="rect">
            <a:avLst/>
          </a:prstGeom>
        </p:spPr>
        <p:txBody>
          <a:bodyPr/>
          <a:lstStyle/>
          <a:p>
            <a:r>
              <a:rPr lang="en-GB" noProof="0"/>
              <a:t>Generative AI in teaching and learning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Google Shape;188;g347168eca3a_0_296"/>
          <p:cNvSpPr txBox="1">
            <a:spLocks noGrp="1"/>
          </p:cNvSpPr>
          <p:nvPr>
            <p:ph type="title" idx="4294967295"/>
          </p:nvPr>
        </p:nvSpPr>
        <p:spPr>
          <a:xfrm>
            <a:off x="617698" y="42582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Module 4 Video 2: Generative AI in teaching and learning</a:t>
            </a:r>
          </a:p>
        </p:txBody>
      </p:sp>
      <p:sp>
        <p:nvSpPr>
          <p:cNvPr id="235" name="Google Shape;189;g347168eca3a_0_296"/>
          <p:cNvSpPr txBox="1"/>
          <p:nvPr/>
        </p:nvSpPr>
        <p:spPr>
          <a:xfrm>
            <a:off x="2721803" y="2248598"/>
            <a:ext cx="7676699" cy="9877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2"/>
              </a:rPr>
              <a:t>Click here to watch</a:t>
            </a:r>
            <a:r>
              <a:rPr lang="en-GB" noProof="0" dirty="0"/>
              <a:t>:</a:t>
            </a:r>
          </a:p>
          <a:p>
            <a:pPr>
              <a:lnSpc>
                <a:spcPct val="90000"/>
              </a:lnSpc>
              <a:defRPr sz="2400" b="1">
                <a:solidFill>
                  <a:srgbClr val="003764"/>
                </a:solidFill>
              </a:defRPr>
            </a:pPr>
            <a:r>
              <a:rPr lang="en-GB" noProof="0" dirty="0"/>
              <a:t>Module 4 Video 2: Generative AI in teaching and learning</a:t>
            </a:r>
          </a:p>
        </p:txBody>
      </p:sp>
      <p:pic>
        <p:nvPicPr>
          <p:cNvPr id="236" name="Movie icon for DfE.jpegGoogle Shape;190;g347168eca3a_0_29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237" name="Google Shape;191;g347168eca3a_0_296"/>
          <p:cNvSpPr txBox="1"/>
          <p:nvPr/>
        </p:nvSpPr>
        <p:spPr>
          <a:xfrm>
            <a:off x="2721803" y="4225199"/>
            <a:ext cx="7676699" cy="9877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4"/>
              </a:rPr>
              <a:t>Click here to read the transcript of</a:t>
            </a:r>
            <a:r>
              <a:rPr lang="en-GB" noProof="0" dirty="0"/>
              <a:t>:</a:t>
            </a:r>
          </a:p>
          <a:p>
            <a:pPr>
              <a:lnSpc>
                <a:spcPct val="90000"/>
              </a:lnSpc>
              <a:defRPr sz="2400" b="1">
                <a:solidFill>
                  <a:srgbClr val="003764"/>
                </a:solidFill>
              </a:defRPr>
            </a:pPr>
            <a:r>
              <a:rPr lang="en-GB" noProof="0" dirty="0"/>
              <a:t>Module 4 Video 2: Generative AI in teaching and learning</a:t>
            </a:r>
          </a:p>
        </p:txBody>
      </p:sp>
      <p:pic>
        <p:nvPicPr>
          <p:cNvPr id="238" name="Transcripts image.jpegGoogle Shape;192;g347168eca3a_0_29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2" y="3657577"/>
            <a:ext cx="1913352" cy="1913351"/>
          </a:xfrm>
          <a:prstGeom prst="rect">
            <a:avLst/>
          </a:prstGeom>
          <a:ln w="12700">
            <a:miter lim="400000"/>
          </a:ln>
        </p:spPr>
      </p:pic>
      <p:sp>
        <p:nvSpPr>
          <p:cNvPr id="240" name="Google Shape;213;g3466b53d731_0_174"/>
          <p:cNvSpPr txBox="1"/>
          <p:nvPr/>
        </p:nvSpPr>
        <p:spPr>
          <a:xfrm>
            <a:off x="644569" y="5579336"/>
            <a:ext cx="8751852" cy="221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nSpc>
                <a:spcPct val="90000"/>
              </a:lnSpc>
              <a:defRPr sz="1600" b="1" u="sng">
                <a:solidFill>
                  <a:srgbClr val="0000FF"/>
                </a:solidFill>
                <a:uFill>
                  <a:solidFill>
                    <a:srgbClr val="0000FF"/>
                  </a:solidFill>
                </a:uFill>
                <a:hlinkClick r:id="rId6"/>
              </a:defRPr>
            </a:lvl1pPr>
          </a:lstStyle>
          <a:p>
            <a:pPr>
              <a:defRPr>
                <a:solidFill>
                  <a:schemeClr val="accent1"/>
                </a:solidFill>
                <a:uFill>
                  <a:solidFill>
                    <a:schemeClr val="accent1"/>
                  </a:solidFill>
                </a:uFill>
              </a:defRPr>
            </a:pPr>
            <a:r>
              <a:rPr lang="en-GB" noProof="0">
                <a:solidFill>
                  <a:srgbClr val="0000FF"/>
                </a:solidFill>
                <a:uFill>
                  <a:solidFill>
                    <a:srgbClr val="0000FF"/>
                  </a:solidFill>
                </a:uFill>
                <a:hlinkClick r:id="rId6"/>
              </a:rPr>
              <a:t>There is further reading and viewing available on the Chartered College of Teaching site.</a:t>
            </a:r>
          </a:p>
        </p:txBody>
      </p:sp>
      <p:sp>
        <p:nvSpPr>
          <p:cNvPr id="233" name="Google Shape;193;g347168eca3a_0_296"/>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39" name="Google Shape;194;g347168eca3a_0_296"/>
          <p:cNvSpPr txBox="1">
            <a:spLocks noGrp="1"/>
          </p:cNvSpPr>
          <p:nvPr>
            <p:ph type="sldNum" sz="quarter" idx="4294967295"/>
          </p:nvPr>
        </p:nvSpPr>
        <p:spPr>
          <a:xfrm>
            <a:off x="11368305" y="6201807"/>
            <a:ext cx="235936"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11</a:t>
            </a:fld>
            <a:endParaRPr lang="en-GB" noProof="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Google Shape;200;g347168eca3a_0_335"/>
          <p:cNvSpPr txBox="1">
            <a:spLocks noGrp="1"/>
          </p:cNvSpPr>
          <p:nvPr>
            <p:ph type="title"/>
          </p:nvPr>
        </p:nvSpPr>
        <p:spPr>
          <a:xfrm>
            <a:off x="647640" y="422987"/>
            <a:ext cx="10956604" cy="516127"/>
          </a:xfrm>
          <a:prstGeom prst="rect">
            <a:avLst/>
          </a:prstGeom>
        </p:spPr>
        <p:txBody>
          <a:bodyPr/>
          <a:lstStyle/>
          <a:p>
            <a:r>
              <a:rPr lang="en-GB" noProof="0"/>
              <a:t>Teaching and learning </a:t>
            </a:r>
          </a:p>
          <a:p>
            <a:endParaRPr lang="en-GB" noProof="0"/>
          </a:p>
        </p:txBody>
      </p:sp>
      <p:sp>
        <p:nvSpPr>
          <p:cNvPr id="2" name="TextBox 1">
            <a:extLst>
              <a:ext uri="{FF2B5EF4-FFF2-40B4-BE49-F238E27FC236}">
                <a16:creationId xmlns:a16="http://schemas.microsoft.com/office/drawing/2014/main" id="{99BFFB5D-40C1-5860-A009-DCE9F7F7F2E1}"/>
              </a:ext>
            </a:extLst>
          </p:cNvPr>
          <p:cNvSpPr txBox="1"/>
          <p:nvPr/>
        </p:nvSpPr>
        <p:spPr>
          <a:xfrm>
            <a:off x="647640" y="939114"/>
            <a:ext cx="10956517"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defRPr sz="1800">
                <a:solidFill>
                  <a:srgbClr val="000000"/>
                </a:solidFill>
              </a:defRPr>
            </a:pPr>
            <a:r>
              <a:rPr lang="en-GB"/>
              <a:t>Generative AI tools can</a:t>
            </a:r>
            <a:r>
              <a:rPr lang="en-GB">
                <a:solidFill>
                  <a:srgbClr val="FF0000"/>
                </a:solidFill>
              </a:rPr>
              <a:t> </a:t>
            </a:r>
            <a:r>
              <a:rPr lang="en-GB"/>
              <a:t>support teaching and learning in many ways. Here are just a few examples we have seen from the sector.</a:t>
            </a:r>
          </a:p>
          <a:p>
            <a:pPr>
              <a:defRPr sz="1800" i="1">
                <a:solidFill>
                  <a:srgbClr val="000000"/>
                </a:solidFill>
              </a:defRPr>
            </a:pPr>
            <a:r>
              <a:rPr lang="en-GB"/>
              <a:t>It’s important to always consider the pedagogical need ahead of the tool you are going to use; it won’t always be the right choice to use AI.</a:t>
            </a:r>
            <a:endParaRPr kumimoji="0" lang="en-GB" sz="1400" b="0" i="0" u="none" strike="noStrike" cap="none" spc="0" normalizeH="0" baseline="0">
              <a:ln>
                <a:noFill/>
              </a:ln>
              <a:solidFill>
                <a:srgbClr val="000000"/>
              </a:solidFill>
              <a:effectLst/>
              <a:uFillTx/>
              <a:latin typeface="+mj-lt"/>
              <a:ea typeface="+mj-ea"/>
              <a:cs typeface="+mj-cs"/>
              <a:sym typeface="Arial"/>
            </a:endParaRPr>
          </a:p>
        </p:txBody>
      </p:sp>
      <p:sp>
        <p:nvSpPr>
          <p:cNvPr id="244" name="Google Shape;201;g347168eca3a_0_335"/>
          <p:cNvSpPr txBox="1">
            <a:spLocks noGrp="1"/>
          </p:cNvSpPr>
          <p:nvPr>
            <p:ph type="body" idx="1"/>
          </p:nvPr>
        </p:nvSpPr>
        <p:spPr>
          <a:xfrm>
            <a:off x="617544" y="2302231"/>
            <a:ext cx="10956904" cy="4693500"/>
          </a:xfrm>
          <a:prstGeom prst="rect">
            <a:avLst/>
          </a:prstGeom>
        </p:spPr>
        <p:txBody>
          <a:bodyPr/>
          <a:lstStyle/>
          <a:p>
            <a:pPr marL="457200" indent="-342900">
              <a:lnSpc>
                <a:spcPct val="115000"/>
              </a:lnSpc>
              <a:buClr>
                <a:srgbClr val="0A548B"/>
              </a:buClr>
              <a:buSzPts val="1800"/>
              <a:buFont typeface="Gill Sans Light"/>
              <a:buChar char="●"/>
            </a:pPr>
            <a:r>
              <a:rPr lang="en-GB" noProof="0"/>
              <a:t>Ideas for lesson content and lesson structure</a:t>
            </a:r>
          </a:p>
          <a:p>
            <a:pPr marL="457200" indent="-342900">
              <a:lnSpc>
                <a:spcPct val="115000"/>
              </a:lnSpc>
              <a:buClr>
                <a:srgbClr val="0A548B"/>
              </a:buClr>
              <a:buSzPts val="1800"/>
              <a:buFont typeface="Gill Sans Light"/>
              <a:buChar char="●"/>
            </a:pPr>
            <a:r>
              <a:rPr lang="en-GB" noProof="0"/>
              <a:t>Long-term planning assistance</a:t>
            </a:r>
          </a:p>
          <a:p>
            <a:pPr marL="457200" indent="-342900">
              <a:lnSpc>
                <a:spcPct val="115000"/>
              </a:lnSpc>
              <a:buClr>
                <a:srgbClr val="0A548B"/>
              </a:buClr>
              <a:buSzPts val="1800"/>
              <a:buFont typeface="Gill Sans Light"/>
              <a:buChar char="●"/>
            </a:pPr>
            <a:r>
              <a:rPr lang="en-GB" noProof="0"/>
              <a:t>Formative assessment, such as quiz generation from specific content, offering feedback on errors</a:t>
            </a:r>
          </a:p>
          <a:p>
            <a:pPr marL="457200" indent="-342900">
              <a:lnSpc>
                <a:spcPct val="115000"/>
              </a:lnSpc>
              <a:buClr>
                <a:srgbClr val="0A548B"/>
              </a:buClr>
              <a:buSzPts val="1800"/>
              <a:buFont typeface="Gill Sans Light"/>
              <a:buChar char="●"/>
            </a:pPr>
            <a:r>
              <a:rPr lang="en-GB" noProof="0"/>
              <a:t>Generating text in a specific style, length or reading age</a:t>
            </a:r>
          </a:p>
          <a:p>
            <a:pPr marL="457200" indent="-342900">
              <a:lnSpc>
                <a:spcPct val="115000"/>
              </a:lnSpc>
              <a:buClr>
                <a:srgbClr val="0A548B"/>
              </a:buClr>
              <a:buSzPts val="1800"/>
              <a:buFont typeface="Gill Sans Light"/>
              <a:buChar char="●"/>
            </a:pPr>
            <a:r>
              <a:rPr lang="en-GB" noProof="0"/>
              <a:t>Generating images to support understanding of a concept or as an exemplar</a:t>
            </a:r>
          </a:p>
          <a:p>
            <a:pPr marL="457200" indent="-342900">
              <a:lnSpc>
                <a:spcPct val="115000"/>
              </a:lnSpc>
              <a:buClr>
                <a:srgbClr val="0A548B"/>
              </a:buClr>
              <a:buSzPts val="1800"/>
              <a:buFont typeface="Gill Sans Light"/>
              <a:buChar char="●"/>
            </a:pPr>
            <a:r>
              <a:rPr lang="en-GB" noProof="0"/>
              <a:t>Generating exam-style questions from set texts</a:t>
            </a:r>
          </a:p>
          <a:p>
            <a:pPr marL="457200" indent="-342900">
              <a:lnSpc>
                <a:spcPct val="115000"/>
              </a:lnSpc>
              <a:buClr>
                <a:srgbClr val="0A548B"/>
              </a:buClr>
              <a:buSzPts val="1800"/>
              <a:buFont typeface="Gill Sans Light"/>
              <a:buChar char="●"/>
            </a:pPr>
            <a:r>
              <a:rPr lang="en-GB" noProof="0"/>
              <a:t>Generating visual resources, such as slide decks, knowledge organisers, infographics</a:t>
            </a:r>
          </a:p>
          <a:p>
            <a:pPr marL="457200" indent="-342900">
              <a:lnSpc>
                <a:spcPct val="115000"/>
              </a:lnSpc>
              <a:buClr>
                <a:srgbClr val="0A548B"/>
              </a:buClr>
              <a:buSzPts val="1800"/>
              <a:buFont typeface="Gill Sans Light"/>
              <a:buChar char="●"/>
            </a:pPr>
            <a:r>
              <a:rPr lang="en-GB" noProof="0"/>
              <a:t>Audio resources from text, such as podcasts or verbal explanations</a:t>
            </a:r>
          </a:p>
        </p:txBody>
      </p:sp>
      <p:sp>
        <p:nvSpPr>
          <p:cNvPr id="245" name="Google Shape;202;g347168eca3a_0_335"/>
          <p:cNvSpPr txBox="1"/>
          <p:nvPr/>
        </p:nvSpPr>
        <p:spPr>
          <a:xfrm>
            <a:off x="754998" y="5128278"/>
            <a:ext cx="10956904" cy="13785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1800"/>
            </a:lvl1pPr>
          </a:lstStyle>
          <a:p>
            <a:r>
              <a:rPr lang="en-GB" noProof="0"/>
              <a:t>It is worth remembering that generative AI systems can generate content in the form of image, video, audio, music, code and other content types. Different approaches will be appropriate to the phase and subject you are teaching in your setting as well as the individual needs of your pupils or students. </a:t>
            </a:r>
          </a:p>
        </p:txBody>
      </p:sp>
      <p:sp>
        <p:nvSpPr>
          <p:cNvPr id="242" name="Google Shape;203;g347168eca3a_0_335"/>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46" name="Google Shape;204;g347168eca3a_0_335"/>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12</a:t>
            </a:fld>
            <a:endParaRPr lang="en-GB" noProof="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oogle Shape;210;g347168eca3a_0_524"/>
          <p:cNvSpPr txBox="1">
            <a:spLocks noGrp="1"/>
          </p:cNvSpPr>
          <p:nvPr>
            <p:ph type="title"/>
          </p:nvPr>
        </p:nvSpPr>
        <p:spPr>
          <a:xfrm>
            <a:off x="617698" y="436392"/>
            <a:ext cx="10956604" cy="512403"/>
          </a:xfrm>
          <a:prstGeom prst="rect">
            <a:avLst/>
          </a:prstGeom>
        </p:spPr>
        <p:txBody>
          <a:bodyPr/>
          <a:lstStyle/>
          <a:p>
            <a:r>
              <a:rPr lang="en-GB" noProof="0"/>
              <a:t>Key questions to ask when considering uses</a:t>
            </a:r>
          </a:p>
        </p:txBody>
      </p:sp>
      <p:sp>
        <p:nvSpPr>
          <p:cNvPr id="252" name="Google Shape;211;g347168eca3a_0_524"/>
          <p:cNvSpPr txBox="1">
            <a:spLocks noGrp="1"/>
          </p:cNvSpPr>
          <p:nvPr>
            <p:ph type="body" idx="1"/>
          </p:nvPr>
        </p:nvSpPr>
        <p:spPr>
          <a:xfrm>
            <a:off x="647544" y="1361856"/>
            <a:ext cx="10956904" cy="4693500"/>
          </a:xfrm>
          <a:prstGeom prst="rect">
            <a:avLst/>
          </a:prstGeom>
        </p:spPr>
        <p:txBody>
          <a:bodyPr/>
          <a:lstStyle/>
          <a:p>
            <a:pPr indent="0"/>
            <a:r>
              <a:rPr lang="en-GB" noProof="0"/>
              <a:t>On the following slides you will find examples of AI use in teaching and learning based on examples that educators have shared with us. As you explore these, consider the following questions:</a:t>
            </a:r>
          </a:p>
          <a:p>
            <a:pPr indent="0"/>
            <a:endParaRPr lang="en-GB" noProof="0"/>
          </a:p>
          <a:p>
            <a:pPr marL="457200" indent="-342900">
              <a:buClr>
                <a:srgbClr val="0A548B"/>
              </a:buClr>
              <a:buSzPts val="1800"/>
              <a:buFont typeface="Gill Sans Light"/>
              <a:buChar char="●"/>
            </a:pPr>
            <a:r>
              <a:rPr lang="en-GB" noProof="0"/>
              <a:t>Would this be useful to me or my pupils/students in my setting?</a:t>
            </a:r>
          </a:p>
          <a:p>
            <a:pPr marL="457200" indent="-342900">
              <a:buClr>
                <a:srgbClr val="0A548B"/>
              </a:buClr>
              <a:buSzPts val="1800"/>
              <a:buFont typeface="Gill Sans Light"/>
              <a:buChar char="●"/>
            </a:pPr>
            <a:r>
              <a:rPr lang="en-GB" noProof="0"/>
              <a:t>How would I need to contextualise this example for my setting?</a:t>
            </a:r>
          </a:p>
          <a:p>
            <a:pPr marL="457200" indent="-342900">
              <a:buClr>
                <a:srgbClr val="0A548B"/>
              </a:buClr>
              <a:buSzPts val="1800"/>
              <a:buFont typeface="Gill Sans Light"/>
              <a:buChar char="●"/>
            </a:pPr>
            <a:r>
              <a:rPr lang="en-GB" noProof="0"/>
              <a:t>How does this example align with my setting’s teaching and learning policy?</a:t>
            </a:r>
          </a:p>
          <a:p>
            <a:pPr marL="457200" indent="-342900">
              <a:buClr>
                <a:srgbClr val="0A548B"/>
              </a:buClr>
              <a:buSzPts val="1800"/>
              <a:buFont typeface="Gill Sans Light"/>
              <a:buChar char="●"/>
            </a:pPr>
            <a:r>
              <a:rPr lang="en-GB" noProof="0"/>
              <a:t>How would I ensure that I’m protecting data and intellectual property? </a:t>
            </a:r>
          </a:p>
          <a:p>
            <a:pPr marL="457200" indent="-342900">
              <a:buClr>
                <a:srgbClr val="0A548B"/>
              </a:buClr>
              <a:buSzPts val="1800"/>
              <a:buFont typeface="Gill Sans Light"/>
              <a:buChar char="●"/>
            </a:pPr>
            <a:r>
              <a:rPr lang="en-GB" noProof="0"/>
              <a:t>How would I check the output for accuracy and bias?</a:t>
            </a:r>
          </a:p>
          <a:p>
            <a:pPr marL="457200" indent="-342900">
              <a:buClr>
                <a:srgbClr val="0A548B"/>
              </a:buClr>
              <a:buSzPts val="1800"/>
              <a:buFont typeface="Gill Sans Light"/>
              <a:buChar char="●"/>
            </a:pPr>
            <a:r>
              <a:rPr lang="en-GB" noProof="0"/>
              <a:t>How could I adapt the output for use in my setting?</a:t>
            </a:r>
          </a:p>
        </p:txBody>
      </p:sp>
      <p:sp>
        <p:nvSpPr>
          <p:cNvPr id="250" name="Google Shape;212;g347168eca3a_0_524"/>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53" name="Google Shape;213;g347168eca3a_0_524"/>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13</a:t>
            </a:fld>
            <a:endParaRPr lang="en-GB" noProof="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Google Shape;218;g3c451eedf8c_0_42"/>
          <p:cNvSpPr txBox="1">
            <a:spLocks noGrp="1"/>
          </p:cNvSpPr>
          <p:nvPr>
            <p:ph type="title"/>
          </p:nvPr>
        </p:nvSpPr>
        <p:spPr>
          <a:xfrm>
            <a:off x="647723" y="427397"/>
            <a:ext cx="10956604" cy="512403"/>
          </a:xfrm>
          <a:prstGeom prst="rect">
            <a:avLst/>
          </a:prstGeom>
        </p:spPr>
        <p:txBody>
          <a:bodyPr/>
          <a:lstStyle/>
          <a:p>
            <a:r>
              <a:rPr lang="en-GB" noProof="0"/>
              <a:t>Where does the thinking happen?</a:t>
            </a:r>
          </a:p>
        </p:txBody>
      </p:sp>
      <p:sp>
        <p:nvSpPr>
          <p:cNvPr id="257" name="Google Shape;219;g3c451eedf8c_0_42"/>
          <p:cNvSpPr txBox="1">
            <a:spLocks noGrp="1"/>
          </p:cNvSpPr>
          <p:nvPr>
            <p:ph type="body" sz="quarter" idx="1"/>
          </p:nvPr>
        </p:nvSpPr>
        <p:spPr>
          <a:xfrm>
            <a:off x="626333" y="930707"/>
            <a:ext cx="10679580" cy="1386766"/>
          </a:xfrm>
          <a:prstGeom prst="rect">
            <a:avLst/>
          </a:prstGeom>
        </p:spPr>
        <p:txBody>
          <a:bodyPr/>
          <a:lstStyle>
            <a:lvl1pPr indent="0"/>
          </a:lstStyle>
          <a:p>
            <a:r>
              <a:rPr lang="en-GB" noProof="0"/>
              <a:t>Below are examples of different thought processes that three teachers might go through when creating slides with AI. This highlights their decision-making and rationale for using AI or not. It’s useful to think carefully about any task you decide to do with AI and how it can support rather than replace your thinking. </a:t>
            </a:r>
          </a:p>
        </p:txBody>
      </p:sp>
      <p:grpSp>
        <p:nvGrpSpPr>
          <p:cNvPr id="260" name="Google Shape;220;g3c451eedf8c_0_42" descr="Teacher 1 - an early career teacher (ECT)&#10;&#10;“I have tried creating slides for my lesson using AI, but I don’t feel as prepared for the lesson. I realised that, as I create each slide, I consider how I’m going to teach and what I’m going to say at that point in the lesson. The creative task is part of my thinking process, so I don’t use AI for it.”&#10;"/>
          <p:cNvGrpSpPr/>
          <p:nvPr/>
        </p:nvGrpSpPr>
        <p:grpSpPr>
          <a:xfrm>
            <a:off x="647722" y="2236414"/>
            <a:ext cx="2922606" cy="3529905"/>
            <a:chOff x="-1" y="-2"/>
            <a:chExt cx="2922605" cy="3529904"/>
          </a:xfrm>
        </p:grpSpPr>
        <p:sp>
          <p:nvSpPr>
            <p:cNvPr id="258" name="Rectangle"/>
            <p:cNvSpPr/>
            <p:nvPr/>
          </p:nvSpPr>
          <p:spPr>
            <a:xfrm>
              <a:off x="-1" y="-1"/>
              <a:ext cx="2922605" cy="3529903"/>
            </a:xfrm>
            <a:prstGeom prst="rect">
              <a:avLst/>
            </a:prstGeom>
            <a:solidFill>
              <a:srgbClr val="F9E5EF"/>
            </a:solidFill>
            <a:ln w="12700" cap="flat">
              <a:noFill/>
              <a:miter lim="400000"/>
            </a:ln>
            <a:effectLst/>
          </p:spPr>
          <p:txBody>
            <a:bodyPr wrap="square" lIns="45718" tIns="45718" rIns="45718" bIns="45718" numCol="1" anchor="t">
              <a:noAutofit/>
            </a:bodyPr>
            <a:lstStyle/>
            <a:p>
              <a:endParaRPr lang="en-GB" noProof="0"/>
            </a:p>
          </p:txBody>
        </p:sp>
        <p:sp>
          <p:nvSpPr>
            <p:cNvPr id="259" name="Teacher 1 - an early career teacher (ECT)…"/>
            <p:cNvSpPr txBox="1"/>
            <p:nvPr/>
          </p:nvSpPr>
          <p:spPr>
            <a:xfrm>
              <a:off x="-1" y="-2"/>
              <a:ext cx="2922605" cy="276995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pPr>
                <a:defRPr b="1"/>
              </a:pPr>
              <a:r>
                <a:rPr lang="en-GB" noProof="0"/>
                <a:t>Teacher 1 - an early career teacher (ECT)</a:t>
              </a:r>
            </a:p>
            <a:p>
              <a:pPr>
                <a:defRPr b="1"/>
              </a:pPr>
              <a:endParaRPr lang="en-GB" noProof="0"/>
            </a:p>
            <a:p>
              <a:r>
                <a:rPr lang="en-GB" noProof="0"/>
                <a:t>“I have tried creating slides for my lesson using AI, but I don’t feel as prepared for the lesson. I realised that, as I create each slide, I consider how I’m going to teach and what I’m going to say at that point in the lesson. The creative task is part of my thinking process, so I don’t use AI for it.”</a:t>
              </a:r>
            </a:p>
          </p:txBody>
        </p:sp>
      </p:grpSp>
      <p:grpSp>
        <p:nvGrpSpPr>
          <p:cNvPr id="263" name="Google Shape;221;g3c451eedf8c_0_42" descr="Teacher 2 - a middle leader&#10;&#10;“I create my own lesson plans as I have experience of teaching these topics for several years now. However, I find that creating slides is a big job and I’m happy to outsource this to AI. I can also ask it to make my slides more accessible, incorporating dual coding, and clear and easy-to-read layouts that are well designed. I upload the lesson plan and ask it to create a slide-deck, then I tweak it to suit my teaching style.”&#10;"/>
          <p:cNvGrpSpPr/>
          <p:nvPr/>
        </p:nvGrpSpPr>
        <p:grpSpPr>
          <a:xfrm>
            <a:off x="4099221" y="2236403"/>
            <a:ext cx="3251106" cy="3529904"/>
            <a:chOff x="-2" y="-1"/>
            <a:chExt cx="3251105" cy="3529903"/>
          </a:xfrm>
        </p:grpSpPr>
        <p:sp>
          <p:nvSpPr>
            <p:cNvPr id="261" name="Rectangle"/>
            <p:cNvSpPr/>
            <p:nvPr/>
          </p:nvSpPr>
          <p:spPr>
            <a:xfrm>
              <a:off x="-2" y="-1"/>
              <a:ext cx="3251105" cy="3529903"/>
            </a:xfrm>
            <a:prstGeom prst="rect">
              <a:avLst/>
            </a:prstGeom>
            <a:solidFill>
              <a:srgbClr val="F9E5EF"/>
            </a:solidFill>
            <a:ln w="12700" cap="flat">
              <a:noFill/>
              <a:miter lim="400000"/>
            </a:ln>
            <a:effectLst/>
          </p:spPr>
          <p:txBody>
            <a:bodyPr wrap="square" lIns="45718" tIns="45718" rIns="45718" bIns="45718" numCol="1" anchor="t">
              <a:noAutofit/>
            </a:bodyPr>
            <a:lstStyle/>
            <a:p>
              <a:endParaRPr lang="en-GB" noProof="0"/>
            </a:p>
          </p:txBody>
        </p:sp>
        <p:sp>
          <p:nvSpPr>
            <p:cNvPr id="262" name="Teacher 2 - a middle leader…"/>
            <p:cNvSpPr txBox="1"/>
            <p:nvPr/>
          </p:nvSpPr>
          <p:spPr>
            <a:xfrm>
              <a:off x="-2" y="-1"/>
              <a:ext cx="3251105" cy="320084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pPr>
                <a:defRPr b="1"/>
              </a:pPr>
              <a:r>
                <a:rPr lang="en-GB" noProof="0"/>
                <a:t>Teacher 2 - a middle leader</a:t>
              </a:r>
            </a:p>
            <a:p>
              <a:pPr>
                <a:defRPr b="1"/>
              </a:pPr>
              <a:endParaRPr lang="en-GB" noProof="0"/>
            </a:p>
            <a:p>
              <a:r>
                <a:rPr lang="en-GB" noProof="0"/>
                <a:t>“I create my own lesson plans as I have experience of teaching these topics for several years now. However, I find that creating slides is a big job and I’m happy to outsource this to AI. I can also ask it to make my slides more accessible, incorporating dual coding, and clear and easy-to-read layouts that are well designed. I upload the lesson plan and ask it to create a slide-deck, then I tweak it to suit my teaching style.”</a:t>
              </a:r>
            </a:p>
          </p:txBody>
        </p:sp>
      </p:grpSp>
      <p:grpSp>
        <p:nvGrpSpPr>
          <p:cNvPr id="266" name="Google Shape;222;g3c451eedf8c_0_42" descr="Teacher 3 - secondary English teacher&#10;&#10;“I don’t need to use AI for the planning process as I already have collections of slides for the topics I teach from a bought scheme of work. But I do find AI useful to adapt resources quickly for different learner needs in class, as it  lets me create a wider range of personalised resources that I didn't have time to do before I used AI. I always check the resource AI has created.”&#10;"/>
          <p:cNvGrpSpPr/>
          <p:nvPr/>
        </p:nvGrpSpPr>
        <p:grpSpPr>
          <a:xfrm>
            <a:off x="7879223" y="2236390"/>
            <a:ext cx="3251106" cy="3529905"/>
            <a:chOff x="-2" y="-1"/>
            <a:chExt cx="3251105" cy="3529903"/>
          </a:xfrm>
        </p:grpSpPr>
        <p:sp>
          <p:nvSpPr>
            <p:cNvPr id="264" name="Rectangle"/>
            <p:cNvSpPr/>
            <p:nvPr/>
          </p:nvSpPr>
          <p:spPr>
            <a:xfrm>
              <a:off x="-2" y="-1"/>
              <a:ext cx="3251105" cy="3529903"/>
            </a:xfrm>
            <a:prstGeom prst="rect">
              <a:avLst/>
            </a:prstGeom>
            <a:solidFill>
              <a:srgbClr val="F9E5EF"/>
            </a:solidFill>
            <a:ln w="12700" cap="flat">
              <a:noFill/>
              <a:miter lim="400000"/>
            </a:ln>
            <a:effectLst/>
          </p:spPr>
          <p:txBody>
            <a:bodyPr wrap="square" lIns="45718" tIns="45718" rIns="45718" bIns="45718" numCol="1" anchor="t">
              <a:noAutofit/>
            </a:bodyPr>
            <a:lstStyle/>
            <a:p>
              <a:endParaRPr lang="en-GB" noProof="0"/>
            </a:p>
          </p:txBody>
        </p:sp>
        <p:sp>
          <p:nvSpPr>
            <p:cNvPr id="265" name="Teacher 3 - secondary English teacher…"/>
            <p:cNvSpPr txBox="1"/>
            <p:nvPr/>
          </p:nvSpPr>
          <p:spPr>
            <a:xfrm>
              <a:off x="-2" y="-1"/>
              <a:ext cx="3251105" cy="320084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pPr>
                <a:defRPr b="1"/>
              </a:pPr>
              <a:r>
                <a:rPr lang="en-GB" noProof="0"/>
                <a:t>Teacher 3 - secondary English teacher</a:t>
              </a:r>
            </a:p>
            <a:p>
              <a:pPr>
                <a:defRPr b="1"/>
              </a:pPr>
              <a:endParaRPr lang="en-GB" noProof="0"/>
            </a:p>
            <a:p>
              <a:r>
                <a:rPr lang="en-GB" noProof="0"/>
                <a:t>“I don’t need to use AI for the planning process as I already have collections of slides for the topics I teach from a bought scheme of work. But I do find AI useful to adapt resources quickly for different learner needs in class, as it  lets me create a wider range of personalised resources that I didn't have time to do before I used AI. I always check the resource AI has created.”</a:t>
              </a:r>
            </a:p>
          </p:txBody>
        </p:sp>
      </p:grpSp>
      <p:sp>
        <p:nvSpPr>
          <p:cNvPr id="255" name="Google Shape;223;g3c451eedf8c_0_42"/>
          <p:cNvSpPr txBox="1"/>
          <p:nvPr/>
        </p:nvSpPr>
        <p:spPr>
          <a:xfrm>
            <a:off x="647724" y="6174402"/>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67" name="Google Shape;224;g3c451eedf8c_0_42"/>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14</a:t>
            </a:fld>
            <a:endParaRPr lang="en-GB" noProof="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230;g347168eca3a_0_374"/>
          <p:cNvSpPr txBox="1">
            <a:spLocks noGrp="1"/>
          </p:cNvSpPr>
          <p:nvPr>
            <p:ph type="title"/>
          </p:nvPr>
        </p:nvSpPr>
        <p:spPr>
          <a:xfrm>
            <a:off x="617698" y="426703"/>
            <a:ext cx="10956604" cy="512403"/>
          </a:xfrm>
          <a:prstGeom prst="rect">
            <a:avLst/>
          </a:prstGeom>
        </p:spPr>
        <p:txBody>
          <a:bodyPr/>
          <a:lstStyle/>
          <a:p>
            <a:r>
              <a:rPr lang="en-GB" noProof="0"/>
              <a:t>Lesson planning </a:t>
            </a:r>
          </a:p>
        </p:txBody>
      </p:sp>
      <p:sp>
        <p:nvSpPr>
          <p:cNvPr id="274" name="Google Shape;232;g347168eca3a_0_374"/>
          <p:cNvSpPr txBox="1"/>
          <p:nvPr/>
        </p:nvSpPr>
        <p:spPr>
          <a:xfrm>
            <a:off x="572070" y="939106"/>
            <a:ext cx="2910204" cy="1292627"/>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a:pPr>
            <a:r>
              <a:rPr lang="en-GB" noProof="0"/>
              <a:t>In this example, a prompt has been used to create a lesson plan.</a:t>
            </a:r>
          </a:p>
          <a:p>
            <a:pPr>
              <a:defRPr sz="1200"/>
            </a:pPr>
            <a:endParaRPr lang="en-GB" noProof="0"/>
          </a:p>
          <a:p>
            <a:pPr>
              <a:defRPr sz="1200"/>
            </a:pPr>
            <a:r>
              <a:rPr lang="en-GB" noProof="0"/>
              <a:t>The output would then be checked for accuracy and appropriateness by the teacher and edited where necessary.</a:t>
            </a:r>
          </a:p>
        </p:txBody>
      </p:sp>
      <p:sp>
        <p:nvSpPr>
          <p:cNvPr id="276" name="Google Shape;234;g347168eca3a_0_374"/>
          <p:cNvSpPr txBox="1"/>
          <p:nvPr/>
        </p:nvSpPr>
        <p:spPr>
          <a:xfrm>
            <a:off x="596596" y="2634012"/>
            <a:ext cx="2622601" cy="3200464"/>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Prompt</a:t>
            </a:r>
            <a:r>
              <a:rPr lang="en-GB" b="0" noProof="0"/>
              <a:t>:</a:t>
            </a:r>
          </a:p>
          <a:p>
            <a:pPr>
              <a:defRPr sz="1200"/>
            </a:pPr>
            <a:endParaRPr lang="en-GB" b="0" noProof="0"/>
          </a:p>
          <a:p>
            <a:pPr>
              <a:defRPr sz="1200"/>
            </a:pPr>
            <a:r>
              <a:rPr lang="en-GB" noProof="0"/>
              <a:t>Create a lesson plan for a 60- minute lesson with 30 pupils. The pupils are 12/13 years old and they need to understand the basics of photosynthesis including keywords relevant to the National Curriculum in England. Suggest effective approaches that the TA can take with students who have a lower reading age, two have a reading age of 9 but a comprehension age of 10 and 11. Base strategies for inclusion on EEF guidance. I’ve attached the scheme overview for context. </a:t>
            </a:r>
          </a:p>
        </p:txBody>
      </p:sp>
      <p:sp>
        <p:nvSpPr>
          <p:cNvPr id="277" name="Google Shape;235;g347168eca3a_0_374" descr="Arrow pointing to the output">
            <a:extLst>
              <a:ext uri="{C183D7F6-B498-43B3-948B-1728B52AA6E4}">
                <adec:decorative xmlns:adec="http://schemas.microsoft.com/office/drawing/2017/decorative" val="0"/>
              </a:ext>
            </a:extLst>
          </p:cNvPr>
          <p:cNvSpPr/>
          <p:nvPr/>
        </p:nvSpPr>
        <p:spPr>
          <a:xfrm rot="1538">
            <a:off x="3146113" y="2395875"/>
            <a:ext cx="670502" cy="4581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278" name="Google Shape;236;g347168eca3a_0_374"/>
          <p:cNvSpPr txBox="1"/>
          <p:nvPr/>
        </p:nvSpPr>
        <p:spPr>
          <a:xfrm>
            <a:off x="3892629" y="189055"/>
            <a:ext cx="7969199" cy="5917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100" b="1"/>
            </a:pPr>
            <a:r>
              <a:rPr lang="en-GB" noProof="0"/>
              <a:t>Learning Objectives</a:t>
            </a:r>
          </a:p>
          <a:p>
            <a:pPr>
              <a:lnSpc>
                <a:spcPct val="115000"/>
              </a:lnSpc>
              <a:spcBef>
                <a:spcPts val="1200"/>
              </a:spcBef>
              <a:defRPr sz="1100"/>
            </a:pPr>
            <a:r>
              <a:rPr lang="en-GB" noProof="0"/>
              <a:t>By the end of the lesson, students should be able to:</a:t>
            </a:r>
          </a:p>
          <a:p>
            <a:pPr marL="457200" indent="-298450">
              <a:lnSpc>
                <a:spcPct val="115000"/>
              </a:lnSpc>
              <a:buClr>
                <a:srgbClr val="000000"/>
              </a:buClr>
              <a:buSzPts val="1100"/>
              <a:buAutoNum type="arabicPeriod"/>
              <a:defRPr sz="1100"/>
            </a:pPr>
            <a:r>
              <a:rPr lang="en-GB" noProof="0"/>
              <a:t>Describe photosynthesis in simple terms.</a:t>
            </a:r>
          </a:p>
          <a:p>
            <a:pPr marL="457200" indent="-298450">
              <a:lnSpc>
                <a:spcPct val="115000"/>
              </a:lnSpc>
              <a:buClr>
                <a:srgbClr val="000000"/>
              </a:buClr>
              <a:buSzPts val="1100"/>
              <a:buAutoNum type="arabicPeriod"/>
              <a:defRPr sz="1100"/>
            </a:pPr>
            <a:r>
              <a:rPr lang="en-GB" noProof="0"/>
              <a:t>Identify the key components needed for photosynthesis.</a:t>
            </a:r>
          </a:p>
          <a:p>
            <a:pPr marL="457200" indent="-298450">
              <a:lnSpc>
                <a:spcPct val="115000"/>
              </a:lnSpc>
              <a:buClr>
                <a:srgbClr val="000000"/>
              </a:buClr>
              <a:buSzPts val="1100"/>
              <a:buAutoNum type="arabicPeriod"/>
              <a:defRPr sz="1100"/>
            </a:pPr>
            <a:r>
              <a:rPr lang="en-GB" noProof="0"/>
              <a:t>Understand the word equation for photosynthesis.</a:t>
            </a:r>
          </a:p>
          <a:p>
            <a:pPr marL="457200" indent="-298450">
              <a:lnSpc>
                <a:spcPct val="115000"/>
              </a:lnSpc>
              <a:buClr>
                <a:srgbClr val="000000"/>
              </a:buClr>
              <a:buSzPts val="1100"/>
              <a:buAutoNum type="arabicPeriod"/>
              <a:defRPr sz="1100"/>
            </a:pPr>
            <a:r>
              <a:rPr lang="en-GB" noProof="0"/>
              <a:t>Use key terms correctly.</a:t>
            </a:r>
          </a:p>
          <a:p>
            <a:pPr>
              <a:lnSpc>
                <a:spcPct val="115000"/>
              </a:lnSpc>
              <a:spcBef>
                <a:spcPts val="1200"/>
              </a:spcBef>
              <a:defRPr sz="1100" b="1"/>
            </a:pPr>
            <a:r>
              <a:rPr lang="en-GB" noProof="0"/>
              <a:t>Lesson Breakdown</a:t>
            </a:r>
          </a:p>
          <a:p>
            <a:pPr>
              <a:lnSpc>
                <a:spcPct val="115000"/>
              </a:lnSpc>
              <a:spcBef>
                <a:spcPts val="1200"/>
              </a:spcBef>
              <a:defRPr sz="1100" b="1"/>
            </a:pPr>
            <a:r>
              <a:rPr lang="en-GB" noProof="0"/>
              <a:t>Starter (10 mins) – Think, Pair, Share</a:t>
            </a:r>
          </a:p>
          <a:p>
            <a:pPr>
              <a:lnSpc>
                <a:spcPct val="115000"/>
              </a:lnSpc>
              <a:spcBef>
                <a:spcPts val="1200"/>
              </a:spcBef>
              <a:defRPr sz="1100" b="1"/>
            </a:pPr>
            <a:r>
              <a:rPr lang="en-GB" noProof="0"/>
              <a:t>Objective:</a:t>
            </a:r>
            <a:r>
              <a:rPr lang="en-GB" b="0" noProof="0"/>
              <a:t> Activate prior knowledge and engage all learners.</a:t>
            </a:r>
          </a:p>
          <a:p>
            <a:pPr marL="457200" indent="-298450">
              <a:lnSpc>
                <a:spcPct val="115000"/>
              </a:lnSpc>
              <a:buClr>
                <a:srgbClr val="000000"/>
              </a:buClr>
              <a:buSzPts val="1100"/>
              <a:buFont typeface="Arial"/>
              <a:buChar char="●"/>
              <a:defRPr sz="1100"/>
            </a:pPr>
            <a:r>
              <a:rPr lang="en-GB" noProof="0"/>
              <a:t>Display an image of a plant in the sun with arrows pointing to it from CO₂, water, and light.</a:t>
            </a:r>
          </a:p>
          <a:p>
            <a:pPr marL="457200" indent="-298450">
              <a:lnSpc>
                <a:spcPct val="115000"/>
              </a:lnSpc>
              <a:buClr>
                <a:srgbClr val="000000"/>
              </a:buClr>
              <a:buSzPts val="1100"/>
              <a:buFont typeface="Arial"/>
              <a:buChar char="●"/>
              <a:defRPr sz="1100"/>
            </a:pPr>
            <a:r>
              <a:rPr lang="en-GB" noProof="0"/>
              <a:t>Ask students: </a:t>
            </a:r>
            <a:r>
              <a:rPr lang="en-GB" i="1" noProof="0"/>
              <a:t>What do you think plants need to grow?</a:t>
            </a:r>
            <a:r>
              <a:rPr lang="en-GB" noProof="0"/>
              <a:t> (Think quietly → discuss with a partner → share ideas as a class).</a:t>
            </a:r>
          </a:p>
          <a:p>
            <a:pPr marL="457200" indent="-298450">
              <a:lnSpc>
                <a:spcPct val="115000"/>
              </a:lnSpc>
              <a:buClr>
                <a:srgbClr val="000000"/>
              </a:buClr>
              <a:buSzPts val="1100"/>
              <a:buFont typeface="Arial"/>
              <a:buChar char="●"/>
              <a:defRPr sz="1100"/>
            </a:pPr>
            <a:r>
              <a:rPr lang="en-GB" noProof="0"/>
              <a:t>TA supports pupils with learning needs by prompting with pictures/icons.</a:t>
            </a:r>
          </a:p>
          <a:p>
            <a:pPr marL="457200" indent="-298450">
              <a:lnSpc>
                <a:spcPct val="115000"/>
              </a:lnSpc>
              <a:buClr>
                <a:srgbClr val="000000"/>
              </a:buClr>
              <a:buSzPts val="1100"/>
              <a:buFont typeface="Arial"/>
              <a:buChar char="●"/>
              <a:defRPr sz="1100"/>
            </a:pPr>
            <a:r>
              <a:rPr lang="en-GB" noProof="0"/>
              <a:t>Introduce the lesson title and objectives. </a:t>
            </a:r>
          </a:p>
          <a:p>
            <a:pPr>
              <a:lnSpc>
                <a:spcPct val="115000"/>
              </a:lnSpc>
              <a:spcBef>
                <a:spcPts val="1200"/>
              </a:spcBef>
              <a:defRPr sz="1100" b="1"/>
            </a:pPr>
            <a:r>
              <a:rPr lang="en-GB" noProof="0"/>
              <a:t>Main Activities (35 mins)</a:t>
            </a:r>
          </a:p>
          <a:p>
            <a:pPr>
              <a:lnSpc>
                <a:spcPct val="115000"/>
              </a:lnSpc>
              <a:spcBef>
                <a:spcPts val="1200"/>
              </a:spcBef>
              <a:defRPr sz="1100" b="1"/>
            </a:pPr>
            <a:r>
              <a:rPr lang="en-GB" noProof="0"/>
              <a:t>1. Teacher Explanation &amp; Demonstration (10 mins) – Photosynthesis Process</a:t>
            </a:r>
          </a:p>
          <a:p>
            <a:pPr>
              <a:lnSpc>
                <a:spcPct val="115000"/>
              </a:lnSpc>
              <a:spcBef>
                <a:spcPts val="1200"/>
              </a:spcBef>
              <a:defRPr sz="1100" b="1"/>
            </a:pPr>
            <a:r>
              <a:rPr lang="en-GB" noProof="0"/>
              <a:t>Objective:</a:t>
            </a:r>
            <a:r>
              <a:rPr lang="en-GB" b="0" noProof="0"/>
              <a:t> Introduce key terms and basic process.</a:t>
            </a:r>
          </a:p>
          <a:p>
            <a:pPr marL="457200" indent="-298450">
              <a:lnSpc>
                <a:spcPct val="115000"/>
              </a:lnSpc>
              <a:buClr>
                <a:srgbClr val="000000"/>
              </a:buClr>
              <a:buSzPts val="1100"/>
              <a:buFont typeface="Arial"/>
              <a:buChar char="●"/>
              <a:defRPr sz="1100"/>
            </a:pPr>
            <a:r>
              <a:rPr lang="en-GB" noProof="0"/>
              <a:t>Use a simple diagram on the board to explain:</a:t>
            </a:r>
          </a:p>
          <a:p>
            <a:pPr marL="914400" lvl="1" indent="-298450">
              <a:lnSpc>
                <a:spcPct val="115000"/>
              </a:lnSpc>
              <a:buClr>
                <a:srgbClr val="000000"/>
              </a:buClr>
              <a:buSzPts val="1100"/>
              <a:buFont typeface="Arial"/>
              <a:buChar char="○"/>
              <a:defRPr sz="1100" i="1"/>
            </a:pPr>
            <a:r>
              <a:rPr lang="en-GB" noProof="0"/>
              <a:t>Plants take in carbon dioxide from the air, water from the soil, and use sunlight to make food (glucose).</a:t>
            </a:r>
          </a:p>
          <a:p>
            <a:pPr marL="914400" lvl="1" indent="-298450">
              <a:lnSpc>
                <a:spcPct val="115000"/>
              </a:lnSpc>
              <a:buClr>
                <a:srgbClr val="000000"/>
              </a:buClr>
              <a:buSzPts val="1100"/>
              <a:buFont typeface="Arial"/>
              <a:buChar char="○"/>
              <a:defRPr sz="1100" i="1"/>
            </a:pPr>
            <a:r>
              <a:rPr lang="en-GB" noProof="0"/>
              <a:t>Oxygen is released as a waste product.</a:t>
            </a:r>
          </a:p>
          <a:p>
            <a:pPr marL="457200" indent="-298450">
              <a:lnSpc>
                <a:spcPct val="115000"/>
              </a:lnSpc>
              <a:buClr>
                <a:srgbClr val="000000"/>
              </a:buClr>
              <a:buSzPts val="1100"/>
              <a:buFont typeface="Arial"/>
              <a:buChar char="●"/>
              <a:defRPr sz="1100"/>
            </a:pPr>
            <a:r>
              <a:rPr lang="en-GB" noProof="0"/>
              <a:t>Demonstrate with a real plant:</a:t>
            </a:r>
          </a:p>
          <a:p>
            <a:pPr marL="914400" lvl="1" indent="-298450">
              <a:lnSpc>
                <a:spcPct val="115000"/>
              </a:lnSpc>
              <a:buClr>
                <a:srgbClr val="000000"/>
              </a:buClr>
              <a:buSzPts val="1100"/>
              <a:buFont typeface="Arial"/>
              <a:buChar char="○"/>
              <a:defRPr sz="1100"/>
            </a:pPr>
            <a:r>
              <a:rPr lang="en-GB" noProof="0"/>
              <a:t>Shine a torch on a plant. Ask; </a:t>
            </a:r>
            <a:r>
              <a:rPr lang="en-GB" i="1"/>
              <a:t>w</a:t>
            </a:r>
            <a:r>
              <a:rPr lang="en-GB" i="1" noProof="0"/>
              <a:t>hat do you think will happen if we put this in a dark cupboard?</a:t>
            </a:r>
          </a:p>
          <a:p>
            <a:pPr marL="914400" lvl="1" indent="-298450">
              <a:lnSpc>
                <a:spcPct val="115000"/>
              </a:lnSpc>
              <a:buClr>
                <a:srgbClr val="000000"/>
              </a:buClr>
              <a:buSzPts val="1100"/>
              <a:buFont typeface="Arial"/>
              <a:buChar char="○"/>
              <a:defRPr sz="1100"/>
            </a:pPr>
            <a:r>
              <a:rPr lang="en-GB" noProof="0"/>
              <a:t>Pour water into the soil and explain absorption.</a:t>
            </a:r>
          </a:p>
          <a:p>
            <a:pPr marL="457200" indent="-298450">
              <a:lnSpc>
                <a:spcPct val="115000"/>
              </a:lnSpc>
              <a:buClr>
                <a:srgbClr val="000000"/>
              </a:buClr>
              <a:buSzPts val="1100"/>
              <a:buFont typeface="Arial"/>
              <a:buChar char="●"/>
              <a:defRPr sz="1100"/>
            </a:pPr>
            <a:r>
              <a:rPr lang="en-GB" noProof="0"/>
              <a:t>Provide a simplified version of the explanation for the TA to reinforce with the students requiring support.</a:t>
            </a:r>
          </a:p>
        </p:txBody>
      </p:sp>
      <p:sp>
        <p:nvSpPr>
          <p:cNvPr id="280" name="Google Shape;238;g347168eca3a_0_374"/>
          <p:cNvSpPr txBox="1"/>
          <p:nvPr/>
        </p:nvSpPr>
        <p:spPr>
          <a:xfrm>
            <a:off x="8035724" y="288425"/>
            <a:ext cx="3606603" cy="2215957"/>
          </a:xfrm>
          <a:prstGeom prst="rect">
            <a:avLst/>
          </a:prstGeom>
          <a:solidFill>
            <a:srgbClr val="FFF2CC"/>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200"/>
            </a:lvl1pPr>
          </a:lstStyle>
          <a:p>
            <a:r>
              <a:rPr lang="en-GB" noProof="0"/>
              <a:t>For information: Aila, from Oak National Academy, is designed to support teachers by helping to create high-quality, curriculum-aligned resources. While general AI large language models (LLMs) can generate teaching materials, the results may not fully align with the curriculum. Aila is specifically grounded in the National Curriculum in England, making it more likely to generate relevant content for teachers. It also encourages teachers to answer questions, increasing the level of context and detail provided. </a:t>
            </a:r>
          </a:p>
        </p:txBody>
      </p:sp>
      <p:sp>
        <p:nvSpPr>
          <p:cNvPr id="271" name="Google Shape;240;g347168eca3a_0_374"/>
          <p:cNvSpPr txBox="1"/>
          <p:nvPr/>
        </p:nvSpPr>
        <p:spPr>
          <a:xfrm>
            <a:off x="477449" y="6360262"/>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82" name="Google Shape;241;g347168eca3a_0_374"/>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15</a:t>
            </a:fld>
            <a:endParaRPr lang="en-GB" noProof="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Google Shape;247;g347168eca3a_0_386"/>
          <p:cNvSpPr txBox="1">
            <a:spLocks noGrp="1"/>
          </p:cNvSpPr>
          <p:nvPr>
            <p:ph type="title"/>
          </p:nvPr>
        </p:nvSpPr>
        <p:spPr>
          <a:xfrm>
            <a:off x="573841" y="434039"/>
            <a:ext cx="11030402" cy="512403"/>
          </a:xfrm>
          <a:prstGeom prst="rect">
            <a:avLst/>
          </a:prstGeom>
        </p:spPr>
        <p:txBody>
          <a:bodyPr/>
          <a:lstStyle/>
          <a:p>
            <a:r>
              <a:rPr lang="en-GB" noProof="0"/>
              <a:t>Lesson planning continued… </a:t>
            </a:r>
          </a:p>
        </p:txBody>
      </p:sp>
      <p:sp>
        <p:nvSpPr>
          <p:cNvPr id="288" name="Google Shape;248;g347168eca3a_0_386">
            <a:extLst>
              <a:ext uri="{C183D7F6-B498-43B3-948B-1728B52AA6E4}">
                <adec:decorative xmlns:adec="http://schemas.microsoft.com/office/drawing/2017/decorative" val="1"/>
              </a:ext>
            </a:extLst>
          </p:cNvPr>
          <p:cNvSpPr/>
          <p:nvPr/>
        </p:nvSpPr>
        <p:spPr>
          <a:xfrm>
            <a:off x="587756" y="865249"/>
            <a:ext cx="4515925" cy="5336560"/>
          </a:xfrm>
          <a:prstGeom prst="rect">
            <a:avLst/>
          </a:prstGeom>
          <a:ln w="19050">
            <a:solidFill>
              <a:srgbClr val="F9E5EF"/>
            </a:solidFill>
          </a:ln>
        </p:spPr>
        <p:txBody>
          <a:bodyPr lIns="45718" tIns="45718" rIns="45718" bIns="45718" anchor="ctr"/>
          <a:lstStyle/>
          <a:p>
            <a:pPr algn="ctr"/>
            <a:endParaRPr lang="en-GB" noProof="0"/>
          </a:p>
        </p:txBody>
      </p:sp>
      <p:sp>
        <p:nvSpPr>
          <p:cNvPr id="289" name="Google Shape;249;g347168eca3a_0_386"/>
          <p:cNvSpPr txBox="1"/>
          <p:nvPr/>
        </p:nvSpPr>
        <p:spPr>
          <a:xfrm>
            <a:off x="805153" y="865246"/>
            <a:ext cx="4129500" cy="50628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spcBef>
                <a:spcPts val="1200"/>
              </a:spcBef>
              <a:defRPr sz="1000" b="1"/>
            </a:pPr>
            <a:r>
              <a:rPr lang="en-GB" noProof="0"/>
              <a:t>2. Interactive activity (10 mins) – card sorting task</a:t>
            </a:r>
          </a:p>
          <a:p>
            <a:pPr>
              <a:spcBef>
                <a:spcPts val="1200"/>
              </a:spcBef>
              <a:defRPr sz="1000" b="1"/>
            </a:pPr>
            <a:r>
              <a:rPr lang="en-GB" noProof="0"/>
              <a:t>Objective:</a:t>
            </a:r>
            <a:r>
              <a:rPr lang="en-GB" b="0" noProof="0"/>
              <a:t> Reinforce key terms through sorting.</a:t>
            </a:r>
          </a:p>
          <a:p>
            <a:pPr marL="457200" indent="-292100">
              <a:lnSpc>
                <a:spcPct val="115000"/>
              </a:lnSpc>
              <a:buClr>
                <a:srgbClr val="000000"/>
              </a:buClr>
              <a:buSzPts val="1000"/>
              <a:buFont typeface="Arial"/>
              <a:buChar char="●"/>
              <a:defRPr sz="1000"/>
            </a:pPr>
            <a:r>
              <a:rPr lang="en-GB" noProof="0"/>
              <a:t>Students work in small groups to match words to pictures (e.g., ‘sunlight’ to an image of the sun, ‘chloroplast’ to a leaf).</a:t>
            </a:r>
          </a:p>
          <a:p>
            <a:pPr marL="457200" indent="-292100">
              <a:lnSpc>
                <a:spcPct val="115000"/>
              </a:lnSpc>
              <a:buClr>
                <a:srgbClr val="000000"/>
              </a:buClr>
              <a:buSzPts val="1000"/>
              <a:buFont typeface="Arial"/>
              <a:buChar char="●"/>
              <a:defRPr sz="1000"/>
            </a:pPr>
            <a:r>
              <a:rPr lang="en-GB" noProof="0"/>
              <a:t>Differentiation:</a:t>
            </a:r>
          </a:p>
          <a:p>
            <a:pPr marL="914400" lvl="1" indent="-292100">
              <a:lnSpc>
                <a:spcPct val="115000"/>
              </a:lnSpc>
              <a:buClr>
                <a:srgbClr val="000000"/>
              </a:buClr>
              <a:buSzPts val="1000"/>
              <a:buFont typeface="Arial"/>
              <a:buChar char="○"/>
              <a:defRPr sz="1000"/>
            </a:pPr>
            <a:r>
              <a:rPr lang="en-GB" noProof="0"/>
              <a:t>Pupils with learning needs have colour-coded cards (e.g., green = plant parts, blue = gases, yellow = products).</a:t>
            </a:r>
          </a:p>
          <a:p>
            <a:pPr marL="914400" lvl="1" indent="-292100">
              <a:lnSpc>
                <a:spcPct val="115000"/>
              </a:lnSpc>
              <a:buClr>
                <a:srgbClr val="000000"/>
              </a:buClr>
              <a:buSzPts val="1000"/>
              <a:buFont typeface="Arial"/>
              <a:buChar char="○"/>
              <a:defRPr sz="1000"/>
            </a:pPr>
            <a:r>
              <a:rPr lang="en-GB" noProof="0"/>
              <a:t>TA provides scaffolding with verbal prompts.</a:t>
            </a:r>
          </a:p>
          <a:p>
            <a:pPr>
              <a:spcBef>
                <a:spcPts val="1200"/>
              </a:spcBef>
              <a:defRPr sz="1000" b="1"/>
            </a:pPr>
            <a:r>
              <a:rPr lang="en-GB" noProof="0"/>
              <a:t>3. Word equation challenge (10 mins) – active learning</a:t>
            </a:r>
          </a:p>
          <a:p>
            <a:pPr>
              <a:spcBef>
                <a:spcPts val="1200"/>
              </a:spcBef>
              <a:defRPr sz="1000" b="1"/>
            </a:pPr>
            <a:r>
              <a:rPr lang="en-GB" noProof="0"/>
              <a:t>Objective:</a:t>
            </a:r>
            <a:r>
              <a:rPr lang="en-GB" b="0" noProof="0"/>
              <a:t> Understand the equation in a practical way.</a:t>
            </a:r>
          </a:p>
          <a:p>
            <a:pPr marL="457200" indent="-292100">
              <a:lnSpc>
                <a:spcPct val="115000"/>
              </a:lnSpc>
              <a:buClr>
                <a:srgbClr val="000000"/>
              </a:buClr>
              <a:buSzPts val="1000"/>
              <a:buFont typeface="Arial"/>
              <a:buChar char="●"/>
              <a:defRPr sz="1000"/>
            </a:pPr>
            <a:r>
              <a:rPr lang="en-GB" noProof="0"/>
              <a:t>Display the photosynthesis word equation:</a:t>
            </a:r>
            <a:br>
              <a:rPr lang="en-GB" noProof="0"/>
            </a:br>
            <a:r>
              <a:rPr lang="en-GB" noProof="0"/>
              <a:t> </a:t>
            </a:r>
            <a:r>
              <a:rPr lang="en-GB" i="1" noProof="0"/>
              <a:t>Carbon dioxide + Water → Glucose + Oxygen (with light &amp; chlorophyll)</a:t>
            </a:r>
          </a:p>
          <a:p>
            <a:pPr marL="457200" indent="-292100">
              <a:lnSpc>
                <a:spcPct val="115000"/>
              </a:lnSpc>
              <a:buClr>
                <a:srgbClr val="000000"/>
              </a:buClr>
              <a:buSzPts val="1000"/>
              <a:buFont typeface="Arial"/>
              <a:buChar char="●"/>
              <a:defRPr sz="1000"/>
            </a:pPr>
            <a:r>
              <a:rPr lang="en-GB" noProof="0"/>
              <a:t>Get students to act it out:</a:t>
            </a:r>
          </a:p>
          <a:p>
            <a:pPr marL="914400" lvl="1" indent="-292100">
              <a:lnSpc>
                <a:spcPct val="115000"/>
              </a:lnSpc>
              <a:buClr>
                <a:srgbClr val="000000"/>
              </a:buClr>
              <a:buSzPts val="1000"/>
              <a:buFont typeface="Arial"/>
              <a:buChar char="○"/>
              <a:defRPr sz="1000"/>
            </a:pPr>
            <a:r>
              <a:rPr lang="en-GB" noProof="0"/>
              <a:t>Assign students roles: ‘sunlight’, ‘water’, ‘CO₂’, ‘chloroplasts’, etc.</a:t>
            </a:r>
          </a:p>
          <a:p>
            <a:pPr marL="914400" lvl="1" indent="-292100">
              <a:lnSpc>
                <a:spcPct val="115000"/>
              </a:lnSpc>
              <a:buClr>
                <a:srgbClr val="000000"/>
              </a:buClr>
              <a:buSzPts val="1000"/>
              <a:buFont typeface="Arial"/>
              <a:buChar char="○"/>
              <a:defRPr sz="1000"/>
            </a:pPr>
            <a:r>
              <a:rPr lang="en-GB" noProof="0"/>
              <a:t>They physically move to ‘combine’ into glucose and oxygen.</a:t>
            </a:r>
          </a:p>
          <a:p>
            <a:pPr marL="457200" indent="-292100">
              <a:lnSpc>
                <a:spcPct val="115000"/>
              </a:lnSpc>
              <a:buClr>
                <a:srgbClr val="000000"/>
              </a:buClr>
              <a:buSzPts val="1000"/>
              <a:buFont typeface="Arial"/>
              <a:buChar char="●"/>
              <a:defRPr sz="1000"/>
            </a:pPr>
            <a:r>
              <a:rPr lang="en-GB" noProof="0"/>
              <a:t>TA ensures students with learning needs are included with adapted roles </a:t>
            </a:r>
          </a:p>
          <a:p>
            <a:pPr marL="457200" indent="-292100">
              <a:lnSpc>
                <a:spcPct val="115000"/>
              </a:lnSpc>
              <a:buClr>
                <a:srgbClr val="000000"/>
              </a:buClr>
              <a:buSzPts val="1000"/>
              <a:buFont typeface="Arial"/>
              <a:buChar char="●"/>
              <a:defRPr sz="1000"/>
            </a:pPr>
            <a:r>
              <a:rPr lang="en-GB" noProof="0"/>
              <a:t>(e.g., holding visual aids instead of reading aloud).</a:t>
            </a:r>
          </a:p>
          <a:p>
            <a:pPr>
              <a:spcBef>
                <a:spcPts val="1200"/>
              </a:spcBef>
              <a:defRPr sz="1000" b="1"/>
            </a:pPr>
            <a:r>
              <a:rPr lang="en-GB" noProof="0"/>
              <a:t>Plenary (15 mins) – quickfire quiz and exit ticket</a:t>
            </a:r>
          </a:p>
          <a:p>
            <a:pPr>
              <a:spcBef>
                <a:spcPts val="1200"/>
              </a:spcBef>
              <a:defRPr sz="1000" b="1"/>
            </a:pPr>
            <a:r>
              <a:rPr lang="en-GB" noProof="0"/>
              <a:t>Objective:</a:t>
            </a:r>
            <a:r>
              <a:rPr lang="en-GB" b="0" noProof="0"/>
              <a:t> Consolidate learning and check understanding.</a:t>
            </a:r>
          </a:p>
        </p:txBody>
      </p:sp>
      <p:sp>
        <p:nvSpPr>
          <p:cNvPr id="290" name="Google Shape;250;g347168eca3a_0_386">
            <a:extLst>
              <a:ext uri="{C183D7F6-B498-43B3-948B-1728B52AA6E4}">
                <adec:decorative xmlns:adec="http://schemas.microsoft.com/office/drawing/2017/decorative" val="1"/>
              </a:ext>
            </a:extLst>
          </p:cNvPr>
          <p:cNvSpPr/>
          <p:nvPr/>
        </p:nvSpPr>
        <p:spPr>
          <a:xfrm>
            <a:off x="5286831" y="865250"/>
            <a:ext cx="4129502" cy="5336558"/>
          </a:xfrm>
          <a:prstGeom prst="rect">
            <a:avLst/>
          </a:prstGeom>
          <a:ln w="16900">
            <a:solidFill>
              <a:srgbClr val="F9E5EF"/>
            </a:solidFill>
          </a:ln>
        </p:spPr>
        <p:txBody>
          <a:bodyPr lIns="45718" tIns="45718" rIns="45718" bIns="45718" anchor="ctr"/>
          <a:lstStyle/>
          <a:p>
            <a:pPr algn="ctr">
              <a:defRPr sz="1200"/>
            </a:pPr>
            <a:endParaRPr lang="en-GB" noProof="0"/>
          </a:p>
        </p:txBody>
      </p:sp>
      <p:sp>
        <p:nvSpPr>
          <p:cNvPr id="291" name="Google Shape;251;g347168eca3a_0_386"/>
          <p:cNvSpPr txBox="1"/>
          <p:nvPr/>
        </p:nvSpPr>
        <p:spPr>
          <a:xfrm>
            <a:off x="5380430" y="865247"/>
            <a:ext cx="3942301" cy="4855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81125" tIns="81125" rIns="81125" bIns="81125">
            <a:spAutoFit/>
          </a:bodyPr>
          <a:lstStyle/>
          <a:p>
            <a:pPr>
              <a:lnSpc>
                <a:spcPct val="115000"/>
              </a:lnSpc>
              <a:spcBef>
                <a:spcPts val="1200"/>
              </a:spcBef>
              <a:defRPr sz="1000" b="1"/>
            </a:pPr>
            <a:r>
              <a:rPr lang="en-GB" noProof="0"/>
              <a:t>1. Quickfire quiz (5 mins)</a:t>
            </a:r>
          </a:p>
          <a:p>
            <a:pPr marL="457200" indent="-292100">
              <a:lnSpc>
                <a:spcPct val="115000"/>
              </a:lnSpc>
              <a:buClr>
                <a:srgbClr val="000000"/>
              </a:buClr>
              <a:buSzPts val="1000"/>
              <a:buFont typeface="Arial"/>
              <a:buChar char="●"/>
              <a:defRPr sz="1000"/>
            </a:pPr>
            <a:r>
              <a:rPr lang="en-GB" noProof="0"/>
              <a:t>Ask questions like:</a:t>
            </a:r>
          </a:p>
          <a:p>
            <a:pPr marL="914400" lvl="1" indent="-292100">
              <a:lnSpc>
                <a:spcPct val="115000"/>
              </a:lnSpc>
              <a:buClr>
                <a:srgbClr val="000000"/>
              </a:buClr>
              <a:buSzPts val="1000"/>
              <a:buFont typeface="Arial"/>
              <a:buChar char="○"/>
              <a:defRPr sz="1000" i="1"/>
            </a:pPr>
            <a:r>
              <a:rPr lang="en-GB" noProof="0"/>
              <a:t>What gas do plants take in?</a:t>
            </a:r>
          </a:p>
          <a:p>
            <a:pPr marL="914400" lvl="1" indent="-292100">
              <a:lnSpc>
                <a:spcPct val="115000"/>
              </a:lnSpc>
              <a:buClr>
                <a:srgbClr val="000000"/>
              </a:buClr>
              <a:buSzPts val="1000"/>
              <a:buFont typeface="Arial"/>
              <a:buChar char="○"/>
              <a:defRPr sz="1000" i="1"/>
            </a:pPr>
            <a:r>
              <a:rPr lang="en-GB" noProof="0"/>
              <a:t>Where does photosynthesis happen in a plant?</a:t>
            </a:r>
          </a:p>
          <a:p>
            <a:pPr marL="914400" lvl="1" indent="-292100">
              <a:lnSpc>
                <a:spcPct val="115000"/>
              </a:lnSpc>
              <a:buClr>
                <a:srgbClr val="000000"/>
              </a:buClr>
              <a:buSzPts val="1000"/>
              <a:buFont typeface="Arial"/>
              <a:buChar char="○"/>
              <a:defRPr sz="1000" i="1"/>
            </a:pPr>
            <a:r>
              <a:rPr lang="en-GB" noProof="0"/>
              <a:t>What do plants produce as food?</a:t>
            </a:r>
          </a:p>
          <a:p>
            <a:pPr marL="457200" indent="-292100">
              <a:lnSpc>
                <a:spcPct val="115000"/>
              </a:lnSpc>
              <a:buClr>
                <a:srgbClr val="000000"/>
              </a:buClr>
              <a:buSzPts val="1000"/>
              <a:buFont typeface="Arial"/>
              <a:buChar char="●"/>
              <a:defRPr sz="1000"/>
            </a:pPr>
            <a:r>
              <a:rPr lang="en-GB" noProof="0"/>
              <a:t>Use mini whiteboards so all students can answer at the same time.</a:t>
            </a:r>
          </a:p>
          <a:p>
            <a:pPr marL="457200" indent="-292100">
              <a:lnSpc>
                <a:spcPct val="115000"/>
              </a:lnSpc>
              <a:buClr>
                <a:srgbClr val="000000"/>
              </a:buClr>
              <a:buSzPts val="1000"/>
              <a:buFont typeface="Arial"/>
              <a:buChar char="●"/>
              <a:defRPr sz="1000"/>
            </a:pPr>
            <a:r>
              <a:rPr lang="en-GB" noProof="0"/>
              <a:t>TA supports students with learning needs by providing a word bank.</a:t>
            </a:r>
          </a:p>
          <a:p>
            <a:pPr>
              <a:lnSpc>
                <a:spcPct val="115000"/>
              </a:lnSpc>
              <a:spcBef>
                <a:spcPts val="1200"/>
              </a:spcBef>
              <a:defRPr sz="1000" b="1"/>
            </a:pPr>
            <a:r>
              <a:rPr lang="en-GB" noProof="0"/>
              <a:t>2. Exit ticket (10 mins) – ‘one fact, one question’</a:t>
            </a:r>
          </a:p>
          <a:p>
            <a:pPr marL="457200" indent="-292100">
              <a:lnSpc>
                <a:spcPct val="115000"/>
              </a:lnSpc>
              <a:buClr>
                <a:srgbClr val="000000"/>
              </a:buClr>
              <a:buSzPts val="1000"/>
              <a:buFont typeface="Arial"/>
              <a:buChar char="●"/>
              <a:defRPr sz="1000"/>
            </a:pPr>
            <a:r>
              <a:rPr lang="en-GB" noProof="0"/>
              <a:t>Each student writes down:</a:t>
            </a:r>
          </a:p>
          <a:p>
            <a:pPr marL="914400" lvl="1" indent="-292100">
              <a:lnSpc>
                <a:spcPct val="115000"/>
              </a:lnSpc>
              <a:buClr>
                <a:srgbClr val="000000"/>
              </a:buClr>
              <a:buSzPts val="1000"/>
              <a:buAutoNum type="arabicPeriod"/>
              <a:defRPr sz="1000"/>
            </a:pPr>
            <a:r>
              <a:rPr lang="en-GB" noProof="0"/>
              <a:t>One fact they learned.</a:t>
            </a:r>
          </a:p>
          <a:p>
            <a:pPr marL="914400" lvl="1" indent="-292100">
              <a:lnSpc>
                <a:spcPct val="115000"/>
              </a:lnSpc>
              <a:buClr>
                <a:srgbClr val="000000"/>
              </a:buClr>
              <a:buSzPts val="1000"/>
              <a:buAutoNum type="arabicPeriod"/>
              <a:defRPr sz="1000"/>
            </a:pPr>
            <a:r>
              <a:rPr lang="en-GB" noProof="0"/>
              <a:t>One question they still have.</a:t>
            </a:r>
          </a:p>
          <a:p>
            <a:pPr marL="457200" indent="-292100">
              <a:lnSpc>
                <a:spcPct val="115000"/>
              </a:lnSpc>
              <a:buClr>
                <a:srgbClr val="000000"/>
              </a:buClr>
              <a:buSzPts val="1000"/>
              <a:buFont typeface="Arial"/>
              <a:buChar char="●"/>
              <a:defRPr sz="1000"/>
            </a:pPr>
            <a:r>
              <a:rPr lang="en-GB" noProof="0"/>
              <a:t>TA helps those who struggle with writing by scribing or using sentence starters.</a:t>
            </a:r>
            <a:endParaRPr lang="en-GB" b="1" noProof="0"/>
          </a:p>
          <a:p>
            <a:pPr>
              <a:lnSpc>
                <a:spcPct val="115000"/>
              </a:lnSpc>
              <a:spcBef>
                <a:spcPts val="1000"/>
              </a:spcBef>
              <a:defRPr sz="1000" b="1"/>
            </a:pPr>
            <a:r>
              <a:rPr lang="en-GB" noProof="0"/>
              <a:t>Differentiation and support</a:t>
            </a:r>
          </a:p>
          <a:p>
            <a:pPr marL="405642" indent="-259160">
              <a:lnSpc>
                <a:spcPct val="115000"/>
              </a:lnSpc>
              <a:buClr>
                <a:srgbClr val="000000"/>
              </a:buClr>
              <a:buSzPts val="1000"/>
              <a:buFont typeface="Arial"/>
              <a:buChar char="●"/>
              <a:defRPr sz="1000" b="1"/>
            </a:pPr>
            <a:r>
              <a:rPr lang="en-GB" noProof="0"/>
              <a:t>TA Support</a:t>
            </a:r>
            <a:r>
              <a:rPr lang="en-GB" b="0" noProof="0"/>
              <a:t> for students with reading difficulties:</a:t>
            </a:r>
          </a:p>
          <a:p>
            <a:pPr marL="811287" lvl="1" indent="-259160">
              <a:lnSpc>
                <a:spcPct val="115000"/>
              </a:lnSpc>
              <a:buClr>
                <a:srgbClr val="000000"/>
              </a:buClr>
              <a:buSzPts val="1000"/>
              <a:buFont typeface="Arial"/>
              <a:buChar char="○"/>
              <a:defRPr sz="1000"/>
            </a:pPr>
            <a:r>
              <a:rPr lang="en-GB" noProof="0"/>
              <a:t>Simplified instructions.</a:t>
            </a:r>
          </a:p>
          <a:p>
            <a:pPr marL="811287" lvl="1" indent="-259160">
              <a:lnSpc>
                <a:spcPct val="115000"/>
              </a:lnSpc>
              <a:buClr>
                <a:srgbClr val="000000"/>
              </a:buClr>
              <a:buSzPts val="1000"/>
              <a:buFont typeface="Arial"/>
              <a:buChar char="○"/>
              <a:defRPr sz="1000"/>
            </a:pPr>
            <a:r>
              <a:rPr lang="en-GB" noProof="0"/>
              <a:t>Colour-coded or pictorial resources.</a:t>
            </a:r>
          </a:p>
          <a:p>
            <a:pPr marL="811287" lvl="1" indent="-259160">
              <a:lnSpc>
                <a:spcPct val="115000"/>
              </a:lnSpc>
              <a:buClr>
                <a:srgbClr val="000000"/>
              </a:buClr>
              <a:buSzPts val="1000"/>
              <a:buFont typeface="Arial"/>
              <a:buChar char="○"/>
              <a:defRPr sz="1000"/>
            </a:pPr>
            <a:r>
              <a:rPr lang="en-GB" noProof="0"/>
              <a:t>Word banks for key terms.</a:t>
            </a:r>
          </a:p>
          <a:p>
            <a:pPr marL="405642" indent="-259160">
              <a:lnSpc>
                <a:spcPct val="115000"/>
              </a:lnSpc>
              <a:buClr>
                <a:srgbClr val="000000"/>
              </a:buClr>
              <a:buSzPts val="1000"/>
              <a:buFont typeface="Arial"/>
              <a:buChar char="●"/>
              <a:defRPr sz="1000" b="1"/>
            </a:pPr>
            <a:r>
              <a:rPr lang="en-GB" noProof="0"/>
              <a:t>Stretch and challenge for high-attaining students:</a:t>
            </a:r>
          </a:p>
          <a:p>
            <a:pPr marL="811287" lvl="1" indent="-259160">
              <a:lnSpc>
                <a:spcPct val="115000"/>
              </a:lnSpc>
              <a:buClr>
                <a:srgbClr val="000000"/>
              </a:buClr>
              <a:buSzPts val="1000"/>
              <a:buFont typeface="Arial"/>
              <a:buChar char="○"/>
              <a:defRPr sz="1000"/>
            </a:pPr>
            <a:r>
              <a:rPr lang="en-GB" noProof="0"/>
              <a:t>Introduce the concept of limiting factors (light intensity, CO₂, temperature).</a:t>
            </a:r>
          </a:p>
          <a:p>
            <a:pPr marL="811287" lvl="1" indent="-259160">
              <a:lnSpc>
                <a:spcPct val="115000"/>
              </a:lnSpc>
              <a:buClr>
                <a:srgbClr val="000000"/>
              </a:buClr>
              <a:buSzPts val="1000"/>
              <a:buFont typeface="Arial"/>
              <a:buChar char="○"/>
              <a:defRPr sz="1000"/>
            </a:pPr>
            <a:r>
              <a:rPr lang="en-GB" noProof="0"/>
              <a:t>Ask why photosynthesis is important for humans (link to oxygen production and the food chain).</a:t>
            </a:r>
          </a:p>
        </p:txBody>
      </p:sp>
      <p:grpSp>
        <p:nvGrpSpPr>
          <p:cNvPr id="294" name="Google Shape;252;g347168eca3a_0_386" descr="Don’t outsource all the thinking! Remember that this is just the starting point, and that any output needs to be adapted for your context and setting using your professional judgement. It’s important to understand what a high-quality lesson looks like to be able to evaluate the output for effectiveness. If you are training as a teacher, you may want to practice writing lessons yourself to get familiar with the process before using AI to support the process. Use your knowledge of students or pupils to ensure that the lesson will be precisely appropriate for the class.&#10;">
            <a:extLst>
              <a:ext uri="{C183D7F6-B498-43B3-948B-1728B52AA6E4}">
                <adec:decorative xmlns:adec="http://schemas.microsoft.com/office/drawing/2017/decorative" val="0"/>
              </a:ext>
            </a:extLst>
          </p:cNvPr>
          <p:cNvGrpSpPr/>
          <p:nvPr/>
        </p:nvGrpSpPr>
        <p:grpSpPr>
          <a:xfrm>
            <a:off x="9570469" y="865245"/>
            <a:ext cx="2127376" cy="4501086"/>
            <a:chOff x="-1" y="-1"/>
            <a:chExt cx="2127375" cy="4501084"/>
          </a:xfrm>
        </p:grpSpPr>
        <p:sp>
          <p:nvSpPr>
            <p:cNvPr id="292" name="Rectangle"/>
            <p:cNvSpPr/>
            <p:nvPr/>
          </p:nvSpPr>
          <p:spPr>
            <a:xfrm>
              <a:off x="-1" y="-1"/>
              <a:ext cx="2127375" cy="4501084"/>
            </a:xfrm>
            <a:prstGeom prst="rect">
              <a:avLst/>
            </a:prstGeom>
            <a:solidFill>
              <a:srgbClr val="F9E5EF"/>
            </a:solidFill>
            <a:ln w="12700" cap="flat">
              <a:noFill/>
              <a:miter lim="400000"/>
            </a:ln>
            <a:effectLst/>
          </p:spPr>
          <p:txBody>
            <a:bodyPr wrap="square" lIns="45718" tIns="45718" rIns="45718" bIns="45718" numCol="1" anchor="t">
              <a:noAutofit/>
            </a:bodyPr>
            <a:lstStyle/>
            <a:p>
              <a:pPr>
                <a:defRPr sz="1200"/>
              </a:pPr>
              <a:endParaRPr lang="en-GB" noProof="0"/>
            </a:p>
          </p:txBody>
        </p:sp>
        <p:sp>
          <p:nvSpPr>
            <p:cNvPr id="293" name="Don’t outsource all the thinking! Remember that this is just the starting point, and that any output needs to be adapted for your context and setting using your professional judgement. It’s important to understand what a high-quality lesson looks like to"/>
            <p:cNvSpPr txBox="1"/>
            <p:nvPr/>
          </p:nvSpPr>
          <p:spPr>
            <a:xfrm>
              <a:off x="-1" y="-1"/>
              <a:ext cx="2127375" cy="40894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pPr>
                <a:defRPr sz="1200" b="1"/>
              </a:pPr>
              <a:r>
                <a:rPr lang="en-GB" noProof="0"/>
                <a:t>Don’t outsource all the thinking! </a:t>
              </a:r>
              <a:r>
                <a:rPr lang="en-GB" b="0" noProof="0"/>
                <a:t>Remember that this is just the starting point, and that any output needs to be adapted for your context and setting using your professional judgement. It’s important to understand what a high-quality lesson looks like to be able to evaluate the output for effectiveness. If you are training as a teacher, you may want to practice writing lessons yourself to get familiar with the process before using AI to support the process. Use your knowledge of students or pupils to ensure that the lesson will be precisely appropriate for the class.</a:t>
              </a:r>
            </a:p>
          </p:txBody>
        </p:sp>
      </p:grpSp>
      <p:sp>
        <p:nvSpPr>
          <p:cNvPr id="286" name="Google Shape;253;g347168eca3a_0_386"/>
          <p:cNvSpPr txBox="1"/>
          <p:nvPr/>
        </p:nvSpPr>
        <p:spPr>
          <a:xfrm>
            <a:off x="437144" y="6463738"/>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95" name="Google Shape;254;g347168eca3a_0_38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16</a:t>
            </a:fld>
            <a:endParaRPr lang="en-GB" noProof="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Google Shape;260;g3b6568cbf6d_0_91"/>
          <p:cNvSpPr txBox="1">
            <a:spLocks noGrp="1"/>
          </p:cNvSpPr>
          <p:nvPr>
            <p:ph type="title"/>
          </p:nvPr>
        </p:nvSpPr>
        <p:spPr>
          <a:xfrm>
            <a:off x="607137" y="307164"/>
            <a:ext cx="6909001" cy="512403"/>
          </a:xfrm>
          <a:prstGeom prst="rect">
            <a:avLst/>
          </a:prstGeom>
        </p:spPr>
        <p:txBody>
          <a:bodyPr/>
          <a:lstStyle/>
          <a:p>
            <a:r>
              <a:rPr lang="en-GB" noProof="0"/>
              <a:t>Breaking down or translating written content</a:t>
            </a:r>
          </a:p>
        </p:txBody>
      </p:sp>
      <p:sp>
        <p:nvSpPr>
          <p:cNvPr id="299" name="Google Shape;261;g3b6568cbf6d_0_91"/>
          <p:cNvSpPr txBox="1">
            <a:spLocks noGrp="1"/>
          </p:cNvSpPr>
          <p:nvPr>
            <p:ph type="body" sz="quarter" idx="1"/>
          </p:nvPr>
        </p:nvSpPr>
        <p:spPr>
          <a:xfrm>
            <a:off x="695828" y="740104"/>
            <a:ext cx="4071805" cy="275246"/>
          </a:xfrm>
          <a:prstGeom prst="rect">
            <a:avLst/>
          </a:prstGeom>
        </p:spPr>
        <p:txBody>
          <a:bodyPr>
            <a:normAutofit/>
          </a:bodyPr>
          <a:lstStyle>
            <a:lvl1pPr indent="0" defTabSz="768094">
              <a:defRPr sz="1200" i="1"/>
            </a:lvl1pPr>
          </a:lstStyle>
          <a:p>
            <a:r>
              <a:rPr lang="en-GB" sz="1600" noProof="0"/>
              <a:t>This example is from KS4 Geography</a:t>
            </a:r>
          </a:p>
        </p:txBody>
      </p:sp>
      <p:sp>
        <p:nvSpPr>
          <p:cNvPr id="315" name="Consider if this level of scaffolding is useful for each individual learner. Some learners with EAL (English as an additional language) may not need the whole text translated in which case the example on the next page may be more effective for them."/>
          <p:cNvSpPr txBox="1"/>
          <p:nvPr/>
        </p:nvSpPr>
        <p:spPr>
          <a:xfrm>
            <a:off x="7424369" y="101717"/>
            <a:ext cx="4653111" cy="923295"/>
          </a:xfrm>
          <a:prstGeom prst="rect">
            <a:avLst/>
          </a:prstGeom>
          <a:solidFill>
            <a:schemeClr val="accent2">
              <a:lumMod val="20000"/>
              <a:lumOff val="80000"/>
            </a:schemeClr>
          </a:solidFill>
          <a:ln w="12700" cap="flat">
            <a:solidFill>
              <a:schemeClr val="accent2">
                <a:lumMod val="20000"/>
                <a:lumOff val="80000"/>
              </a:schemeClr>
            </a:solid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lvl1pPr>
              <a:defRPr sz="1200"/>
            </a:lvl1pPr>
          </a:lstStyle>
          <a:p>
            <a:r>
              <a:rPr lang="en-GB" noProof="0"/>
              <a:t>Consider if this level of scaffolding is useful for each individual learner. Some learners with English as an additional language (EAL) may not need the whole text translated in which case the example on the next page may be more effective for them. </a:t>
            </a:r>
          </a:p>
        </p:txBody>
      </p:sp>
      <p:sp>
        <p:nvSpPr>
          <p:cNvPr id="301" name="Google Shape;263;g3b6568cbf6d_0_91"/>
          <p:cNvSpPr txBox="1"/>
          <p:nvPr/>
        </p:nvSpPr>
        <p:spPr>
          <a:xfrm>
            <a:off x="289495" y="1144640"/>
            <a:ext cx="2718701" cy="499402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sz="1100" b="1"/>
            </a:pPr>
            <a:r>
              <a:rPr lang="en-GB" noProof="0"/>
              <a:t>Energy Sources</a:t>
            </a:r>
          </a:p>
          <a:p>
            <a:pPr>
              <a:lnSpc>
                <a:spcPct val="115000"/>
              </a:lnSpc>
              <a:spcBef>
                <a:spcPts val="1200"/>
              </a:spcBef>
              <a:defRPr sz="1100"/>
            </a:pPr>
            <a:r>
              <a:rPr lang="en-GB" noProof="0"/>
              <a:t>Energy sources are classified as renewable or non-renewable. Non-renewable sources like coal, oil, and natural gas take millions of years to form and release carbon dioxide when burned, contributing to climate change. They are finite and will eventually run out. Renewable energy sources include solar, wind, hydroelectric, geothermal, and biomass. These replenish naturally and produce less pollution. Solar and wind depend on weather conditions, while hydroelectric power uses moving water to generate electricity. Geothermal taps into Earth's heat, and biomass burns organic material. The UK is increasing renewable energy use to reduce reliance on fossil fuels and lower emissions. However, challenges include high costs, energy storage, and ensuring a constant supply. The future of energy depends on balancing sustainability, affordability, and reliability.</a:t>
            </a:r>
          </a:p>
        </p:txBody>
      </p:sp>
      <p:sp>
        <p:nvSpPr>
          <p:cNvPr id="2" name="Google Shape;390;g3b6568cbf6d_0_193" descr="Arrow pointing from the prompt to the output">
            <a:extLst>
              <a:ext uri="{FF2B5EF4-FFF2-40B4-BE49-F238E27FC236}">
                <a16:creationId xmlns:a16="http://schemas.microsoft.com/office/drawing/2014/main" id="{9C0178D6-DEDE-F033-5423-589F779BF922}"/>
              </a:ext>
            </a:extLst>
          </p:cNvPr>
          <p:cNvSpPr/>
          <p:nvPr/>
        </p:nvSpPr>
        <p:spPr>
          <a:xfrm>
            <a:off x="2979196" y="3593648"/>
            <a:ext cx="203996" cy="129559"/>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04" name="Google Shape;266;g3b6568cbf6d_0_91"/>
          <p:cNvSpPr txBox="1"/>
          <p:nvPr/>
        </p:nvSpPr>
        <p:spPr>
          <a:xfrm>
            <a:off x="3204898" y="2847009"/>
            <a:ext cx="892823" cy="1785070"/>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defRPr sz="1300" b="1"/>
            </a:pPr>
            <a:r>
              <a:rPr lang="en-GB" noProof="0"/>
              <a:t>Prompt: </a:t>
            </a:r>
            <a:r>
              <a:rPr lang="en-GB" b="0" noProof="0"/>
              <a:t>‘I would like this text to use simpler language’</a:t>
            </a:r>
          </a:p>
        </p:txBody>
      </p:sp>
      <p:sp>
        <p:nvSpPr>
          <p:cNvPr id="3" name="Google Shape;390;g3b6568cbf6d_0_193" descr="Arrow pointing from the prompt to the output">
            <a:extLst>
              <a:ext uri="{FF2B5EF4-FFF2-40B4-BE49-F238E27FC236}">
                <a16:creationId xmlns:a16="http://schemas.microsoft.com/office/drawing/2014/main" id="{B2E89558-8EE5-59E5-DCC0-6DDD7D12D49D}"/>
              </a:ext>
            </a:extLst>
          </p:cNvPr>
          <p:cNvSpPr/>
          <p:nvPr/>
        </p:nvSpPr>
        <p:spPr>
          <a:xfrm>
            <a:off x="4124182" y="3560098"/>
            <a:ext cx="203996" cy="129559"/>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07" name="Google Shape;269;g3b6568cbf6d_0_91"/>
          <p:cNvSpPr txBox="1"/>
          <p:nvPr/>
        </p:nvSpPr>
        <p:spPr>
          <a:xfrm>
            <a:off x="4359899" y="1161414"/>
            <a:ext cx="2544233" cy="499402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sz="1100" b="1"/>
            </a:pPr>
            <a:r>
              <a:rPr lang="en-GB" noProof="0"/>
              <a:t>Energy Sources</a:t>
            </a:r>
          </a:p>
          <a:p>
            <a:pPr>
              <a:lnSpc>
                <a:spcPct val="115000"/>
              </a:lnSpc>
              <a:spcBef>
                <a:spcPts val="1200"/>
              </a:spcBef>
              <a:defRPr sz="1100"/>
            </a:pPr>
            <a:r>
              <a:rPr lang="en-GB" noProof="0"/>
              <a:t>We need energy to power our homes, schools, and transport. There are </a:t>
            </a:r>
            <a:r>
              <a:rPr lang="en-GB" b="1" noProof="0"/>
              <a:t>two types of energy sources</a:t>
            </a:r>
            <a:r>
              <a:rPr lang="en-GB" noProof="0"/>
              <a:t>: </a:t>
            </a:r>
            <a:r>
              <a:rPr lang="en-GB" b="1" noProof="0"/>
              <a:t>renewable</a:t>
            </a:r>
            <a:r>
              <a:rPr lang="en-GB" noProof="0"/>
              <a:t> and </a:t>
            </a:r>
            <a:r>
              <a:rPr lang="en-GB" b="1" noProof="0"/>
              <a:t>non-renewable</a:t>
            </a:r>
            <a:r>
              <a:rPr lang="en-GB" noProof="0"/>
              <a:t>. </a:t>
            </a:r>
            <a:r>
              <a:rPr lang="en-GB" b="1" noProof="0"/>
              <a:t>Non-renewable energy</a:t>
            </a:r>
            <a:r>
              <a:rPr lang="en-GB" noProof="0"/>
              <a:t>, like coal, oil, and gas, comes from the Earth. It takes millions of years to form and will one day run out. When burned, it makes pollution that harms the planet. </a:t>
            </a:r>
            <a:r>
              <a:rPr lang="en-GB" b="1" noProof="0"/>
              <a:t>Renewable energy</a:t>
            </a:r>
            <a:r>
              <a:rPr lang="en-GB" noProof="0"/>
              <a:t> comes from things that won’t run out, like the Sun, wind, and water. </a:t>
            </a:r>
            <a:r>
              <a:rPr lang="en-GB" b="1" noProof="0"/>
              <a:t>Solar power</a:t>
            </a:r>
            <a:r>
              <a:rPr lang="en-GB" noProof="0"/>
              <a:t> uses sunlight, </a:t>
            </a:r>
            <a:r>
              <a:rPr lang="en-GB" b="1" noProof="0"/>
              <a:t>wind power</a:t>
            </a:r>
            <a:r>
              <a:rPr lang="en-GB" noProof="0"/>
              <a:t> uses the wind, and </a:t>
            </a:r>
            <a:r>
              <a:rPr lang="en-GB" b="1" noProof="0"/>
              <a:t>hydroelectric power</a:t>
            </a:r>
            <a:r>
              <a:rPr lang="en-GB" noProof="0"/>
              <a:t> uses flowing water. </a:t>
            </a:r>
            <a:r>
              <a:rPr lang="en-GB" b="1" noProof="0"/>
              <a:t>Geothermal energy</a:t>
            </a:r>
            <a:r>
              <a:rPr lang="en-GB" noProof="0"/>
              <a:t> comes from heat underground, and </a:t>
            </a:r>
            <a:r>
              <a:rPr lang="en-GB" b="1" noProof="0"/>
              <a:t>biomass</a:t>
            </a:r>
            <a:r>
              <a:rPr lang="en-GB" noProof="0"/>
              <a:t> comes from burning plants and natural waste. The UK is using more renewable energy to help the environment. But some types depend on the weather and can be expensive. In the future, we need energy that is clean, cheap, and always available.</a:t>
            </a:r>
          </a:p>
        </p:txBody>
      </p:sp>
      <p:sp>
        <p:nvSpPr>
          <p:cNvPr id="4" name="Google Shape;390;g3b6568cbf6d_0_193" descr="Arrow pointing from the prompt to the output">
            <a:extLst>
              <a:ext uri="{FF2B5EF4-FFF2-40B4-BE49-F238E27FC236}">
                <a16:creationId xmlns:a16="http://schemas.microsoft.com/office/drawing/2014/main" id="{0A0C3EEF-8B5C-1D75-9DC1-80870C87C869}"/>
              </a:ext>
            </a:extLst>
          </p:cNvPr>
          <p:cNvSpPr/>
          <p:nvPr/>
        </p:nvSpPr>
        <p:spPr>
          <a:xfrm>
            <a:off x="6935853" y="3430538"/>
            <a:ext cx="203996" cy="129559"/>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10" name="Google Shape;272;g3b6568cbf6d_0_91"/>
          <p:cNvSpPr txBox="1"/>
          <p:nvPr/>
        </p:nvSpPr>
        <p:spPr>
          <a:xfrm>
            <a:off x="7118310" y="3067672"/>
            <a:ext cx="923346" cy="984851"/>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defRPr sz="1300" b="1"/>
            </a:pPr>
            <a:r>
              <a:rPr lang="en-GB" noProof="0"/>
              <a:t>Prompt: ‘</a:t>
            </a:r>
            <a:r>
              <a:rPr lang="en-GB" b="0" noProof="0"/>
              <a:t>Translate </a:t>
            </a:r>
          </a:p>
          <a:p>
            <a:pPr>
              <a:defRPr sz="1300"/>
            </a:pPr>
            <a:r>
              <a:rPr lang="en-GB" noProof="0"/>
              <a:t>this into French’</a:t>
            </a:r>
          </a:p>
        </p:txBody>
      </p:sp>
      <p:sp>
        <p:nvSpPr>
          <p:cNvPr id="5" name="Google Shape;390;g3b6568cbf6d_0_193" descr="Arrow pointing from the prompt to the output">
            <a:extLst>
              <a:ext uri="{FF2B5EF4-FFF2-40B4-BE49-F238E27FC236}">
                <a16:creationId xmlns:a16="http://schemas.microsoft.com/office/drawing/2014/main" id="{FC8094AE-047F-DA2E-D692-D7F9C9FED5BB}"/>
              </a:ext>
            </a:extLst>
          </p:cNvPr>
          <p:cNvSpPr/>
          <p:nvPr/>
        </p:nvSpPr>
        <p:spPr>
          <a:xfrm>
            <a:off x="8051838" y="3429000"/>
            <a:ext cx="203996" cy="129559"/>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13" name="Google Shape;275;g3b6568cbf6d_0_91"/>
          <p:cNvSpPr txBox="1"/>
          <p:nvPr/>
        </p:nvSpPr>
        <p:spPr>
          <a:xfrm>
            <a:off x="8255835" y="1144640"/>
            <a:ext cx="2994599" cy="5188694"/>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sz="1100" b="1"/>
            </a:pPr>
            <a:r>
              <a:rPr lang="en-GB" noProof="0"/>
              <a:t>Les Sources </a:t>
            </a:r>
            <a:r>
              <a:rPr lang="en-GB" noProof="0" err="1"/>
              <a:t>d'Énergie</a:t>
            </a:r>
            <a:endParaRPr lang="en-GB" noProof="0"/>
          </a:p>
          <a:p>
            <a:pPr>
              <a:lnSpc>
                <a:spcPct val="115000"/>
              </a:lnSpc>
              <a:spcBef>
                <a:spcPts val="1200"/>
              </a:spcBef>
              <a:defRPr sz="1100"/>
            </a:pPr>
            <a:r>
              <a:rPr lang="en-GB" noProof="0"/>
              <a:t>Nous </a:t>
            </a:r>
            <a:r>
              <a:rPr lang="en-GB" noProof="0" err="1"/>
              <a:t>avons</a:t>
            </a:r>
            <a:r>
              <a:rPr lang="en-GB" noProof="0"/>
              <a:t> </a:t>
            </a:r>
            <a:r>
              <a:rPr lang="en-GB" noProof="0" err="1"/>
              <a:t>besoin</a:t>
            </a:r>
            <a:r>
              <a:rPr lang="en-GB" noProof="0"/>
              <a:t> </a:t>
            </a:r>
            <a:r>
              <a:rPr lang="en-GB" noProof="0" err="1"/>
              <a:t>d’énergie</a:t>
            </a:r>
            <a:r>
              <a:rPr lang="en-GB" noProof="0"/>
              <a:t> pour alimenter </a:t>
            </a:r>
            <a:r>
              <a:rPr lang="en-GB" noProof="0" err="1"/>
              <a:t>nos</a:t>
            </a:r>
            <a:r>
              <a:rPr lang="en-GB" noProof="0"/>
              <a:t> maisons, </a:t>
            </a:r>
            <a:r>
              <a:rPr lang="en-GB" noProof="0" err="1"/>
              <a:t>nos</a:t>
            </a:r>
            <a:r>
              <a:rPr lang="en-GB" noProof="0"/>
              <a:t> écoles et </a:t>
            </a:r>
            <a:r>
              <a:rPr lang="en-GB" noProof="0" err="1"/>
              <a:t>nos</a:t>
            </a:r>
            <a:r>
              <a:rPr lang="en-GB" noProof="0"/>
              <a:t> transports. Il </a:t>
            </a:r>
            <a:r>
              <a:rPr lang="en-GB" noProof="0" err="1"/>
              <a:t>existe</a:t>
            </a:r>
            <a:r>
              <a:rPr lang="en-GB" noProof="0"/>
              <a:t> </a:t>
            </a:r>
            <a:r>
              <a:rPr lang="en-GB" b="1" noProof="0"/>
              <a:t>deux types de sources </a:t>
            </a:r>
            <a:r>
              <a:rPr lang="en-GB" b="1" noProof="0" err="1"/>
              <a:t>d’énergie</a:t>
            </a:r>
            <a:r>
              <a:rPr lang="en-GB" noProof="0"/>
              <a:t> : </a:t>
            </a:r>
            <a:r>
              <a:rPr lang="en-GB" b="1" noProof="0" err="1"/>
              <a:t>renouvelables</a:t>
            </a:r>
            <a:r>
              <a:rPr lang="en-GB" noProof="0"/>
              <a:t> et </a:t>
            </a:r>
            <a:r>
              <a:rPr lang="en-GB" b="1" noProof="0"/>
              <a:t>non </a:t>
            </a:r>
            <a:r>
              <a:rPr lang="en-GB" b="1" noProof="0" err="1"/>
              <a:t>renouvelables</a:t>
            </a:r>
            <a:r>
              <a:rPr lang="en-GB" noProof="0"/>
              <a:t>. </a:t>
            </a:r>
            <a:r>
              <a:rPr lang="en-GB" b="1" noProof="0" err="1"/>
              <a:t>L’énergie</a:t>
            </a:r>
            <a:r>
              <a:rPr lang="en-GB" b="1" noProof="0"/>
              <a:t> non </a:t>
            </a:r>
            <a:r>
              <a:rPr lang="en-GB" b="1" noProof="0" err="1"/>
              <a:t>renouvelable</a:t>
            </a:r>
            <a:r>
              <a:rPr lang="en-GB" noProof="0"/>
              <a:t>, </a:t>
            </a:r>
            <a:r>
              <a:rPr lang="en-GB" noProof="0" err="1"/>
              <a:t>comme</a:t>
            </a:r>
            <a:r>
              <a:rPr lang="en-GB" noProof="0"/>
              <a:t> le </a:t>
            </a:r>
            <a:r>
              <a:rPr lang="en-GB" noProof="0" err="1"/>
              <a:t>charbon</a:t>
            </a:r>
            <a:r>
              <a:rPr lang="en-GB" noProof="0"/>
              <a:t>, le </a:t>
            </a:r>
            <a:r>
              <a:rPr lang="en-GB" noProof="0" err="1"/>
              <a:t>pétrole</a:t>
            </a:r>
            <a:r>
              <a:rPr lang="en-GB" noProof="0"/>
              <a:t> et le </a:t>
            </a:r>
            <a:r>
              <a:rPr lang="en-GB" noProof="0" err="1"/>
              <a:t>gaz</a:t>
            </a:r>
            <a:r>
              <a:rPr lang="en-GB" noProof="0"/>
              <a:t>, </a:t>
            </a:r>
            <a:r>
              <a:rPr lang="en-GB" noProof="0" err="1"/>
              <a:t>vient</a:t>
            </a:r>
            <a:r>
              <a:rPr lang="en-GB" noProof="0"/>
              <a:t> de la Terre. Elle met des millions </a:t>
            </a:r>
            <a:r>
              <a:rPr lang="en-GB" noProof="0" err="1"/>
              <a:t>d’années</a:t>
            </a:r>
            <a:r>
              <a:rPr lang="en-GB" noProof="0"/>
              <a:t> à se former et </a:t>
            </a:r>
            <a:r>
              <a:rPr lang="en-GB" noProof="0" err="1"/>
              <a:t>finira</a:t>
            </a:r>
            <a:r>
              <a:rPr lang="en-GB" noProof="0"/>
              <a:t> par </a:t>
            </a:r>
            <a:r>
              <a:rPr lang="en-GB" noProof="0" err="1"/>
              <a:t>disparaître</a:t>
            </a:r>
            <a:r>
              <a:rPr lang="en-GB" noProof="0"/>
              <a:t>. </a:t>
            </a:r>
            <a:r>
              <a:rPr lang="en-GB" noProof="0" err="1"/>
              <a:t>Lorsqu’on</a:t>
            </a:r>
            <a:r>
              <a:rPr lang="en-GB" noProof="0"/>
              <a:t> la </a:t>
            </a:r>
            <a:r>
              <a:rPr lang="en-GB" noProof="0" err="1"/>
              <a:t>brûle</a:t>
            </a:r>
            <a:r>
              <a:rPr lang="en-GB" noProof="0"/>
              <a:t>, </a:t>
            </a:r>
            <a:r>
              <a:rPr lang="en-GB" noProof="0" err="1"/>
              <a:t>elle</a:t>
            </a:r>
            <a:r>
              <a:rPr lang="en-GB" noProof="0"/>
              <a:t> </a:t>
            </a:r>
            <a:r>
              <a:rPr lang="en-GB" noProof="0" err="1"/>
              <a:t>produit</a:t>
            </a:r>
            <a:r>
              <a:rPr lang="en-GB" noProof="0"/>
              <a:t> de la pollution qui </a:t>
            </a:r>
            <a:r>
              <a:rPr lang="en-GB" noProof="0" err="1"/>
              <a:t>abîme</a:t>
            </a:r>
            <a:r>
              <a:rPr lang="en-GB" noProof="0"/>
              <a:t> la </a:t>
            </a:r>
            <a:r>
              <a:rPr lang="en-GB" noProof="0" err="1"/>
              <a:t>planète</a:t>
            </a:r>
            <a:r>
              <a:rPr lang="en-GB" noProof="0"/>
              <a:t>. </a:t>
            </a:r>
            <a:r>
              <a:rPr lang="en-GB" b="1" noProof="0" err="1"/>
              <a:t>L’énergie</a:t>
            </a:r>
            <a:r>
              <a:rPr lang="en-GB" b="1" noProof="0"/>
              <a:t> </a:t>
            </a:r>
            <a:r>
              <a:rPr lang="en-GB" b="1" noProof="0" err="1"/>
              <a:t>renouvelable</a:t>
            </a:r>
            <a:r>
              <a:rPr lang="en-GB" noProof="0"/>
              <a:t> </a:t>
            </a:r>
            <a:r>
              <a:rPr lang="en-GB" noProof="0" err="1"/>
              <a:t>vient</a:t>
            </a:r>
            <a:r>
              <a:rPr lang="en-GB" noProof="0"/>
              <a:t> de sources qui ne </a:t>
            </a:r>
            <a:r>
              <a:rPr lang="en-GB" noProof="0" err="1"/>
              <a:t>s’épuiseront</a:t>
            </a:r>
            <a:r>
              <a:rPr lang="en-GB" noProof="0"/>
              <a:t> pas, </a:t>
            </a:r>
            <a:r>
              <a:rPr lang="en-GB" noProof="0" err="1"/>
              <a:t>comme</a:t>
            </a:r>
            <a:r>
              <a:rPr lang="en-GB" noProof="0"/>
              <a:t> le Soleil, le vent et </a:t>
            </a:r>
            <a:r>
              <a:rPr lang="en-GB" noProof="0" err="1"/>
              <a:t>l’eau</a:t>
            </a:r>
            <a:r>
              <a:rPr lang="en-GB" noProof="0"/>
              <a:t>. </a:t>
            </a:r>
            <a:r>
              <a:rPr lang="en-GB" b="1" noProof="0" err="1"/>
              <a:t>L’énergie</a:t>
            </a:r>
            <a:r>
              <a:rPr lang="en-GB" b="1" noProof="0"/>
              <a:t> </a:t>
            </a:r>
            <a:r>
              <a:rPr lang="en-GB" b="1" noProof="0" err="1"/>
              <a:t>solaire</a:t>
            </a:r>
            <a:r>
              <a:rPr lang="en-GB" noProof="0"/>
              <a:t> utilise la lumière du soleil, </a:t>
            </a:r>
            <a:r>
              <a:rPr lang="en-GB" b="1" noProof="0" err="1"/>
              <a:t>l’énergie</a:t>
            </a:r>
            <a:r>
              <a:rPr lang="en-GB" b="1" noProof="0"/>
              <a:t> </a:t>
            </a:r>
            <a:r>
              <a:rPr lang="en-GB" b="1" noProof="0" err="1"/>
              <a:t>éolienne</a:t>
            </a:r>
            <a:r>
              <a:rPr lang="en-GB" noProof="0"/>
              <a:t> utilise le vent et </a:t>
            </a:r>
            <a:r>
              <a:rPr lang="en-GB" b="1" noProof="0" err="1"/>
              <a:t>l’hydroélectricité</a:t>
            </a:r>
            <a:r>
              <a:rPr lang="en-GB" noProof="0"/>
              <a:t> utilise </a:t>
            </a:r>
            <a:r>
              <a:rPr lang="en-GB" noProof="0" err="1"/>
              <a:t>l’eau</a:t>
            </a:r>
            <a:r>
              <a:rPr lang="en-GB" noProof="0"/>
              <a:t> qui </a:t>
            </a:r>
            <a:r>
              <a:rPr lang="en-GB" noProof="0" err="1"/>
              <a:t>coule</a:t>
            </a:r>
            <a:r>
              <a:rPr lang="en-GB" noProof="0"/>
              <a:t>. </a:t>
            </a:r>
            <a:r>
              <a:rPr lang="en-GB" b="1" noProof="0" err="1"/>
              <a:t>L’énergie</a:t>
            </a:r>
            <a:r>
              <a:rPr lang="en-GB" b="1" noProof="0"/>
              <a:t> </a:t>
            </a:r>
            <a:r>
              <a:rPr lang="en-GB" b="1" noProof="0" err="1"/>
              <a:t>géothermique</a:t>
            </a:r>
            <a:r>
              <a:rPr lang="en-GB" noProof="0"/>
              <a:t> </a:t>
            </a:r>
            <a:r>
              <a:rPr lang="en-GB" noProof="0" err="1"/>
              <a:t>vient</a:t>
            </a:r>
            <a:r>
              <a:rPr lang="en-GB" noProof="0"/>
              <a:t> de la </a:t>
            </a:r>
            <a:r>
              <a:rPr lang="en-GB" noProof="0" err="1"/>
              <a:t>chaleur</a:t>
            </a:r>
            <a:r>
              <a:rPr lang="en-GB" noProof="0"/>
              <a:t> </a:t>
            </a:r>
            <a:r>
              <a:rPr lang="en-GB" noProof="0" err="1"/>
              <a:t>souterraine</a:t>
            </a:r>
            <a:r>
              <a:rPr lang="en-GB" noProof="0"/>
              <a:t>, et </a:t>
            </a:r>
            <a:r>
              <a:rPr lang="en-GB" b="1" noProof="0"/>
              <a:t>la </a:t>
            </a:r>
            <a:r>
              <a:rPr lang="en-GB" b="1" noProof="0" err="1"/>
              <a:t>biomasse</a:t>
            </a:r>
            <a:r>
              <a:rPr lang="en-GB" noProof="0"/>
              <a:t> </a:t>
            </a:r>
            <a:r>
              <a:rPr lang="en-GB" noProof="0" err="1"/>
              <a:t>provient</a:t>
            </a:r>
            <a:r>
              <a:rPr lang="en-GB" noProof="0"/>
              <a:t> de la combustion de plantes et de </a:t>
            </a:r>
            <a:r>
              <a:rPr lang="en-GB" noProof="0" err="1"/>
              <a:t>déchets</a:t>
            </a:r>
            <a:r>
              <a:rPr lang="en-GB" noProof="0"/>
              <a:t> </a:t>
            </a:r>
            <a:r>
              <a:rPr lang="en-GB" noProof="0" err="1"/>
              <a:t>naturels</a:t>
            </a:r>
            <a:r>
              <a:rPr lang="en-GB" noProof="0"/>
              <a:t>. Le </a:t>
            </a:r>
            <a:r>
              <a:rPr lang="en-GB" noProof="0" err="1"/>
              <a:t>Royaume</a:t>
            </a:r>
            <a:r>
              <a:rPr lang="en-GB" noProof="0"/>
              <a:t>-Uni utilise de plus </a:t>
            </a:r>
            <a:r>
              <a:rPr lang="en-GB" noProof="0" err="1"/>
              <a:t>en</a:t>
            </a:r>
            <a:r>
              <a:rPr lang="en-GB" noProof="0"/>
              <a:t> plus </a:t>
            </a:r>
            <a:r>
              <a:rPr lang="en-GB" noProof="0" err="1"/>
              <a:t>d’énergies</a:t>
            </a:r>
            <a:r>
              <a:rPr lang="en-GB" noProof="0"/>
              <a:t> </a:t>
            </a:r>
            <a:r>
              <a:rPr lang="en-GB" noProof="0" err="1"/>
              <a:t>renouvelables</a:t>
            </a:r>
            <a:r>
              <a:rPr lang="en-GB" noProof="0"/>
              <a:t> pour </a:t>
            </a:r>
            <a:r>
              <a:rPr lang="en-GB" noProof="0" err="1"/>
              <a:t>protéger</a:t>
            </a:r>
            <a:r>
              <a:rPr lang="en-GB" noProof="0"/>
              <a:t> </a:t>
            </a:r>
            <a:r>
              <a:rPr lang="en-GB" noProof="0" err="1"/>
              <a:t>l’environnement</a:t>
            </a:r>
            <a:r>
              <a:rPr lang="en-GB" noProof="0"/>
              <a:t>. Mais </a:t>
            </a:r>
            <a:r>
              <a:rPr lang="en-GB" noProof="0" err="1"/>
              <a:t>certaines</a:t>
            </a:r>
            <a:r>
              <a:rPr lang="en-GB" noProof="0"/>
              <a:t> </a:t>
            </a:r>
            <a:r>
              <a:rPr lang="en-GB" noProof="0" err="1"/>
              <a:t>dépendent</a:t>
            </a:r>
            <a:r>
              <a:rPr lang="en-GB" noProof="0"/>
              <a:t> de la </a:t>
            </a:r>
            <a:r>
              <a:rPr lang="en-GB" noProof="0" err="1"/>
              <a:t>météo</a:t>
            </a:r>
            <a:r>
              <a:rPr lang="en-GB" noProof="0"/>
              <a:t> et </a:t>
            </a:r>
            <a:r>
              <a:rPr lang="en-GB" noProof="0" err="1"/>
              <a:t>peuvent</a:t>
            </a:r>
            <a:r>
              <a:rPr lang="en-GB" noProof="0"/>
              <a:t> </a:t>
            </a:r>
            <a:r>
              <a:rPr lang="en-GB" noProof="0" err="1"/>
              <a:t>être</a:t>
            </a:r>
            <a:r>
              <a:rPr lang="en-GB" noProof="0"/>
              <a:t> </a:t>
            </a:r>
            <a:r>
              <a:rPr lang="en-GB" noProof="0" err="1"/>
              <a:t>coûteuses</a:t>
            </a:r>
            <a:r>
              <a:rPr lang="en-GB" noProof="0"/>
              <a:t>. À </a:t>
            </a:r>
            <a:r>
              <a:rPr lang="en-GB" noProof="0" err="1"/>
              <a:t>l’avenir</a:t>
            </a:r>
            <a:r>
              <a:rPr lang="en-GB" noProof="0"/>
              <a:t>, nous </a:t>
            </a:r>
            <a:r>
              <a:rPr lang="en-GB" noProof="0" err="1"/>
              <a:t>aurons</a:t>
            </a:r>
            <a:r>
              <a:rPr lang="en-GB" noProof="0"/>
              <a:t> </a:t>
            </a:r>
            <a:r>
              <a:rPr lang="en-GB" noProof="0" err="1"/>
              <a:t>besoin</a:t>
            </a:r>
            <a:r>
              <a:rPr lang="en-GB" noProof="0"/>
              <a:t> </a:t>
            </a:r>
            <a:r>
              <a:rPr lang="en-GB" noProof="0" err="1"/>
              <a:t>d’une</a:t>
            </a:r>
            <a:r>
              <a:rPr lang="en-GB" noProof="0"/>
              <a:t> </a:t>
            </a:r>
            <a:r>
              <a:rPr lang="en-GB" noProof="0" err="1"/>
              <a:t>énergie</a:t>
            </a:r>
            <a:r>
              <a:rPr lang="en-GB" noProof="0"/>
              <a:t> propre, peu chère et </a:t>
            </a:r>
            <a:r>
              <a:rPr lang="en-GB" noProof="0" err="1"/>
              <a:t>toujours</a:t>
            </a:r>
            <a:r>
              <a:rPr lang="en-GB" noProof="0"/>
              <a:t> disponible.</a:t>
            </a:r>
          </a:p>
        </p:txBody>
      </p:sp>
      <p:sp>
        <p:nvSpPr>
          <p:cNvPr id="297" name="Google Shape;277;g3b6568cbf6d_0_91"/>
          <p:cNvSpPr txBox="1"/>
          <p:nvPr/>
        </p:nvSpPr>
        <p:spPr>
          <a:xfrm>
            <a:off x="437144" y="6463738"/>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17" name="Google Shape;278;g3b6568cbf6d_0_91"/>
          <p:cNvSpPr txBox="1">
            <a:spLocks noGrp="1"/>
          </p:cNvSpPr>
          <p:nvPr>
            <p:ph type="sldNum" sz="quarter" idx="4294967295"/>
          </p:nvPr>
        </p:nvSpPr>
        <p:spPr>
          <a:xfrm>
            <a:off x="11367551" y="6397094"/>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17</a:t>
            </a:fld>
            <a:endParaRPr lang="en-GB" noProof="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oogle Shape;284;g3c451eedf8c_0_1"/>
          <p:cNvSpPr txBox="1">
            <a:spLocks noGrp="1"/>
          </p:cNvSpPr>
          <p:nvPr>
            <p:ph type="title"/>
          </p:nvPr>
        </p:nvSpPr>
        <p:spPr>
          <a:xfrm>
            <a:off x="587758" y="434187"/>
            <a:ext cx="8907245" cy="512402"/>
          </a:xfrm>
          <a:prstGeom prst="rect">
            <a:avLst/>
          </a:prstGeom>
        </p:spPr>
        <p:txBody>
          <a:bodyPr>
            <a:noAutofit/>
          </a:bodyPr>
          <a:lstStyle>
            <a:lvl1pPr defTabSz="868680">
              <a:defRPr sz="2200"/>
            </a:lvl1pPr>
          </a:lstStyle>
          <a:p>
            <a:r>
              <a:rPr lang="en-GB" sz="2400" noProof="0"/>
              <a:t>Scaffolding for a learner with English as an Additional Language</a:t>
            </a:r>
          </a:p>
        </p:txBody>
      </p:sp>
      <p:sp>
        <p:nvSpPr>
          <p:cNvPr id="323" name="Google Shape;285;g3c451eedf8c_0_1"/>
          <p:cNvSpPr txBox="1">
            <a:spLocks noGrp="1"/>
          </p:cNvSpPr>
          <p:nvPr>
            <p:ph type="body" sz="quarter" idx="1"/>
          </p:nvPr>
        </p:nvSpPr>
        <p:spPr>
          <a:xfrm>
            <a:off x="2279184" y="851226"/>
            <a:ext cx="3318003" cy="173702"/>
          </a:xfrm>
          <a:prstGeom prst="rect">
            <a:avLst/>
          </a:prstGeom>
        </p:spPr>
        <p:txBody>
          <a:bodyPr>
            <a:normAutofit lnSpcReduction="10000"/>
          </a:bodyPr>
          <a:lstStyle>
            <a:lvl1pPr indent="0" defTabSz="768094">
              <a:defRPr sz="1200" i="1"/>
            </a:lvl1pPr>
          </a:lstStyle>
          <a:p>
            <a:r>
              <a:rPr lang="en-GB" noProof="0"/>
              <a:t>This example is from KS3 Biology</a:t>
            </a:r>
          </a:p>
        </p:txBody>
      </p:sp>
      <p:sp>
        <p:nvSpPr>
          <p:cNvPr id="324" name="Google Shape;286;g3c451eedf8c_0_1"/>
          <p:cNvSpPr txBox="1"/>
          <p:nvPr/>
        </p:nvSpPr>
        <p:spPr>
          <a:xfrm>
            <a:off x="587758" y="1276970"/>
            <a:ext cx="8257986" cy="8243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b="1"/>
            </a:pPr>
            <a:r>
              <a:rPr lang="en-GB" noProof="0"/>
              <a:t>Prompt:</a:t>
            </a:r>
            <a:r>
              <a:rPr lang="en-GB" sz="1500" b="0" noProof="0"/>
              <a:t> Create a crib sheet for my students with Pashto as their first language for the attached worksheet (upload worksheet), translate and explain the more complex and key vocabulary with a translation into Pashto. </a:t>
            </a:r>
          </a:p>
        </p:txBody>
      </p:sp>
      <p:grpSp>
        <p:nvGrpSpPr>
          <p:cNvPr id="327" name="Screenshot 2026-02-02 at 10.43.12.pngGoogle Shape;287;g3c451eedf8c_0_1" descr="A table showing plant cell vocabulary for EAL beginners. It contains 4 columns, the first column is the English word, the second column is the English definition, the third column is the translated word in the language Pashto and the fourth column is the definition of the word in Pashto"/>
          <p:cNvGrpSpPr/>
          <p:nvPr/>
        </p:nvGrpSpPr>
        <p:grpSpPr>
          <a:xfrm>
            <a:off x="692050" y="2244800"/>
            <a:ext cx="7908185" cy="3863319"/>
            <a:chOff x="0" y="0"/>
            <a:chExt cx="7908184" cy="3863317"/>
          </a:xfrm>
        </p:grpSpPr>
        <p:sp>
          <p:nvSpPr>
            <p:cNvPr id="325" name="Rectangle"/>
            <p:cNvSpPr/>
            <p:nvPr/>
          </p:nvSpPr>
          <p:spPr>
            <a:xfrm>
              <a:off x="0" y="-1"/>
              <a:ext cx="7908185" cy="3863318"/>
            </a:xfrm>
            <a:prstGeom prst="rect">
              <a:avLst/>
            </a:prstGeom>
            <a:solidFill>
              <a:srgbClr val="ECECEC"/>
            </a:solidFill>
            <a:ln w="12700" cap="flat">
              <a:noFill/>
              <a:miter lim="400000"/>
            </a:ln>
            <a:effectLst/>
          </p:spPr>
          <p:txBody>
            <a:bodyPr wrap="square" lIns="45718" tIns="45718" rIns="45718" bIns="45718" numCol="1" anchor="ctr">
              <a:noAutofit/>
            </a:bodyPr>
            <a:lstStyle/>
            <a:p>
              <a:endParaRPr lang="en-GB" noProof="0"/>
            </a:p>
          </p:txBody>
        </p:sp>
        <p:pic>
          <p:nvPicPr>
            <p:cNvPr id="326" name="image11.png" descr="image11.png"/>
            <p:cNvPicPr>
              <a:picLocks noChangeAspect="1"/>
            </p:cNvPicPr>
            <p:nvPr/>
          </p:nvPicPr>
          <p:blipFill>
            <a:blip r:embed="rId3"/>
            <a:srcRect l="4045" t="31488" r="4497" b="2419"/>
            <a:stretch>
              <a:fillRect/>
            </a:stretch>
          </p:blipFill>
          <p:spPr>
            <a:xfrm>
              <a:off x="-1" y="-1"/>
              <a:ext cx="7908186" cy="3863319"/>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grpSp>
        <p:nvGrpSpPr>
          <p:cNvPr id="330" name="Google Shape;288;g3c451eedf8c_0_1">
            <a:extLst>
              <a:ext uri="{C183D7F6-B498-43B3-948B-1728B52AA6E4}">
                <adec:decorative xmlns:adec="http://schemas.microsoft.com/office/drawing/2017/decorative" val="1"/>
              </a:ext>
            </a:extLst>
          </p:cNvPr>
          <p:cNvGrpSpPr/>
          <p:nvPr/>
        </p:nvGrpSpPr>
        <p:grpSpPr>
          <a:xfrm>
            <a:off x="8949841" y="690386"/>
            <a:ext cx="2654405" cy="4269004"/>
            <a:chOff x="-1" y="-1"/>
            <a:chExt cx="2654404" cy="4269002"/>
          </a:xfrm>
        </p:grpSpPr>
        <p:sp>
          <p:nvSpPr>
            <p:cNvPr id="328" name="Rectangle"/>
            <p:cNvSpPr/>
            <p:nvPr/>
          </p:nvSpPr>
          <p:spPr>
            <a:xfrm>
              <a:off x="-1" y="0"/>
              <a:ext cx="2654404" cy="4269001"/>
            </a:xfrm>
            <a:prstGeom prst="rect">
              <a:avLst/>
            </a:prstGeom>
            <a:solidFill>
              <a:srgbClr val="F9E5EF"/>
            </a:solidFill>
            <a:ln w="12700" cap="flat">
              <a:noFill/>
              <a:miter lim="400000"/>
            </a:ln>
            <a:effectLst/>
          </p:spPr>
          <p:txBody>
            <a:bodyPr wrap="square" lIns="45718" tIns="45718" rIns="45718" bIns="45718" numCol="1" anchor="t">
              <a:noAutofit/>
            </a:bodyPr>
            <a:lstStyle/>
            <a:p>
              <a:endParaRPr lang="en-GB" noProof="0"/>
            </a:p>
          </p:txBody>
        </p:sp>
        <p:sp>
          <p:nvSpPr>
            <p:cNvPr id="329" name="If a learner with EAL had been progressing and now could read some English as well as being confident at reading in their primary language, you may just want to provide a crib sheet for some of the more complex and key vocabulary.…"/>
            <p:cNvSpPr txBox="1"/>
            <p:nvPr/>
          </p:nvSpPr>
          <p:spPr>
            <a:xfrm>
              <a:off x="-1" y="-1"/>
              <a:ext cx="2654404" cy="403783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r>
                <a:rPr lang="en-GB" noProof="0"/>
                <a:t>If a learner with EAL had been progressing and now could read some English as well as being confident at reading in their primary language, you may just want to provide a crib sheet for some of the more complex and key vocabulary. </a:t>
              </a:r>
            </a:p>
            <a:p>
              <a:r>
                <a:rPr lang="en-GB" noProof="0"/>
                <a:t>The level of support and scaffold offered should be specific to the individuals needs, considering their level of proficiency with English and their level of literacy in their own language and in English. </a:t>
              </a:r>
            </a:p>
            <a:p>
              <a:r>
                <a:rPr lang="en-GB" noProof="0"/>
                <a:t>You should consult with your EAL lead if you need further information on the student/pupil.  </a:t>
              </a:r>
            </a:p>
          </p:txBody>
        </p:sp>
      </p:grpSp>
      <p:sp>
        <p:nvSpPr>
          <p:cNvPr id="321" name="Google Shape;289;g3c451eedf8c_0_1"/>
          <p:cNvSpPr txBox="1"/>
          <p:nvPr/>
        </p:nvSpPr>
        <p:spPr>
          <a:xfrm>
            <a:off x="647723" y="63233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31" name="Google Shape;290;g3c451eedf8c_0_1"/>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18</a:t>
            </a:fld>
            <a:endParaRPr lang="en-GB" noProof="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Google Shape;327;g347168eca3a_0_493"/>
          <p:cNvSpPr txBox="1">
            <a:spLocks noGrp="1"/>
          </p:cNvSpPr>
          <p:nvPr>
            <p:ph type="title"/>
          </p:nvPr>
        </p:nvSpPr>
        <p:spPr>
          <a:xfrm>
            <a:off x="617698" y="433998"/>
            <a:ext cx="10956604" cy="512403"/>
          </a:xfrm>
          <a:prstGeom prst="rect">
            <a:avLst/>
          </a:prstGeom>
        </p:spPr>
        <p:txBody>
          <a:bodyPr/>
          <a:lstStyle/>
          <a:p>
            <a:r>
              <a:rPr lang="en-GB" noProof="0"/>
              <a:t>Early years – a personalised phonics story</a:t>
            </a:r>
          </a:p>
        </p:txBody>
      </p:sp>
      <p:sp>
        <p:nvSpPr>
          <p:cNvPr id="343" name="With all generative AI outputs the content will need checking for accuracy and appropriateness, such as changing the US spelling to UK spelling. In this case the class teacher will need to align the output with the needs of the pupils and the phonics sch"/>
          <p:cNvSpPr txBox="1"/>
          <p:nvPr/>
        </p:nvSpPr>
        <p:spPr>
          <a:xfrm>
            <a:off x="500393" y="1146308"/>
            <a:ext cx="3437705" cy="2123624"/>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r>
              <a:rPr lang="en-GB" noProof="0"/>
              <a:t>With all generative AI outputs, the content will need checking for accuracy and appropriateness, such as changing the US spelling to UK spelling. In this case the class teacher will need to align the output with the needs of the pupils and the phonics scheme they are following in their setting. It does not replace a detailed phonics scheme. </a:t>
            </a:r>
          </a:p>
        </p:txBody>
      </p:sp>
      <p:sp>
        <p:nvSpPr>
          <p:cNvPr id="338" name="Google Shape;329;g347168eca3a_0_493"/>
          <p:cNvSpPr txBox="1">
            <a:spLocks noGrp="1"/>
          </p:cNvSpPr>
          <p:nvPr>
            <p:ph type="body" sz="quarter" idx="1"/>
          </p:nvPr>
        </p:nvSpPr>
        <p:spPr>
          <a:xfrm>
            <a:off x="500393" y="3830377"/>
            <a:ext cx="3481880" cy="1444036"/>
          </a:xfrm>
          <a:prstGeom prst="rect">
            <a:avLst/>
          </a:prstGeom>
          <a:solidFill>
            <a:schemeClr val="accent3">
              <a:lumMod val="20000"/>
              <a:lumOff val="80000"/>
            </a:schemeClr>
          </a:solidFill>
        </p:spPr>
        <p:txBody>
          <a:bodyPr anchor="ctr">
            <a:normAutofit/>
          </a:bodyPr>
          <a:lstStyle/>
          <a:p>
            <a:pPr indent="0">
              <a:defRPr sz="1400" b="1"/>
            </a:pPr>
            <a:r>
              <a:rPr lang="en-GB" noProof="0"/>
              <a:t>Prompt:</a:t>
            </a:r>
            <a:r>
              <a:rPr lang="en-GB" b="0" noProof="0"/>
              <a:t> create a short story of 150-ish words using the phonics 'sh' and 'th' about a small mouse named 'Theo'. Ensure it follows the attached (upload) approach to phonic learning that our school uses. </a:t>
            </a:r>
          </a:p>
        </p:txBody>
      </p:sp>
      <p:sp>
        <p:nvSpPr>
          <p:cNvPr id="2" name="Google Shape;583;g3b6568cbf6d_0_318" descr="Arrow pointing from the prompt to the audio output">
            <a:extLst>
              <a:ext uri="{FF2B5EF4-FFF2-40B4-BE49-F238E27FC236}">
                <a16:creationId xmlns:a16="http://schemas.microsoft.com/office/drawing/2014/main" id="{B8821C7B-45C4-E7BB-DBE9-95FAB59DC63B}"/>
              </a:ext>
            </a:extLst>
          </p:cNvPr>
          <p:cNvSpPr/>
          <p:nvPr/>
        </p:nvSpPr>
        <p:spPr>
          <a:xfrm>
            <a:off x="4018838" y="4130032"/>
            <a:ext cx="481139" cy="275246"/>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341" name="Google Shape;332;g347168eca3a_0_493"/>
          <p:cNvSpPr txBox="1"/>
          <p:nvPr/>
        </p:nvSpPr>
        <p:spPr>
          <a:xfrm>
            <a:off x="4463412" y="1146308"/>
            <a:ext cx="6812409" cy="4565383"/>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b="1"/>
            </a:pPr>
            <a:r>
              <a:rPr lang="en-GB" noProof="0"/>
              <a:t>Theo’s Shiny Thrill</a:t>
            </a:r>
          </a:p>
          <a:p>
            <a:pPr>
              <a:lnSpc>
                <a:spcPct val="115000"/>
              </a:lnSpc>
              <a:spcBef>
                <a:spcPts val="1200"/>
              </a:spcBef>
            </a:pPr>
            <a:r>
              <a:rPr lang="en-GB" noProof="0"/>
              <a:t>Theo the </a:t>
            </a:r>
            <a:r>
              <a:rPr lang="en-GB" b="1" noProof="0"/>
              <a:t>th</a:t>
            </a:r>
            <a:r>
              <a:rPr lang="en-GB" noProof="0"/>
              <a:t>in little mouse lived in a cozy burrow beneath a </a:t>
            </a:r>
            <a:r>
              <a:rPr lang="en-GB" b="1" noProof="0"/>
              <a:t>th</a:t>
            </a:r>
            <a:r>
              <a:rPr lang="en-GB" noProof="0"/>
              <a:t>ick oak tree. One </a:t>
            </a:r>
            <a:r>
              <a:rPr lang="en-GB" b="1" noProof="0"/>
              <a:t>sh</a:t>
            </a:r>
            <a:r>
              <a:rPr lang="en-GB" noProof="0"/>
              <a:t>iny morning, he scurried outside and spotted a </a:t>
            </a:r>
            <a:r>
              <a:rPr lang="en-GB" b="1" noProof="0"/>
              <a:t>sh</a:t>
            </a:r>
            <a:r>
              <a:rPr lang="en-GB" noProof="0"/>
              <a:t>immering object near the </a:t>
            </a:r>
            <a:r>
              <a:rPr lang="en-GB" b="1" noProof="0"/>
              <a:t>th</a:t>
            </a:r>
            <a:r>
              <a:rPr lang="en-GB" noProof="0"/>
              <a:t>orny bushes.</a:t>
            </a:r>
          </a:p>
          <a:p>
            <a:pPr>
              <a:lnSpc>
                <a:spcPct val="115000"/>
              </a:lnSpc>
              <a:spcBef>
                <a:spcPts val="1200"/>
              </a:spcBef>
            </a:pPr>
            <a:r>
              <a:rPr lang="en-GB" noProof="0"/>
              <a:t>“What’s </a:t>
            </a:r>
            <a:r>
              <a:rPr lang="en-GB" b="1" noProof="0"/>
              <a:t>th</a:t>
            </a:r>
            <a:r>
              <a:rPr lang="en-GB" noProof="0"/>
              <a:t>at?” Theo </a:t>
            </a:r>
            <a:r>
              <a:rPr lang="en-GB" b="1" noProof="0"/>
              <a:t>th</a:t>
            </a:r>
            <a:r>
              <a:rPr lang="en-GB" noProof="0"/>
              <a:t>ought, his whiskers twitching. He </a:t>
            </a:r>
            <a:r>
              <a:rPr lang="en-GB" b="1" noProof="0"/>
              <a:t>sh</a:t>
            </a:r>
            <a:r>
              <a:rPr lang="en-GB" noProof="0"/>
              <a:t>uffled closer and gasped – it was a </a:t>
            </a:r>
            <a:r>
              <a:rPr lang="en-GB" b="1" noProof="0"/>
              <a:t>sh</a:t>
            </a:r>
            <a:r>
              <a:rPr lang="en-GB" noProof="0"/>
              <a:t>iny silver </a:t>
            </a:r>
            <a:r>
              <a:rPr lang="en-GB" b="1" noProof="0"/>
              <a:t>th</a:t>
            </a:r>
            <a:r>
              <a:rPr lang="en-GB" noProof="0"/>
              <a:t>imble!</a:t>
            </a:r>
          </a:p>
          <a:p>
            <a:pPr>
              <a:lnSpc>
                <a:spcPct val="115000"/>
              </a:lnSpc>
              <a:spcBef>
                <a:spcPts val="1200"/>
              </a:spcBef>
            </a:pPr>
            <a:r>
              <a:rPr lang="en-GB" noProof="0"/>
              <a:t>Excited, Theo tried to </a:t>
            </a:r>
            <a:r>
              <a:rPr lang="en-GB" b="1" noProof="0"/>
              <a:t>sh</a:t>
            </a:r>
            <a:r>
              <a:rPr lang="en-GB" noProof="0"/>
              <a:t>ove it along the path, but – </a:t>
            </a:r>
            <a:r>
              <a:rPr lang="en-GB" b="1" noProof="0"/>
              <a:t>th</a:t>
            </a:r>
            <a:r>
              <a:rPr lang="en-GB" noProof="0"/>
              <a:t>ump! – it tumbled into a </a:t>
            </a:r>
            <a:r>
              <a:rPr lang="en-GB" b="1" noProof="0"/>
              <a:t>sh</a:t>
            </a:r>
            <a:r>
              <a:rPr lang="en-GB" noProof="0"/>
              <a:t>allow puddle. “Oh no!” Theo </a:t>
            </a:r>
            <a:r>
              <a:rPr lang="en-GB" b="1" noProof="0"/>
              <a:t>sh</a:t>
            </a:r>
            <a:r>
              <a:rPr lang="en-GB" noProof="0"/>
              <a:t>rieked.</a:t>
            </a:r>
          </a:p>
          <a:p>
            <a:pPr>
              <a:lnSpc>
                <a:spcPct val="115000"/>
              </a:lnSpc>
              <a:spcBef>
                <a:spcPts val="1200"/>
              </a:spcBef>
            </a:pPr>
            <a:r>
              <a:rPr lang="en-GB" noProof="0"/>
              <a:t>Just </a:t>
            </a:r>
            <a:r>
              <a:rPr lang="en-GB" b="1" noProof="0"/>
              <a:t>th</a:t>
            </a:r>
            <a:r>
              <a:rPr lang="en-GB" noProof="0"/>
              <a:t>en, a friendly </a:t>
            </a:r>
            <a:r>
              <a:rPr lang="en-GB" b="1" noProof="0"/>
              <a:t>th</a:t>
            </a:r>
            <a:r>
              <a:rPr lang="en-GB" noProof="0"/>
              <a:t>rush fluttered down. “Need a </a:t>
            </a:r>
            <a:r>
              <a:rPr lang="en-GB" b="1" noProof="0"/>
              <a:t>sh</a:t>
            </a:r>
            <a:r>
              <a:rPr lang="en-GB" noProof="0"/>
              <a:t>ove?” she chirped. Together, they nudged the </a:t>
            </a:r>
            <a:r>
              <a:rPr lang="en-GB" b="1" noProof="0"/>
              <a:t>sh</a:t>
            </a:r>
            <a:r>
              <a:rPr lang="en-GB" noProof="0"/>
              <a:t>immering </a:t>
            </a:r>
            <a:r>
              <a:rPr lang="en-GB" b="1" noProof="0"/>
              <a:t>th</a:t>
            </a:r>
            <a:r>
              <a:rPr lang="en-GB" noProof="0"/>
              <a:t>imble home.</a:t>
            </a:r>
          </a:p>
          <a:p>
            <a:pPr>
              <a:lnSpc>
                <a:spcPct val="115000"/>
              </a:lnSpc>
              <a:spcBef>
                <a:spcPts val="1200"/>
              </a:spcBef>
            </a:pPr>
            <a:r>
              <a:rPr lang="en-GB" noProof="0"/>
              <a:t>Back in his burrow, Theo placed his treasure on a </a:t>
            </a:r>
            <a:r>
              <a:rPr lang="en-GB" b="1" noProof="0"/>
              <a:t>sh</a:t>
            </a:r>
            <a:r>
              <a:rPr lang="en-GB" noProof="0"/>
              <a:t>elf. “My </a:t>
            </a:r>
            <a:r>
              <a:rPr lang="en-GB" b="1" noProof="0"/>
              <a:t>th</a:t>
            </a:r>
            <a:r>
              <a:rPr lang="en-GB" noProof="0"/>
              <a:t>imble throne!” he giggled, </a:t>
            </a:r>
            <a:r>
              <a:rPr lang="en-GB" b="1" noProof="0"/>
              <a:t>sh</a:t>
            </a:r>
            <a:r>
              <a:rPr lang="en-GB" noProof="0"/>
              <a:t>ivering with delight.</a:t>
            </a:r>
          </a:p>
          <a:p>
            <a:pPr>
              <a:lnSpc>
                <a:spcPct val="115000"/>
              </a:lnSpc>
              <a:spcBef>
                <a:spcPts val="1200"/>
              </a:spcBef>
            </a:pPr>
            <a:r>
              <a:rPr lang="en-GB" noProof="0"/>
              <a:t>From </a:t>
            </a:r>
            <a:r>
              <a:rPr lang="en-GB" b="1" noProof="0"/>
              <a:t>th</a:t>
            </a:r>
            <a:r>
              <a:rPr lang="en-GB" noProof="0"/>
              <a:t>at day on, whenever Theo saw the </a:t>
            </a:r>
            <a:r>
              <a:rPr lang="en-GB" b="1" noProof="0"/>
              <a:t>sh</a:t>
            </a:r>
            <a:r>
              <a:rPr lang="en-GB" noProof="0"/>
              <a:t>immer of his </a:t>
            </a:r>
            <a:r>
              <a:rPr lang="en-GB" b="1" noProof="0"/>
              <a:t>sh</a:t>
            </a:r>
            <a:r>
              <a:rPr lang="en-GB" noProof="0"/>
              <a:t>iny </a:t>
            </a:r>
            <a:r>
              <a:rPr lang="en-GB" b="1" noProof="0"/>
              <a:t>th</a:t>
            </a:r>
            <a:r>
              <a:rPr lang="en-GB" noProof="0"/>
              <a:t>imble, he </a:t>
            </a:r>
            <a:r>
              <a:rPr lang="en-GB" b="1" noProof="0"/>
              <a:t>th</a:t>
            </a:r>
            <a:r>
              <a:rPr lang="en-GB" noProof="0"/>
              <a:t>ought of his </a:t>
            </a:r>
            <a:r>
              <a:rPr lang="en-GB" b="1" noProof="0"/>
              <a:t>th</a:t>
            </a:r>
            <a:r>
              <a:rPr lang="en-GB" noProof="0"/>
              <a:t>rilling adventure with the kind </a:t>
            </a:r>
            <a:r>
              <a:rPr lang="en-GB" b="1" noProof="0"/>
              <a:t>th</a:t>
            </a:r>
            <a:r>
              <a:rPr lang="en-GB" noProof="0"/>
              <a:t>rush.</a:t>
            </a:r>
          </a:p>
        </p:txBody>
      </p:sp>
      <p:sp>
        <p:nvSpPr>
          <p:cNvPr id="335" name="Google Shape;334;g347168eca3a_0_493"/>
          <p:cNvSpPr txBox="1"/>
          <p:nvPr/>
        </p:nvSpPr>
        <p:spPr>
          <a:xfrm>
            <a:off x="500393" y="62507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45" name="Google Shape;335;g347168eca3a_0_493"/>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19</a:t>
            </a:fld>
            <a:endParaRPr lang="en-GB" noProof="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C62AB-7E78-1635-7BAF-EC55C6D0A0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273" r="12727"/>
          <a:stretch>
            <a:fillRect/>
          </a:stretch>
        </p:blipFill>
        <p:spPr>
          <a:xfrm>
            <a:off x="6208532" y="0"/>
            <a:ext cx="5983468" cy="5248656"/>
          </a:xfrm>
          <a:prstGeom prst="rect">
            <a:avLst/>
          </a:prstGeom>
        </p:spPr>
      </p:pic>
      <p:pic>
        <p:nvPicPr>
          <p:cNvPr id="176" name="Google Shape;97;g347168eca3a_0_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7" y="0"/>
            <a:ext cx="12198097" cy="6858000"/>
          </a:xfrm>
          <a:prstGeom prst="rect">
            <a:avLst/>
          </a:prstGeom>
          <a:ln w="12700">
            <a:miter lim="400000"/>
          </a:ln>
        </p:spPr>
      </p:pic>
      <p:sp>
        <p:nvSpPr>
          <p:cNvPr id="177" name="Google Shape;98;g347168eca3a_0_0"/>
          <p:cNvSpPr txBox="1">
            <a:spLocks noGrp="1"/>
          </p:cNvSpPr>
          <p:nvPr>
            <p:ph type="title"/>
          </p:nvPr>
        </p:nvSpPr>
        <p:spPr>
          <a:xfrm>
            <a:off x="617698" y="424723"/>
            <a:ext cx="8757530" cy="512403"/>
          </a:xfrm>
          <a:prstGeom prst="rect">
            <a:avLst/>
          </a:prstGeom>
        </p:spPr>
        <p:txBody>
          <a:bodyPr>
            <a:noAutofit/>
          </a:bodyPr>
          <a:lstStyle/>
          <a:p>
            <a:r>
              <a:rPr lang="en-GB" noProof="0"/>
              <a:t>The Safe and Effective Use of AI in Education module overview</a:t>
            </a:r>
          </a:p>
        </p:txBody>
      </p:sp>
      <p:sp>
        <p:nvSpPr>
          <p:cNvPr id="178" name="Google Shape;99;g347168eca3a_0_0"/>
          <p:cNvSpPr txBox="1">
            <a:spLocks noGrp="1"/>
          </p:cNvSpPr>
          <p:nvPr>
            <p:ph type="body" idx="1"/>
          </p:nvPr>
        </p:nvSpPr>
        <p:spPr>
          <a:xfrm>
            <a:off x="647549" y="1361850"/>
            <a:ext cx="7883402" cy="4693500"/>
          </a:xfrm>
          <a:prstGeom prst="rect">
            <a:avLst/>
          </a:prstGeom>
        </p:spPr>
        <p:txBody>
          <a:bodyPr/>
          <a:lstStyle/>
          <a:p>
            <a:pPr indent="0">
              <a:spcBef>
                <a:spcPts val="900"/>
              </a:spcBef>
              <a:defRPr sz="2000"/>
            </a:pPr>
            <a:r>
              <a:rPr lang="en-GB" noProof="0"/>
              <a:t>Module 1: Understanding AI in education</a:t>
            </a:r>
          </a:p>
          <a:p>
            <a:pPr indent="0">
              <a:spcBef>
                <a:spcPts val="900"/>
              </a:spcBef>
              <a:defRPr sz="2000"/>
            </a:pPr>
            <a:r>
              <a:rPr lang="en-GB" noProof="0"/>
              <a:t>Module 2: Interacting with generative AI in education</a:t>
            </a:r>
          </a:p>
          <a:p>
            <a:pPr indent="0">
              <a:spcBef>
                <a:spcPts val="900"/>
              </a:spcBef>
              <a:defRPr sz="2000"/>
            </a:pPr>
            <a:r>
              <a:rPr lang="en-GB" noProof="0"/>
              <a:t>Module 3: Developing the safe use of generative AI in education</a:t>
            </a:r>
          </a:p>
          <a:p>
            <a:pPr indent="0">
              <a:spcBef>
                <a:spcPts val="900"/>
              </a:spcBef>
              <a:defRPr sz="2000" b="1"/>
            </a:pPr>
            <a:r>
              <a:rPr lang="en-GB" noProof="0"/>
              <a:t>Module 4: Use cases of generative AI in education</a:t>
            </a:r>
          </a:p>
          <a:p>
            <a:pPr indent="0">
              <a:spcBef>
                <a:spcPts val="900"/>
              </a:spcBef>
              <a:defRPr sz="2000"/>
            </a:pPr>
            <a:endParaRPr lang="en-GB" noProof="0"/>
          </a:p>
          <a:p>
            <a:pPr indent="0">
              <a:spcBef>
                <a:spcPts val="900"/>
              </a:spcBef>
              <a:defRPr sz="2000"/>
            </a:pPr>
            <a:r>
              <a:rPr lang="en-GB" noProof="0"/>
              <a:t>The Safe and Effective Use of AI in Education: Leadership Toolkit</a:t>
            </a:r>
          </a:p>
        </p:txBody>
      </p:sp>
      <p:sp>
        <p:nvSpPr>
          <p:cNvPr id="174" name="Google Shape;100;g347168eca3a_0_0"/>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179" name="Google Shape;101;g347168eca3a_0_0"/>
          <p:cNvSpPr txBox="1">
            <a:spLocks noGrp="1"/>
          </p:cNvSpPr>
          <p:nvPr>
            <p:ph type="sldNum" sz="quarter" idx="4294967295"/>
          </p:nvPr>
        </p:nvSpPr>
        <p:spPr>
          <a:xfrm>
            <a:off x="11429510" y="6201807"/>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a:t>
            </a:fld>
            <a:endParaRPr lang="en-GB" noProof="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Google Shape;341;g3b6568cbf6d_0_240"/>
          <p:cNvSpPr txBox="1">
            <a:spLocks noGrp="1"/>
          </p:cNvSpPr>
          <p:nvPr>
            <p:ph type="title"/>
          </p:nvPr>
        </p:nvSpPr>
        <p:spPr>
          <a:xfrm>
            <a:off x="587748" y="413852"/>
            <a:ext cx="4461304" cy="512403"/>
          </a:xfrm>
          <a:prstGeom prst="rect">
            <a:avLst/>
          </a:prstGeom>
        </p:spPr>
        <p:txBody>
          <a:bodyPr/>
          <a:lstStyle/>
          <a:p>
            <a:r>
              <a:rPr lang="en-GB" noProof="0"/>
              <a:t>Early years – activity ideas</a:t>
            </a:r>
          </a:p>
        </p:txBody>
      </p:sp>
      <p:sp>
        <p:nvSpPr>
          <p:cNvPr id="350" name="Google Shape;343;g3b6568cbf6d_0_240"/>
          <p:cNvSpPr txBox="1">
            <a:spLocks noGrp="1"/>
          </p:cNvSpPr>
          <p:nvPr>
            <p:ph type="body" sz="quarter" idx="1"/>
          </p:nvPr>
        </p:nvSpPr>
        <p:spPr>
          <a:xfrm>
            <a:off x="4640019" y="279113"/>
            <a:ext cx="6964221" cy="665861"/>
          </a:xfrm>
          <a:prstGeom prst="rect">
            <a:avLst/>
          </a:prstGeom>
          <a:solidFill>
            <a:schemeClr val="accent3">
              <a:lumMod val="20000"/>
              <a:lumOff val="80000"/>
            </a:schemeClr>
          </a:solidFill>
        </p:spPr>
        <p:txBody>
          <a:bodyPr/>
          <a:lstStyle/>
          <a:p>
            <a:pPr indent="0">
              <a:defRPr sz="1300" b="1"/>
            </a:pPr>
            <a:r>
              <a:rPr lang="en-GB" noProof="0"/>
              <a:t>Prompt:</a:t>
            </a:r>
            <a:r>
              <a:rPr lang="en-GB" b="0" noProof="0"/>
              <a:t> Create a short game that a four-year-old could play to help them learn their first letters: S A T P I N. Keep on making suggestions until you create one that I think will work for my pupils. It should employ active, play-based learning based on the attached approach. </a:t>
            </a:r>
          </a:p>
        </p:txBody>
      </p:sp>
      <p:sp>
        <p:nvSpPr>
          <p:cNvPr id="351" name="Google Shape;344;g3b6568cbf6d_0_240" descr="Arrow pointing from the prompt to the output"/>
          <p:cNvSpPr/>
          <p:nvPr/>
        </p:nvSpPr>
        <p:spPr>
          <a:xfrm rot="16200000" flipH="1">
            <a:off x="4009356" y="657315"/>
            <a:ext cx="431940" cy="668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682"/>
                </a:lnTo>
                <a:cubicBezTo>
                  <a:pt x="0" y="5831"/>
                  <a:pt x="4835" y="2708"/>
                  <a:pt x="10800" y="2708"/>
                </a:cubicBezTo>
                <a:lnTo>
                  <a:pt x="10800" y="0"/>
                </a:lnTo>
                <a:lnTo>
                  <a:pt x="21600" y="3843"/>
                </a:lnTo>
                <a:lnTo>
                  <a:pt x="10800" y="7687"/>
                </a:lnTo>
                <a:lnTo>
                  <a:pt x="10800" y="4978"/>
                </a:lnTo>
                <a:cubicBezTo>
                  <a:pt x="6777" y="4978"/>
                  <a:pt x="3516" y="7084"/>
                  <a:pt x="3516" y="9682"/>
                </a:cubicBezTo>
                <a:lnTo>
                  <a:pt x="3516" y="21600"/>
                </a:lnTo>
                <a:close/>
              </a:path>
            </a:pathLst>
          </a:custGeom>
          <a:solidFill>
            <a:schemeClr val="accent5"/>
          </a:solidFill>
          <a:ln w="12700">
            <a:miter lim="400000"/>
          </a:ln>
        </p:spPr>
        <p:txBody>
          <a:bodyPr lIns="45718" tIns="45718" rIns="45718" bIns="45718" anchor="ctr"/>
          <a:lstStyle/>
          <a:p>
            <a:pPr algn="ctr"/>
            <a:endParaRPr lang="en-GB" noProof="0"/>
          </a:p>
        </p:txBody>
      </p:sp>
      <p:sp>
        <p:nvSpPr>
          <p:cNvPr id="352" name="Google Shape;345;g3b6568cbf6d_0_240">
            <a:extLst>
              <a:ext uri="{C183D7F6-B498-43B3-948B-1728B52AA6E4}">
                <adec:decorative xmlns:adec="http://schemas.microsoft.com/office/drawing/2017/decorative" val="1"/>
              </a:ext>
            </a:extLst>
          </p:cNvPr>
          <p:cNvSpPr/>
          <p:nvPr/>
        </p:nvSpPr>
        <p:spPr>
          <a:xfrm>
            <a:off x="382772" y="1246000"/>
            <a:ext cx="11306799" cy="4929903"/>
          </a:xfrm>
          <a:prstGeom prst="rect">
            <a:avLst/>
          </a:prstGeom>
          <a:solidFill>
            <a:srgbClr val="FFFFFF"/>
          </a:solidFill>
          <a:ln w="28575">
            <a:solidFill>
              <a:srgbClr val="FBDEDF"/>
            </a:solidFill>
          </a:ln>
        </p:spPr>
        <p:txBody>
          <a:bodyPr lIns="45718" tIns="45718" rIns="45718" bIns="45718" anchor="ctr"/>
          <a:lstStyle/>
          <a:p>
            <a:pPr algn="ctr"/>
            <a:endParaRPr lang="en-GB" noProof="0"/>
          </a:p>
        </p:txBody>
      </p:sp>
      <p:sp>
        <p:nvSpPr>
          <p:cNvPr id="353" name="Google Shape;346;g3b6568cbf6d_0_240"/>
          <p:cNvSpPr txBox="1"/>
          <p:nvPr/>
        </p:nvSpPr>
        <p:spPr>
          <a:xfrm>
            <a:off x="457901" y="1157161"/>
            <a:ext cx="5590436" cy="49406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000"/>
            </a:pPr>
            <a:r>
              <a:rPr lang="en-GB" noProof="0"/>
              <a:t>Here's a fun and engaging </a:t>
            </a:r>
            <a:r>
              <a:rPr lang="en-GB" b="1" noProof="0"/>
              <a:t>phonics game</a:t>
            </a:r>
            <a:r>
              <a:rPr lang="en-GB" noProof="0"/>
              <a:t> for a 4-year-old to help them learn their first letters: </a:t>
            </a:r>
            <a:r>
              <a:rPr lang="en-GB" b="1" noProof="0"/>
              <a:t>S, A, T, P, I, N</a:t>
            </a:r>
            <a:r>
              <a:rPr lang="en-GB" noProof="0"/>
              <a:t>.</a:t>
            </a:r>
          </a:p>
          <a:p>
            <a:pPr>
              <a:lnSpc>
                <a:spcPct val="115000"/>
              </a:lnSpc>
              <a:spcBef>
                <a:spcPts val="1200"/>
              </a:spcBef>
              <a:defRPr sz="1200" b="1"/>
            </a:pPr>
            <a:r>
              <a:rPr lang="en-GB" noProof="0"/>
              <a:t>Game: "Silly Sound Safari!"</a:t>
            </a:r>
          </a:p>
          <a:p>
            <a:pPr>
              <a:lnSpc>
                <a:spcPct val="115000"/>
              </a:lnSpc>
              <a:spcBef>
                <a:spcPts val="1200"/>
              </a:spcBef>
              <a:defRPr sz="1000"/>
            </a:pPr>
            <a:r>
              <a:rPr lang="en-GB" noProof="0"/>
              <a:t>👦🏽 </a:t>
            </a:r>
            <a:r>
              <a:rPr lang="en-GB" b="1" noProof="0"/>
              <a:t>Ages:</a:t>
            </a:r>
            <a:r>
              <a:rPr lang="en-GB" noProof="0"/>
              <a:t> 4+</a:t>
            </a:r>
            <a:br>
              <a:rPr lang="en-GB" noProof="0"/>
            </a:br>
            <a:r>
              <a:rPr lang="en-GB" noProof="0"/>
              <a:t> 🕒 </a:t>
            </a:r>
            <a:r>
              <a:rPr lang="en-GB" b="1" noProof="0"/>
              <a:t>Time:</a:t>
            </a:r>
            <a:r>
              <a:rPr lang="en-GB" noProof="0"/>
              <a:t> 5–10 minutes</a:t>
            </a:r>
            <a:br>
              <a:rPr lang="en-GB" noProof="0"/>
            </a:br>
            <a:r>
              <a:rPr lang="en-GB" noProof="0"/>
              <a:t> 📖 </a:t>
            </a:r>
            <a:r>
              <a:rPr lang="en-GB" b="1" noProof="0"/>
              <a:t>Focus Letters:</a:t>
            </a:r>
            <a:r>
              <a:rPr lang="en-GB" noProof="0"/>
              <a:t> </a:t>
            </a:r>
            <a:r>
              <a:rPr lang="en-GB" b="1" noProof="0"/>
              <a:t>S, A, T, P, I, N</a:t>
            </a:r>
            <a:br>
              <a:rPr lang="en-GB" b="1" noProof="0"/>
            </a:br>
            <a:r>
              <a:rPr lang="en-GB" noProof="0"/>
              <a:t> 🎉 </a:t>
            </a:r>
            <a:r>
              <a:rPr lang="en-GB" b="1" noProof="0"/>
              <a:t>Skills Practiced:</a:t>
            </a:r>
            <a:r>
              <a:rPr lang="en-GB" noProof="0"/>
              <a:t> Letter recognition, phonics, vocabulary</a:t>
            </a:r>
          </a:p>
          <a:p>
            <a:pPr>
              <a:lnSpc>
                <a:spcPct val="115000"/>
              </a:lnSpc>
              <a:spcBef>
                <a:spcPts val="1400"/>
              </a:spcBef>
              <a:defRPr sz="1200" b="1"/>
            </a:pPr>
            <a:r>
              <a:rPr lang="en-GB" noProof="0"/>
              <a:t>How to Play</a:t>
            </a:r>
          </a:p>
          <a:p>
            <a:pPr>
              <a:lnSpc>
                <a:spcPct val="115000"/>
              </a:lnSpc>
              <a:spcBef>
                <a:spcPts val="1200"/>
              </a:spcBef>
              <a:defRPr sz="1000"/>
            </a:pPr>
            <a:r>
              <a:rPr lang="en-GB" noProof="0"/>
              <a:t>1️⃣ </a:t>
            </a:r>
            <a:r>
              <a:rPr lang="en-GB" b="1" noProof="0"/>
              <a:t>Set the Scene:</a:t>
            </a:r>
            <a:br>
              <a:rPr lang="en-GB" b="1" noProof="0"/>
            </a:br>
            <a:r>
              <a:rPr lang="en-GB" noProof="0"/>
              <a:t> Tell the child: </a:t>
            </a:r>
            <a:r>
              <a:rPr lang="en-GB" i="1" noProof="0"/>
              <a:t>"We’re going on a silly sound safari! We need to find things that start with these magic letters: S, A, T, P, I, and N!"</a:t>
            </a:r>
          </a:p>
          <a:p>
            <a:pPr>
              <a:lnSpc>
                <a:spcPct val="115000"/>
              </a:lnSpc>
              <a:spcBef>
                <a:spcPts val="1200"/>
              </a:spcBef>
              <a:defRPr sz="1000"/>
            </a:pPr>
            <a:r>
              <a:rPr lang="en-GB" noProof="0"/>
              <a:t>2️⃣ </a:t>
            </a:r>
            <a:r>
              <a:rPr lang="en-GB" b="1" noProof="0"/>
              <a:t>Treasure Hunt:</a:t>
            </a:r>
            <a:br>
              <a:rPr lang="en-GB" b="1" noProof="0"/>
            </a:br>
            <a:r>
              <a:rPr lang="en-GB" noProof="0"/>
              <a:t> Give them a </a:t>
            </a:r>
            <a:r>
              <a:rPr lang="en-GB" b="1" noProof="0"/>
              <a:t>small basket</a:t>
            </a:r>
            <a:r>
              <a:rPr lang="en-GB" noProof="0"/>
              <a:t> (or a space on the table) and challenge them to </a:t>
            </a:r>
            <a:r>
              <a:rPr lang="en-GB" b="1" noProof="0"/>
              <a:t>find objects around the room</a:t>
            </a:r>
            <a:r>
              <a:rPr lang="en-GB" noProof="0"/>
              <a:t> that begin with each sound. For example:</a:t>
            </a:r>
          </a:p>
          <a:p>
            <a:pPr marL="457200" indent="-298450">
              <a:lnSpc>
                <a:spcPct val="115000"/>
              </a:lnSpc>
              <a:spcBef>
                <a:spcPts val="1200"/>
              </a:spcBef>
              <a:buClr>
                <a:srgbClr val="000000"/>
              </a:buClr>
              <a:buSzPts val="1000"/>
              <a:buFont typeface="Arial"/>
              <a:buChar char="●"/>
              <a:defRPr sz="1000" b="1"/>
            </a:pPr>
            <a:r>
              <a:rPr lang="en-GB" noProof="0"/>
              <a:t>S</a:t>
            </a:r>
            <a:r>
              <a:rPr lang="en-GB" b="0" noProof="0"/>
              <a:t> – Spoon, sock, sun (picture)</a:t>
            </a:r>
          </a:p>
          <a:p>
            <a:pPr marL="457200" indent="-298450">
              <a:lnSpc>
                <a:spcPct val="115000"/>
              </a:lnSpc>
              <a:buClr>
                <a:srgbClr val="000000"/>
              </a:buClr>
              <a:buSzPts val="1000"/>
              <a:buFont typeface="Arial"/>
              <a:buChar char="●"/>
              <a:defRPr sz="1000" b="1"/>
            </a:pPr>
            <a:r>
              <a:rPr lang="en-GB" noProof="0"/>
              <a:t>A</a:t>
            </a:r>
            <a:r>
              <a:rPr lang="en-GB" b="0" noProof="0"/>
              <a:t> – Apple, ant (toy), apron</a:t>
            </a:r>
          </a:p>
          <a:p>
            <a:pPr marL="457200" indent="-298450">
              <a:lnSpc>
                <a:spcPct val="115000"/>
              </a:lnSpc>
              <a:buClr>
                <a:srgbClr val="000000"/>
              </a:buClr>
              <a:buSzPts val="1000"/>
              <a:buFont typeface="Arial"/>
              <a:buChar char="●"/>
              <a:defRPr sz="1000" b="1"/>
            </a:pPr>
            <a:r>
              <a:rPr lang="en-GB" noProof="0"/>
              <a:t>T</a:t>
            </a:r>
            <a:r>
              <a:rPr lang="en-GB" b="0" noProof="0"/>
              <a:t> – Toy, teddy, toothbrush</a:t>
            </a:r>
          </a:p>
          <a:p>
            <a:pPr marL="457200" indent="-298450">
              <a:lnSpc>
                <a:spcPct val="115000"/>
              </a:lnSpc>
              <a:buClr>
                <a:srgbClr val="000000"/>
              </a:buClr>
              <a:buSzPts val="1000"/>
              <a:buFont typeface="Arial"/>
              <a:buChar char="●"/>
              <a:defRPr sz="1000" b="1"/>
            </a:pPr>
            <a:r>
              <a:rPr lang="en-GB" noProof="0"/>
              <a:t>P</a:t>
            </a:r>
            <a:r>
              <a:rPr lang="en-GB" b="0" noProof="0"/>
              <a:t> – Pencil, peg, plate</a:t>
            </a:r>
          </a:p>
          <a:p>
            <a:pPr marL="457200" indent="-298450">
              <a:lnSpc>
                <a:spcPct val="115000"/>
              </a:lnSpc>
              <a:buClr>
                <a:srgbClr val="000000"/>
              </a:buClr>
              <a:buSzPts val="1000"/>
              <a:buFont typeface="Arial"/>
              <a:buChar char="●"/>
              <a:defRPr sz="1000" b="1"/>
            </a:pPr>
            <a:r>
              <a:rPr lang="en-GB" noProof="0"/>
              <a:t>I</a:t>
            </a:r>
            <a:r>
              <a:rPr lang="en-GB" b="0" noProof="0"/>
              <a:t> – Inchworm (toy), ink, insect (drawing)</a:t>
            </a:r>
          </a:p>
          <a:p>
            <a:pPr marL="457200" indent="-298450">
              <a:lnSpc>
                <a:spcPct val="115000"/>
              </a:lnSpc>
              <a:buClr>
                <a:srgbClr val="000000"/>
              </a:buClr>
              <a:buSzPts val="1000"/>
              <a:buFont typeface="Arial"/>
              <a:buChar char="●"/>
              <a:defRPr sz="1000" b="1"/>
            </a:pPr>
            <a:r>
              <a:rPr lang="en-GB" noProof="0"/>
              <a:t>N</a:t>
            </a:r>
            <a:r>
              <a:rPr lang="en-GB" b="0" noProof="0"/>
              <a:t> – Nut, necklace, newspaper</a:t>
            </a:r>
          </a:p>
        </p:txBody>
      </p:sp>
      <p:sp>
        <p:nvSpPr>
          <p:cNvPr id="354" name="Google Shape;347;g3b6568cbf6d_0_240"/>
          <p:cNvSpPr txBox="1"/>
          <p:nvPr/>
        </p:nvSpPr>
        <p:spPr>
          <a:xfrm>
            <a:off x="6294437" y="1245998"/>
            <a:ext cx="5382602" cy="4470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000"/>
            </a:pPr>
            <a:r>
              <a:rPr lang="en-GB" noProof="0"/>
              <a:t>(If indoors, you can </a:t>
            </a:r>
            <a:r>
              <a:rPr lang="en-GB" b="1" noProof="0"/>
              <a:t>use picture cards</a:t>
            </a:r>
            <a:r>
              <a:rPr lang="en-GB" noProof="0"/>
              <a:t> instead of real objects.)</a:t>
            </a:r>
          </a:p>
          <a:p>
            <a:pPr>
              <a:lnSpc>
                <a:spcPct val="115000"/>
              </a:lnSpc>
              <a:spcBef>
                <a:spcPts val="1200"/>
              </a:spcBef>
              <a:defRPr sz="1000"/>
            </a:pPr>
            <a:r>
              <a:rPr lang="en-GB" noProof="0"/>
              <a:t>3️⃣ </a:t>
            </a:r>
            <a:r>
              <a:rPr lang="en-GB" b="1" noProof="0"/>
              <a:t>Super Sound Sorting!</a:t>
            </a:r>
            <a:br>
              <a:rPr lang="en-GB" b="1" noProof="0"/>
            </a:br>
            <a:r>
              <a:rPr lang="en-GB" noProof="0"/>
              <a:t> Lay out the </a:t>
            </a:r>
            <a:r>
              <a:rPr lang="en-GB" b="1" noProof="0"/>
              <a:t>letters S, A, T, P, I, N</a:t>
            </a:r>
            <a:r>
              <a:rPr lang="en-GB" noProof="0"/>
              <a:t> on the floor (written on paper or blocks).</a:t>
            </a:r>
            <a:br>
              <a:rPr lang="en-GB" noProof="0"/>
            </a:br>
            <a:r>
              <a:rPr lang="en-GB" noProof="0"/>
              <a:t> The child </a:t>
            </a:r>
            <a:r>
              <a:rPr lang="en-GB" b="1" noProof="0"/>
              <a:t>places each item next to the correct letter</a:t>
            </a:r>
            <a:r>
              <a:rPr lang="en-GB" noProof="0"/>
              <a:t> and says the sound:</a:t>
            </a:r>
            <a:br>
              <a:rPr lang="en-GB" noProof="0"/>
            </a:br>
            <a:r>
              <a:rPr lang="en-GB" noProof="0"/>
              <a:t> </a:t>
            </a:r>
            <a:r>
              <a:rPr lang="en-GB" i="1" noProof="0"/>
              <a:t>"</a:t>
            </a:r>
            <a:r>
              <a:rPr lang="en-GB" i="1" noProof="0" err="1"/>
              <a:t>Sss</a:t>
            </a:r>
            <a:r>
              <a:rPr lang="en-GB" i="1" noProof="0"/>
              <a:t> for sock! T-t-t for teddy!"</a:t>
            </a:r>
          </a:p>
          <a:p>
            <a:pPr>
              <a:lnSpc>
                <a:spcPct val="115000"/>
              </a:lnSpc>
              <a:spcBef>
                <a:spcPts val="1200"/>
              </a:spcBef>
              <a:defRPr sz="1000"/>
            </a:pPr>
            <a:r>
              <a:rPr lang="en-GB" noProof="0"/>
              <a:t>4️⃣ </a:t>
            </a:r>
            <a:r>
              <a:rPr lang="en-GB" b="1" noProof="0"/>
              <a:t>Action Round!</a:t>
            </a:r>
            <a:r>
              <a:rPr lang="en-GB" noProof="0"/>
              <a:t> (Optional)</a:t>
            </a:r>
            <a:br>
              <a:rPr lang="en-GB" noProof="0"/>
            </a:br>
            <a:r>
              <a:rPr lang="en-GB" noProof="0"/>
              <a:t> For extra fun, have the child </a:t>
            </a:r>
            <a:r>
              <a:rPr lang="en-GB" b="1" noProof="0"/>
              <a:t>act out</a:t>
            </a:r>
            <a:r>
              <a:rPr lang="en-GB" noProof="0"/>
              <a:t> an action for each letter.</a:t>
            </a:r>
            <a:br>
              <a:rPr lang="en-GB" noProof="0"/>
            </a:br>
            <a:r>
              <a:rPr lang="en-GB" noProof="0"/>
              <a:t> For example:</a:t>
            </a:r>
          </a:p>
          <a:p>
            <a:pPr marL="457200" indent="-298450">
              <a:lnSpc>
                <a:spcPct val="115000"/>
              </a:lnSpc>
              <a:spcBef>
                <a:spcPts val="1200"/>
              </a:spcBef>
              <a:buClr>
                <a:srgbClr val="000000"/>
              </a:buClr>
              <a:buSzPts val="1000"/>
              <a:buFont typeface="Arial"/>
              <a:buChar char="●"/>
              <a:defRPr sz="1000" b="1"/>
            </a:pPr>
            <a:r>
              <a:rPr lang="en-GB" noProof="0"/>
              <a:t>S</a:t>
            </a:r>
            <a:r>
              <a:rPr lang="en-GB" b="0" noProof="0"/>
              <a:t> – </a:t>
            </a:r>
            <a:r>
              <a:rPr lang="en-GB" noProof="0"/>
              <a:t>Slither</a:t>
            </a:r>
            <a:r>
              <a:rPr lang="en-GB" b="0" noProof="0"/>
              <a:t> like a snake</a:t>
            </a:r>
          </a:p>
          <a:p>
            <a:pPr marL="457200" indent="-298450">
              <a:lnSpc>
                <a:spcPct val="115000"/>
              </a:lnSpc>
              <a:buClr>
                <a:srgbClr val="000000"/>
              </a:buClr>
              <a:buSzPts val="1000"/>
              <a:buFont typeface="Arial"/>
              <a:buChar char="●"/>
              <a:defRPr sz="1000" b="1"/>
            </a:pPr>
            <a:r>
              <a:rPr lang="en-GB" noProof="0"/>
              <a:t>A</a:t>
            </a:r>
            <a:r>
              <a:rPr lang="en-GB" b="0" noProof="0"/>
              <a:t> – </a:t>
            </a:r>
            <a:r>
              <a:rPr lang="en-GB" noProof="0"/>
              <a:t>Arms up</a:t>
            </a:r>
            <a:r>
              <a:rPr lang="en-GB" b="0" noProof="0"/>
              <a:t> like an alligator</a:t>
            </a:r>
          </a:p>
          <a:p>
            <a:pPr marL="457200" indent="-298450">
              <a:lnSpc>
                <a:spcPct val="115000"/>
              </a:lnSpc>
              <a:buClr>
                <a:srgbClr val="000000"/>
              </a:buClr>
              <a:buSzPts val="1000"/>
              <a:buFont typeface="Arial"/>
              <a:buChar char="●"/>
              <a:defRPr sz="1000" b="1"/>
            </a:pPr>
            <a:r>
              <a:rPr lang="en-GB" noProof="0"/>
              <a:t>T</a:t>
            </a:r>
            <a:r>
              <a:rPr lang="en-GB" b="0" noProof="0"/>
              <a:t> – </a:t>
            </a:r>
            <a:r>
              <a:rPr lang="en-GB" noProof="0"/>
              <a:t>Tiptoe</a:t>
            </a:r>
            <a:r>
              <a:rPr lang="en-GB" b="0" noProof="0"/>
              <a:t> like a tiger</a:t>
            </a:r>
          </a:p>
          <a:p>
            <a:pPr marL="457200" indent="-298450">
              <a:lnSpc>
                <a:spcPct val="115000"/>
              </a:lnSpc>
              <a:buClr>
                <a:srgbClr val="000000"/>
              </a:buClr>
              <a:buSzPts val="1000"/>
              <a:buFont typeface="Arial"/>
              <a:buChar char="●"/>
              <a:defRPr sz="1000" b="1"/>
            </a:pPr>
            <a:r>
              <a:rPr lang="en-GB" noProof="0"/>
              <a:t>P</a:t>
            </a:r>
            <a:r>
              <a:rPr lang="en-GB" b="0" noProof="0"/>
              <a:t> – </a:t>
            </a:r>
            <a:r>
              <a:rPr lang="en-GB" noProof="0"/>
              <a:t>Pretend to pop</a:t>
            </a:r>
            <a:r>
              <a:rPr lang="en-GB" b="0" noProof="0"/>
              <a:t> like popcorn</a:t>
            </a:r>
          </a:p>
          <a:p>
            <a:pPr marL="457200" indent="-298450">
              <a:lnSpc>
                <a:spcPct val="115000"/>
              </a:lnSpc>
              <a:buClr>
                <a:srgbClr val="000000"/>
              </a:buClr>
              <a:buSzPts val="1000"/>
              <a:buFont typeface="Arial"/>
              <a:buChar char="●"/>
              <a:defRPr sz="1000" b="1"/>
            </a:pPr>
            <a:r>
              <a:rPr lang="en-GB" noProof="0"/>
              <a:t>I</a:t>
            </a:r>
            <a:r>
              <a:rPr lang="en-GB" b="0" noProof="0"/>
              <a:t> – </a:t>
            </a:r>
            <a:r>
              <a:rPr lang="en-GB" noProof="0"/>
              <a:t>Itch</a:t>
            </a:r>
            <a:r>
              <a:rPr lang="en-GB" b="0" noProof="0"/>
              <a:t> like an insect</a:t>
            </a:r>
          </a:p>
          <a:p>
            <a:pPr marL="457200" indent="-298450">
              <a:lnSpc>
                <a:spcPct val="115000"/>
              </a:lnSpc>
              <a:buClr>
                <a:srgbClr val="000000"/>
              </a:buClr>
              <a:buSzPts val="1000"/>
              <a:buFont typeface="Arial"/>
              <a:buChar char="●"/>
              <a:defRPr sz="1000" b="1"/>
            </a:pPr>
            <a:r>
              <a:rPr lang="en-GB" noProof="0"/>
              <a:t>N</a:t>
            </a:r>
            <a:r>
              <a:rPr lang="en-GB" b="0" noProof="0"/>
              <a:t> – </a:t>
            </a:r>
            <a:r>
              <a:rPr lang="en-GB" noProof="0"/>
              <a:t>Nod</a:t>
            </a:r>
            <a:r>
              <a:rPr lang="en-GB" b="0" noProof="0"/>
              <a:t> like a night owl</a:t>
            </a:r>
          </a:p>
          <a:p>
            <a:pPr>
              <a:lnSpc>
                <a:spcPct val="115000"/>
              </a:lnSpc>
              <a:spcBef>
                <a:spcPts val="1200"/>
              </a:spcBef>
              <a:defRPr sz="1000"/>
            </a:pPr>
            <a:r>
              <a:rPr lang="en-GB" noProof="0"/>
              <a:t>5️⃣ </a:t>
            </a:r>
            <a:r>
              <a:rPr lang="en-GB" b="1" noProof="0"/>
              <a:t>Victory Dance!</a:t>
            </a:r>
            <a:br>
              <a:rPr lang="en-GB" b="1" noProof="0"/>
            </a:br>
            <a:r>
              <a:rPr lang="en-GB" noProof="0"/>
              <a:t> Once they’ve sorted all their objects, celebrate with a </a:t>
            </a:r>
            <a:r>
              <a:rPr lang="en-GB" b="1" noProof="0"/>
              <a:t>silly victory dance</a:t>
            </a:r>
            <a:r>
              <a:rPr lang="en-GB" noProof="0"/>
              <a:t>!</a:t>
            </a:r>
          </a:p>
          <a:p>
            <a:pPr>
              <a:lnSpc>
                <a:spcPct val="115000"/>
              </a:lnSpc>
              <a:spcBef>
                <a:spcPts val="1200"/>
              </a:spcBef>
              <a:defRPr sz="1000"/>
            </a:pPr>
            <a:r>
              <a:rPr lang="en-GB" noProof="0"/>
              <a:t>This game is </a:t>
            </a:r>
            <a:r>
              <a:rPr lang="en-GB" b="1" noProof="0"/>
              <a:t>playful, hands-on, and multisensory</a:t>
            </a:r>
            <a:r>
              <a:rPr lang="en-GB" noProof="0"/>
              <a:t>, making it perfect for 4-year-olds learning their first phonics sounds.</a:t>
            </a:r>
          </a:p>
          <a:p>
            <a:pPr>
              <a:lnSpc>
                <a:spcPct val="115000"/>
              </a:lnSpc>
              <a:spcBef>
                <a:spcPts val="1200"/>
              </a:spcBef>
              <a:defRPr sz="1000"/>
            </a:pPr>
            <a:r>
              <a:rPr lang="en-GB" noProof="0"/>
              <a:t>Would you like a printable version of the letter cards? 😊</a:t>
            </a:r>
          </a:p>
        </p:txBody>
      </p:sp>
      <p:sp>
        <p:nvSpPr>
          <p:cNvPr id="347" name="Google Shape;348;g3b6568cbf6d_0_240"/>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55" name="Google Shape;349;g3b6568cbf6d_0_24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20</a:t>
            </a:fld>
            <a:endParaRPr lang="en-GB" noProof="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Google Shape;355;g354cd1c796f_0_0"/>
          <p:cNvSpPr txBox="1">
            <a:spLocks noGrp="1"/>
          </p:cNvSpPr>
          <p:nvPr>
            <p:ph type="title"/>
          </p:nvPr>
        </p:nvSpPr>
        <p:spPr>
          <a:xfrm>
            <a:off x="587748" y="414892"/>
            <a:ext cx="10956604" cy="512403"/>
          </a:xfrm>
          <a:prstGeom prst="rect">
            <a:avLst/>
          </a:prstGeom>
        </p:spPr>
        <p:txBody>
          <a:bodyPr/>
          <a:lstStyle/>
          <a:p>
            <a:r>
              <a:rPr lang="en-GB" noProof="0"/>
              <a:t>College students using an LLM provided by the college for research</a:t>
            </a:r>
          </a:p>
        </p:txBody>
      </p:sp>
      <p:sp>
        <p:nvSpPr>
          <p:cNvPr id="360" name="In this case the Extended Project Qualification (EPQ) teacher supports learners to research using an LLM provided by the college that meets the DfE’s product safety standards. The use of the LLM is for research purposes and the students are aware that th"/>
          <p:cNvSpPr txBox="1"/>
          <p:nvPr/>
        </p:nvSpPr>
        <p:spPr>
          <a:xfrm>
            <a:off x="587748" y="1025653"/>
            <a:ext cx="3132929" cy="2005833"/>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r>
              <a:rPr lang="en-GB" noProof="0"/>
              <a:t>In this case the Extended Project Qualification (EPQ) teacher supports learners to research using an LLM provided by the college that meets the DfE’s product safety standards. The use of the LLM is for research purposes and the students are aware that they must verify facts and credit the use of AI in their work. </a:t>
            </a:r>
          </a:p>
        </p:txBody>
      </p:sp>
      <p:sp>
        <p:nvSpPr>
          <p:cNvPr id="363" name="Prompt:…"/>
          <p:cNvSpPr txBox="1"/>
          <p:nvPr/>
        </p:nvSpPr>
        <p:spPr>
          <a:xfrm>
            <a:off x="587748" y="3455015"/>
            <a:ext cx="2901288" cy="2412234"/>
          </a:xfrm>
          <a:prstGeom prst="rect">
            <a:avLst/>
          </a:prstGeom>
          <a:solidFill>
            <a:schemeClr val="accent3">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ctr">
            <a:spAutoFit/>
          </a:bodyPr>
          <a:lstStyle/>
          <a:p>
            <a:pPr>
              <a:defRPr b="1"/>
            </a:pPr>
            <a:r>
              <a:rPr lang="en-GB" noProof="0"/>
              <a:t>Prompt:</a:t>
            </a:r>
          </a:p>
          <a:p>
            <a:pPr>
              <a:defRPr b="1"/>
            </a:pPr>
            <a:endParaRPr lang="en-GB" noProof="0"/>
          </a:p>
          <a:p>
            <a:r>
              <a:rPr lang="en-GB" noProof="0"/>
              <a:t>I'm an EPQ student who has chosen the following question: "What’s the difference between society and culture?". I don't want you to answer the question but instead formulate a series of questions that I need to research and suggest places that I can find relevant research.</a:t>
            </a:r>
          </a:p>
        </p:txBody>
      </p:sp>
      <p:sp>
        <p:nvSpPr>
          <p:cNvPr id="365" name="Google Shape;358;g354cd1c796f_0_0" descr="Arrow pointing from the prompt to the output"/>
          <p:cNvSpPr/>
          <p:nvPr/>
        </p:nvSpPr>
        <p:spPr>
          <a:xfrm rot="698562">
            <a:off x="3528385" y="3223194"/>
            <a:ext cx="670580" cy="458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6" y="4194"/>
                  <a:pt x="11896" y="4194"/>
                </a:cubicBezTo>
                <a:lnTo>
                  <a:pt x="14218" y="4194"/>
                </a:lnTo>
                <a:lnTo>
                  <a:pt x="14218" y="0"/>
                </a:lnTo>
                <a:lnTo>
                  <a:pt x="21600" y="5952"/>
                </a:lnTo>
                <a:lnTo>
                  <a:pt x="14218" y="11904"/>
                </a:lnTo>
                <a:lnTo>
                  <a:pt x="14218" y="7710"/>
                </a:lnTo>
                <a:lnTo>
                  <a:pt x="11896" y="7710"/>
                </a:lnTo>
                <a:cubicBezTo>
                  <a:pt x="6653" y="7710"/>
                  <a:pt x="2403" y="13929"/>
                  <a:pt x="2403"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366" name="Google Shape;359;g354cd1c796f_0_0">
            <a:extLst>
              <a:ext uri="{C183D7F6-B498-43B3-948B-1728B52AA6E4}">
                <adec:decorative xmlns:adec="http://schemas.microsoft.com/office/drawing/2017/decorative" val="1"/>
              </a:ext>
            </a:extLst>
          </p:cNvPr>
          <p:cNvSpPr/>
          <p:nvPr/>
        </p:nvSpPr>
        <p:spPr>
          <a:xfrm>
            <a:off x="4223017" y="954785"/>
            <a:ext cx="7490150" cy="5383241"/>
          </a:xfrm>
          <a:prstGeom prst="rect">
            <a:avLst/>
          </a:prstGeom>
          <a:ln w="28575">
            <a:solidFill>
              <a:srgbClr val="FBDEDF"/>
            </a:solidFill>
          </a:ln>
        </p:spPr>
        <p:txBody>
          <a:bodyPr lIns="45718" tIns="45718" rIns="45718" bIns="45718" anchor="ctr"/>
          <a:lstStyle/>
          <a:p>
            <a:pPr algn="ctr"/>
            <a:endParaRPr lang="en-GB" noProof="0"/>
          </a:p>
        </p:txBody>
      </p:sp>
      <p:sp>
        <p:nvSpPr>
          <p:cNvPr id="367" name="Google Shape;360;g354cd1c796f_0_0"/>
          <p:cNvSpPr txBox="1"/>
          <p:nvPr/>
        </p:nvSpPr>
        <p:spPr>
          <a:xfrm>
            <a:off x="4360189" y="927291"/>
            <a:ext cx="3755400" cy="49548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sz="1300" b="1"/>
            </a:pPr>
            <a:r>
              <a:rPr lang="en-GB" noProof="0"/>
              <a:t>Research Questions to Explore:</a:t>
            </a:r>
          </a:p>
          <a:p>
            <a:pPr>
              <a:lnSpc>
                <a:spcPct val="115000"/>
              </a:lnSpc>
              <a:spcBef>
                <a:spcPts val="1200"/>
              </a:spcBef>
              <a:defRPr sz="1100" b="1"/>
            </a:pPr>
            <a:r>
              <a:rPr lang="en-GB" noProof="0"/>
              <a:t>1. Definitions and Foundations</a:t>
            </a:r>
          </a:p>
          <a:p>
            <a:pPr marL="457200" indent="-298450">
              <a:lnSpc>
                <a:spcPct val="115000"/>
              </a:lnSpc>
              <a:spcBef>
                <a:spcPts val="1200"/>
              </a:spcBef>
              <a:buClr>
                <a:srgbClr val="000000"/>
              </a:buClr>
              <a:buSzPts val="1100"/>
              <a:buFont typeface="Arial"/>
              <a:buChar char="●"/>
              <a:defRPr sz="1100"/>
            </a:pPr>
            <a:r>
              <a:rPr lang="en-GB" noProof="0"/>
              <a:t>What are the academic definitions of "society" and "culture"?</a:t>
            </a:r>
            <a:br>
              <a:rPr lang="en-GB" noProof="0"/>
            </a:br>
            <a:endParaRPr lang="en-GB" noProof="0"/>
          </a:p>
          <a:p>
            <a:pPr marL="457200" indent="-298450">
              <a:lnSpc>
                <a:spcPct val="115000"/>
              </a:lnSpc>
              <a:buClr>
                <a:srgbClr val="000000"/>
              </a:buClr>
              <a:buSzPts val="1100"/>
              <a:buFont typeface="Arial"/>
              <a:buChar char="●"/>
              <a:defRPr sz="1100"/>
            </a:pPr>
            <a:r>
              <a:rPr lang="en-GB" noProof="0"/>
              <a:t>How have these definitions evolved over time and across disciplines?</a:t>
            </a:r>
            <a:br>
              <a:rPr lang="en-GB" noProof="0"/>
            </a:br>
            <a:endParaRPr lang="en-GB" noProof="0"/>
          </a:p>
          <a:p>
            <a:pPr marL="457200" indent="-298450">
              <a:lnSpc>
                <a:spcPct val="115000"/>
              </a:lnSpc>
              <a:buClr>
                <a:srgbClr val="000000"/>
              </a:buClr>
              <a:buSzPts val="1100"/>
              <a:buFont typeface="Arial"/>
              <a:buChar char="●"/>
              <a:defRPr sz="1100"/>
            </a:pPr>
            <a:r>
              <a:rPr lang="en-GB" noProof="0"/>
              <a:t>Are there universally accepted definitions, or do they vary by context?</a:t>
            </a:r>
            <a:br>
              <a:rPr lang="en-GB" noProof="0"/>
            </a:br>
            <a:endParaRPr lang="en-GB" noProof="0"/>
          </a:p>
          <a:p>
            <a:pPr>
              <a:lnSpc>
                <a:spcPct val="115000"/>
              </a:lnSpc>
              <a:spcBef>
                <a:spcPts val="1200"/>
              </a:spcBef>
              <a:defRPr sz="1100" b="1"/>
            </a:pPr>
            <a:r>
              <a:rPr lang="en-GB" noProof="0"/>
              <a:t>2. Historical and Theoretical Perspectives</a:t>
            </a:r>
          </a:p>
          <a:p>
            <a:pPr marL="457200" indent="-298450">
              <a:lnSpc>
                <a:spcPct val="115000"/>
              </a:lnSpc>
              <a:spcBef>
                <a:spcPts val="1200"/>
              </a:spcBef>
              <a:buClr>
                <a:srgbClr val="000000"/>
              </a:buClr>
              <a:buSzPts val="1100"/>
              <a:buFont typeface="Arial"/>
              <a:buChar char="●"/>
              <a:defRPr sz="1100"/>
            </a:pPr>
            <a:r>
              <a:rPr lang="en-GB" noProof="0"/>
              <a:t>How have classical sociologists (e.g. Durkheim, Weber, Marx) approached the concepts of society and culture?</a:t>
            </a:r>
            <a:br>
              <a:rPr lang="en-GB" noProof="0"/>
            </a:br>
            <a:endParaRPr lang="en-GB" noProof="0"/>
          </a:p>
          <a:p>
            <a:pPr marL="457200" indent="-298450">
              <a:lnSpc>
                <a:spcPct val="115000"/>
              </a:lnSpc>
              <a:buClr>
                <a:srgbClr val="000000"/>
              </a:buClr>
              <a:buSzPts val="1100"/>
              <a:buFont typeface="Arial"/>
              <a:buChar char="●"/>
              <a:defRPr sz="1100"/>
            </a:pPr>
            <a:r>
              <a:rPr lang="en-GB" noProof="0"/>
              <a:t>What are the main theories that explain the relationship between society and culture?</a:t>
            </a:r>
            <a:br>
              <a:rPr lang="en-GB" noProof="0"/>
            </a:br>
            <a:endParaRPr lang="en-GB" noProof="0"/>
          </a:p>
          <a:p>
            <a:pPr>
              <a:lnSpc>
                <a:spcPct val="115000"/>
              </a:lnSpc>
              <a:spcBef>
                <a:spcPts val="1200"/>
              </a:spcBef>
              <a:defRPr sz="1100" b="1"/>
            </a:pPr>
            <a:r>
              <a:rPr lang="en-GB" noProof="0"/>
              <a:t>3. Structure and Function</a:t>
            </a:r>
          </a:p>
          <a:p>
            <a:pPr marL="457200" indent="-298450">
              <a:lnSpc>
                <a:spcPct val="115000"/>
              </a:lnSpc>
              <a:spcBef>
                <a:spcPts val="1200"/>
              </a:spcBef>
              <a:buClr>
                <a:srgbClr val="000000"/>
              </a:buClr>
              <a:buSzPts val="1100"/>
              <a:buFont typeface="Arial"/>
              <a:buChar char="●"/>
              <a:defRPr sz="1100"/>
            </a:pPr>
            <a:r>
              <a:rPr lang="en-GB" noProof="0"/>
              <a:t>In what ways do society and culture influence or shape one another?</a:t>
            </a:r>
          </a:p>
        </p:txBody>
      </p:sp>
      <p:sp>
        <p:nvSpPr>
          <p:cNvPr id="368" name="Google Shape;361;g354cd1c796f_0_0"/>
          <p:cNvSpPr txBox="1"/>
          <p:nvPr/>
        </p:nvSpPr>
        <p:spPr>
          <a:xfrm>
            <a:off x="7968092" y="954785"/>
            <a:ext cx="3755400" cy="49124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100" b="1"/>
            </a:pPr>
            <a:r>
              <a:rPr lang="en-GB" noProof="0"/>
              <a:t>4. Examples and Case Studies</a:t>
            </a:r>
          </a:p>
          <a:p>
            <a:pPr marL="457200" indent="-298450">
              <a:lnSpc>
                <a:spcPct val="115000"/>
              </a:lnSpc>
              <a:spcBef>
                <a:spcPts val="1200"/>
              </a:spcBef>
              <a:buClr>
                <a:srgbClr val="000000"/>
              </a:buClr>
              <a:buSzPts val="1100"/>
              <a:buFont typeface="Arial"/>
              <a:buChar char="●"/>
              <a:defRPr sz="1100"/>
            </a:pPr>
            <a:r>
              <a:rPr lang="en-GB" noProof="0"/>
              <a:t>Can you identify a society where subcultures challenge the dominant culture?</a:t>
            </a:r>
            <a:br>
              <a:rPr lang="en-GB" noProof="0"/>
            </a:br>
            <a:endParaRPr lang="en-GB" noProof="0"/>
          </a:p>
          <a:p>
            <a:pPr marL="457200" indent="-298450">
              <a:lnSpc>
                <a:spcPct val="115000"/>
              </a:lnSpc>
              <a:buClr>
                <a:srgbClr val="000000"/>
              </a:buClr>
              <a:buSzPts val="1100"/>
              <a:buFont typeface="Arial"/>
              <a:buChar char="●"/>
              <a:defRPr sz="1100"/>
            </a:pPr>
            <a:r>
              <a:rPr lang="en-GB" noProof="0"/>
              <a:t>How do different societies express similar cultural ideas (e.g. family, religion) in different ways?</a:t>
            </a:r>
            <a:br>
              <a:rPr lang="en-GB" noProof="0"/>
            </a:br>
            <a:endParaRPr lang="en-GB" noProof="0"/>
          </a:p>
          <a:p>
            <a:pPr marL="457200" indent="-298450">
              <a:lnSpc>
                <a:spcPct val="115000"/>
              </a:lnSpc>
              <a:buClr>
                <a:srgbClr val="000000"/>
              </a:buClr>
              <a:buSzPts val="1100"/>
              <a:buFont typeface="Arial"/>
              <a:buChar char="●"/>
              <a:defRPr sz="1100"/>
            </a:pPr>
            <a:r>
              <a:rPr lang="en-GB" noProof="0"/>
              <a:t>What happens when societies with different cultures interact (e.g. colonisation, immigration, globalisation)?</a:t>
            </a:r>
            <a:br>
              <a:rPr lang="en-GB" noProof="0"/>
            </a:br>
            <a:endParaRPr lang="en-GB" noProof="0"/>
          </a:p>
          <a:p>
            <a:pPr>
              <a:lnSpc>
                <a:spcPct val="115000"/>
              </a:lnSpc>
              <a:spcBef>
                <a:spcPts val="1200"/>
              </a:spcBef>
              <a:defRPr sz="1100" b="1"/>
            </a:pPr>
            <a:r>
              <a:rPr lang="en-GB" noProof="0"/>
              <a:t>5. Contemporary Relevance</a:t>
            </a:r>
          </a:p>
          <a:p>
            <a:pPr marL="457200" indent="-298450">
              <a:lnSpc>
                <a:spcPct val="115000"/>
              </a:lnSpc>
              <a:spcBef>
                <a:spcPts val="1200"/>
              </a:spcBef>
              <a:buClr>
                <a:srgbClr val="000000"/>
              </a:buClr>
              <a:buSzPts val="1100"/>
              <a:buFont typeface="Arial"/>
              <a:buChar char="●"/>
              <a:defRPr sz="1100"/>
            </a:pPr>
            <a:r>
              <a:rPr lang="en-GB" noProof="0"/>
              <a:t>How have modern phenomena like globalisation, the internet, or migration blurred or reshaped the lines between society and culture?</a:t>
            </a:r>
            <a:br>
              <a:rPr lang="en-GB" noProof="0"/>
            </a:br>
            <a:endParaRPr lang="en-GB" noProof="0"/>
          </a:p>
          <a:p>
            <a:pPr marL="457200" indent="-298450">
              <a:lnSpc>
                <a:spcPct val="115000"/>
              </a:lnSpc>
              <a:buClr>
                <a:srgbClr val="000000"/>
              </a:buClr>
              <a:buSzPts val="1100"/>
              <a:buFont typeface="Arial"/>
              <a:buChar char="●"/>
              <a:defRPr sz="1100"/>
            </a:pPr>
            <a:r>
              <a:rPr lang="en-GB" noProof="0"/>
              <a:t>Are new digital cultures forming that challenge traditional societal structures?</a:t>
            </a:r>
            <a:br>
              <a:rPr lang="en-GB" noProof="0"/>
            </a:br>
            <a:endParaRPr lang="en-GB" b="1" noProof="0"/>
          </a:p>
          <a:p>
            <a:pPr marL="457200" indent="-298450">
              <a:lnSpc>
                <a:spcPct val="115000"/>
              </a:lnSpc>
              <a:buClr>
                <a:srgbClr val="000000"/>
              </a:buClr>
              <a:buSzPts val="1100"/>
              <a:buFont typeface="Arial"/>
              <a:buChar char="●"/>
              <a:defRPr sz="1100"/>
            </a:pPr>
            <a:r>
              <a:rPr lang="en-GB" noProof="0"/>
              <a:t>How do different academic disciplines (e.g. sociology vs anthropology) treat the concepts of society and culture?</a:t>
            </a:r>
          </a:p>
        </p:txBody>
      </p:sp>
      <p:sp>
        <p:nvSpPr>
          <p:cNvPr id="357" name="Google Shape;362;g354cd1c796f_0_0"/>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69" name="Google Shape;363;g354cd1c796f_0_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21</a:t>
            </a:fld>
            <a:endParaRPr lang="en-GB" noProof="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369;g3b6568cbf6d_0_147"/>
          <p:cNvSpPr txBox="1">
            <a:spLocks noGrp="1"/>
          </p:cNvSpPr>
          <p:nvPr>
            <p:ph type="title"/>
          </p:nvPr>
        </p:nvSpPr>
        <p:spPr>
          <a:xfrm>
            <a:off x="616724" y="418474"/>
            <a:ext cx="3733502" cy="512403"/>
          </a:xfrm>
          <a:prstGeom prst="rect">
            <a:avLst/>
          </a:prstGeom>
        </p:spPr>
        <p:txBody>
          <a:bodyPr/>
          <a:lstStyle/>
          <a:p>
            <a:r>
              <a:rPr lang="en-GB" noProof="0"/>
              <a:t>Creating slides from text</a:t>
            </a:r>
          </a:p>
        </p:txBody>
      </p:sp>
      <p:sp>
        <p:nvSpPr>
          <p:cNvPr id="376" name="Google Shape;371;g3b6568cbf6d_0_147"/>
          <p:cNvSpPr txBox="1"/>
          <p:nvPr/>
        </p:nvSpPr>
        <p:spPr>
          <a:xfrm>
            <a:off x="520876" y="1036221"/>
            <a:ext cx="4216500" cy="380232"/>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i="1"/>
            </a:lvl1pPr>
          </a:lstStyle>
          <a:p>
            <a:r>
              <a:rPr lang="en-GB" noProof="0"/>
              <a:t>The text below was given to an AI slide creator tool</a:t>
            </a:r>
          </a:p>
        </p:txBody>
      </p:sp>
      <p:sp>
        <p:nvSpPr>
          <p:cNvPr id="377" name="Google Shape;372;g3b6568cbf6d_0_147"/>
          <p:cNvSpPr txBox="1"/>
          <p:nvPr/>
        </p:nvSpPr>
        <p:spPr>
          <a:xfrm>
            <a:off x="587749" y="1521798"/>
            <a:ext cx="4149627" cy="43265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sz="1200" b="1" i="1"/>
            </a:pPr>
            <a:r>
              <a:rPr lang="en-GB" noProof="0"/>
              <a:t>Shakespeare’s Presentation of Power in Macbeth</a:t>
            </a:r>
          </a:p>
          <a:p>
            <a:pPr>
              <a:lnSpc>
                <a:spcPct val="115000"/>
              </a:lnSpc>
              <a:spcBef>
                <a:spcPts val="400"/>
              </a:spcBef>
              <a:defRPr sz="1000" i="1"/>
            </a:pPr>
            <a:r>
              <a:rPr lang="en-GB" noProof="0"/>
              <a:t>Shakespeare explores the theme of power in Macbeth through ambition, corruption, and control. At the start, Macbeth is a noble warrior, loyal to King Duncan. However, after hearing the Witches’ prophecy, his desire for power grows. Lady Macbeth manipulates him, questioning his masculinity, which pushes him to murder Duncan and seize the throne. Once king, Macbeth becomes paranoid and tyrannical. He orders the murder of Banquo and Macduff’s family, showing how power corrupts him. Shakespeare presents power as something that destroys morality - Macbeth shifts from a brave hero to a ruthless dictator.</a:t>
            </a:r>
          </a:p>
          <a:p>
            <a:pPr indent="457200">
              <a:lnSpc>
                <a:spcPct val="115000"/>
              </a:lnSpc>
              <a:defRPr sz="1000" i="1"/>
            </a:pPr>
            <a:r>
              <a:rPr lang="en-GB" noProof="0"/>
              <a:t>The Witches symbolise supernatural power, influencing Macbeth’s choices. Their prophecies make him overconfident, leading to his downfall. Shakespeare suggests that power without wisdom is dangerous. In contrast, Malcolm represents rightful leadership. Unlike Macbeth, he is cautious and tests Macduff’s loyalty before reclaiming the throne. This contrast shows Shakespeare’s belief in the importance of legitimate power and the consequences of abusing it.</a:t>
            </a:r>
          </a:p>
          <a:p>
            <a:pPr indent="457200">
              <a:lnSpc>
                <a:spcPct val="115000"/>
              </a:lnSpc>
              <a:defRPr sz="1000" i="1"/>
            </a:pPr>
            <a:r>
              <a:rPr lang="en-GB" noProof="0"/>
              <a:t>By the end, Macbeth realises that power is meaningless without security. His famous speech “Life’s but a walking shadow” reflects his despair as he faces defeat. Shakespeare ultimately presents power as destructive when pursued selfishly but restorative when used justly.</a:t>
            </a:r>
          </a:p>
        </p:txBody>
      </p:sp>
      <p:sp>
        <p:nvSpPr>
          <p:cNvPr id="378" name="Google Shape;373;g3b6568cbf6d_0_147" descr="Arrow pointing to the output"/>
          <p:cNvSpPr/>
          <p:nvPr/>
        </p:nvSpPr>
        <p:spPr>
          <a:xfrm rot="1538">
            <a:off x="4405667" y="1679846"/>
            <a:ext cx="524098" cy="3824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686" y="4194"/>
                  <a:pt x="12700" y="4194"/>
                </a:cubicBezTo>
                <a:lnTo>
                  <a:pt x="13720" y="4194"/>
                </a:lnTo>
                <a:lnTo>
                  <a:pt x="13720" y="0"/>
                </a:lnTo>
                <a:lnTo>
                  <a:pt x="21600" y="5952"/>
                </a:lnTo>
                <a:lnTo>
                  <a:pt x="13720" y="11904"/>
                </a:lnTo>
                <a:lnTo>
                  <a:pt x="13720" y="7710"/>
                </a:lnTo>
                <a:lnTo>
                  <a:pt x="12700" y="7710"/>
                </a:lnTo>
                <a:cubicBezTo>
                  <a:pt x="7103" y="7710"/>
                  <a:pt x="2565" y="13929"/>
                  <a:pt x="2565" y="21600"/>
                </a:cubicBezTo>
                <a:close/>
              </a:path>
            </a:pathLst>
          </a:custGeom>
          <a:solidFill>
            <a:schemeClr val="accent5"/>
          </a:solidFill>
          <a:ln w="12700">
            <a:miter lim="400000"/>
          </a:ln>
        </p:spPr>
        <p:txBody>
          <a:bodyPr lIns="45718" tIns="45718" rIns="45718" bIns="45718" anchor="ctr"/>
          <a:lstStyle/>
          <a:p>
            <a:pPr algn="ctr"/>
            <a:endParaRPr lang="en-GB" noProof="0"/>
          </a:p>
        </p:txBody>
      </p:sp>
      <p:pic>
        <p:nvPicPr>
          <p:cNvPr id="379" name="Google Shape;374;g3b6568cbf6d_0_147" descr="Google Shape;374;g3b6568cbf6d_0_147"/>
          <p:cNvPicPr>
            <a:picLocks noChangeAspect="1"/>
          </p:cNvPicPr>
          <p:nvPr/>
        </p:nvPicPr>
        <p:blipFill>
          <a:blip r:embed="rId3"/>
          <a:stretch>
            <a:fillRect/>
          </a:stretch>
        </p:blipFill>
        <p:spPr>
          <a:xfrm>
            <a:off x="4985549" y="574572"/>
            <a:ext cx="3237827" cy="1821274"/>
          </a:xfrm>
          <a:prstGeom prst="rect">
            <a:avLst/>
          </a:prstGeom>
          <a:ln>
            <a:solidFill>
              <a:srgbClr val="000000"/>
            </a:solidFill>
          </a:ln>
        </p:spPr>
      </p:pic>
      <p:pic>
        <p:nvPicPr>
          <p:cNvPr id="382" name="Google Shape;377;g3b6568cbf6d_0_147" descr="Google Shape;377;g3b6568cbf6d_0_147"/>
          <p:cNvPicPr>
            <a:picLocks noChangeAspect="1"/>
          </p:cNvPicPr>
          <p:nvPr/>
        </p:nvPicPr>
        <p:blipFill>
          <a:blip r:embed="rId4"/>
          <a:stretch>
            <a:fillRect/>
          </a:stretch>
        </p:blipFill>
        <p:spPr>
          <a:xfrm>
            <a:off x="8334774" y="574575"/>
            <a:ext cx="3237827" cy="1821278"/>
          </a:xfrm>
          <a:prstGeom prst="rect">
            <a:avLst/>
          </a:prstGeom>
          <a:ln>
            <a:solidFill>
              <a:srgbClr val="000000"/>
            </a:solidFill>
          </a:ln>
        </p:spPr>
      </p:pic>
      <p:pic>
        <p:nvPicPr>
          <p:cNvPr id="380" name="Google Shape;375;g3b6568cbf6d_0_147" descr="Google Shape;375;g3b6568cbf6d_0_147"/>
          <p:cNvPicPr>
            <a:picLocks noChangeAspect="1"/>
          </p:cNvPicPr>
          <p:nvPr/>
        </p:nvPicPr>
        <p:blipFill>
          <a:blip r:embed="rId5"/>
          <a:stretch>
            <a:fillRect/>
          </a:stretch>
        </p:blipFill>
        <p:spPr>
          <a:xfrm>
            <a:off x="4985549" y="2533499"/>
            <a:ext cx="3237827" cy="1821273"/>
          </a:xfrm>
          <a:prstGeom prst="rect">
            <a:avLst/>
          </a:prstGeom>
          <a:ln>
            <a:solidFill>
              <a:srgbClr val="000000"/>
            </a:solidFill>
          </a:ln>
        </p:spPr>
      </p:pic>
      <p:pic>
        <p:nvPicPr>
          <p:cNvPr id="383" name="Google Shape;378;g3b6568cbf6d_0_147" descr="Google Shape;378;g3b6568cbf6d_0_147"/>
          <p:cNvPicPr>
            <a:picLocks noChangeAspect="1"/>
          </p:cNvPicPr>
          <p:nvPr/>
        </p:nvPicPr>
        <p:blipFill>
          <a:blip r:embed="rId6"/>
          <a:stretch>
            <a:fillRect/>
          </a:stretch>
        </p:blipFill>
        <p:spPr>
          <a:xfrm>
            <a:off x="8334774" y="2533500"/>
            <a:ext cx="3237827" cy="1821274"/>
          </a:xfrm>
          <a:prstGeom prst="rect">
            <a:avLst/>
          </a:prstGeom>
          <a:ln>
            <a:solidFill>
              <a:srgbClr val="000000"/>
            </a:solidFill>
          </a:ln>
        </p:spPr>
      </p:pic>
      <p:pic>
        <p:nvPicPr>
          <p:cNvPr id="381" name="Google Shape;376;g3b6568cbf6d_0_147" descr="Google Shape;376;g3b6568cbf6d_0_14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5549" y="4492425"/>
            <a:ext cx="3237827" cy="1821267"/>
          </a:xfrm>
          <a:prstGeom prst="rect">
            <a:avLst/>
          </a:prstGeom>
          <a:ln>
            <a:solidFill>
              <a:srgbClr val="000000"/>
            </a:solidFill>
          </a:ln>
        </p:spPr>
      </p:pic>
      <p:pic>
        <p:nvPicPr>
          <p:cNvPr id="384" name="Google Shape;379;g3b6568cbf6d_0_147" descr="Google Shape;379;g3b6568cbf6d_0_147"/>
          <p:cNvPicPr>
            <a:picLocks noChangeAspect="1"/>
          </p:cNvPicPr>
          <p:nvPr/>
        </p:nvPicPr>
        <p:blipFill>
          <a:blip r:embed="rId8"/>
          <a:stretch>
            <a:fillRect/>
          </a:stretch>
        </p:blipFill>
        <p:spPr>
          <a:xfrm>
            <a:off x="8313324" y="4507171"/>
            <a:ext cx="3259266" cy="1833336"/>
          </a:xfrm>
          <a:prstGeom prst="rect">
            <a:avLst/>
          </a:prstGeom>
          <a:ln>
            <a:solidFill>
              <a:srgbClr val="000000"/>
            </a:solidFill>
          </a:ln>
        </p:spPr>
      </p:pic>
      <p:sp>
        <p:nvSpPr>
          <p:cNvPr id="373" name="Google Shape;380;g3b6568cbf6d_0_147"/>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385" name="Google Shape;381;g3b6568cbf6d_0_147"/>
          <p:cNvSpPr txBox="1">
            <a:spLocks noGrp="1"/>
          </p:cNvSpPr>
          <p:nvPr>
            <p:ph type="sldNum" sz="quarter" idx="4294967295"/>
          </p:nvPr>
        </p:nvSpPr>
        <p:spPr>
          <a:xfrm>
            <a:off x="11398753" y="64929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22</a:t>
            </a:fld>
            <a:endParaRPr lang="en-GB" noProof="0"/>
          </a:p>
        </p:txBody>
      </p:sp>
      <p:pic>
        <p:nvPicPr>
          <p:cNvPr id="2" name="Google Shape;374;g3b6568cbf6d_0_147">
            <a:extLst>
              <a:ext uri="{FF2B5EF4-FFF2-40B4-BE49-F238E27FC236}">
                <a16:creationId xmlns:a16="http://schemas.microsoft.com/office/drawing/2014/main" id="{5695E136-FEE4-898E-C247-CB5142A2092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5538" y="537060"/>
            <a:ext cx="3237827" cy="1821274"/>
          </a:xfrm>
          <a:prstGeom prst="rect">
            <a:avLst/>
          </a:prstGeom>
          <a:ln>
            <a:solidFill>
              <a:srgbClr val="000000"/>
            </a:solidFill>
          </a:ln>
        </p:spPr>
      </p:pic>
      <p:pic>
        <p:nvPicPr>
          <p:cNvPr id="3" name="Google Shape;377;g3b6568cbf6d_0_147">
            <a:extLst>
              <a:ext uri="{FF2B5EF4-FFF2-40B4-BE49-F238E27FC236}">
                <a16:creationId xmlns:a16="http://schemas.microsoft.com/office/drawing/2014/main" id="{40247895-9801-000B-1EA4-F67EF81FC0F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34763" y="537063"/>
            <a:ext cx="3237827" cy="1821278"/>
          </a:xfrm>
          <a:prstGeom prst="rect">
            <a:avLst/>
          </a:prstGeom>
          <a:ln>
            <a:solidFill>
              <a:srgbClr val="000000"/>
            </a:solidFill>
          </a:ln>
        </p:spPr>
      </p:pic>
      <p:pic>
        <p:nvPicPr>
          <p:cNvPr id="4" name="Google Shape;375;g3b6568cbf6d_0_147">
            <a:extLst>
              <a:ext uri="{FF2B5EF4-FFF2-40B4-BE49-F238E27FC236}">
                <a16:creationId xmlns:a16="http://schemas.microsoft.com/office/drawing/2014/main" id="{A2747714-5C6F-BA45-4364-FB963A552E7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85538" y="2495987"/>
            <a:ext cx="3237827" cy="1821273"/>
          </a:xfrm>
          <a:prstGeom prst="rect">
            <a:avLst/>
          </a:prstGeom>
          <a:ln>
            <a:solidFill>
              <a:srgbClr val="000000"/>
            </a:solidFill>
          </a:ln>
        </p:spPr>
      </p:pic>
      <p:pic>
        <p:nvPicPr>
          <p:cNvPr id="5" name="Google Shape;378;g3b6568cbf6d_0_147">
            <a:extLst>
              <a:ext uri="{FF2B5EF4-FFF2-40B4-BE49-F238E27FC236}">
                <a16:creationId xmlns:a16="http://schemas.microsoft.com/office/drawing/2014/main" id="{4D36464E-0F80-172C-5FAE-0EAF8E417D4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34763" y="2495988"/>
            <a:ext cx="3237827" cy="1821274"/>
          </a:xfrm>
          <a:prstGeom prst="rect">
            <a:avLst/>
          </a:prstGeom>
          <a:ln>
            <a:solidFill>
              <a:srgbClr val="000000"/>
            </a:solidFill>
          </a:ln>
        </p:spPr>
      </p:pic>
      <p:pic>
        <p:nvPicPr>
          <p:cNvPr id="6" name="Google Shape;379;g3b6568cbf6d_0_147">
            <a:extLst>
              <a:ext uri="{FF2B5EF4-FFF2-40B4-BE49-F238E27FC236}">
                <a16:creationId xmlns:a16="http://schemas.microsoft.com/office/drawing/2014/main" id="{07C3EA9F-FA1B-C07A-9A4D-FBF8766B9063}"/>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313313" y="4469659"/>
            <a:ext cx="3259266" cy="1833336"/>
          </a:xfrm>
          <a:prstGeom prst="rect">
            <a:avLst/>
          </a:prstGeom>
          <a:ln>
            <a:solidFill>
              <a:srgbClr val="000000"/>
            </a:solidFill>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Google Shape;387;g3b6568cbf6d_0_193"/>
          <p:cNvSpPr txBox="1">
            <a:spLocks noGrp="1"/>
          </p:cNvSpPr>
          <p:nvPr>
            <p:ph type="title"/>
          </p:nvPr>
        </p:nvSpPr>
        <p:spPr>
          <a:xfrm>
            <a:off x="609794" y="424949"/>
            <a:ext cx="10956604" cy="512402"/>
          </a:xfrm>
          <a:prstGeom prst="rect">
            <a:avLst/>
          </a:prstGeom>
        </p:spPr>
        <p:txBody>
          <a:bodyPr/>
          <a:lstStyle/>
          <a:p>
            <a:r>
              <a:rPr lang="en-GB" noProof="0"/>
              <a:t>Quizzing and formative assessment</a:t>
            </a:r>
          </a:p>
        </p:txBody>
      </p:sp>
      <p:sp>
        <p:nvSpPr>
          <p:cNvPr id="392" name="Google Shape;389;g3b6568cbf6d_0_193"/>
          <p:cNvSpPr txBox="1"/>
          <p:nvPr/>
        </p:nvSpPr>
        <p:spPr>
          <a:xfrm>
            <a:off x="504177" y="2161311"/>
            <a:ext cx="1260631" cy="1320864"/>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Prompt:</a:t>
            </a:r>
          </a:p>
          <a:p>
            <a:pPr>
              <a:defRPr sz="600" b="1"/>
            </a:pPr>
            <a:endParaRPr lang="en-GB" noProof="0"/>
          </a:p>
          <a:p>
            <a:pPr>
              <a:defRPr sz="1200"/>
            </a:pPr>
            <a:r>
              <a:rPr lang="en-GB" noProof="0"/>
              <a:t>Ask me three questions about forces from the attached GCSE Physics lesson. </a:t>
            </a:r>
          </a:p>
        </p:txBody>
      </p:sp>
      <p:sp>
        <p:nvSpPr>
          <p:cNvPr id="393" name="Google Shape;390;g3b6568cbf6d_0_193" descr="Arrow pointing from the prompt to the output"/>
          <p:cNvSpPr/>
          <p:nvPr/>
        </p:nvSpPr>
        <p:spPr>
          <a:xfrm>
            <a:off x="1848032" y="2803855"/>
            <a:ext cx="391241" cy="172713"/>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95" name="Google Shape;392;g3b6568cbf6d_0_193"/>
          <p:cNvSpPr txBox="1"/>
          <p:nvPr/>
        </p:nvSpPr>
        <p:spPr>
          <a:xfrm>
            <a:off x="2397859" y="894368"/>
            <a:ext cx="2943417" cy="5175613"/>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100" b="1"/>
            </a:pPr>
            <a:r>
              <a:rPr lang="en-GB" noProof="0"/>
              <a:t>1. Types of Forces</a:t>
            </a:r>
          </a:p>
          <a:p>
            <a:pPr>
              <a:lnSpc>
                <a:spcPct val="115000"/>
              </a:lnSpc>
              <a:spcBef>
                <a:spcPts val="1200"/>
              </a:spcBef>
              <a:defRPr sz="1100"/>
            </a:pPr>
            <a:r>
              <a:rPr lang="en-GB" noProof="0"/>
              <a:t>Which of the following is a </a:t>
            </a:r>
            <a:r>
              <a:rPr lang="en-GB" b="1" noProof="0"/>
              <a:t>non-contact force</a:t>
            </a:r>
            <a:r>
              <a:rPr lang="en-GB" noProof="0"/>
              <a:t>?</a:t>
            </a:r>
          </a:p>
          <a:p>
            <a:pPr>
              <a:lnSpc>
                <a:spcPct val="115000"/>
              </a:lnSpc>
              <a:spcBef>
                <a:spcPts val="1200"/>
              </a:spcBef>
              <a:defRPr sz="1100"/>
            </a:pPr>
            <a:r>
              <a:rPr lang="en-GB" noProof="0"/>
              <a:t>A) Friction</a:t>
            </a:r>
            <a:br>
              <a:rPr lang="en-GB" noProof="0"/>
            </a:br>
            <a:r>
              <a:rPr lang="en-GB" noProof="0"/>
              <a:t> B) Tension</a:t>
            </a:r>
            <a:br>
              <a:rPr lang="en-GB" noProof="0"/>
            </a:br>
            <a:r>
              <a:rPr lang="en-GB" noProof="0"/>
              <a:t> C) Gravity</a:t>
            </a:r>
            <a:br>
              <a:rPr lang="en-GB" noProof="0"/>
            </a:br>
            <a:r>
              <a:rPr lang="en-GB" noProof="0"/>
              <a:t> D) Normal Contact Force</a:t>
            </a:r>
          </a:p>
          <a:p>
            <a:pPr>
              <a:lnSpc>
                <a:spcPct val="115000"/>
              </a:lnSpc>
              <a:spcBef>
                <a:spcPts val="1200"/>
              </a:spcBef>
              <a:defRPr sz="200"/>
            </a:pPr>
            <a:endParaRPr lang="en-GB" noProof="0"/>
          </a:p>
          <a:p>
            <a:pPr>
              <a:lnSpc>
                <a:spcPct val="115000"/>
              </a:lnSpc>
              <a:spcBef>
                <a:spcPts val="1200"/>
              </a:spcBef>
              <a:defRPr sz="1100" b="1"/>
            </a:pPr>
            <a:r>
              <a:rPr lang="en-GB" noProof="0"/>
              <a:t>2. Newton’s Second Law</a:t>
            </a:r>
          </a:p>
          <a:p>
            <a:pPr>
              <a:lnSpc>
                <a:spcPct val="115000"/>
              </a:lnSpc>
              <a:spcBef>
                <a:spcPts val="1200"/>
              </a:spcBef>
              <a:defRPr sz="1100"/>
            </a:pPr>
            <a:r>
              <a:rPr lang="en-GB" noProof="0"/>
              <a:t>A car of mass </a:t>
            </a:r>
            <a:r>
              <a:rPr lang="en-GB" b="1" noProof="0"/>
              <a:t>1,200 kg</a:t>
            </a:r>
            <a:r>
              <a:rPr lang="en-GB" noProof="0"/>
              <a:t> accelerates at </a:t>
            </a:r>
            <a:r>
              <a:rPr lang="en-GB" b="1" noProof="0"/>
              <a:t>3 m/s²</a:t>
            </a:r>
            <a:r>
              <a:rPr lang="en-GB" noProof="0"/>
              <a:t>. What is the resultant force acting on the car?</a:t>
            </a:r>
          </a:p>
          <a:p>
            <a:pPr>
              <a:lnSpc>
                <a:spcPct val="115000"/>
              </a:lnSpc>
              <a:spcBef>
                <a:spcPts val="1200"/>
              </a:spcBef>
              <a:defRPr sz="1100"/>
            </a:pPr>
            <a:r>
              <a:rPr lang="en-GB" noProof="0"/>
              <a:t>(Use </a:t>
            </a:r>
            <a:r>
              <a:rPr lang="en-GB" b="1" noProof="0"/>
              <a:t>F = ma</a:t>
            </a:r>
            <a:r>
              <a:rPr lang="en-GB" noProof="0"/>
              <a:t>)</a:t>
            </a:r>
          </a:p>
          <a:p>
            <a:pPr>
              <a:lnSpc>
                <a:spcPct val="115000"/>
              </a:lnSpc>
              <a:spcBef>
                <a:spcPts val="1200"/>
              </a:spcBef>
              <a:defRPr sz="700"/>
            </a:pPr>
            <a:endParaRPr lang="en-GB" noProof="0"/>
          </a:p>
          <a:p>
            <a:pPr>
              <a:lnSpc>
                <a:spcPct val="115000"/>
              </a:lnSpc>
              <a:spcBef>
                <a:spcPts val="1200"/>
              </a:spcBef>
              <a:defRPr sz="1100" b="1"/>
            </a:pPr>
            <a:r>
              <a:rPr lang="en-GB" noProof="0"/>
              <a:t>3. Hooke’s Law</a:t>
            </a:r>
          </a:p>
          <a:p>
            <a:pPr>
              <a:lnSpc>
                <a:spcPct val="115000"/>
              </a:lnSpc>
              <a:spcBef>
                <a:spcPts val="1200"/>
              </a:spcBef>
              <a:defRPr sz="1100"/>
            </a:pPr>
            <a:r>
              <a:rPr lang="en-GB" noProof="0"/>
              <a:t>A spring has a </a:t>
            </a:r>
            <a:r>
              <a:rPr lang="en-GB" b="1" noProof="0"/>
              <a:t>spring constant</a:t>
            </a:r>
            <a:r>
              <a:rPr lang="en-GB" noProof="0"/>
              <a:t> of </a:t>
            </a:r>
            <a:r>
              <a:rPr lang="en-GB" b="1" noProof="0"/>
              <a:t>50 N/m</a:t>
            </a:r>
            <a:r>
              <a:rPr lang="en-GB" noProof="0"/>
              <a:t>. If the spring is stretched by </a:t>
            </a:r>
            <a:r>
              <a:rPr lang="en-GB" b="1" noProof="0"/>
              <a:t>0.2 m</a:t>
            </a:r>
            <a:r>
              <a:rPr lang="en-GB" noProof="0"/>
              <a:t>, what is the force applied to the spring?</a:t>
            </a:r>
          </a:p>
          <a:p>
            <a:pPr>
              <a:lnSpc>
                <a:spcPct val="115000"/>
              </a:lnSpc>
              <a:spcBef>
                <a:spcPts val="1200"/>
              </a:spcBef>
              <a:defRPr sz="1100"/>
            </a:pPr>
            <a:r>
              <a:rPr lang="en-GB" noProof="0"/>
              <a:t>(Use </a:t>
            </a:r>
            <a:r>
              <a:rPr lang="en-GB" b="1" noProof="0"/>
              <a:t>F = </a:t>
            </a:r>
            <a:r>
              <a:rPr lang="en-GB" b="1" noProof="0" err="1"/>
              <a:t>kx</a:t>
            </a:r>
            <a:r>
              <a:rPr lang="en-GB" noProof="0"/>
              <a:t>)</a:t>
            </a:r>
          </a:p>
        </p:txBody>
      </p:sp>
      <p:sp>
        <p:nvSpPr>
          <p:cNvPr id="396" name="Google Shape;393;g3b6568cbf6d_0_193" descr="Arrow pointing from the output to the second follow up prompt"/>
          <p:cNvSpPr/>
          <p:nvPr/>
        </p:nvSpPr>
        <p:spPr>
          <a:xfrm>
            <a:off x="5539940" y="2803855"/>
            <a:ext cx="391241" cy="172713"/>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398" name="Google Shape;395;g3b6568cbf6d_0_193"/>
          <p:cNvSpPr txBox="1"/>
          <p:nvPr/>
        </p:nvSpPr>
        <p:spPr>
          <a:xfrm>
            <a:off x="5974327" y="2407579"/>
            <a:ext cx="1345502" cy="965263"/>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Answers:</a:t>
            </a:r>
          </a:p>
          <a:p>
            <a:pPr>
              <a:defRPr sz="600" b="1"/>
            </a:pPr>
            <a:endParaRPr lang="en-GB" noProof="0"/>
          </a:p>
          <a:p>
            <a:pPr marL="457200" indent="-317500">
              <a:buClr>
                <a:srgbClr val="000000"/>
              </a:buClr>
              <a:buSzPts val="1200"/>
              <a:buAutoNum type="arabicPeriod"/>
              <a:defRPr sz="1200"/>
            </a:pPr>
            <a:r>
              <a:rPr lang="en-GB" noProof="0"/>
              <a:t>C</a:t>
            </a:r>
          </a:p>
          <a:p>
            <a:pPr marL="457200" indent="-317500">
              <a:buClr>
                <a:srgbClr val="000000"/>
              </a:buClr>
              <a:buSzPts val="1200"/>
              <a:buAutoNum type="arabicPeriod"/>
              <a:defRPr sz="1200"/>
            </a:pPr>
            <a:r>
              <a:rPr lang="en-GB" noProof="0"/>
              <a:t>3600 N</a:t>
            </a:r>
          </a:p>
          <a:p>
            <a:pPr marL="457200" indent="-317500">
              <a:buClr>
                <a:srgbClr val="000000"/>
              </a:buClr>
              <a:buSzPts val="1200"/>
              <a:buAutoNum type="arabicPeriod"/>
              <a:defRPr sz="1200"/>
            </a:pPr>
            <a:r>
              <a:rPr lang="en-GB" noProof="0"/>
              <a:t>60N</a:t>
            </a:r>
          </a:p>
        </p:txBody>
      </p:sp>
      <p:sp>
        <p:nvSpPr>
          <p:cNvPr id="399" name="Google Shape;396;g3b6568cbf6d_0_193" descr="Arrow pointing from the second follow up prompt to the final output"/>
          <p:cNvSpPr/>
          <p:nvPr/>
        </p:nvSpPr>
        <p:spPr>
          <a:xfrm>
            <a:off x="7476912" y="2821743"/>
            <a:ext cx="391241" cy="172713"/>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401" name="Google Shape;398;g3b6568cbf6d_0_193"/>
          <p:cNvSpPr txBox="1"/>
          <p:nvPr/>
        </p:nvSpPr>
        <p:spPr>
          <a:xfrm>
            <a:off x="8025236" y="772724"/>
            <a:ext cx="3857687" cy="520023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100" b="1"/>
            </a:pPr>
            <a:r>
              <a:rPr lang="en-GB" noProof="0"/>
              <a:t>1. Types of Forces</a:t>
            </a:r>
          </a:p>
          <a:p>
            <a:pPr>
              <a:lnSpc>
                <a:spcPct val="115000"/>
              </a:lnSpc>
              <a:spcBef>
                <a:spcPts val="1200"/>
              </a:spcBef>
              <a:defRPr sz="1100"/>
            </a:pPr>
            <a:r>
              <a:rPr lang="en-GB" noProof="0"/>
              <a:t>✅ </a:t>
            </a:r>
            <a:r>
              <a:rPr lang="en-GB" b="1" noProof="0"/>
              <a:t>C) Gravity</a:t>
            </a:r>
            <a:r>
              <a:rPr lang="en-GB" noProof="0"/>
              <a:t> (Correct!)</a:t>
            </a:r>
          </a:p>
          <a:p>
            <a:pPr>
              <a:lnSpc>
                <a:spcPct val="115000"/>
              </a:lnSpc>
              <a:spcBef>
                <a:spcPts val="1200"/>
              </a:spcBef>
              <a:defRPr sz="1100"/>
            </a:pPr>
            <a:r>
              <a:rPr lang="en-GB" noProof="0"/>
              <a:t>Gravity is a </a:t>
            </a:r>
            <a:r>
              <a:rPr lang="en-GB" b="1" noProof="0"/>
              <a:t>non-contact force</a:t>
            </a:r>
            <a:r>
              <a:rPr lang="en-GB" noProof="0"/>
              <a:t> because it acts at a distance, unlike forces such as friction or tension that require physical contact.</a:t>
            </a:r>
          </a:p>
          <a:p>
            <a:pPr algn="ctr">
              <a:lnSpc>
                <a:spcPct val="115000"/>
              </a:lnSpc>
              <a:spcBef>
                <a:spcPts val="1200"/>
              </a:spcBef>
              <a:defRPr sz="1100"/>
            </a:pPr>
            <a:endParaRPr lang="en-GB" noProof="0"/>
          </a:p>
          <a:p>
            <a:pPr>
              <a:lnSpc>
                <a:spcPct val="115000"/>
              </a:lnSpc>
              <a:spcBef>
                <a:spcPts val="1200"/>
              </a:spcBef>
              <a:defRPr sz="1100" b="1"/>
            </a:pPr>
            <a:r>
              <a:rPr lang="en-GB" noProof="0"/>
              <a:t>2. Newton’s Second Law</a:t>
            </a:r>
          </a:p>
          <a:p>
            <a:pPr>
              <a:lnSpc>
                <a:spcPct val="115000"/>
              </a:lnSpc>
              <a:spcBef>
                <a:spcPts val="1200"/>
              </a:spcBef>
              <a:defRPr sz="1100"/>
            </a:pPr>
            <a:r>
              <a:rPr lang="en-GB" noProof="0"/>
              <a:t>Formula: </a:t>
            </a:r>
            <a:r>
              <a:rPr lang="en-GB" b="1" noProof="0"/>
              <a:t>F = ma</a:t>
            </a:r>
          </a:p>
          <a:p>
            <a:pPr>
              <a:lnSpc>
                <a:spcPct val="115000"/>
              </a:lnSpc>
              <a:spcBef>
                <a:spcPts val="1200"/>
              </a:spcBef>
              <a:defRPr sz="1300" i="1"/>
            </a:pPr>
            <a:r>
              <a:rPr lang="en-GB" noProof="0"/>
              <a:t>F = 1200 × 3     F = 3600 N</a:t>
            </a:r>
          </a:p>
          <a:p>
            <a:pPr>
              <a:lnSpc>
                <a:spcPct val="115000"/>
              </a:lnSpc>
              <a:spcBef>
                <a:spcPts val="1200"/>
              </a:spcBef>
              <a:defRPr sz="1100"/>
            </a:pPr>
            <a:r>
              <a:rPr lang="en-GB" noProof="0"/>
              <a:t>✅ </a:t>
            </a:r>
            <a:r>
              <a:rPr lang="en-GB" b="1" noProof="0"/>
              <a:t>Answer: 3600 N</a:t>
            </a:r>
            <a:r>
              <a:rPr lang="en-GB" noProof="0"/>
              <a:t> (Correct!)</a:t>
            </a:r>
          </a:p>
          <a:p>
            <a:pPr algn="ctr">
              <a:lnSpc>
                <a:spcPct val="115000"/>
              </a:lnSpc>
              <a:spcBef>
                <a:spcPts val="1200"/>
              </a:spcBef>
              <a:defRPr sz="1100"/>
            </a:pPr>
            <a:endParaRPr lang="en-GB" noProof="0"/>
          </a:p>
          <a:p>
            <a:pPr>
              <a:lnSpc>
                <a:spcPct val="115000"/>
              </a:lnSpc>
              <a:spcBef>
                <a:spcPts val="1200"/>
              </a:spcBef>
              <a:defRPr sz="1100" b="1"/>
            </a:pPr>
            <a:r>
              <a:rPr lang="en-GB" noProof="0"/>
              <a:t>3. Hooke’s Law</a:t>
            </a:r>
          </a:p>
          <a:p>
            <a:pPr>
              <a:lnSpc>
                <a:spcPct val="115000"/>
              </a:lnSpc>
              <a:spcBef>
                <a:spcPts val="1200"/>
              </a:spcBef>
              <a:defRPr sz="1100"/>
            </a:pPr>
            <a:r>
              <a:rPr lang="en-GB" noProof="0"/>
              <a:t>Formula: </a:t>
            </a:r>
            <a:r>
              <a:rPr lang="en-GB" b="1" noProof="0"/>
              <a:t>F = </a:t>
            </a:r>
            <a:r>
              <a:rPr lang="en-GB" b="1" noProof="0" err="1"/>
              <a:t>kx</a:t>
            </a:r>
            <a:endParaRPr lang="en-GB" b="1" noProof="0"/>
          </a:p>
          <a:p>
            <a:pPr>
              <a:lnSpc>
                <a:spcPct val="115000"/>
              </a:lnSpc>
              <a:spcBef>
                <a:spcPts val="1200"/>
              </a:spcBef>
              <a:defRPr sz="1300" i="1"/>
            </a:pPr>
            <a:r>
              <a:rPr lang="en-GB" noProof="0"/>
              <a:t>F = 50 × 0.2    F = 10 N</a:t>
            </a:r>
          </a:p>
          <a:p>
            <a:pPr>
              <a:lnSpc>
                <a:spcPct val="115000"/>
              </a:lnSpc>
              <a:spcBef>
                <a:spcPts val="1200"/>
              </a:spcBef>
              <a:defRPr sz="1100"/>
            </a:pPr>
            <a:r>
              <a:rPr lang="en-GB" noProof="0"/>
              <a:t>❌ </a:t>
            </a:r>
            <a:r>
              <a:rPr lang="en-GB" b="1" noProof="0"/>
              <a:t>Your answer was 60 N – the correct answer is 10 N.</a:t>
            </a:r>
            <a:br>
              <a:rPr lang="en-GB" b="1" noProof="0"/>
            </a:br>
            <a:r>
              <a:rPr lang="en-GB" noProof="0"/>
              <a:t> (Maybe you used the wrong value for k or x?)</a:t>
            </a:r>
          </a:p>
        </p:txBody>
      </p:sp>
      <p:sp>
        <p:nvSpPr>
          <p:cNvPr id="389" name="Google Shape;399;g3b6568cbf6d_0_193"/>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02" name="Google Shape;400;g3b6568cbf6d_0_193"/>
          <p:cNvSpPr txBox="1">
            <a:spLocks noGrp="1"/>
          </p:cNvSpPr>
          <p:nvPr>
            <p:ph type="sldNum" sz="quarter" idx="4294967295"/>
          </p:nvPr>
        </p:nvSpPr>
        <p:spPr>
          <a:xfrm>
            <a:off x="11049778" y="6211758"/>
            <a:ext cx="245361"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23</a:t>
            </a:fld>
            <a:endParaRPr lang="en-GB" noProof="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Google Shape;406;g354cd1c796f_0_14"/>
          <p:cNvSpPr txBox="1">
            <a:spLocks noGrp="1"/>
          </p:cNvSpPr>
          <p:nvPr>
            <p:ph type="title"/>
          </p:nvPr>
        </p:nvSpPr>
        <p:spPr>
          <a:xfrm>
            <a:off x="647639" y="424305"/>
            <a:ext cx="10956606" cy="512403"/>
          </a:xfrm>
          <a:prstGeom prst="rect">
            <a:avLst/>
          </a:prstGeom>
        </p:spPr>
        <p:txBody>
          <a:bodyPr/>
          <a:lstStyle/>
          <a:p>
            <a:r>
              <a:t>Sixth</a:t>
            </a:r>
            <a:r>
              <a:rPr>
                <a:solidFill>
                  <a:srgbClr val="FF0000"/>
                </a:solidFill>
              </a:rPr>
              <a:t> </a:t>
            </a:r>
            <a:r>
              <a:t>form or college, preparing for resits in Sociology</a:t>
            </a:r>
          </a:p>
        </p:txBody>
      </p:sp>
      <p:sp>
        <p:nvSpPr>
          <p:cNvPr id="409" name="In this example the teacher has used generative AI to  create a resource to aid revision of a key topic in Sociology for students preparing for resits. They have generated a podcast from trusted resources created by the teacher. They have customised the "/>
          <p:cNvSpPr txBox="1"/>
          <p:nvPr/>
        </p:nvSpPr>
        <p:spPr>
          <a:xfrm>
            <a:off x="816767" y="1404729"/>
            <a:ext cx="2364583" cy="3416283"/>
          </a:xfrm>
          <a:prstGeom prst="rect">
            <a:avLst/>
          </a:prstGeom>
          <a:solidFill>
            <a:schemeClr val="accent2">
              <a:lumMod val="20000"/>
              <a:lumOff val="8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t">
            <a:spAutoFit/>
          </a:bodyPr>
          <a:lstStyle>
            <a:lvl1pPr>
              <a:defRPr>
                <a:latin typeface="+mj-lt"/>
                <a:ea typeface="+mj-ea"/>
                <a:cs typeface="+mj-cs"/>
                <a:sym typeface="Arial"/>
              </a:defRPr>
            </a:lvl1pPr>
          </a:lstStyle>
          <a:p>
            <a:r>
              <a:t>In this example the teacher has used generative AI to  create a resource to aid revision of a key topic in Sociology for students preparing for </a:t>
            </a:r>
            <a:r>
              <a:rPr err="1"/>
              <a:t>resits</a:t>
            </a:r>
            <a:r>
              <a:t>. They have generated a podcast from trusted resources created by the teacher. They have </a:t>
            </a:r>
            <a:r>
              <a:rPr err="1"/>
              <a:t>customised</a:t>
            </a:r>
            <a:r>
              <a:t> the podcast to make it more useful using a prompt. It only forms a part of the revision strategies for this cohort. </a:t>
            </a:r>
          </a:p>
        </p:txBody>
      </p:sp>
      <p:sp>
        <p:nvSpPr>
          <p:cNvPr id="412" name="Prompt:…"/>
          <p:cNvSpPr txBox="1"/>
          <p:nvPr/>
        </p:nvSpPr>
        <p:spPr>
          <a:xfrm>
            <a:off x="4025685" y="1404729"/>
            <a:ext cx="2540274" cy="3416283"/>
          </a:xfrm>
          <a:prstGeom prst="rect">
            <a:avLst/>
          </a:prstGeom>
          <a:solidFill>
            <a:schemeClr val="accent3">
              <a:lumMod val="20000"/>
              <a:lumOff val="8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ctr">
            <a:spAutoFit/>
          </a:bodyPr>
          <a:lstStyle/>
          <a:p>
            <a:pPr>
              <a:defRPr sz="1500" b="1">
                <a:latin typeface="+mj-lt"/>
                <a:ea typeface="+mj-ea"/>
                <a:cs typeface="+mj-cs"/>
                <a:sym typeface="Arial"/>
              </a:defRPr>
            </a:pPr>
            <a:endParaRPr/>
          </a:p>
          <a:p>
            <a:pPr>
              <a:defRPr sz="1500" b="1">
                <a:latin typeface="+mj-lt"/>
                <a:ea typeface="+mj-ea"/>
                <a:cs typeface="+mj-cs"/>
                <a:sym typeface="Arial"/>
              </a:defRPr>
            </a:pPr>
            <a:r>
              <a:t>Prompt:</a:t>
            </a:r>
          </a:p>
          <a:p>
            <a:pPr>
              <a:defRPr sz="1500" b="1">
                <a:latin typeface="+mj-lt"/>
                <a:ea typeface="+mj-ea"/>
                <a:cs typeface="+mj-cs"/>
                <a:sym typeface="Arial"/>
              </a:defRPr>
            </a:pPr>
            <a:endParaRPr/>
          </a:p>
          <a:p>
            <a:pPr>
              <a:defRPr sz="1500">
                <a:latin typeface="+mj-lt"/>
                <a:ea typeface="+mj-ea"/>
                <a:cs typeface="+mj-cs"/>
                <a:sym typeface="Arial"/>
              </a:defRPr>
            </a:pPr>
            <a:r>
              <a:t>Create a revision podcast from the materials, it is for students preparing for </a:t>
            </a:r>
            <a:r>
              <a:rPr err="1"/>
              <a:t>resits</a:t>
            </a:r>
            <a:r>
              <a:t>, ensure the materials are presented clearly, that you consolidate what you have said regularly and present questions where the student can pause, answer the question and then check their answer.</a:t>
            </a:r>
          </a:p>
        </p:txBody>
      </p:sp>
      <p:sp>
        <p:nvSpPr>
          <p:cNvPr id="414" name="Google Shape;409;g354cd1c796f_0_14" descr="arrow"/>
          <p:cNvSpPr/>
          <p:nvPr/>
        </p:nvSpPr>
        <p:spPr>
          <a:xfrm rot="1802434">
            <a:off x="6965863" y="3249939"/>
            <a:ext cx="670581" cy="4583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6" y="4194"/>
                  <a:pt x="11896" y="4194"/>
                </a:cubicBezTo>
                <a:lnTo>
                  <a:pt x="14218" y="4194"/>
                </a:lnTo>
                <a:lnTo>
                  <a:pt x="14218" y="0"/>
                </a:lnTo>
                <a:lnTo>
                  <a:pt x="21600" y="5952"/>
                </a:lnTo>
                <a:lnTo>
                  <a:pt x="14218" y="11904"/>
                </a:lnTo>
                <a:lnTo>
                  <a:pt x="14218" y="7710"/>
                </a:lnTo>
                <a:lnTo>
                  <a:pt x="11896" y="7710"/>
                </a:lnTo>
                <a:cubicBezTo>
                  <a:pt x="6653" y="7710"/>
                  <a:pt x="2403" y="13929"/>
                  <a:pt x="2403" y="21600"/>
                </a:cubicBezTo>
                <a:close/>
              </a:path>
            </a:pathLst>
          </a:custGeom>
          <a:solidFill>
            <a:schemeClr val="accent5"/>
          </a:solidFill>
          <a:ln w="12700">
            <a:miter lim="400000"/>
          </a:ln>
        </p:spPr>
        <p:txBody>
          <a:bodyPr lIns="45718" tIns="45718" rIns="45718" bIns="45718" anchor="ctr"/>
          <a:lstStyle/>
          <a:p>
            <a:pPr algn="ctr">
              <a:defRPr>
                <a:latin typeface="+mj-lt"/>
                <a:ea typeface="+mj-ea"/>
                <a:cs typeface="+mj-cs"/>
                <a:sym typeface="Arial"/>
              </a:defRPr>
            </a:pPr>
            <a:endParaRPr/>
          </a:p>
        </p:txBody>
      </p:sp>
      <p:sp>
        <p:nvSpPr>
          <p:cNvPr id="416" name="When inserting text into an AI tool that was written by someone else you must be confident that you are not infringing intellectual property laws. Ensure you select a tool that does not use the material you have uploaded to train the model."/>
          <p:cNvSpPr txBox="1"/>
          <p:nvPr/>
        </p:nvSpPr>
        <p:spPr>
          <a:xfrm>
            <a:off x="7130931" y="4343720"/>
            <a:ext cx="4473308" cy="1193032"/>
          </a:xfrm>
          <a:prstGeom prst="rect">
            <a:avLst/>
          </a:prstGeom>
          <a:solidFill>
            <a:schemeClr val="accent2">
              <a:lumMod val="20000"/>
              <a:lumOff val="8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2" tIns="91422" rIns="91422" bIns="91422" numCol="1" anchor="t">
            <a:spAutoFit/>
          </a:bodyPr>
          <a:lstStyle>
            <a:lvl1pPr>
              <a:defRPr>
                <a:latin typeface="+mj-lt"/>
                <a:ea typeface="+mj-ea"/>
                <a:cs typeface="+mj-cs"/>
                <a:sym typeface="Arial"/>
              </a:defRPr>
            </a:lvl1pPr>
          </a:lstStyle>
          <a:p>
            <a:r>
              <a:t>When inserting text into an AI tool that was written by someone else you must be confident that you are not infringing intellectual property laws. Ensure you select a tool that does not use the material you have uploaded to train the model.  </a:t>
            </a:r>
          </a:p>
        </p:txBody>
      </p:sp>
      <p:sp>
        <p:nvSpPr>
          <p:cNvPr id="406" name="Google Shape;412;g354cd1c796f_0_14"/>
          <p:cNvSpPr txBox="1"/>
          <p:nvPr/>
        </p:nvSpPr>
        <p:spPr>
          <a:xfrm>
            <a:off x="587749" y="6302995"/>
            <a:ext cx="10154102" cy="135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4D4D4D"/>
                </a:solidFill>
                <a:latin typeface="+mj-lt"/>
                <a:ea typeface="+mj-ea"/>
                <a:cs typeface="+mj-cs"/>
                <a:sym typeface="Arial"/>
              </a:defRPr>
            </a:lvl1pPr>
          </a:lstStyle>
          <a:p>
            <a:r>
              <a:t>Module 4: Use cases of Generative AI in education</a:t>
            </a:r>
          </a:p>
        </p:txBody>
      </p:sp>
      <p:sp>
        <p:nvSpPr>
          <p:cNvPr id="418" name="Google Shape;413;g354cd1c796f_0_14"/>
          <p:cNvSpPr txBox="1">
            <a:spLocks noGrp="1"/>
          </p:cNvSpPr>
          <p:nvPr>
            <p:ph type="sldNum" sz="quarter" idx="4294967295"/>
          </p:nvPr>
        </p:nvSpPr>
        <p:spPr>
          <a:xfrm>
            <a:off x="11358877" y="6201807"/>
            <a:ext cx="245362" cy="226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pic>
        <p:nvPicPr>
          <p:cNvPr id="419" name="Media1.mp3">
            <a:extLst>
              <a:ext uri="{C183D7F6-B498-43B3-948B-1728B52AA6E4}">
                <adec:decorative xmlns:adec="http://schemas.microsoft.com/office/drawing/2017/decorative" val="1"/>
              </a:ext>
            </a:extLst>
          </p:cNvPr>
          <p:cNvPicPr>
            <a:picLocks/>
          </p:cNvPicPr>
          <p:nvPr>
            <a:audioFile r:link="rId2"/>
            <p:extLst>
              <p:ext uri="{DAA4B4D4-6D71-4841-9C94-3DE7FCFB9230}">
                <p14:media xmlns:p14="http://schemas.microsoft.com/office/powerpoint/2010/main" r:embed="rId1">
                  <p14:fade out="420000"/>
                </p14:media>
              </p:ext>
            </p:extLst>
          </p:nvPr>
        </p:nvPicPr>
        <p:blipFill>
          <a:blip r:embed="rId5"/>
          <a:stretch>
            <a:fillRect/>
          </a:stretch>
        </p:blipFill>
        <p:spPr>
          <a:xfrm>
            <a:off x="8733577" y="309489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18" fill="hold"/>
                                        <p:tgtEl>
                                          <p:spTgt spid="4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Google Shape;419;g3b6568cbf6d_0_40"/>
          <p:cNvSpPr txBox="1">
            <a:spLocks noGrp="1"/>
          </p:cNvSpPr>
          <p:nvPr>
            <p:ph type="title"/>
          </p:nvPr>
        </p:nvSpPr>
        <p:spPr>
          <a:xfrm>
            <a:off x="622198" y="314221"/>
            <a:ext cx="7378366" cy="429131"/>
          </a:xfrm>
          <a:prstGeom prst="rect">
            <a:avLst/>
          </a:prstGeom>
        </p:spPr>
        <p:txBody>
          <a:bodyPr>
            <a:normAutofit fontScale="90000"/>
          </a:bodyPr>
          <a:lstStyle/>
          <a:p>
            <a:r>
              <a:rPr lang="en-GB" sz="2700" noProof="0"/>
              <a:t>Visual resource generation</a:t>
            </a:r>
          </a:p>
          <a:p>
            <a:pPr>
              <a:defRPr sz="1000" b="0"/>
            </a:pPr>
            <a:r>
              <a:rPr lang="en-GB" noProof="0"/>
              <a:t> </a:t>
            </a:r>
            <a:br>
              <a:rPr lang="en-GB" noProof="0"/>
            </a:br>
            <a:endParaRPr lang="en-GB" sz="1700" noProof="0"/>
          </a:p>
        </p:txBody>
      </p:sp>
      <p:sp>
        <p:nvSpPr>
          <p:cNvPr id="2" name="TextBox 1">
            <a:extLst>
              <a:ext uri="{FF2B5EF4-FFF2-40B4-BE49-F238E27FC236}">
                <a16:creationId xmlns:a16="http://schemas.microsoft.com/office/drawing/2014/main" id="{398802D6-5D2F-7190-04EE-9E26FDF09F07}"/>
              </a:ext>
            </a:extLst>
          </p:cNvPr>
          <p:cNvSpPr txBox="1"/>
          <p:nvPr/>
        </p:nvSpPr>
        <p:spPr>
          <a:xfrm>
            <a:off x="587749" y="619989"/>
            <a:ext cx="8099015"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600">
                <a:latin typeface="Arial" panose="020B0604020202020204" pitchFamily="34" charset="0"/>
                <a:cs typeface="Arial" panose="020B0604020202020204" pitchFamily="34" charset="0"/>
              </a:rPr>
              <a:t>Images can be used as a catalyst for learning in several different ways. These examples have been created by the teacher for use in lessons.</a:t>
            </a:r>
            <a:endParaRPr kumimoji="0" lang="en-GB" sz="16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Arial"/>
            </a:endParaRPr>
          </a:p>
        </p:txBody>
      </p:sp>
      <p:sp>
        <p:nvSpPr>
          <p:cNvPr id="441" name="Occasionally images can represent biases present in the data the model has been trained on. It is important to check for bias and make sure your prompt ensures diversity of representation."/>
          <p:cNvSpPr txBox="1"/>
          <p:nvPr/>
        </p:nvSpPr>
        <p:spPr>
          <a:xfrm>
            <a:off x="9073290" y="229855"/>
            <a:ext cx="2806180" cy="1292627"/>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lvl1pPr>
              <a:defRPr sz="1200"/>
            </a:lvl1pPr>
          </a:lstStyle>
          <a:p>
            <a:r>
              <a:rPr lang="en-GB" noProof="0"/>
              <a:t>Occasionally, images can represent biases present in the data the model has been trained on. It is important to check for bias and make sure your prompt ensures diversity of representation.</a:t>
            </a:r>
          </a:p>
        </p:txBody>
      </p:sp>
      <p:sp>
        <p:nvSpPr>
          <p:cNvPr id="425" name="Google Shape;420;g3b6568cbf6d_0_40"/>
          <p:cNvSpPr txBox="1"/>
          <p:nvPr/>
        </p:nvSpPr>
        <p:spPr>
          <a:xfrm>
            <a:off x="695312" y="1577294"/>
            <a:ext cx="3000002" cy="6155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300" b="1"/>
            </a:lvl1pPr>
          </a:lstStyle>
          <a:p>
            <a:r>
              <a:rPr lang="en-GB" sz="1400" noProof="0"/>
              <a:t>For class discussion, or to spark debate:</a:t>
            </a:r>
          </a:p>
        </p:txBody>
      </p:sp>
      <p:sp>
        <p:nvSpPr>
          <p:cNvPr id="426" name="Google Shape;421;g3b6568cbf6d_0_40"/>
          <p:cNvSpPr txBox="1"/>
          <p:nvPr/>
        </p:nvSpPr>
        <p:spPr>
          <a:xfrm>
            <a:off x="699387" y="2165567"/>
            <a:ext cx="3136801" cy="7489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sz="1200" noProof="0"/>
              <a:t>Teacher:</a:t>
            </a:r>
            <a:r>
              <a:rPr lang="en-GB" sz="1200" b="0" noProof="0"/>
              <a:t> “</a:t>
            </a:r>
            <a:r>
              <a:rPr lang="en-GB" sz="1200" b="0" i="1" noProof="0"/>
              <a:t>How might Romeo and Juliet’s lives have been different if they lived today?”</a:t>
            </a:r>
          </a:p>
        </p:txBody>
      </p:sp>
      <p:sp>
        <p:nvSpPr>
          <p:cNvPr id="428" name="Google Shape;423;g3b6568cbf6d_0_40"/>
          <p:cNvSpPr txBox="1"/>
          <p:nvPr/>
        </p:nvSpPr>
        <p:spPr>
          <a:xfrm>
            <a:off x="695312" y="2949629"/>
            <a:ext cx="3000002" cy="711263"/>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Prompt: </a:t>
            </a:r>
            <a:r>
              <a:rPr lang="en-GB" b="0" noProof="0"/>
              <a:t>Romeo and Juliet in modern dress conducting their relationship through social media</a:t>
            </a:r>
          </a:p>
        </p:txBody>
      </p:sp>
      <p:pic>
        <p:nvPicPr>
          <p:cNvPr id="429" name="Google Shape;424;g3b6568cbf6d_0_40" descr="Google Shape;424;g3b6568cbf6d_0_4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5266" y="3941655"/>
            <a:ext cx="2264474" cy="2280655"/>
          </a:xfrm>
          <a:prstGeom prst="rect">
            <a:avLst/>
          </a:prstGeom>
          <a:ln w="12700">
            <a:miter lim="400000"/>
          </a:ln>
        </p:spPr>
      </p:pic>
      <p:sp>
        <p:nvSpPr>
          <p:cNvPr id="430" name="Google Shape;425;g3b6568cbf6d_0_40"/>
          <p:cNvSpPr txBox="1"/>
          <p:nvPr/>
        </p:nvSpPr>
        <p:spPr>
          <a:xfrm>
            <a:off x="4637256" y="1577294"/>
            <a:ext cx="3000002" cy="6155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300" b="1"/>
            </a:lvl1pPr>
          </a:lstStyle>
          <a:p>
            <a:r>
              <a:rPr lang="en-GB" sz="1400" noProof="0"/>
              <a:t>To use as exemplars and examples for creative work:</a:t>
            </a:r>
          </a:p>
        </p:txBody>
      </p:sp>
      <p:sp>
        <p:nvSpPr>
          <p:cNvPr id="431" name="Google Shape;426;g3b6568cbf6d_0_40"/>
          <p:cNvSpPr txBox="1"/>
          <p:nvPr/>
        </p:nvSpPr>
        <p:spPr>
          <a:xfrm>
            <a:off x="4637256" y="2165567"/>
            <a:ext cx="3000002" cy="5539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sz="1200" noProof="0"/>
              <a:t>Teacher:</a:t>
            </a:r>
            <a:r>
              <a:rPr lang="en-GB" sz="1200" b="0" noProof="0"/>
              <a:t> “</a:t>
            </a:r>
            <a:r>
              <a:rPr lang="en-GB" sz="1200" b="0" i="1" noProof="0"/>
              <a:t>We are going to create posters for a sustainability competition.”</a:t>
            </a:r>
          </a:p>
        </p:txBody>
      </p:sp>
      <p:sp>
        <p:nvSpPr>
          <p:cNvPr id="433" name="Google Shape;428;g3b6568cbf6d_0_40"/>
          <p:cNvSpPr txBox="1"/>
          <p:nvPr/>
        </p:nvSpPr>
        <p:spPr>
          <a:xfrm>
            <a:off x="4637998" y="2922263"/>
            <a:ext cx="2916002" cy="738629"/>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Prompt:</a:t>
            </a:r>
            <a:r>
              <a:rPr lang="en-GB" b="0" noProof="0"/>
              <a:t> A colourful poster to promote considering sustainability created by a child aged 8.</a:t>
            </a:r>
          </a:p>
        </p:txBody>
      </p:sp>
      <p:pic>
        <p:nvPicPr>
          <p:cNvPr id="434" name="Google Shape;429;g3b6568cbf6d_0_40" descr="Google Shape;429;g3b6568cbf6d_0_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3762" y="3941655"/>
            <a:ext cx="2264475" cy="2296356"/>
          </a:xfrm>
          <a:prstGeom prst="rect">
            <a:avLst/>
          </a:prstGeom>
          <a:ln>
            <a:solidFill>
              <a:srgbClr val="000000"/>
            </a:solidFill>
          </a:ln>
        </p:spPr>
      </p:pic>
      <p:sp>
        <p:nvSpPr>
          <p:cNvPr id="435" name="Google Shape;430;g3b6568cbf6d_0_40"/>
          <p:cNvSpPr txBox="1"/>
          <p:nvPr/>
        </p:nvSpPr>
        <p:spPr>
          <a:xfrm>
            <a:off x="8237835" y="1805477"/>
            <a:ext cx="2755202" cy="4000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300" b="1"/>
            </a:lvl1pPr>
          </a:lstStyle>
          <a:p>
            <a:r>
              <a:rPr lang="en-GB" sz="1400" noProof="0"/>
              <a:t>As catalysts for creative work:</a:t>
            </a:r>
          </a:p>
        </p:txBody>
      </p:sp>
      <p:sp>
        <p:nvSpPr>
          <p:cNvPr id="436" name="Google Shape;431;g3b6568cbf6d_0_40"/>
          <p:cNvSpPr txBox="1"/>
          <p:nvPr/>
        </p:nvSpPr>
        <p:spPr>
          <a:xfrm>
            <a:off x="8237835" y="2221163"/>
            <a:ext cx="2849402" cy="5584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sz="1200" noProof="0"/>
              <a:t>Teacher:</a:t>
            </a:r>
            <a:r>
              <a:rPr lang="en-GB" sz="1200" b="0" noProof="0"/>
              <a:t> </a:t>
            </a:r>
            <a:r>
              <a:rPr lang="en-GB" sz="1200" noProof="0"/>
              <a:t>“</a:t>
            </a:r>
            <a:r>
              <a:rPr lang="en-GB" sz="1200" b="0" i="1" noProof="0"/>
              <a:t>Can you write the first chapter of this story?” </a:t>
            </a:r>
          </a:p>
        </p:txBody>
      </p:sp>
      <p:sp>
        <p:nvSpPr>
          <p:cNvPr id="438" name="Google Shape;433;g3b6568cbf6d_0_40"/>
          <p:cNvSpPr txBox="1"/>
          <p:nvPr/>
        </p:nvSpPr>
        <p:spPr>
          <a:xfrm>
            <a:off x="8237835" y="2987897"/>
            <a:ext cx="3000002" cy="533464"/>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b="1"/>
            </a:pPr>
            <a:r>
              <a:rPr lang="en-GB" noProof="0"/>
              <a:t>Prompt:</a:t>
            </a:r>
            <a:r>
              <a:rPr lang="en-GB" b="0" noProof="0"/>
              <a:t> A little boy looking out of his window at night and witnessing magic.</a:t>
            </a:r>
          </a:p>
        </p:txBody>
      </p:sp>
      <p:pic>
        <p:nvPicPr>
          <p:cNvPr id="439" name="Google Shape;434;g3b6568cbf6d_0_40" descr="Google Shape;434;g3b6568cbf6d_0_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75109" y="3937203"/>
            <a:ext cx="2280654" cy="2280654"/>
          </a:xfrm>
          <a:prstGeom prst="rect">
            <a:avLst/>
          </a:prstGeom>
          <a:ln w="12700">
            <a:miter lim="400000"/>
          </a:ln>
        </p:spPr>
      </p:pic>
      <p:sp>
        <p:nvSpPr>
          <p:cNvPr id="423" name="Google Shape;436;g3b6568cbf6d_0_40"/>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43" name="Google Shape;437;g3b6568cbf6d_0_4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25</a:t>
            </a:fld>
            <a:endParaRPr lang="en-GB" noProof="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Google Shape;443;g3b6568cbf6d_0_408"/>
          <p:cNvSpPr txBox="1">
            <a:spLocks noGrp="1"/>
          </p:cNvSpPr>
          <p:nvPr>
            <p:ph type="title"/>
          </p:nvPr>
        </p:nvSpPr>
        <p:spPr>
          <a:xfrm>
            <a:off x="724099" y="378512"/>
            <a:ext cx="10956604" cy="512403"/>
          </a:xfrm>
          <a:prstGeom prst="rect">
            <a:avLst/>
          </a:prstGeom>
        </p:spPr>
        <p:txBody>
          <a:bodyPr>
            <a:normAutofit/>
          </a:bodyPr>
          <a:lstStyle>
            <a:lvl1pPr defTabSz="475487">
              <a:defRPr sz="1200"/>
            </a:lvl1pPr>
          </a:lstStyle>
          <a:p>
            <a:r>
              <a:rPr lang="en-GB" sz="2400" noProof="0"/>
              <a:t>Infographics</a:t>
            </a:r>
          </a:p>
        </p:txBody>
      </p:sp>
      <p:sp>
        <p:nvSpPr>
          <p:cNvPr id="450" name="Some generative AI tools can be used to help with dual coding, such as converting text based information into infographics. This  example is a graphic generated from text from the National Archive’s education resources."/>
          <p:cNvSpPr txBox="1"/>
          <p:nvPr/>
        </p:nvSpPr>
        <p:spPr>
          <a:xfrm>
            <a:off x="683184" y="767796"/>
            <a:ext cx="10511406" cy="615519"/>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numCol="1" anchor="t">
            <a:spAutoFit/>
          </a:bodyPr>
          <a:lstStyle/>
          <a:p>
            <a:r>
              <a:rPr lang="en-GB" noProof="0"/>
              <a:t>Some generative AI tools can be used to help with dual coding, such as converting text-based information into infographics. This  example is a graphic generated from text from the National Archive’s education resources. </a:t>
            </a:r>
          </a:p>
        </p:txBody>
      </p:sp>
      <p:sp>
        <p:nvSpPr>
          <p:cNvPr id="453" name="Google Shape;446;g3b6568cbf6d_0_408"/>
          <p:cNvSpPr txBox="1"/>
          <p:nvPr/>
        </p:nvSpPr>
        <p:spPr>
          <a:xfrm>
            <a:off x="683184" y="1510525"/>
            <a:ext cx="1384620" cy="392516"/>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b="1"/>
            </a:lvl1pPr>
          </a:lstStyle>
          <a:p>
            <a:r>
              <a:rPr lang="en-GB" noProof="0"/>
              <a:t>Source text:</a:t>
            </a:r>
          </a:p>
        </p:txBody>
      </p:sp>
      <p:sp>
        <p:nvSpPr>
          <p:cNvPr id="455" name="Google Shape;448;g3b6568cbf6d_0_408"/>
          <p:cNvSpPr txBox="1"/>
          <p:nvPr/>
        </p:nvSpPr>
        <p:spPr>
          <a:xfrm>
            <a:off x="587749" y="2183768"/>
            <a:ext cx="4484402" cy="3508618"/>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200"/>
            </a:pPr>
            <a:r>
              <a:rPr lang="en-GB" noProof="0"/>
              <a:t>In 1833, the Government passed a Factory Act to improve conditions for children working in factories. Young children were working very long hours in workplaces where conditions were often terrible. The basic Act was as follows:</a:t>
            </a:r>
          </a:p>
          <a:p>
            <a:pPr marL="457200" indent="-307975">
              <a:buClr>
                <a:srgbClr val="000000"/>
              </a:buClr>
              <a:buSzPts val="1200"/>
              <a:buFont typeface="Arial"/>
              <a:buChar char="●"/>
              <a:defRPr sz="1200"/>
            </a:pPr>
            <a:r>
              <a:rPr lang="en-GB" noProof="0"/>
              <a:t>no child workers under nine years of age</a:t>
            </a:r>
          </a:p>
          <a:p>
            <a:pPr marL="457200" indent="-307975">
              <a:buClr>
                <a:srgbClr val="000000"/>
              </a:buClr>
              <a:buSzPts val="1200"/>
              <a:buFont typeface="Arial"/>
              <a:buChar char="●"/>
              <a:defRPr sz="1200"/>
            </a:pPr>
            <a:r>
              <a:rPr lang="en-GB" noProof="0"/>
              <a:t>employers must have an age certificate for their child workers</a:t>
            </a:r>
          </a:p>
          <a:p>
            <a:pPr marL="457200" indent="-307975">
              <a:buClr>
                <a:srgbClr val="000000"/>
              </a:buClr>
              <a:buSzPts val="1200"/>
              <a:buFont typeface="Arial"/>
              <a:buChar char="●"/>
              <a:defRPr sz="1200"/>
            </a:pPr>
            <a:r>
              <a:rPr lang="en-GB" noProof="0"/>
              <a:t>children of 9-13 years to work no more than nine hours a day</a:t>
            </a:r>
          </a:p>
          <a:p>
            <a:pPr marL="457200" indent="-307975">
              <a:buClr>
                <a:srgbClr val="000000"/>
              </a:buClr>
              <a:buSzPts val="1200"/>
              <a:buFont typeface="Arial"/>
              <a:buChar char="●"/>
              <a:defRPr sz="1200"/>
            </a:pPr>
            <a:r>
              <a:rPr lang="en-GB" noProof="0"/>
              <a:t>children of 13-18 years to work no more than 12 hours a day</a:t>
            </a:r>
          </a:p>
          <a:p>
            <a:pPr marL="457200" indent="-307975">
              <a:buClr>
                <a:srgbClr val="000000"/>
              </a:buClr>
              <a:buSzPts val="1200"/>
              <a:buFont typeface="Arial"/>
              <a:buChar char="●"/>
              <a:defRPr sz="1200"/>
            </a:pPr>
            <a:r>
              <a:rPr lang="en-GB" noProof="0"/>
              <a:t>children are not to work at night</a:t>
            </a:r>
          </a:p>
          <a:p>
            <a:pPr marL="457200" indent="-307975">
              <a:buClr>
                <a:srgbClr val="000000"/>
              </a:buClr>
              <a:buSzPts val="1200"/>
              <a:buFont typeface="Arial"/>
              <a:buChar char="●"/>
              <a:defRPr sz="1200"/>
            </a:pPr>
            <a:r>
              <a:rPr lang="en-GB" noProof="0"/>
              <a:t>two hours schooling each day for children</a:t>
            </a:r>
          </a:p>
          <a:p>
            <a:pPr marL="457200" indent="-307975">
              <a:buClr>
                <a:srgbClr val="000000"/>
              </a:buClr>
              <a:buSzPts val="1200"/>
              <a:buFont typeface="Arial"/>
              <a:buChar char="●"/>
              <a:defRPr sz="1200"/>
            </a:pPr>
            <a:r>
              <a:rPr lang="en-GB" noProof="0"/>
              <a:t>four factory inspectors appointed to enforce the law</a:t>
            </a:r>
          </a:p>
          <a:p>
            <a:pPr>
              <a:defRPr sz="1200"/>
            </a:pPr>
            <a:r>
              <a:rPr lang="en-GB" noProof="0"/>
              <a:t>However, the passing of this Act did not mean that the mistreatment of children stopped overnight. Use the original sources in this lesson to investigate how far the 1833 Factory Act solved the problems of child labour.</a:t>
            </a:r>
          </a:p>
        </p:txBody>
      </p:sp>
      <p:sp>
        <p:nvSpPr>
          <p:cNvPr id="456" name="Google Shape;449;g3b6568cbf6d_0_408" descr="Arrow pointing from the source text to the infographic output"/>
          <p:cNvSpPr/>
          <p:nvPr/>
        </p:nvSpPr>
        <p:spPr>
          <a:xfrm>
            <a:off x="5625986" y="3813276"/>
            <a:ext cx="625802" cy="2496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pic>
        <p:nvPicPr>
          <p:cNvPr id="457" name="Google Shape;450;g3b6568cbf6d_0_408" descr="Google Shape;450;g3b6568cbf6d_0_40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0174" y="1866175"/>
            <a:ext cx="4282677" cy="4282677"/>
          </a:xfrm>
          <a:prstGeom prst="rect">
            <a:avLst/>
          </a:prstGeom>
          <a:ln w="19050">
            <a:solidFill>
              <a:srgbClr val="EFEFEF"/>
            </a:solidFill>
          </a:ln>
        </p:spPr>
      </p:pic>
      <p:sp>
        <p:nvSpPr>
          <p:cNvPr id="447" name="Google Shape;451;g3b6568cbf6d_0_408"/>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58" name="Google Shape;452;g3b6568cbf6d_0_408"/>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26</a:t>
            </a:fld>
            <a:endParaRPr lang="en-GB" noProof="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Google Shape;458;g3b6568cbf6d_0_416"/>
          <p:cNvSpPr txBox="1">
            <a:spLocks noGrp="1"/>
          </p:cNvSpPr>
          <p:nvPr>
            <p:ph type="title"/>
          </p:nvPr>
        </p:nvSpPr>
        <p:spPr>
          <a:xfrm>
            <a:off x="849662" y="389737"/>
            <a:ext cx="10956604" cy="512402"/>
          </a:xfrm>
          <a:prstGeom prst="rect">
            <a:avLst/>
          </a:prstGeom>
        </p:spPr>
        <p:txBody>
          <a:bodyPr>
            <a:normAutofit/>
          </a:bodyPr>
          <a:lstStyle>
            <a:lvl1pPr defTabSz="475487">
              <a:defRPr sz="1200"/>
            </a:lvl1pPr>
          </a:lstStyle>
          <a:p>
            <a:r>
              <a:rPr lang="en-GB" sz="2400" noProof="0"/>
              <a:t>Infographics continued</a:t>
            </a:r>
          </a:p>
        </p:txBody>
      </p:sp>
      <p:sp>
        <p:nvSpPr>
          <p:cNvPr id="463" name="Google Shape;460;g3b6568cbf6d_0_416"/>
          <p:cNvSpPr txBox="1"/>
          <p:nvPr/>
        </p:nvSpPr>
        <p:spPr>
          <a:xfrm>
            <a:off x="993712" y="1174556"/>
            <a:ext cx="4686003" cy="1384960"/>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noProof="0"/>
              <a:t>Prompt: </a:t>
            </a:r>
            <a:r>
              <a:rPr lang="en-GB" b="0" noProof="0"/>
              <a:t>For </a:t>
            </a:r>
            <a:r>
              <a:rPr lang="en-GB" b="0" i="1" noProof="0"/>
              <a:t>An Inspector Calls</a:t>
            </a:r>
            <a:r>
              <a:rPr lang="en-GB" b="0" noProof="0"/>
              <a:t>;</a:t>
            </a:r>
            <a:r>
              <a:rPr lang="en-GB" noProof="0"/>
              <a:t> </a:t>
            </a:r>
            <a:r>
              <a:rPr lang="en-GB" b="0" noProof="0"/>
              <a:t>create an infographic showing a spider-web diagram with Eva Smith/ Daisy Renton at the centre and the other characters radiating outwards. Each connection should show actions, motivations and consequences, visually reinforcing Priestley’s message that responsibility is shared and no action exists in isolation.</a:t>
            </a:r>
          </a:p>
        </p:txBody>
      </p:sp>
      <p:sp>
        <p:nvSpPr>
          <p:cNvPr id="464" name="Google Shape;461;g3b6568cbf6d_0_416" descr="Arrow pointing from the prompt to the infographic output"/>
          <p:cNvSpPr/>
          <p:nvPr/>
        </p:nvSpPr>
        <p:spPr>
          <a:xfrm rot="13892536" flipH="1">
            <a:off x="389447" y="2437433"/>
            <a:ext cx="491531" cy="590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485"/>
                </a:lnTo>
                <a:cubicBezTo>
                  <a:pt x="0" y="7518"/>
                  <a:pt x="4835" y="3492"/>
                  <a:pt x="10800" y="3492"/>
                </a:cubicBezTo>
                <a:lnTo>
                  <a:pt x="10800" y="0"/>
                </a:lnTo>
                <a:lnTo>
                  <a:pt x="21600" y="4956"/>
                </a:lnTo>
                <a:lnTo>
                  <a:pt x="10800" y="9912"/>
                </a:lnTo>
                <a:lnTo>
                  <a:pt x="10800" y="6419"/>
                </a:lnTo>
                <a:cubicBezTo>
                  <a:pt x="6777" y="6419"/>
                  <a:pt x="3516" y="9135"/>
                  <a:pt x="3516" y="12485"/>
                </a:cubicBezTo>
                <a:lnTo>
                  <a:pt x="3516" y="21600"/>
                </a:lnTo>
                <a:close/>
              </a:path>
            </a:pathLst>
          </a:custGeom>
          <a:solidFill>
            <a:schemeClr val="accent5"/>
          </a:solidFill>
          <a:ln w="12700">
            <a:miter lim="400000"/>
          </a:ln>
        </p:spPr>
        <p:txBody>
          <a:bodyPr lIns="45718" tIns="45718" rIns="45718" bIns="45718" anchor="ctr"/>
          <a:lstStyle/>
          <a:p>
            <a:pPr algn="ctr"/>
            <a:endParaRPr lang="en-GB" noProof="0"/>
          </a:p>
        </p:txBody>
      </p:sp>
      <p:pic>
        <p:nvPicPr>
          <p:cNvPr id="465" name="Google Shape;462;g3b6568cbf6d_0_416" descr="Google Shape;462;g3b6568cbf6d_0_4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9889" y="2906978"/>
            <a:ext cx="4704337" cy="3115131"/>
          </a:xfrm>
          <a:prstGeom prst="rect">
            <a:avLst/>
          </a:prstGeom>
          <a:ln w="12700">
            <a:miter lim="400000"/>
          </a:ln>
        </p:spPr>
      </p:pic>
      <p:sp>
        <p:nvSpPr>
          <p:cNvPr id="467" name="Google Shape;464;g3b6568cbf6d_0_416"/>
          <p:cNvSpPr txBox="1"/>
          <p:nvPr/>
        </p:nvSpPr>
        <p:spPr>
          <a:xfrm>
            <a:off x="6327964" y="1171670"/>
            <a:ext cx="4518602" cy="1184905"/>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noProof="0"/>
              <a:t>Prompt: </a:t>
            </a:r>
            <a:r>
              <a:rPr lang="en-GB" b="0" noProof="0"/>
              <a:t>Create an infographic showing the events of </a:t>
            </a:r>
            <a:r>
              <a:rPr lang="en-GB" b="0" i="1" noProof="0"/>
              <a:t>An Inspector Calls </a:t>
            </a:r>
            <a:r>
              <a:rPr lang="en-GB" b="0" noProof="0"/>
              <a:t>as a spiral timeline, beginning with a celebratory dinner and tightening as each confession is revealed. Include who speaks, what is uncovered, and how the mood shifts, ending with the shocking final phone call.</a:t>
            </a:r>
          </a:p>
        </p:txBody>
      </p:sp>
      <p:sp>
        <p:nvSpPr>
          <p:cNvPr id="468" name="Google Shape;465;g3b6568cbf6d_0_416" descr="Arrow pointing from the prompt to the infographic output"/>
          <p:cNvSpPr/>
          <p:nvPr/>
        </p:nvSpPr>
        <p:spPr>
          <a:xfrm rot="13892536" flipH="1">
            <a:off x="5792449" y="2556035"/>
            <a:ext cx="491531" cy="590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485"/>
                </a:lnTo>
                <a:cubicBezTo>
                  <a:pt x="0" y="7518"/>
                  <a:pt x="4835" y="3492"/>
                  <a:pt x="10800" y="3492"/>
                </a:cubicBezTo>
                <a:lnTo>
                  <a:pt x="10800" y="0"/>
                </a:lnTo>
                <a:lnTo>
                  <a:pt x="21600" y="4956"/>
                </a:lnTo>
                <a:lnTo>
                  <a:pt x="10800" y="9912"/>
                </a:lnTo>
                <a:lnTo>
                  <a:pt x="10800" y="6419"/>
                </a:lnTo>
                <a:cubicBezTo>
                  <a:pt x="6777" y="6419"/>
                  <a:pt x="3516" y="9135"/>
                  <a:pt x="3516" y="12485"/>
                </a:cubicBezTo>
                <a:lnTo>
                  <a:pt x="3516" y="21600"/>
                </a:lnTo>
                <a:close/>
              </a:path>
            </a:pathLst>
          </a:custGeom>
          <a:solidFill>
            <a:schemeClr val="accent5"/>
          </a:solidFill>
          <a:ln w="12700">
            <a:miter lim="400000"/>
          </a:ln>
        </p:spPr>
        <p:txBody>
          <a:bodyPr lIns="45718" tIns="45718" rIns="45718" bIns="45718" anchor="ctr"/>
          <a:lstStyle/>
          <a:p>
            <a:pPr algn="ctr"/>
            <a:endParaRPr lang="en-GB" noProof="0"/>
          </a:p>
        </p:txBody>
      </p:sp>
      <p:pic>
        <p:nvPicPr>
          <p:cNvPr id="469" name="Google Shape;466;g3b6568cbf6d_0_416" descr="Google Shape;466;g3b6568cbf6d_0_4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964" y="2913770"/>
            <a:ext cx="4704338" cy="3101546"/>
          </a:xfrm>
          <a:prstGeom prst="rect">
            <a:avLst/>
          </a:prstGeom>
          <a:ln w="12700">
            <a:miter lim="400000"/>
          </a:ln>
        </p:spPr>
      </p:pic>
      <p:sp>
        <p:nvSpPr>
          <p:cNvPr id="460" name="Google Shape;467;g3b6568cbf6d_0_416"/>
          <p:cNvSpPr txBox="1"/>
          <p:nvPr/>
        </p:nvSpPr>
        <p:spPr>
          <a:xfrm>
            <a:off x="587749" y="630299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70" name="Google Shape;468;g3b6568cbf6d_0_41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27</a:t>
            </a:fld>
            <a:endParaRPr lang="en-GB" noProof="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Google Shape;88;p20" descr="Title slide: Sixth form or college, preparing for resits in English&#10;Literature (set text: The Great Gatsby)&#10;This is an example of using a tool that generates audio overviews. "/>
          <p:cNvSpPr txBox="1">
            <a:spLocks noGrp="1"/>
          </p:cNvSpPr>
          <p:nvPr>
            <p:ph type="title"/>
          </p:nvPr>
        </p:nvSpPr>
        <p:spPr>
          <a:xfrm>
            <a:off x="617701" y="550051"/>
            <a:ext cx="8822001" cy="900801"/>
          </a:xfrm>
          <a:prstGeom prst="rect">
            <a:avLst/>
          </a:prstGeom>
        </p:spPr>
        <p:txBody>
          <a:bodyPr/>
          <a:lstStyle>
            <a:lvl1pPr>
              <a:lnSpc>
                <a:spcPct val="100000"/>
              </a:lnSpc>
            </a:lvl1pPr>
          </a:lstStyle>
          <a:p>
            <a:pPr>
              <a:defRPr strike="sngStrike">
                <a:solidFill>
                  <a:srgbClr val="FF0000"/>
                </a:solidFill>
              </a:defRPr>
            </a:pPr>
            <a:r>
              <a:rPr lang="en-GB" strike="noStrike" noProof="0">
                <a:solidFill>
                  <a:srgbClr val="003764"/>
                </a:solidFill>
              </a:rPr>
              <a:t>Sixth form or college, preparing for resits in English Literature (set text: The Great Gatsby)</a:t>
            </a:r>
          </a:p>
        </p:txBody>
      </p:sp>
      <p:sp>
        <p:nvSpPr>
          <p:cNvPr id="480" name="Google Shape;94;p20"/>
          <p:cNvSpPr txBox="1"/>
          <p:nvPr/>
        </p:nvSpPr>
        <p:spPr>
          <a:xfrm>
            <a:off x="789336" y="1613125"/>
            <a:ext cx="2416401" cy="3631749"/>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3" tIns="91433" rIns="91433" bIns="91433">
            <a:spAutoFit/>
          </a:bodyPr>
          <a:lstStyle>
            <a:lvl1pPr defTabSz="1219200"/>
          </a:lstStyle>
          <a:p>
            <a:r>
              <a:rPr lang="en-GB" noProof="0"/>
              <a:t>In this example, the teacher has used generative AI to  create a resource to aid revision of a set text in English Literature (</a:t>
            </a:r>
            <a:r>
              <a:rPr lang="en-GB" i="1" noProof="0"/>
              <a:t>The Great Gatsby</a:t>
            </a:r>
            <a:r>
              <a:rPr lang="en-GB" noProof="0"/>
              <a:t>) for students preparing for resits. They have generated a podcast from trusted resources created by the teacher. They have customised the podcast to make it more useful using a prompt. It only forms a part of the revision strategies for this cohort. </a:t>
            </a:r>
          </a:p>
        </p:txBody>
      </p:sp>
      <p:sp>
        <p:nvSpPr>
          <p:cNvPr id="479" name="Google Shape;93;p20"/>
          <p:cNvSpPr txBox="1"/>
          <p:nvPr/>
        </p:nvSpPr>
        <p:spPr>
          <a:xfrm>
            <a:off x="3679599" y="1855079"/>
            <a:ext cx="2416401" cy="2985419"/>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3" tIns="91433" rIns="91433" bIns="91433">
            <a:spAutoFit/>
          </a:bodyPr>
          <a:lstStyle/>
          <a:p>
            <a:pPr defTabSz="1219200">
              <a:defRPr b="1"/>
            </a:pPr>
            <a:r>
              <a:rPr lang="en-GB" noProof="0"/>
              <a:t>Prompt:</a:t>
            </a:r>
          </a:p>
          <a:p>
            <a:pPr defTabSz="1219200">
              <a:defRPr b="1"/>
            </a:pPr>
            <a:endParaRPr lang="en-GB" noProof="0"/>
          </a:p>
          <a:p>
            <a:pPr defTabSz="1219200"/>
            <a:r>
              <a:rPr lang="en-GB" noProof="0"/>
              <a:t>Create a revision podcast from the materials, it is for students preparing for resits, ensure the materials are presented clearly, that you consolidate what you have said regularly and present questions where the student can pause, answer the question and then check their answer.</a:t>
            </a:r>
          </a:p>
        </p:txBody>
      </p:sp>
      <p:sp>
        <p:nvSpPr>
          <p:cNvPr id="481" name="Google Shape;95;p20" descr="An arrow signifying a move to the next stage."/>
          <p:cNvSpPr/>
          <p:nvPr/>
        </p:nvSpPr>
        <p:spPr>
          <a:xfrm>
            <a:off x="6305523" y="3102587"/>
            <a:ext cx="828801" cy="245201"/>
          </a:xfrm>
          <a:prstGeom prst="rightArrow">
            <a:avLst>
              <a:gd name="adj1" fmla="val 35620"/>
              <a:gd name="adj2" fmla="val 90724"/>
            </a:avLst>
          </a:prstGeom>
          <a:solidFill>
            <a:schemeClr val="accent5"/>
          </a:solidFill>
          <a:ln w="12700">
            <a:miter lim="400000"/>
          </a:ln>
        </p:spPr>
        <p:txBody>
          <a:bodyPr lIns="60959" tIns="60959" rIns="60959" bIns="60959" anchor="ctr"/>
          <a:lstStyle/>
          <a:p>
            <a:pPr algn="ctr" defTabSz="1219200"/>
            <a:endParaRPr lang="en-GB" noProof="0"/>
          </a:p>
        </p:txBody>
      </p:sp>
      <p:pic>
        <p:nvPicPr>
          <p:cNvPr id="482" name="The_Great_Gatsby_Kills_the_American_Dream-_1_ (1).mp3">
            <a:extLst>
              <a:ext uri="{C183D7F6-B498-43B3-948B-1728B52AA6E4}">
                <adec:decorative xmlns:adec="http://schemas.microsoft.com/office/drawing/2017/decorative" val="1"/>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7833437" y="2913349"/>
            <a:ext cx="571501" cy="571501"/>
          </a:xfrm>
          <a:prstGeom prst="rect">
            <a:avLst/>
          </a:prstGeom>
          <a:ln w="12700">
            <a:miter lim="400000"/>
          </a:ln>
        </p:spPr>
      </p:pic>
      <p:sp>
        <p:nvSpPr>
          <p:cNvPr id="477" name="When inserting text into an AI tool that was written by someone else you must be confident that you are not infringing intellectual property laws. Ensure you select a tool that does not use the material you have uploaded to train the model."/>
          <p:cNvSpPr txBox="1"/>
          <p:nvPr/>
        </p:nvSpPr>
        <p:spPr>
          <a:xfrm>
            <a:off x="6784283" y="4268997"/>
            <a:ext cx="4473201" cy="1329784"/>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3" tIns="91433" rIns="91433" bIns="91433" numCol="1" anchor="t">
            <a:spAutoFit/>
          </a:bodyPr>
          <a:lstStyle>
            <a:lvl1pPr defTabSz="1219200"/>
          </a:lstStyle>
          <a:p>
            <a:r>
              <a:rPr lang="en-GB" noProof="0"/>
              <a:t>When inserting text into an AI tool that was written by someone else you must be confident that you are not infringing intellectual property laws. Ensure you select a tool that does not use the material you have uploaded to train the model.  </a:t>
            </a:r>
          </a:p>
        </p:txBody>
      </p:sp>
      <p:sp>
        <p:nvSpPr>
          <p:cNvPr id="3" name="Google Shape;467;g3b6568cbf6d_0_416">
            <a:extLst>
              <a:ext uri="{FF2B5EF4-FFF2-40B4-BE49-F238E27FC236}">
                <a16:creationId xmlns:a16="http://schemas.microsoft.com/office/drawing/2014/main" id="{023197C9-6B34-CAFC-8A6F-EBA708C56782}"/>
              </a:ext>
            </a:extLst>
          </p:cNvPr>
          <p:cNvSpPr txBox="1"/>
          <p:nvPr/>
        </p:nvSpPr>
        <p:spPr>
          <a:xfrm>
            <a:off x="587749" y="6302995"/>
            <a:ext cx="10154102" cy="275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75" name="Google Shape;91;p20"/>
          <p:cNvSpPr txBox="1">
            <a:spLocks noGrp="1"/>
          </p:cNvSpPr>
          <p:nvPr>
            <p:ph type="sldNum" sz="quarter" idx="4294967295"/>
          </p:nvPr>
        </p:nvSpPr>
        <p:spPr>
          <a:xfrm>
            <a:off x="11358679" y="6201808"/>
            <a:ext cx="245364" cy="22694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lstStyle>
            <a:lvl1pPr defTabSz="1219200"/>
          </a:lstStyle>
          <a:p>
            <a:fld id="{86CB4B4D-7CA3-9044-876B-883B54F8677D}" type="slidenum">
              <a:rPr lang="en-GB" noProof="0"/>
              <a:t>28</a:t>
            </a:fld>
            <a:endParaRPr lang="en-GB" noProof="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80" fill="hold"/>
                                        <p:tgtEl>
                                          <p:spTgt spid="4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8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Google Shape;102;p21" descr="This is a slide about create audio materials - in this case for a T-Level construction course. "/>
          <p:cNvSpPr txBox="1">
            <a:spLocks noGrp="1"/>
          </p:cNvSpPr>
          <p:nvPr>
            <p:ph type="title"/>
          </p:nvPr>
        </p:nvSpPr>
        <p:spPr>
          <a:xfrm>
            <a:off x="358658" y="313773"/>
            <a:ext cx="10956801" cy="512401"/>
          </a:xfrm>
          <a:prstGeom prst="rect">
            <a:avLst/>
          </a:prstGeom>
        </p:spPr>
        <p:txBody>
          <a:bodyPr/>
          <a:lstStyle/>
          <a:p>
            <a:r>
              <a:rPr lang="en-GB" noProof="0"/>
              <a:t>Audio outputs and podcasts – T-Level</a:t>
            </a:r>
          </a:p>
        </p:txBody>
      </p:sp>
      <p:sp>
        <p:nvSpPr>
          <p:cNvPr id="492" name="Google Shape;106;p21"/>
          <p:cNvSpPr txBox="1"/>
          <p:nvPr/>
        </p:nvSpPr>
        <p:spPr>
          <a:xfrm>
            <a:off x="218299" y="739232"/>
            <a:ext cx="5632401" cy="53795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3" tIns="91433" rIns="91433" bIns="91433" anchor="t">
            <a:spAutoFit/>
          </a:bodyPr>
          <a:lstStyle/>
          <a:p>
            <a:pPr defTabSz="1219200">
              <a:defRPr sz="1200" b="1" i="1">
                <a:solidFill>
                  <a:srgbClr val="1F1F1F"/>
                </a:solidFill>
              </a:defRPr>
            </a:pPr>
            <a:r>
              <a:rPr lang="en-GB" sz="1200" noProof="0"/>
              <a:t>Learning material from T-Level; Design, Surveying and</a:t>
            </a:r>
          </a:p>
          <a:p>
            <a:pPr defTabSz="1219200">
              <a:defRPr sz="1200" b="1" i="1">
                <a:solidFill>
                  <a:srgbClr val="1F1F1F"/>
                </a:solidFill>
              </a:defRPr>
            </a:pPr>
            <a:r>
              <a:rPr lang="en-GB" sz="1200" noProof="0"/>
              <a:t>Planning for Construction</a:t>
            </a:r>
          </a:p>
          <a:p>
            <a:pPr defTabSz="1219200">
              <a:defRPr sz="1200" b="1" i="1">
                <a:solidFill>
                  <a:srgbClr val="1F1F1F"/>
                </a:solidFill>
              </a:defRPr>
            </a:pPr>
            <a:endParaRPr lang="en-GB" sz="1100" noProof="0"/>
          </a:p>
          <a:p>
            <a:pPr defTabSz="1219200">
              <a:lnSpc>
                <a:spcPct val="115000"/>
              </a:lnSpc>
              <a:spcBef>
                <a:spcPts val="1200"/>
              </a:spcBef>
              <a:defRPr sz="1200" i="1">
                <a:solidFill>
                  <a:srgbClr val="1F1F1F"/>
                </a:solidFill>
              </a:defRPr>
            </a:pPr>
            <a:r>
              <a:rPr lang="en-GB" sz="1100" noProof="0"/>
              <a:t>The Construction (Design and Management) Regulations 2015 (CDM 2015) form the primary legal framework governing health and safety on construction projects across Great Britain, regardless of size or complexity. The regulations promote a proactive approach to risk management, requiring hazards to be identified and addressed early in a project’s lifecycle to protect both workers and the public.</a:t>
            </a:r>
          </a:p>
          <a:p>
            <a:pPr defTabSz="1219200">
              <a:lnSpc>
                <a:spcPct val="115000"/>
              </a:lnSpc>
              <a:spcBef>
                <a:spcPts val="1200"/>
              </a:spcBef>
              <a:defRPr sz="1200" i="1">
                <a:solidFill>
                  <a:srgbClr val="1F1F1F"/>
                </a:solidFill>
              </a:defRPr>
            </a:pPr>
            <a:r>
              <a:rPr lang="en-GB" sz="1100" noProof="0"/>
              <a:t>CDM assigns clear responsibilities to defined ‘duty holders’, with each party legally accountable for fulfilling their own role. Clients must ensure suitable arrangements are in place to manage projects safely, including allocating sufficient time and resources. Where more than one contractor is involved, clients must appoint a Principal Designer to plan and coordinate health and safety during the pre-construction phase and a Principal Contractor to manage safety during construction. Designers must eliminate or reduce risks through safe design decisions, while contractors and workers must follow site rules, cooperate with others and report hazards.</a:t>
            </a:r>
          </a:p>
          <a:p>
            <a:pPr defTabSz="1219200">
              <a:lnSpc>
                <a:spcPct val="115000"/>
              </a:lnSpc>
              <a:spcBef>
                <a:spcPts val="1200"/>
              </a:spcBef>
              <a:defRPr sz="1200" i="1">
                <a:solidFill>
                  <a:srgbClr val="1F1F1F"/>
                </a:solidFill>
              </a:defRPr>
            </a:pPr>
            <a:r>
              <a:rPr lang="en-GB" sz="1100" noProof="0"/>
              <a:t>Compliance depends on several key documents. Pre-construction Information, supplied by the client as soon as practicable, outlines existing site risks such as asbestos or underground services. A Construction Phase Plan is required for every project and must be in place before work begins; it explains how safety will be managed on site. For projects involving multiple contractors, a Health and Safety File must also be produced, containing information needed for safe future maintenance or alterations.</a:t>
            </a:r>
          </a:p>
          <a:p>
            <a:pPr defTabSz="1219200">
              <a:lnSpc>
                <a:spcPct val="115000"/>
              </a:lnSpc>
              <a:spcBef>
                <a:spcPts val="1200"/>
              </a:spcBef>
              <a:defRPr sz="1200" i="1">
                <a:solidFill>
                  <a:srgbClr val="1F1F1F"/>
                </a:solidFill>
              </a:defRPr>
            </a:pPr>
            <a:r>
              <a:rPr lang="en-GB" sz="1100" noProof="0"/>
              <a:t>The Health and Safety Executive enforces CDM 2015 and can issue enforcement notices or prosecute where duties are breached.</a:t>
            </a:r>
          </a:p>
        </p:txBody>
      </p:sp>
      <p:sp>
        <p:nvSpPr>
          <p:cNvPr id="494" name="Google Shape;108;p21" descr="An arrow showing the process moving on. "/>
          <p:cNvSpPr/>
          <p:nvPr/>
        </p:nvSpPr>
        <p:spPr>
          <a:xfrm>
            <a:off x="5850700" y="2535162"/>
            <a:ext cx="670401" cy="250401"/>
          </a:xfrm>
          <a:prstGeom prst="rightArrow">
            <a:avLst>
              <a:gd name="adj1" fmla="val 35620"/>
              <a:gd name="adj2" fmla="val 90724"/>
            </a:avLst>
          </a:prstGeom>
          <a:solidFill>
            <a:schemeClr val="accent5"/>
          </a:solidFill>
          <a:ln w="12700">
            <a:miter lim="400000"/>
          </a:ln>
        </p:spPr>
        <p:txBody>
          <a:bodyPr lIns="60959" tIns="60959" rIns="60959" bIns="60959" anchor="ctr"/>
          <a:lstStyle/>
          <a:p>
            <a:pPr algn="ctr" defTabSz="1219200"/>
            <a:endParaRPr lang="en-GB" noProof="0"/>
          </a:p>
        </p:txBody>
      </p:sp>
      <p:sp>
        <p:nvSpPr>
          <p:cNvPr id="493" name="Google Shape;107;p21"/>
          <p:cNvSpPr txBox="1"/>
          <p:nvPr/>
        </p:nvSpPr>
        <p:spPr>
          <a:xfrm>
            <a:off x="6816873" y="1810099"/>
            <a:ext cx="2102001" cy="1908201"/>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3" tIns="91433" rIns="91433" bIns="91433">
            <a:spAutoFit/>
          </a:bodyPr>
          <a:lstStyle>
            <a:lvl1pPr defTabSz="1219200"/>
          </a:lstStyle>
          <a:p>
            <a:r>
              <a:rPr lang="en-GB" noProof="0"/>
              <a:t>Prompt: Create a podcast to help students understand this content, be clear and consolidate knowledge as you go through, summarising key points. </a:t>
            </a:r>
          </a:p>
        </p:txBody>
      </p:sp>
      <p:sp>
        <p:nvSpPr>
          <p:cNvPr id="495" name="Google Shape;109;p21" descr="An arrow showing the process moving on. "/>
          <p:cNvSpPr/>
          <p:nvPr/>
        </p:nvSpPr>
        <p:spPr>
          <a:xfrm>
            <a:off x="9214350" y="2583038"/>
            <a:ext cx="670401" cy="250401"/>
          </a:xfrm>
          <a:prstGeom prst="rightArrow">
            <a:avLst>
              <a:gd name="adj1" fmla="val 35620"/>
              <a:gd name="adj2" fmla="val 90724"/>
            </a:avLst>
          </a:prstGeom>
          <a:solidFill>
            <a:schemeClr val="accent5"/>
          </a:solidFill>
          <a:ln w="12700">
            <a:miter lim="400000"/>
          </a:ln>
        </p:spPr>
        <p:txBody>
          <a:bodyPr lIns="60959" tIns="60959" rIns="60959" bIns="60959" anchor="ctr"/>
          <a:lstStyle/>
          <a:p>
            <a:pPr algn="ctr" defTabSz="1219200"/>
            <a:endParaRPr lang="en-GB" noProof="0"/>
          </a:p>
        </p:txBody>
      </p:sp>
      <p:pic>
        <p:nvPicPr>
          <p:cNvPr id="496" name="designing-out-danger-with-cdm-2015_RCuN1Irm.mp3">
            <a:extLst>
              <a:ext uri="{C183D7F6-B498-43B3-948B-1728B52AA6E4}">
                <adec:decorative xmlns:adec="http://schemas.microsoft.com/office/drawing/2017/decorative" val="1"/>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286065" y="2390456"/>
            <a:ext cx="571501" cy="571501"/>
          </a:xfrm>
          <a:prstGeom prst="rect">
            <a:avLst/>
          </a:prstGeom>
          <a:ln w="12700">
            <a:miter lim="400000"/>
          </a:ln>
        </p:spPr>
      </p:pic>
      <p:sp>
        <p:nvSpPr>
          <p:cNvPr id="488" name="When inserting text into an AI tool that was written by someone else you must be confident that you are not infringing intellectual property laws. Ensure you select a tool that doesn’t train off the material that you upload."/>
          <p:cNvSpPr txBox="1"/>
          <p:nvPr/>
        </p:nvSpPr>
        <p:spPr>
          <a:xfrm>
            <a:off x="6729949" y="4295730"/>
            <a:ext cx="4377850" cy="1396251"/>
          </a:xfrm>
          <a:prstGeom prst="rect">
            <a:avLst/>
          </a:prstGeom>
          <a:solidFill>
            <a:schemeClr val="accent2">
              <a:lumMod val="20000"/>
              <a:lumOff val="80000"/>
            </a:schemeClr>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3" tIns="91433" rIns="91433" bIns="91433" numCol="1" anchor="t">
            <a:spAutoFit/>
          </a:bodyPr>
          <a:lstStyle>
            <a:lvl1pPr defTabSz="1219200"/>
          </a:lstStyle>
          <a:p>
            <a:r>
              <a:rPr lang="en-GB" noProof="0"/>
              <a:t>When inserting text into an AI tool that was written by someone else you must be confident that you are not infringing intellectual property laws. Ensure you select a tool that doesn’t train off the material that you upload.  </a:t>
            </a:r>
          </a:p>
        </p:txBody>
      </p:sp>
      <p:sp>
        <p:nvSpPr>
          <p:cNvPr id="3" name="Google Shape;467;g3b6568cbf6d_0_416">
            <a:extLst>
              <a:ext uri="{FF2B5EF4-FFF2-40B4-BE49-F238E27FC236}">
                <a16:creationId xmlns:a16="http://schemas.microsoft.com/office/drawing/2014/main" id="{BC85110C-7731-5C10-ACDA-B39128060C08}"/>
              </a:ext>
            </a:extLst>
          </p:cNvPr>
          <p:cNvSpPr txBox="1"/>
          <p:nvPr/>
        </p:nvSpPr>
        <p:spPr>
          <a:xfrm>
            <a:off x="587749" y="6302995"/>
            <a:ext cx="10154102" cy="275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491" name="Google Shape;105;p21"/>
          <p:cNvSpPr txBox="1">
            <a:spLocks noGrp="1"/>
          </p:cNvSpPr>
          <p:nvPr>
            <p:ph type="sldNum" sz="quarter" idx="4294967295"/>
          </p:nvPr>
        </p:nvSpPr>
        <p:spPr>
          <a:xfrm>
            <a:off x="11358679" y="6201808"/>
            <a:ext cx="245364" cy="22694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lstStyle>
            <a:lvl1pPr defTabSz="1219200"/>
          </a:lstStyle>
          <a:p>
            <a:fld id="{86CB4B4D-7CA3-9044-876B-883B54F8677D}" type="slidenum">
              <a:rPr lang="en-GB" noProof="0"/>
              <a:t>29</a:t>
            </a:fld>
            <a:endParaRPr lang="en-GB" noProof="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30" fill="hold"/>
                                        <p:tgtEl>
                                          <p:spTgt spid="4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Google Shape;107;g347168eca3a_0_51"/>
          <p:cNvSpPr txBox="1">
            <a:spLocks noGrp="1"/>
          </p:cNvSpPr>
          <p:nvPr>
            <p:ph type="title"/>
          </p:nvPr>
        </p:nvSpPr>
        <p:spPr>
          <a:xfrm>
            <a:off x="617698" y="436392"/>
            <a:ext cx="10956604" cy="512403"/>
          </a:xfrm>
          <a:prstGeom prst="rect">
            <a:avLst/>
          </a:prstGeom>
        </p:spPr>
        <p:txBody>
          <a:bodyPr/>
          <a:lstStyle/>
          <a:p>
            <a:r>
              <a:rPr lang="en-GB" noProof="0"/>
              <a:t>About this workbook</a:t>
            </a:r>
          </a:p>
        </p:txBody>
      </p:sp>
      <p:sp>
        <p:nvSpPr>
          <p:cNvPr id="185" name="Google Shape;108;g347168eca3a_0_51"/>
          <p:cNvSpPr txBox="1">
            <a:spLocks noGrp="1"/>
          </p:cNvSpPr>
          <p:nvPr>
            <p:ph type="body" idx="1"/>
          </p:nvPr>
        </p:nvSpPr>
        <p:spPr>
          <a:xfrm>
            <a:off x="647544" y="1361856"/>
            <a:ext cx="10956904" cy="4693500"/>
          </a:xfrm>
          <a:prstGeom prst="rect">
            <a:avLst/>
          </a:prstGeom>
        </p:spPr>
        <p:txBody>
          <a:bodyPr/>
          <a:lstStyle/>
          <a:p>
            <a:pPr indent="0"/>
            <a:r>
              <a:rPr lang="en-GB" noProof="0"/>
              <a:t>Welcome to the workbook. This workbook is part of The Safe and Effective Use of AI in Education online resources.</a:t>
            </a:r>
          </a:p>
          <a:p>
            <a:pPr indent="0">
              <a:spcBef>
                <a:spcPts val="900"/>
              </a:spcBef>
            </a:pPr>
            <a:r>
              <a:rPr lang="en-GB" noProof="0"/>
              <a:t>This workbook has been produced in PowerPoint format. To work through the activities you should move through the slides in order.</a:t>
            </a:r>
          </a:p>
          <a:p>
            <a:pPr indent="0">
              <a:spcBef>
                <a:spcPts val="900"/>
              </a:spcBef>
            </a:pPr>
            <a:r>
              <a:rPr lang="en-GB" noProof="0"/>
              <a:t>On the following slides you can expect to find:</a:t>
            </a:r>
          </a:p>
          <a:p>
            <a:pPr marL="457200" indent="-342900">
              <a:spcBef>
                <a:spcPts val="900"/>
              </a:spcBef>
              <a:buClr>
                <a:srgbClr val="000000"/>
              </a:buClr>
              <a:buSzPts val="1800"/>
              <a:buFont typeface="Gill Sans Light"/>
              <a:buChar char="●"/>
            </a:pPr>
            <a:r>
              <a:rPr lang="en-GB" noProof="0"/>
              <a:t>Video presentations containing key information with accompanying transcripts</a:t>
            </a:r>
          </a:p>
          <a:p>
            <a:pPr marL="457200" indent="-342900">
              <a:buClr>
                <a:srgbClr val="000000"/>
              </a:buClr>
              <a:buSzPts val="1800"/>
              <a:buFont typeface="Gill Sans Light"/>
              <a:buChar char="●"/>
            </a:pPr>
            <a:r>
              <a:rPr lang="en-GB" noProof="0"/>
              <a:t>Slides consolidating summaries of the information presented in the videos</a:t>
            </a:r>
          </a:p>
          <a:p>
            <a:pPr marL="457200" indent="-342900">
              <a:buClr>
                <a:srgbClr val="000000"/>
              </a:buClr>
              <a:buSzPts val="1800"/>
              <a:buFont typeface="Gill Sans Light"/>
              <a:buChar char="●"/>
            </a:pPr>
            <a:r>
              <a:rPr lang="en-GB" noProof="0"/>
              <a:t>Activities to consolidate knowledge such as multiple-choice questions</a:t>
            </a:r>
          </a:p>
          <a:p>
            <a:pPr marL="457200" indent="-342900">
              <a:buClr>
                <a:srgbClr val="000000"/>
              </a:buClr>
              <a:buSzPts val="1800"/>
              <a:buFont typeface="Gill Sans Light"/>
              <a:buChar char="●"/>
            </a:pPr>
            <a:r>
              <a:rPr lang="en-GB" noProof="0"/>
              <a:t>Templates to enable you to reflect and plan to put this knowledge into practice in your setting</a:t>
            </a:r>
          </a:p>
          <a:p>
            <a:endParaRPr lang="en-GB" noProof="0"/>
          </a:p>
          <a:p>
            <a:pPr indent="0">
              <a:spcBef>
                <a:spcPts val="900"/>
              </a:spcBef>
              <a:defRPr sz="1600" i="1"/>
            </a:pPr>
            <a:r>
              <a:rPr lang="en-GB" noProof="0"/>
              <a:t>Any examples of AI use and specific tools referenced within these resources are for context only and do not imply endorsement or recommendation of any particular tool or approach from the Department for Education.</a:t>
            </a:r>
          </a:p>
        </p:txBody>
      </p:sp>
      <p:sp>
        <p:nvSpPr>
          <p:cNvPr id="183" name="Google Shape;109;g347168eca3a_0_51"/>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186" name="Google Shape;110;g347168eca3a_0_51"/>
          <p:cNvSpPr txBox="1">
            <a:spLocks noGrp="1"/>
          </p:cNvSpPr>
          <p:nvPr>
            <p:ph type="sldNum" sz="quarter" idx="4294967295"/>
          </p:nvPr>
        </p:nvSpPr>
        <p:spPr>
          <a:xfrm>
            <a:off x="11429510" y="6201807"/>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a:t>
            </a:fld>
            <a:endParaRPr lang="en-GB" noProof="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Google Shape;474;g347168eca3a_0_517"/>
          <p:cNvSpPr txBox="1">
            <a:spLocks noGrp="1"/>
          </p:cNvSpPr>
          <p:nvPr>
            <p:ph type="title"/>
          </p:nvPr>
        </p:nvSpPr>
        <p:spPr>
          <a:xfrm>
            <a:off x="617548" y="421872"/>
            <a:ext cx="10956604" cy="365102"/>
          </a:xfrm>
          <a:prstGeom prst="rect">
            <a:avLst/>
          </a:prstGeom>
        </p:spPr>
        <p:txBody>
          <a:bodyPr/>
          <a:lstStyle/>
          <a:p>
            <a:r>
              <a:rPr lang="en-GB" noProof="0"/>
              <a:t>Subject-specific generative AI use </a:t>
            </a:r>
          </a:p>
        </p:txBody>
      </p:sp>
      <p:sp>
        <p:nvSpPr>
          <p:cNvPr id="502" name="Google Shape;475;g347168eca3a_0_517"/>
          <p:cNvSpPr txBox="1">
            <a:spLocks noGrp="1"/>
          </p:cNvSpPr>
          <p:nvPr>
            <p:ph type="body" idx="1"/>
          </p:nvPr>
        </p:nvSpPr>
        <p:spPr>
          <a:xfrm>
            <a:off x="617548" y="903349"/>
            <a:ext cx="10956904" cy="5407204"/>
          </a:xfrm>
          <a:prstGeom prst="rect">
            <a:avLst/>
          </a:prstGeom>
        </p:spPr>
        <p:txBody>
          <a:bodyPr/>
          <a:lstStyle/>
          <a:p>
            <a:pPr indent="0"/>
            <a:r>
              <a:rPr lang="en-GB" noProof="0"/>
              <a:t>Subject specialists may have specific use cases they wish to use in their lessons for a variety of purposes.</a:t>
            </a:r>
          </a:p>
          <a:p>
            <a:pPr indent="0"/>
            <a:endParaRPr lang="en-GB" noProof="0"/>
          </a:p>
          <a:p>
            <a:pPr indent="0">
              <a:defRPr b="1"/>
            </a:pPr>
            <a:r>
              <a:rPr lang="en-GB" noProof="0"/>
              <a:t>There are many different tools that use generative AI and which could support subject-specific learning. AI tools should be evaluated against the DfE’s product safety standards before being used in a school or college setting – remember, AI tools can pose a range of risks especially when used by pupils or students. </a:t>
            </a:r>
          </a:p>
          <a:p>
            <a:pPr indent="0">
              <a:defRPr b="1"/>
            </a:pPr>
            <a:endParaRPr lang="en-GB" noProof="0"/>
          </a:p>
          <a:p>
            <a:pPr indent="0"/>
            <a:r>
              <a:rPr lang="en-GB" noProof="0"/>
              <a:t>Some subject-specific examples (this list is not exhaustive):</a:t>
            </a:r>
          </a:p>
          <a:p>
            <a:pPr indent="0"/>
            <a:endParaRPr lang="en-GB" noProof="0"/>
          </a:p>
          <a:p>
            <a:pPr marL="457200" indent="-342900">
              <a:buClr>
                <a:srgbClr val="0A548B"/>
              </a:buClr>
              <a:buSzPts val="1800"/>
              <a:buFont typeface="Gill Sans Light"/>
              <a:buChar char="-"/>
            </a:pPr>
            <a:r>
              <a:rPr lang="en-GB" noProof="0"/>
              <a:t>Music creation tools, and music listening tools</a:t>
            </a:r>
          </a:p>
          <a:p>
            <a:pPr marL="457200" indent="-342900">
              <a:buClr>
                <a:srgbClr val="0A548B"/>
              </a:buClr>
              <a:buSzPts val="1800"/>
              <a:buFont typeface="Gill Sans Light"/>
              <a:buChar char="-"/>
            </a:pPr>
            <a:r>
              <a:rPr lang="en-GB" noProof="0"/>
              <a:t>Sketch to render tools</a:t>
            </a:r>
          </a:p>
          <a:p>
            <a:pPr marL="457200" indent="-342900">
              <a:buClr>
                <a:srgbClr val="0A548B"/>
              </a:buClr>
              <a:buSzPts val="1800"/>
              <a:buFont typeface="Gill Sans Light"/>
              <a:buChar char="-"/>
            </a:pPr>
            <a:r>
              <a:rPr lang="en-GB" noProof="0"/>
              <a:t>Computer aided design tools </a:t>
            </a:r>
          </a:p>
          <a:p>
            <a:pPr marL="457200" indent="-342900">
              <a:buClr>
                <a:srgbClr val="0A548B"/>
              </a:buClr>
              <a:buSzPts val="1800"/>
              <a:buFont typeface="Gill Sans Light"/>
              <a:buChar char="-"/>
            </a:pPr>
            <a:r>
              <a:rPr lang="en-GB" noProof="0"/>
              <a:t>Coding and programming tools</a:t>
            </a:r>
          </a:p>
          <a:p>
            <a:pPr marL="457200" indent="-342900">
              <a:buClr>
                <a:srgbClr val="0A548B"/>
              </a:buClr>
              <a:buSzPts val="1800"/>
              <a:buFont typeface="Gill Sans Light"/>
              <a:buChar char="-"/>
            </a:pPr>
            <a:r>
              <a:rPr lang="en-GB" noProof="0"/>
              <a:t>Video analysis of physical technique in sport and dance</a:t>
            </a:r>
          </a:p>
          <a:p>
            <a:pPr marL="457200" indent="-342900">
              <a:buClr>
                <a:srgbClr val="0A548B"/>
              </a:buClr>
              <a:buSzPts val="1800"/>
              <a:buFont typeface="Gill Sans Light"/>
              <a:buChar char="-"/>
            </a:pPr>
            <a:r>
              <a:rPr lang="en-GB" noProof="0"/>
              <a:t>3D immersive image generation</a:t>
            </a:r>
          </a:p>
          <a:p>
            <a:pPr marL="457200" indent="-342900">
              <a:buClr>
                <a:srgbClr val="0A548B"/>
              </a:buClr>
              <a:buSzPts val="1800"/>
              <a:buFont typeface="Gill Sans Light"/>
              <a:buChar char="-"/>
            </a:pPr>
            <a:r>
              <a:rPr lang="en-GB" noProof="0"/>
              <a:t>Animation and video editing tools</a:t>
            </a:r>
          </a:p>
          <a:p>
            <a:pPr marL="457200" indent="-342900">
              <a:buClr>
                <a:srgbClr val="0A548B"/>
              </a:buClr>
              <a:buSzPts val="1800"/>
              <a:buFont typeface="Gill Sans Light"/>
              <a:buChar char="-"/>
            </a:pPr>
            <a:r>
              <a:rPr lang="en-GB" noProof="0"/>
              <a:t>Simulations of natural disasters </a:t>
            </a:r>
          </a:p>
          <a:p>
            <a:pPr marL="457200" indent="-342900">
              <a:buClr>
                <a:srgbClr val="0A548B"/>
              </a:buClr>
              <a:buSzPts val="1800"/>
              <a:buFont typeface="Gill Sans Light"/>
              <a:buChar char="-"/>
            </a:pPr>
            <a:r>
              <a:rPr lang="en-GB" noProof="0"/>
              <a:t>Simulations of science experiments</a:t>
            </a:r>
          </a:p>
        </p:txBody>
      </p:sp>
      <p:sp>
        <p:nvSpPr>
          <p:cNvPr id="500" name="Google Shape;476;g347168eca3a_0_517"/>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503" name="Google Shape;477;g347168eca3a_0_517"/>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30</a:t>
            </a:fld>
            <a:endParaRPr lang="en-GB" noProof="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Google Shape;482;p4"/>
          <p:cNvSpPr txBox="1">
            <a:spLocks noGrp="1"/>
          </p:cNvSpPr>
          <p:nvPr>
            <p:ph type="title"/>
          </p:nvPr>
        </p:nvSpPr>
        <p:spPr>
          <a:xfrm>
            <a:off x="1838586" y="2836677"/>
            <a:ext cx="7492777" cy="1630088"/>
          </a:xfrm>
          <a:prstGeom prst="rect">
            <a:avLst/>
          </a:prstGeom>
        </p:spPr>
        <p:txBody>
          <a:bodyPr/>
          <a:lstStyle/>
          <a:p>
            <a:r>
              <a:rPr lang="en-GB" noProof="0"/>
              <a:t>Generative AI for inclusion and accessibility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Google Shape;487;g347168eca3a_0_309"/>
          <p:cNvSpPr txBox="1">
            <a:spLocks noGrp="1"/>
          </p:cNvSpPr>
          <p:nvPr>
            <p:ph type="title" idx="4294967295"/>
          </p:nvPr>
        </p:nvSpPr>
        <p:spPr>
          <a:xfrm>
            <a:off x="580179" y="42582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Module 4 Video 3: Generative AI for inclusion and accessibility  </a:t>
            </a:r>
          </a:p>
        </p:txBody>
      </p:sp>
      <p:sp>
        <p:nvSpPr>
          <p:cNvPr id="509" name="Google Shape;488;g347168eca3a_0_309"/>
          <p:cNvSpPr txBox="1"/>
          <p:nvPr/>
        </p:nvSpPr>
        <p:spPr>
          <a:xfrm>
            <a:off x="2721803" y="2248598"/>
            <a:ext cx="7676699" cy="9877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2"/>
              </a:rPr>
              <a:t>Click here to watch</a:t>
            </a:r>
            <a:r>
              <a:rPr lang="en-GB" noProof="0" dirty="0"/>
              <a:t>:</a:t>
            </a:r>
          </a:p>
          <a:p>
            <a:pPr>
              <a:lnSpc>
                <a:spcPct val="90000"/>
              </a:lnSpc>
              <a:defRPr sz="2400" b="1">
                <a:solidFill>
                  <a:srgbClr val="003764"/>
                </a:solidFill>
              </a:defRPr>
            </a:pPr>
            <a:r>
              <a:rPr lang="en-GB" noProof="0" dirty="0"/>
              <a:t>Module 4 Video 3: Generative AI for personalising learning</a:t>
            </a:r>
          </a:p>
        </p:txBody>
      </p:sp>
      <p:pic>
        <p:nvPicPr>
          <p:cNvPr id="510" name="Movie icon for DfE.jpegGoogle Shape;489;g347168eca3a_0_30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511" name="Google Shape;490;g347168eca3a_0_309"/>
          <p:cNvSpPr txBox="1"/>
          <p:nvPr/>
        </p:nvSpPr>
        <p:spPr>
          <a:xfrm>
            <a:off x="2721803" y="4225199"/>
            <a:ext cx="7676699" cy="9877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4"/>
              </a:rPr>
              <a:t>Click here to read the transcript of</a:t>
            </a:r>
            <a:r>
              <a:rPr lang="en-GB" noProof="0" dirty="0"/>
              <a:t>:</a:t>
            </a:r>
          </a:p>
          <a:p>
            <a:pPr>
              <a:lnSpc>
                <a:spcPct val="90000"/>
              </a:lnSpc>
              <a:defRPr sz="2400" b="1">
                <a:solidFill>
                  <a:srgbClr val="003764"/>
                </a:solidFill>
              </a:defRPr>
            </a:pPr>
            <a:r>
              <a:rPr lang="en-GB" noProof="0" dirty="0"/>
              <a:t>Module 4 Video 3: Generative AI for personalising learning </a:t>
            </a:r>
          </a:p>
        </p:txBody>
      </p:sp>
      <p:pic>
        <p:nvPicPr>
          <p:cNvPr id="512" name="Transcripts image.jpegGoogle Shape;491;g347168eca3a_0_30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2" y="3657577"/>
            <a:ext cx="1913352" cy="1913351"/>
          </a:xfrm>
          <a:prstGeom prst="rect">
            <a:avLst/>
          </a:prstGeom>
          <a:ln w="12700">
            <a:miter lim="400000"/>
          </a:ln>
        </p:spPr>
      </p:pic>
      <p:sp>
        <p:nvSpPr>
          <p:cNvPr id="514" name="Google Shape;213;g3466b53d731_0_174"/>
          <p:cNvSpPr txBox="1"/>
          <p:nvPr/>
        </p:nvSpPr>
        <p:spPr>
          <a:xfrm>
            <a:off x="644569" y="5579336"/>
            <a:ext cx="8751852" cy="221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nSpc>
                <a:spcPct val="90000"/>
              </a:lnSpc>
              <a:defRPr sz="1600" b="1" u="sng">
                <a:solidFill>
                  <a:srgbClr val="0000FF"/>
                </a:solidFill>
                <a:uFill>
                  <a:solidFill>
                    <a:srgbClr val="0000FF"/>
                  </a:solidFill>
                </a:uFill>
                <a:hlinkClick r:id="rId6"/>
              </a:defRPr>
            </a:lvl1pPr>
          </a:lstStyle>
          <a:p>
            <a:pPr>
              <a:defRPr>
                <a:solidFill>
                  <a:schemeClr val="accent1"/>
                </a:solidFill>
                <a:uFill>
                  <a:solidFill>
                    <a:schemeClr val="accent1"/>
                  </a:solidFill>
                </a:uFill>
              </a:defRPr>
            </a:pPr>
            <a:r>
              <a:rPr lang="en-GB" noProof="0">
                <a:solidFill>
                  <a:srgbClr val="0000FF"/>
                </a:solidFill>
                <a:uFill>
                  <a:solidFill>
                    <a:srgbClr val="0000FF"/>
                  </a:solidFill>
                </a:uFill>
                <a:hlinkClick r:id="rId6"/>
              </a:rPr>
              <a:t>There is further reading and viewing available on the Chartered College of Teaching site.</a:t>
            </a:r>
          </a:p>
        </p:txBody>
      </p:sp>
      <p:sp>
        <p:nvSpPr>
          <p:cNvPr id="507" name="Google Shape;492;g347168eca3a_0_309"/>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513" name="Google Shape;493;g347168eca3a_0_309"/>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32</a:t>
            </a:fld>
            <a:endParaRPr lang="en-GB" noProof="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Google Shape;506;g347168eca3a_0_34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860" r="860"/>
          <a:stretch/>
        </p:blipFill>
        <p:spPr>
          <a:xfrm>
            <a:off x="4737101" y="1854200"/>
            <a:ext cx="7454901" cy="5003802"/>
          </a:xfrm>
          <a:prstGeom prst="rect">
            <a:avLst/>
          </a:prstGeom>
          <a:ln w="12700">
            <a:miter lim="400000"/>
          </a:ln>
        </p:spPr>
      </p:pic>
      <p:pic>
        <p:nvPicPr>
          <p:cNvPr id="518" name="Google Shape;507;g347168eca3a_0_34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519" name="Google Shape;508;g347168eca3a_0_344"/>
          <p:cNvSpPr txBox="1">
            <a:spLocks noGrp="1"/>
          </p:cNvSpPr>
          <p:nvPr>
            <p:ph type="title"/>
          </p:nvPr>
        </p:nvSpPr>
        <p:spPr>
          <a:xfrm>
            <a:off x="617698" y="424726"/>
            <a:ext cx="10956604" cy="512403"/>
          </a:xfrm>
          <a:prstGeom prst="rect">
            <a:avLst/>
          </a:prstGeom>
        </p:spPr>
        <p:txBody>
          <a:bodyPr/>
          <a:lstStyle/>
          <a:p>
            <a:r>
              <a:rPr lang="en-GB" noProof="0"/>
              <a:t>How can AI tools support with inclusion and accessibility?</a:t>
            </a:r>
          </a:p>
        </p:txBody>
      </p:sp>
      <p:sp>
        <p:nvSpPr>
          <p:cNvPr id="520" name="Google Shape;509;g347168eca3a_0_344"/>
          <p:cNvSpPr txBox="1">
            <a:spLocks noGrp="1"/>
          </p:cNvSpPr>
          <p:nvPr>
            <p:ph type="body" idx="1"/>
          </p:nvPr>
        </p:nvSpPr>
        <p:spPr>
          <a:xfrm>
            <a:off x="647544" y="1361856"/>
            <a:ext cx="10956904" cy="4693500"/>
          </a:xfrm>
          <a:prstGeom prst="rect">
            <a:avLst/>
          </a:prstGeom>
        </p:spPr>
        <p:txBody>
          <a:bodyPr/>
          <a:lstStyle/>
          <a:p>
            <a:pPr marL="457200" indent="-342900">
              <a:lnSpc>
                <a:spcPct val="115000"/>
              </a:lnSpc>
              <a:buClr>
                <a:srgbClr val="0A548B"/>
              </a:buClr>
              <a:buSzPts val="1800"/>
              <a:buFont typeface="Gill Sans Light"/>
              <a:buChar char="●"/>
            </a:pPr>
            <a:r>
              <a:rPr lang="en-GB" noProof="0"/>
              <a:t>Breaking down tasks / chunking</a:t>
            </a:r>
          </a:p>
          <a:p>
            <a:pPr marL="457200" indent="-342900">
              <a:lnSpc>
                <a:spcPct val="115000"/>
              </a:lnSpc>
              <a:buClr>
                <a:srgbClr val="0A548B"/>
              </a:buClr>
              <a:buSzPts val="1800"/>
              <a:buFont typeface="Gill Sans Light"/>
              <a:buChar char="●"/>
            </a:pPr>
            <a:r>
              <a:rPr lang="en-GB" noProof="0"/>
              <a:t>Summarising</a:t>
            </a:r>
          </a:p>
          <a:p>
            <a:pPr marL="457200" indent="-342900">
              <a:lnSpc>
                <a:spcPct val="115000"/>
              </a:lnSpc>
              <a:buClr>
                <a:srgbClr val="0A548B"/>
              </a:buClr>
              <a:buSzPts val="1800"/>
              <a:buFont typeface="Gill Sans Light"/>
              <a:buChar char="●"/>
            </a:pPr>
            <a:r>
              <a:rPr lang="en-GB" noProof="0"/>
              <a:t>Further explain or expand on a concept or theory</a:t>
            </a:r>
          </a:p>
          <a:p>
            <a:pPr marL="457200" indent="-342900">
              <a:lnSpc>
                <a:spcPct val="115000"/>
              </a:lnSpc>
              <a:buClr>
                <a:srgbClr val="0A548B"/>
              </a:buClr>
              <a:buSzPts val="1800"/>
              <a:buFont typeface="Gill Sans Light"/>
              <a:buChar char="●"/>
            </a:pPr>
            <a:r>
              <a:rPr lang="en-GB" noProof="0"/>
              <a:t>Exemplars </a:t>
            </a:r>
          </a:p>
          <a:p>
            <a:pPr marL="457200" indent="-342900">
              <a:lnSpc>
                <a:spcPct val="115000"/>
              </a:lnSpc>
              <a:buClr>
                <a:srgbClr val="0A548B"/>
              </a:buClr>
              <a:buSzPts val="1800"/>
              <a:buFont typeface="Gill Sans Light"/>
              <a:buChar char="●"/>
            </a:pPr>
            <a:r>
              <a:rPr lang="en-GB" noProof="0"/>
              <a:t>Scaffolds, such as writing frames, knowledge organisers, sentence starters</a:t>
            </a:r>
          </a:p>
          <a:p>
            <a:pPr marL="457200" indent="-342900">
              <a:lnSpc>
                <a:spcPct val="115000"/>
              </a:lnSpc>
              <a:buClr>
                <a:srgbClr val="0A548B"/>
              </a:buClr>
              <a:buSzPts val="1800"/>
              <a:buFont typeface="Gill Sans Light"/>
              <a:buChar char="●"/>
            </a:pPr>
            <a:r>
              <a:rPr lang="en-GB" noProof="0"/>
              <a:t>Translation – live or prepared</a:t>
            </a:r>
          </a:p>
          <a:p>
            <a:pPr marL="457200" indent="-342900">
              <a:lnSpc>
                <a:spcPct val="115000"/>
              </a:lnSpc>
              <a:buClr>
                <a:srgbClr val="0A548B"/>
              </a:buClr>
              <a:buSzPts val="1800"/>
              <a:buFont typeface="Gill Sans Light"/>
              <a:buChar char="●"/>
            </a:pPr>
            <a:r>
              <a:rPr lang="en-GB" noProof="0"/>
              <a:t>Differentiation through reading age </a:t>
            </a:r>
          </a:p>
          <a:p>
            <a:pPr marL="457200" indent="-342900">
              <a:lnSpc>
                <a:spcPct val="115000"/>
              </a:lnSpc>
              <a:buClr>
                <a:srgbClr val="0A548B"/>
              </a:buClr>
              <a:buSzPts val="1800"/>
              <a:buFont typeface="Gill Sans Light"/>
              <a:buChar char="●"/>
            </a:pPr>
            <a:r>
              <a:rPr lang="en-GB" noProof="0"/>
              <a:t>Dual coding through visual and audio materials</a:t>
            </a:r>
          </a:p>
          <a:p>
            <a:pPr marL="457200" indent="-342900">
              <a:lnSpc>
                <a:spcPct val="115000"/>
              </a:lnSpc>
              <a:buClr>
                <a:srgbClr val="0A548B"/>
              </a:buClr>
              <a:buSzPts val="1800"/>
              <a:buFont typeface="Gill Sans Light"/>
              <a:buChar char="●"/>
            </a:pPr>
            <a:r>
              <a:rPr lang="en-GB" noProof="0"/>
              <a:t>Audio to text recording and summarising</a:t>
            </a:r>
          </a:p>
          <a:p>
            <a:pPr marL="457200" indent="-342900">
              <a:lnSpc>
                <a:spcPct val="115000"/>
              </a:lnSpc>
              <a:buClr>
                <a:srgbClr val="0A548B"/>
              </a:buClr>
              <a:buSzPts val="1800"/>
              <a:buFont typeface="Gill Sans Light"/>
              <a:buChar char="●"/>
            </a:pPr>
            <a:r>
              <a:rPr lang="en-GB" noProof="0"/>
              <a:t>Audio descriptions of images</a:t>
            </a:r>
          </a:p>
        </p:txBody>
      </p:sp>
      <p:sp>
        <p:nvSpPr>
          <p:cNvPr id="516" name="Google Shape;510;g347168eca3a_0_344"/>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521" name="Google Shape;511;g347168eca3a_0_344"/>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33</a:t>
            </a:fld>
            <a:endParaRPr lang="en-GB" noProof="0">
              <a:solidFill>
                <a:schemeClr val="bg1"/>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Google Shape;517;g347168eca3a_0_651"/>
          <p:cNvSpPr txBox="1">
            <a:spLocks noGrp="1"/>
          </p:cNvSpPr>
          <p:nvPr>
            <p:ph type="title"/>
          </p:nvPr>
        </p:nvSpPr>
        <p:spPr>
          <a:xfrm>
            <a:off x="617698" y="438600"/>
            <a:ext cx="10956604" cy="512403"/>
          </a:xfrm>
          <a:prstGeom prst="rect">
            <a:avLst/>
          </a:prstGeom>
        </p:spPr>
        <p:txBody>
          <a:bodyPr>
            <a:normAutofit/>
          </a:bodyPr>
          <a:lstStyle>
            <a:lvl1pPr defTabSz="685800">
              <a:defRPr sz="1800"/>
            </a:lvl1pPr>
          </a:lstStyle>
          <a:p>
            <a:r>
              <a:rPr lang="en-GB" sz="2400" noProof="0"/>
              <a:t>Key questions to ask when considering uses of generative AI</a:t>
            </a:r>
          </a:p>
        </p:txBody>
      </p:sp>
      <p:sp>
        <p:nvSpPr>
          <p:cNvPr id="527" name="Google Shape;518;g347168eca3a_0_651"/>
          <p:cNvSpPr txBox="1">
            <a:spLocks noGrp="1"/>
          </p:cNvSpPr>
          <p:nvPr>
            <p:ph type="body" idx="1"/>
          </p:nvPr>
        </p:nvSpPr>
        <p:spPr>
          <a:xfrm>
            <a:off x="647544" y="1361856"/>
            <a:ext cx="10956904" cy="4693500"/>
          </a:xfrm>
          <a:prstGeom prst="rect">
            <a:avLst/>
          </a:prstGeom>
        </p:spPr>
        <p:txBody>
          <a:bodyPr/>
          <a:lstStyle/>
          <a:p>
            <a:pPr indent="0"/>
            <a:r>
              <a:rPr lang="en-GB" noProof="0"/>
              <a:t>On the following slides you will find examples of AI use to personalise learning based on examples that teachers and lecturers have shared with us. As you explore these, consider the following questions:</a:t>
            </a:r>
          </a:p>
          <a:p>
            <a:pPr indent="0"/>
            <a:endParaRPr lang="en-GB" noProof="0"/>
          </a:p>
          <a:p>
            <a:pPr marL="457200" indent="-342900">
              <a:buClr>
                <a:srgbClr val="0A548B"/>
              </a:buClr>
              <a:buSzPts val="1800"/>
              <a:buFont typeface="Gill Sans Light"/>
              <a:buChar char="●"/>
            </a:pPr>
            <a:r>
              <a:rPr lang="en-GB" noProof="0"/>
              <a:t>Would this be useful to me or my pupils/students in my setting?</a:t>
            </a:r>
          </a:p>
          <a:p>
            <a:pPr marL="457200" indent="-342900">
              <a:buClr>
                <a:srgbClr val="0A548B"/>
              </a:buClr>
              <a:buSzPts val="1800"/>
              <a:buFont typeface="Gill Sans Light"/>
              <a:buChar char="●"/>
            </a:pPr>
            <a:r>
              <a:rPr lang="en-GB" noProof="0"/>
              <a:t>How would I need to contextualise this example for my setting?</a:t>
            </a:r>
          </a:p>
          <a:p>
            <a:pPr marL="457200" indent="-342900">
              <a:buClr>
                <a:srgbClr val="0A548B"/>
              </a:buClr>
              <a:buSzPts val="1800"/>
              <a:buFont typeface="Gill Sans Light"/>
              <a:buChar char="●"/>
            </a:pPr>
            <a:r>
              <a:rPr lang="en-GB" noProof="0"/>
              <a:t>How does this example align with my setting’s teaching and learning policy?</a:t>
            </a:r>
          </a:p>
          <a:p>
            <a:pPr marL="457200" indent="-342900">
              <a:buClr>
                <a:srgbClr val="0A548B"/>
              </a:buClr>
              <a:buSzPts val="1800"/>
              <a:buFont typeface="Gill Sans Light"/>
              <a:buChar char="●"/>
            </a:pPr>
            <a:r>
              <a:rPr lang="en-GB" noProof="0"/>
              <a:t>How would I ensure that I’m protecting data and intellectual property?</a:t>
            </a:r>
          </a:p>
          <a:p>
            <a:pPr marL="457200" indent="-342900">
              <a:buClr>
                <a:srgbClr val="0A548B"/>
              </a:buClr>
              <a:buSzPts val="1800"/>
              <a:buFont typeface="Gill Sans Light"/>
              <a:buChar char="●"/>
            </a:pPr>
            <a:r>
              <a:rPr lang="en-GB" noProof="0"/>
              <a:t>Will this tool be safe in my setting? Have I considered the potential emotional impact if the tool is to be used by students or the risks associated with misinformation? </a:t>
            </a:r>
          </a:p>
          <a:p>
            <a:pPr marL="457200" indent="-342900">
              <a:buClr>
                <a:srgbClr val="0A548B"/>
              </a:buClr>
              <a:buSzPts val="1800"/>
              <a:buFont typeface="Gill Sans Light"/>
              <a:buChar char="●"/>
            </a:pPr>
            <a:r>
              <a:rPr lang="en-GB" noProof="0"/>
              <a:t>How would I check the output for accuracy and bias?</a:t>
            </a:r>
          </a:p>
          <a:p>
            <a:pPr marL="457200" indent="-342900">
              <a:buClr>
                <a:srgbClr val="0A548B"/>
              </a:buClr>
              <a:buSzPts val="1800"/>
              <a:buFont typeface="Gill Sans Light"/>
              <a:buChar char="●"/>
            </a:pPr>
            <a:r>
              <a:rPr lang="en-GB" noProof="0"/>
              <a:t>How could I adapt the output for use in my setting?</a:t>
            </a:r>
          </a:p>
        </p:txBody>
      </p:sp>
      <p:sp>
        <p:nvSpPr>
          <p:cNvPr id="525" name="Google Shape;519;g347168eca3a_0_651"/>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528" name="Google Shape;520;g347168eca3a_0_651"/>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34</a:t>
            </a:fld>
            <a:endParaRPr lang="en-GB" noProof="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Google Shape;526;g347168eca3a_0_540"/>
          <p:cNvSpPr txBox="1">
            <a:spLocks noGrp="1"/>
          </p:cNvSpPr>
          <p:nvPr>
            <p:ph type="title"/>
          </p:nvPr>
        </p:nvSpPr>
        <p:spPr>
          <a:xfrm>
            <a:off x="581903" y="419508"/>
            <a:ext cx="10956604" cy="512402"/>
          </a:xfrm>
          <a:prstGeom prst="rect">
            <a:avLst/>
          </a:prstGeom>
        </p:spPr>
        <p:txBody>
          <a:bodyPr/>
          <a:lstStyle/>
          <a:p>
            <a:r>
              <a:rPr lang="en-GB" noProof="0"/>
              <a:t>Breaking down complex tasks</a:t>
            </a:r>
          </a:p>
        </p:txBody>
      </p:sp>
      <p:sp>
        <p:nvSpPr>
          <p:cNvPr id="532" name="Google Shape;527;g347168eca3a_0_540"/>
          <p:cNvSpPr txBox="1"/>
          <p:nvPr/>
        </p:nvSpPr>
        <p:spPr>
          <a:xfrm>
            <a:off x="507000" y="842946"/>
            <a:ext cx="4650600" cy="7112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200"/>
            </a:lvl1pPr>
          </a:lstStyle>
          <a:p>
            <a:r>
              <a:rPr lang="en-GB" noProof="0"/>
              <a:t>It is the educator’s responsibility to check the output for accuracy and appropriateness before using with their pupil or student. </a:t>
            </a:r>
          </a:p>
        </p:txBody>
      </p:sp>
      <p:sp>
        <p:nvSpPr>
          <p:cNvPr id="534" name="Google Shape;529;g347168eca3a_0_540"/>
          <p:cNvSpPr txBox="1"/>
          <p:nvPr/>
        </p:nvSpPr>
        <p:spPr>
          <a:xfrm>
            <a:off x="5704107" y="373222"/>
            <a:ext cx="6065193" cy="939447"/>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noProof="0"/>
              <a:t>Prompt:</a:t>
            </a:r>
          </a:p>
          <a:p>
            <a:pPr>
              <a:defRPr sz="1300"/>
            </a:pPr>
            <a:r>
              <a:rPr lang="en-GB" noProof="0"/>
              <a:t>For students who find focus challenging, how would you break down this essay title into manageable steps: What are the causes and impacts of deforestation in the Amazon rainforest?</a:t>
            </a:r>
          </a:p>
        </p:txBody>
      </p:sp>
      <p:sp>
        <p:nvSpPr>
          <p:cNvPr id="536" name="Google Shape;531;g347168eca3a_0_540"/>
          <p:cNvSpPr txBox="1"/>
          <p:nvPr/>
        </p:nvSpPr>
        <p:spPr>
          <a:xfrm>
            <a:off x="581903" y="1517959"/>
            <a:ext cx="4650600" cy="445251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699" tIns="45699" rIns="45699" bIns="45699">
            <a:spAutoFit/>
          </a:bodyPr>
          <a:lstStyle/>
          <a:p>
            <a:pPr>
              <a:lnSpc>
                <a:spcPct val="107000"/>
              </a:lnSpc>
              <a:defRPr b="1"/>
            </a:pPr>
            <a:r>
              <a:rPr lang="en-GB" noProof="0"/>
              <a:t>Step 1: Understand the question</a:t>
            </a:r>
            <a:endParaRPr lang="en-GB" sz="1100" noProof="0">
              <a:latin typeface="Calibri"/>
              <a:ea typeface="Calibri"/>
              <a:cs typeface="Calibri"/>
              <a:sym typeface="Calibri"/>
            </a:endParaRPr>
          </a:p>
          <a:p>
            <a:pPr>
              <a:lnSpc>
                <a:spcPct val="107000"/>
              </a:lnSpc>
              <a:spcBef>
                <a:spcPts val="800"/>
              </a:spcBef>
              <a:defRPr sz="1000"/>
            </a:pPr>
            <a:r>
              <a:rPr lang="en-GB" noProof="0"/>
              <a:t>Break the title into three parts:</a:t>
            </a:r>
            <a:endParaRPr lang="en-GB" sz="1100" noProof="0">
              <a:latin typeface="Calibri"/>
              <a:ea typeface="Calibri"/>
              <a:cs typeface="Calibri"/>
              <a:sym typeface="Calibri"/>
            </a:endParaRPr>
          </a:p>
          <a:p>
            <a:pPr marL="180000" indent="-180000">
              <a:spcBef>
                <a:spcPts val="800"/>
              </a:spcBef>
              <a:buClr>
                <a:srgbClr val="000000"/>
              </a:buClr>
              <a:buSzPts val="1000"/>
              <a:buFont typeface="Helvetica"/>
              <a:buChar char="∙"/>
              <a:defRPr sz="1000"/>
            </a:pPr>
            <a:r>
              <a:rPr lang="en-GB" noProof="0"/>
              <a:t>What is deforestation? </a:t>
            </a:r>
            <a:endParaRPr lang="en-GB" sz="1100" noProof="0">
              <a:latin typeface="Calibri"/>
              <a:ea typeface="Calibri"/>
              <a:cs typeface="Calibri"/>
              <a:sym typeface="Calibri"/>
            </a:endParaRPr>
          </a:p>
          <a:p>
            <a:pPr marL="180000" indent="-180000">
              <a:spcBef>
                <a:spcPts val="200"/>
              </a:spcBef>
              <a:buClr>
                <a:srgbClr val="000000"/>
              </a:buClr>
              <a:buSzPts val="1000"/>
              <a:buFont typeface="Helvetica"/>
              <a:buChar char="∙"/>
              <a:defRPr sz="1000"/>
            </a:pPr>
            <a:r>
              <a:rPr lang="en-GB" noProof="0"/>
              <a:t>What causes deforestation in the Amazon? </a:t>
            </a:r>
            <a:endParaRPr lang="en-GB" sz="1100" noProof="0">
              <a:latin typeface="Calibri"/>
              <a:ea typeface="Calibri"/>
              <a:cs typeface="Calibri"/>
              <a:sym typeface="Calibri"/>
            </a:endParaRPr>
          </a:p>
          <a:p>
            <a:pPr marL="180000" indent="-180000">
              <a:spcBef>
                <a:spcPts val="200"/>
              </a:spcBef>
              <a:buClr>
                <a:srgbClr val="000000"/>
              </a:buClr>
              <a:buSzPts val="1000"/>
              <a:buFont typeface="Helvetica"/>
              <a:buChar char="∙"/>
              <a:defRPr sz="1000"/>
            </a:pPr>
            <a:r>
              <a:rPr lang="en-GB" noProof="0"/>
              <a:t>What impacts does it have? </a:t>
            </a:r>
          </a:p>
          <a:p>
            <a:pPr marL="52998" indent="10501">
              <a:spcBef>
                <a:spcPts val="200"/>
              </a:spcBef>
              <a:defRPr sz="1100">
                <a:latin typeface="Calibri"/>
                <a:ea typeface="Calibri"/>
                <a:cs typeface="Calibri"/>
                <a:sym typeface="Calibri"/>
              </a:defRPr>
            </a:pPr>
            <a:endParaRPr lang="en-GB" noProof="0"/>
          </a:p>
          <a:p>
            <a:pPr>
              <a:lnSpc>
                <a:spcPct val="107000"/>
              </a:lnSpc>
              <a:defRPr sz="1000">
                <a:latin typeface="Quattrocento Sans"/>
                <a:ea typeface="Quattrocento Sans"/>
                <a:cs typeface="Quattrocento Sans"/>
                <a:sym typeface="Quattrocento Sans"/>
              </a:defRPr>
            </a:pPr>
            <a:r>
              <a:rPr lang="en-GB" noProof="0"/>
              <a:t>👉</a:t>
            </a:r>
            <a:r>
              <a:rPr lang="en-GB" noProof="0">
                <a:latin typeface="+mj-lt"/>
                <a:ea typeface="+mj-ea"/>
                <a:cs typeface="+mj-cs"/>
                <a:sym typeface="Arial"/>
              </a:rPr>
              <a:t> Encourage students to underline </a:t>
            </a:r>
            <a:r>
              <a:rPr lang="en-GB" b="1" noProof="0">
                <a:latin typeface="+mj-lt"/>
                <a:ea typeface="+mj-ea"/>
                <a:cs typeface="+mj-cs"/>
                <a:sym typeface="Arial"/>
              </a:rPr>
              <a:t>‘causes’</a:t>
            </a:r>
            <a:r>
              <a:rPr lang="en-GB" noProof="0">
                <a:latin typeface="+mj-lt"/>
                <a:ea typeface="+mj-ea"/>
                <a:cs typeface="+mj-cs"/>
                <a:sym typeface="Arial"/>
              </a:rPr>
              <a:t> and </a:t>
            </a:r>
            <a:r>
              <a:rPr lang="en-GB" b="1" noProof="0">
                <a:latin typeface="+mj-lt"/>
                <a:ea typeface="+mj-ea"/>
                <a:cs typeface="+mj-cs"/>
                <a:sym typeface="Arial"/>
              </a:rPr>
              <a:t>‘impacts’</a:t>
            </a:r>
            <a:r>
              <a:rPr lang="en-GB" noProof="0">
                <a:latin typeface="+mj-lt"/>
                <a:ea typeface="+mj-ea"/>
                <a:cs typeface="+mj-cs"/>
                <a:sym typeface="Arial"/>
              </a:rPr>
              <a:t> so they don’t miss either.</a:t>
            </a:r>
          </a:p>
          <a:p>
            <a:pPr>
              <a:lnSpc>
                <a:spcPct val="107000"/>
              </a:lnSpc>
              <a:spcBef>
                <a:spcPts val="800"/>
              </a:spcBef>
              <a:defRPr sz="200">
                <a:latin typeface="Calibri"/>
                <a:ea typeface="Calibri"/>
                <a:cs typeface="Calibri"/>
                <a:sym typeface="Calibri"/>
              </a:defRPr>
            </a:pPr>
            <a:endParaRPr lang="en-GB" noProof="0">
              <a:latin typeface="+mj-lt"/>
              <a:ea typeface="+mj-ea"/>
              <a:cs typeface="+mj-cs"/>
              <a:sym typeface="Arial"/>
            </a:endParaRPr>
          </a:p>
          <a:p>
            <a:pPr>
              <a:lnSpc>
                <a:spcPct val="107000"/>
              </a:lnSpc>
              <a:spcBef>
                <a:spcPts val="800"/>
              </a:spcBef>
              <a:defRPr b="1"/>
            </a:pPr>
            <a:r>
              <a:rPr lang="en-GB" noProof="0"/>
              <a:t>Step 2: Plan your ideas (quick bullet points)</a:t>
            </a:r>
            <a:endParaRPr lang="en-GB" sz="1100" noProof="0">
              <a:latin typeface="Calibri"/>
              <a:ea typeface="Calibri"/>
              <a:cs typeface="Calibri"/>
              <a:sym typeface="Calibri"/>
            </a:endParaRPr>
          </a:p>
          <a:p>
            <a:pPr>
              <a:lnSpc>
                <a:spcPct val="107000"/>
              </a:lnSpc>
              <a:spcBef>
                <a:spcPts val="800"/>
              </a:spcBef>
              <a:defRPr sz="1000"/>
            </a:pPr>
            <a:r>
              <a:rPr lang="en-GB" noProof="0"/>
              <a:t>Write a short list:</a:t>
            </a:r>
            <a:endParaRPr lang="en-GB" sz="1100"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b="1"/>
            </a:pPr>
            <a:r>
              <a:rPr lang="en-GB" noProof="0"/>
              <a:t>2–3 causes</a:t>
            </a:r>
            <a:r>
              <a:rPr lang="en-GB" b="0" noProof="0"/>
              <a:t> (e.g. farming, logging, mining)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b="1"/>
            </a:pPr>
            <a:r>
              <a:rPr lang="en-GB" noProof="0"/>
              <a:t>2–3 impacts</a:t>
            </a:r>
            <a:r>
              <a:rPr lang="en-GB" b="0" noProof="0"/>
              <a:t> (e.g. habitat loss, climate change, impact on people) </a:t>
            </a:r>
            <a:endParaRPr lang="en-GB" sz="1100" noProof="0">
              <a:latin typeface="Calibri"/>
              <a:ea typeface="Calibri"/>
              <a:cs typeface="Calibri"/>
              <a:sym typeface="Calibri"/>
            </a:endParaRPr>
          </a:p>
          <a:p>
            <a:pPr>
              <a:lnSpc>
                <a:spcPct val="107000"/>
              </a:lnSpc>
              <a:spcBef>
                <a:spcPts val="200"/>
              </a:spcBef>
              <a:defRPr sz="1000">
                <a:latin typeface="Quattrocento Sans"/>
                <a:ea typeface="Quattrocento Sans"/>
                <a:cs typeface="Quattrocento Sans"/>
                <a:sym typeface="Quattrocento Sans"/>
              </a:defRPr>
            </a:pPr>
            <a:r>
              <a:rPr lang="en-GB" noProof="0"/>
              <a:t>👉</a:t>
            </a:r>
            <a:r>
              <a:rPr lang="en-GB" noProof="0">
                <a:latin typeface="+mj-lt"/>
                <a:ea typeface="+mj-ea"/>
                <a:cs typeface="+mj-cs"/>
                <a:sym typeface="Arial"/>
              </a:rPr>
              <a:t> Keep this fast — just key words, not full sentences.</a:t>
            </a:r>
          </a:p>
          <a:p>
            <a:pPr>
              <a:lnSpc>
                <a:spcPct val="107000"/>
              </a:lnSpc>
              <a:spcBef>
                <a:spcPts val="800"/>
              </a:spcBef>
              <a:defRPr sz="200">
                <a:latin typeface="Calibri"/>
                <a:ea typeface="Calibri"/>
                <a:cs typeface="Calibri"/>
                <a:sym typeface="Calibri"/>
              </a:defRPr>
            </a:pPr>
            <a:endParaRPr lang="en-GB" noProof="0">
              <a:latin typeface="+mj-lt"/>
              <a:ea typeface="+mj-ea"/>
              <a:cs typeface="+mj-cs"/>
              <a:sym typeface="Arial"/>
            </a:endParaRPr>
          </a:p>
          <a:p>
            <a:pPr>
              <a:lnSpc>
                <a:spcPct val="107000"/>
              </a:lnSpc>
              <a:spcBef>
                <a:spcPts val="800"/>
              </a:spcBef>
              <a:defRPr b="1"/>
            </a:pPr>
            <a:r>
              <a:rPr lang="en-GB" noProof="0"/>
              <a:t>Step 3: Write the main paragraphs</a:t>
            </a:r>
            <a:endParaRPr lang="en-GB" sz="1100" noProof="0">
              <a:latin typeface="Calibri"/>
              <a:ea typeface="Calibri"/>
              <a:cs typeface="Calibri"/>
              <a:sym typeface="Calibri"/>
            </a:endParaRPr>
          </a:p>
          <a:p>
            <a:pPr>
              <a:lnSpc>
                <a:spcPct val="107000"/>
              </a:lnSpc>
              <a:spcBef>
                <a:spcPts val="800"/>
              </a:spcBef>
              <a:defRPr sz="1000"/>
            </a:pPr>
            <a:r>
              <a:rPr lang="en-GB" noProof="0"/>
              <a:t>Turn each idea into a short paragraph:</a:t>
            </a:r>
            <a:endParaRPr lang="en-GB" sz="1100"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a:pPr>
            <a:r>
              <a:rPr lang="en-GB" noProof="0"/>
              <a:t>One paragraph explaining </a:t>
            </a:r>
            <a:r>
              <a:rPr lang="en-GB" b="1" noProof="0"/>
              <a:t>causes</a:t>
            </a:r>
            <a:r>
              <a:rPr lang="en-GB" noProof="0"/>
              <a:t> (or split into two if needed)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One paragraph explaining </a:t>
            </a:r>
            <a:r>
              <a:rPr lang="en-GB" b="1" noProof="0"/>
              <a:t>impacts</a:t>
            </a:r>
            <a:r>
              <a:rPr lang="en-GB" noProof="0"/>
              <a:t> </a:t>
            </a:r>
          </a:p>
        </p:txBody>
      </p:sp>
      <p:sp>
        <p:nvSpPr>
          <p:cNvPr id="538" name="Google Shape;533;g347168eca3a_0_540"/>
          <p:cNvSpPr txBox="1"/>
          <p:nvPr/>
        </p:nvSpPr>
        <p:spPr>
          <a:xfrm>
            <a:off x="6096000" y="1562253"/>
            <a:ext cx="4995612" cy="4523888"/>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699" tIns="45699" rIns="45699" bIns="45699">
            <a:spAutoFit/>
          </a:bodyPr>
          <a:lstStyle/>
          <a:p>
            <a:pPr>
              <a:lnSpc>
                <a:spcPct val="107000"/>
              </a:lnSpc>
              <a:defRPr sz="1000"/>
            </a:pPr>
            <a:r>
              <a:rPr lang="en-GB" noProof="0"/>
              <a:t>Use simple structure:</a:t>
            </a:r>
            <a:endParaRPr lang="en-GB" sz="1100"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a:pPr>
            <a:r>
              <a:rPr lang="en-GB" noProof="0"/>
              <a:t>State the idea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Add a brief explanation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Say what it leads to </a:t>
            </a:r>
          </a:p>
          <a:p>
            <a:pPr>
              <a:lnSpc>
                <a:spcPct val="107000"/>
              </a:lnSpc>
              <a:spcBef>
                <a:spcPts val="1000"/>
              </a:spcBef>
              <a:defRPr sz="1000"/>
            </a:pPr>
            <a:r>
              <a:rPr lang="en-GB" noProof="0"/>
              <a:t>Helpful starters:</a:t>
            </a:r>
            <a:endParaRPr lang="en-GB" sz="1100"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a:pPr>
            <a:r>
              <a:rPr lang="en-GB" noProof="0"/>
              <a:t>‘One cause of deforestation is…’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‘This happens because…’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‘One impact of deforestation is…’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‘This leads to…’ </a:t>
            </a:r>
          </a:p>
          <a:p>
            <a:pPr>
              <a:lnSpc>
                <a:spcPct val="107000"/>
              </a:lnSpc>
              <a:spcBef>
                <a:spcPts val="200"/>
              </a:spcBef>
              <a:defRPr sz="1100">
                <a:latin typeface="Calibri"/>
                <a:ea typeface="Calibri"/>
                <a:cs typeface="Calibri"/>
                <a:sym typeface="Calibri"/>
              </a:defRPr>
            </a:pPr>
            <a:endParaRPr lang="en-GB" noProof="0"/>
          </a:p>
          <a:p>
            <a:pPr>
              <a:lnSpc>
                <a:spcPct val="107000"/>
              </a:lnSpc>
              <a:spcBef>
                <a:spcPts val="200"/>
              </a:spcBef>
              <a:defRPr b="1"/>
            </a:pPr>
            <a:r>
              <a:rPr lang="en-GB" noProof="0"/>
              <a:t>Step 4: Add the introduction and conclusion</a:t>
            </a:r>
            <a:endParaRPr lang="en-GB" sz="1100"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b="1"/>
            </a:pPr>
            <a:r>
              <a:rPr lang="en-GB" noProof="0"/>
              <a:t>Introduction:</a:t>
            </a:r>
            <a:r>
              <a:rPr lang="en-GB" b="0" noProof="0"/>
              <a:t> </a:t>
            </a:r>
            <a:endParaRPr lang="en-GB" sz="1100" noProof="0">
              <a:latin typeface="Calibri"/>
              <a:ea typeface="Calibri"/>
              <a:cs typeface="Calibri"/>
              <a:sym typeface="Calibri"/>
            </a:endParaRPr>
          </a:p>
          <a:p>
            <a:pPr marL="742950" lvl="1" indent="-285750">
              <a:lnSpc>
                <a:spcPct val="107000"/>
              </a:lnSpc>
              <a:spcBef>
                <a:spcPts val="800"/>
              </a:spcBef>
              <a:buClr>
                <a:srgbClr val="000000"/>
              </a:buClr>
              <a:buSzPts val="1000"/>
              <a:buFont typeface="Courier New"/>
              <a:buChar char="o"/>
              <a:defRPr sz="1000"/>
            </a:pPr>
            <a:r>
              <a:rPr lang="en-GB" noProof="0"/>
              <a:t>What deforestation is </a:t>
            </a:r>
            <a:endParaRPr lang="en-GB" sz="1100" noProof="0">
              <a:latin typeface="Calibri"/>
              <a:ea typeface="Calibri"/>
              <a:cs typeface="Calibri"/>
              <a:sym typeface="Calibri"/>
            </a:endParaRPr>
          </a:p>
          <a:p>
            <a:pPr marL="742950" lvl="1" indent="-285750">
              <a:lnSpc>
                <a:spcPct val="107000"/>
              </a:lnSpc>
              <a:spcBef>
                <a:spcPts val="200"/>
              </a:spcBef>
              <a:buClr>
                <a:srgbClr val="000000"/>
              </a:buClr>
              <a:buSzPts val="1000"/>
              <a:buFont typeface="Courier New"/>
              <a:buChar char="o"/>
              <a:defRPr sz="1000"/>
            </a:pPr>
            <a:r>
              <a:rPr lang="en-GB" noProof="0"/>
              <a:t>Mention causes and impacts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b="1"/>
            </a:pPr>
            <a:r>
              <a:rPr lang="en-GB" noProof="0"/>
              <a:t>Conclusion:</a:t>
            </a:r>
            <a:r>
              <a:rPr lang="en-GB" b="0" noProof="0"/>
              <a:t> </a:t>
            </a:r>
            <a:endParaRPr lang="en-GB" sz="1100" noProof="0">
              <a:latin typeface="Calibri"/>
              <a:ea typeface="Calibri"/>
              <a:cs typeface="Calibri"/>
              <a:sym typeface="Calibri"/>
            </a:endParaRPr>
          </a:p>
          <a:p>
            <a:pPr marL="742950" lvl="1" indent="-285750">
              <a:lnSpc>
                <a:spcPct val="107000"/>
              </a:lnSpc>
              <a:spcBef>
                <a:spcPts val="800"/>
              </a:spcBef>
              <a:buClr>
                <a:srgbClr val="000000"/>
              </a:buClr>
              <a:buSzPts val="1000"/>
              <a:buFont typeface="Courier New"/>
              <a:buChar char="o"/>
              <a:defRPr sz="1000"/>
            </a:pPr>
            <a:r>
              <a:rPr lang="en-GB" noProof="0"/>
              <a:t>Summarise the main causes and impacts </a:t>
            </a:r>
            <a:endParaRPr lang="en-GB" sz="1100" noProof="0">
              <a:latin typeface="Calibri"/>
              <a:ea typeface="Calibri"/>
              <a:cs typeface="Calibri"/>
              <a:sym typeface="Calibri"/>
            </a:endParaRPr>
          </a:p>
          <a:p>
            <a:pPr marL="742950" lvl="1" indent="-285750">
              <a:lnSpc>
                <a:spcPct val="107000"/>
              </a:lnSpc>
              <a:spcBef>
                <a:spcPts val="200"/>
              </a:spcBef>
              <a:buClr>
                <a:srgbClr val="000000"/>
              </a:buClr>
              <a:buSzPts val="1000"/>
              <a:buFont typeface="Courier New"/>
              <a:buChar char="o"/>
              <a:defRPr sz="1000"/>
            </a:pPr>
            <a:r>
              <a:rPr lang="en-GB" noProof="0"/>
              <a:t>Add a final sentence about why it matters </a:t>
            </a:r>
            <a:endParaRPr lang="en-GB" sz="1100" noProof="0">
              <a:latin typeface="Calibri"/>
              <a:ea typeface="Calibri"/>
              <a:cs typeface="Calibri"/>
              <a:sym typeface="Calibri"/>
            </a:endParaRPr>
          </a:p>
          <a:p>
            <a:pPr>
              <a:lnSpc>
                <a:spcPct val="107000"/>
              </a:lnSpc>
              <a:spcBef>
                <a:spcPts val="200"/>
              </a:spcBef>
              <a:defRPr sz="1100" b="1">
                <a:latin typeface="Quattrocento Sans"/>
                <a:ea typeface="Quattrocento Sans"/>
                <a:cs typeface="Quattrocento Sans"/>
                <a:sym typeface="Quattrocento Sans"/>
              </a:defRPr>
            </a:pPr>
            <a:r>
              <a:rPr lang="en-GB" noProof="0"/>
              <a:t>✔️</a:t>
            </a:r>
            <a:r>
              <a:rPr lang="en-GB" noProof="0">
                <a:latin typeface="+mj-lt"/>
                <a:ea typeface="+mj-ea"/>
                <a:cs typeface="+mj-cs"/>
                <a:sym typeface="Arial"/>
              </a:rPr>
              <a:t> Final check</a:t>
            </a:r>
            <a:endParaRPr lang="en-GB" noProof="0">
              <a:latin typeface="Calibri"/>
              <a:ea typeface="Calibri"/>
              <a:cs typeface="Calibri"/>
              <a:sym typeface="Calibri"/>
            </a:endParaRPr>
          </a:p>
          <a:p>
            <a:pPr marL="342900" indent="-342900">
              <a:lnSpc>
                <a:spcPct val="107000"/>
              </a:lnSpc>
              <a:spcBef>
                <a:spcPts val="800"/>
              </a:spcBef>
              <a:buClr>
                <a:srgbClr val="000000"/>
              </a:buClr>
              <a:buSzPts val="1000"/>
              <a:buFont typeface="Helvetica"/>
              <a:buChar char="∙"/>
              <a:defRPr sz="1000"/>
            </a:pPr>
            <a:r>
              <a:rPr lang="en-GB" noProof="0"/>
              <a:t>Have I included both </a:t>
            </a:r>
            <a:r>
              <a:rPr lang="en-GB" b="1" noProof="0"/>
              <a:t>causes and impacts</a:t>
            </a:r>
            <a:r>
              <a:rPr lang="en-GB" noProof="0"/>
              <a:t>? </a:t>
            </a:r>
            <a:endParaRPr lang="en-GB" sz="1100" noProof="0">
              <a:latin typeface="Calibri"/>
              <a:ea typeface="Calibri"/>
              <a:cs typeface="Calibri"/>
              <a:sym typeface="Calibri"/>
            </a:endParaRPr>
          </a:p>
          <a:p>
            <a:pPr marL="342900" indent="-342900">
              <a:lnSpc>
                <a:spcPct val="107000"/>
              </a:lnSpc>
              <a:spcBef>
                <a:spcPts val="200"/>
              </a:spcBef>
              <a:buClr>
                <a:srgbClr val="000000"/>
              </a:buClr>
              <a:buSzPts val="1000"/>
              <a:buFont typeface="Helvetica"/>
              <a:buChar char="∙"/>
              <a:defRPr sz="1000"/>
            </a:pPr>
            <a:r>
              <a:rPr lang="en-GB" noProof="0"/>
              <a:t>Have I explained each idea clearly?</a:t>
            </a:r>
          </a:p>
        </p:txBody>
      </p:sp>
      <p:sp>
        <p:nvSpPr>
          <p:cNvPr id="530" name="Google Shape;534;g347168eca3a_0_540"/>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539" name="Google Shape;535;g347168eca3a_0_54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35</a:t>
            </a:fld>
            <a:endParaRPr lang="en-GB" noProof="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53D3-0719-BA95-3CD5-6054E5FC70A3}"/>
              </a:ext>
            </a:extLst>
          </p:cNvPr>
          <p:cNvSpPr txBox="1">
            <a:spLocks noGrp="1"/>
          </p:cNvSpPr>
          <p:nvPr>
            <p:ph type="title" idx="4294967295"/>
          </p:nvPr>
        </p:nvSpPr>
        <p:spPr>
          <a:xfrm>
            <a:off x="768574" y="308919"/>
            <a:ext cx="10678577" cy="461661"/>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Tailoring resources to special interests</a:t>
            </a:r>
          </a:p>
        </p:txBody>
      </p:sp>
      <p:sp>
        <p:nvSpPr>
          <p:cNvPr id="552" name="Google Shape;549;g347168eca3a_0_552"/>
          <p:cNvSpPr txBox="1"/>
          <p:nvPr/>
        </p:nvSpPr>
        <p:spPr>
          <a:xfrm>
            <a:off x="744849" y="903673"/>
            <a:ext cx="2589367" cy="2985398"/>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300"/>
            </a:lvl1pPr>
          </a:lstStyle>
          <a:p>
            <a:r>
              <a:rPr lang="en-GB" noProof="0"/>
              <a:t>In this example, a learner with specific needs has been given their resource in a theme that makes them comfortable and more willing to complete the task. This particular pupil loves trains. Whether this is something you should do is dependent on the individual and you should consult individual plans and consult your SENCO and other relevant professionals when planning this personalised approach.</a:t>
            </a:r>
          </a:p>
        </p:txBody>
      </p:sp>
      <p:sp>
        <p:nvSpPr>
          <p:cNvPr id="546" name="Google Shape;543;g347168eca3a_0_552"/>
          <p:cNvSpPr txBox="1"/>
          <p:nvPr/>
        </p:nvSpPr>
        <p:spPr>
          <a:xfrm>
            <a:off x="886008" y="4196553"/>
            <a:ext cx="2307048" cy="1585015"/>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sz="1300" b="1"/>
            </a:pPr>
            <a:r>
              <a:rPr lang="en-GB" noProof="0"/>
              <a:t>Prompt:</a:t>
            </a:r>
            <a:r>
              <a:rPr lang="en-GB" b="0" noProof="0"/>
              <a:t> create a short quiz that tests the understanding of a 10 year old on fractions in line with the KS2 Maths Curriculum for England but make all the questions about trains.</a:t>
            </a:r>
          </a:p>
        </p:txBody>
      </p:sp>
      <p:sp>
        <p:nvSpPr>
          <p:cNvPr id="547" name="Google Shape;544;g347168eca3a_0_552" descr="Arrow pointing from the prompt to the output"/>
          <p:cNvSpPr/>
          <p:nvPr/>
        </p:nvSpPr>
        <p:spPr>
          <a:xfrm>
            <a:off x="3411157" y="4863230"/>
            <a:ext cx="574092" cy="223467"/>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549" name="Google Shape;546;g347168eca3a_0_552"/>
          <p:cNvSpPr txBox="1"/>
          <p:nvPr/>
        </p:nvSpPr>
        <p:spPr>
          <a:xfrm>
            <a:off x="4093030" y="903673"/>
            <a:ext cx="7118120" cy="1134702"/>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b="1"/>
            </a:pPr>
            <a:r>
              <a:rPr lang="en-GB" noProof="0"/>
              <a:t>🚂 Train-Themed Fractions Quiz for 10-Year-Olds 🚂</a:t>
            </a:r>
          </a:p>
          <a:p>
            <a:pPr>
              <a:lnSpc>
                <a:spcPct val="115000"/>
              </a:lnSpc>
              <a:spcBef>
                <a:spcPts val="1200"/>
              </a:spcBef>
              <a:defRPr sz="1200" b="1"/>
            </a:pPr>
            <a:r>
              <a:rPr lang="en-GB" noProof="0"/>
              <a:t>Instructions:</a:t>
            </a:r>
            <a:r>
              <a:rPr lang="en-GB" b="0" noProof="0"/>
              <a:t> Read each question carefully and choose the correct answer. Have fun on this fraction-filled train journey! 🚆</a:t>
            </a:r>
          </a:p>
        </p:txBody>
      </p:sp>
      <p:sp>
        <p:nvSpPr>
          <p:cNvPr id="550" name="Google Shape;547;g347168eca3a_0_552"/>
          <p:cNvSpPr txBox="1"/>
          <p:nvPr/>
        </p:nvSpPr>
        <p:spPr>
          <a:xfrm>
            <a:off x="4093030" y="2089269"/>
            <a:ext cx="3305403" cy="4170114"/>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b="1"/>
            </a:pPr>
            <a:r>
              <a:rPr lang="en-GB" noProof="0"/>
              <a:t>1️⃣ Ticket Trouble 🎟️</a:t>
            </a:r>
          </a:p>
          <a:p>
            <a:pPr>
              <a:lnSpc>
                <a:spcPct val="115000"/>
              </a:lnSpc>
              <a:spcBef>
                <a:spcPts val="1200"/>
              </a:spcBef>
              <a:defRPr sz="1200"/>
            </a:pPr>
            <a:r>
              <a:rPr lang="en-GB" noProof="0"/>
              <a:t>A train has </a:t>
            </a:r>
            <a:r>
              <a:rPr lang="en-GB" b="1" noProof="0"/>
              <a:t>8 carriages</a:t>
            </a:r>
            <a:r>
              <a:rPr lang="en-GB" noProof="0"/>
              <a:t>, and </a:t>
            </a:r>
            <a:r>
              <a:rPr lang="en-GB" b="1" noProof="0"/>
              <a:t>4 of them</a:t>
            </a:r>
            <a:r>
              <a:rPr lang="en-GB" noProof="0"/>
              <a:t> are first-class. What fraction of the train is first-class?</a:t>
            </a:r>
            <a:br>
              <a:rPr lang="en-GB" noProof="0"/>
            </a:br>
            <a:r>
              <a:rPr lang="en-GB" noProof="0"/>
              <a:t> </a:t>
            </a:r>
            <a:r>
              <a:rPr lang="en-GB" b="1" noProof="0"/>
              <a:t>A) 4/8</a:t>
            </a:r>
            <a:br>
              <a:rPr lang="en-GB" b="1" noProof="0"/>
            </a:br>
            <a:r>
              <a:rPr lang="en-GB" noProof="0"/>
              <a:t> </a:t>
            </a:r>
            <a:r>
              <a:rPr lang="en-GB" b="1" noProof="0"/>
              <a:t>B) 2/8</a:t>
            </a:r>
            <a:br>
              <a:rPr lang="en-GB" b="1" noProof="0"/>
            </a:br>
            <a:r>
              <a:rPr lang="en-GB" noProof="0"/>
              <a:t> </a:t>
            </a:r>
            <a:r>
              <a:rPr lang="en-GB" b="1" noProof="0"/>
              <a:t>C) 1/2</a:t>
            </a:r>
            <a:br>
              <a:rPr lang="en-GB" b="1" noProof="0"/>
            </a:br>
            <a:r>
              <a:rPr lang="en-GB" noProof="0"/>
              <a:t> </a:t>
            </a:r>
            <a:r>
              <a:rPr lang="en-GB" b="1" noProof="0"/>
              <a:t>D) 3/4</a:t>
            </a:r>
          </a:p>
          <a:p>
            <a:pPr>
              <a:lnSpc>
                <a:spcPct val="115000"/>
              </a:lnSpc>
              <a:spcBef>
                <a:spcPts val="1400"/>
              </a:spcBef>
              <a:defRPr b="1"/>
            </a:pPr>
            <a:r>
              <a:rPr lang="en-GB" noProof="0"/>
              <a:t>2️⃣ Train Seats 🪑</a:t>
            </a:r>
          </a:p>
          <a:p>
            <a:pPr>
              <a:lnSpc>
                <a:spcPct val="115000"/>
              </a:lnSpc>
              <a:spcBef>
                <a:spcPts val="1200"/>
              </a:spcBef>
              <a:defRPr sz="1200"/>
            </a:pPr>
            <a:r>
              <a:rPr lang="en-GB" noProof="0"/>
              <a:t>On a train, there are </a:t>
            </a:r>
            <a:r>
              <a:rPr lang="en-GB" b="1" noProof="0"/>
              <a:t>12 seats in a row</a:t>
            </a:r>
            <a:r>
              <a:rPr lang="en-GB" noProof="0"/>
              <a:t>. If </a:t>
            </a:r>
            <a:r>
              <a:rPr lang="en-GB" b="1" noProof="0"/>
              <a:t>6 seats</a:t>
            </a:r>
            <a:r>
              <a:rPr lang="en-GB" noProof="0"/>
              <a:t> are window seats, what fraction of the row has window seats?</a:t>
            </a:r>
            <a:br>
              <a:rPr lang="en-GB" noProof="0"/>
            </a:br>
            <a:r>
              <a:rPr lang="en-GB" noProof="0"/>
              <a:t> </a:t>
            </a:r>
            <a:r>
              <a:rPr lang="en-GB" b="1" noProof="0"/>
              <a:t>A) 1/3</a:t>
            </a:r>
            <a:br>
              <a:rPr lang="en-GB" b="1" noProof="0"/>
            </a:br>
            <a:r>
              <a:rPr lang="en-GB" noProof="0"/>
              <a:t> </a:t>
            </a:r>
            <a:r>
              <a:rPr lang="en-GB" b="1" noProof="0"/>
              <a:t>B) 1/2</a:t>
            </a:r>
            <a:br>
              <a:rPr lang="en-GB" b="1" noProof="0"/>
            </a:br>
            <a:r>
              <a:rPr lang="en-GB" noProof="0"/>
              <a:t> </a:t>
            </a:r>
            <a:r>
              <a:rPr lang="en-GB" b="1" noProof="0"/>
              <a:t>C) 6/12</a:t>
            </a:r>
            <a:br>
              <a:rPr lang="en-GB" b="1" noProof="0"/>
            </a:br>
            <a:r>
              <a:rPr lang="en-GB" noProof="0"/>
              <a:t> </a:t>
            </a:r>
            <a:r>
              <a:rPr lang="en-GB" b="1" noProof="0"/>
              <a:t>D) 2/3</a:t>
            </a:r>
          </a:p>
        </p:txBody>
      </p:sp>
      <p:sp>
        <p:nvSpPr>
          <p:cNvPr id="551" name="Google Shape;548;g347168eca3a_0_552"/>
          <p:cNvSpPr txBox="1"/>
          <p:nvPr/>
        </p:nvSpPr>
        <p:spPr>
          <a:xfrm>
            <a:off x="7506214" y="2069605"/>
            <a:ext cx="3882300" cy="4322514"/>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b="1"/>
            </a:pPr>
            <a:r>
              <a:rPr lang="en-GB" noProof="0"/>
              <a:t>3️⃣ Chugging Along 🛤️</a:t>
            </a:r>
          </a:p>
          <a:p>
            <a:pPr>
              <a:lnSpc>
                <a:spcPct val="115000"/>
              </a:lnSpc>
              <a:spcBef>
                <a:spcPts val="1200"/>
              </a:spcBef>
              <a:defRPr sz="1200"/>
            </a:pPr>
            <a:r>
              <a:rPr lang="en-GB" noProof="0"/>
              <a:t>A train is traveling </a:t>
            </a:r>
            <a:r>
              <a:rPr lang="en-GB" b="1" noProof="0"/>
              <a:t>60 miles</a:t>
            </a:r>
            <a:r>
              <a:rPr lang="en-GB" noProof="0"/>
              <a:t>, but it has only completed </a:t>
            </a:r>
            <a:r>
              <a:rPr lang="en-GB" b="1" noProof="0"/>
              <a:t>1/4</a:t>
            </a:r>
            <a:r>
              <a:rPr lang="en-GB" noProof="0"/>
              <a:t> of the journey. How many miles has it travelled so far?</a:t>
            </a:r>
            <a:br>
              <a:rPr lang="en-GB" noProof="0"/>
            </a:br>
            <a:r>
              <a:rPr lang="en-GB" noProof="0"/>
              <a:t> </a:t>
            </a:r>
            <a:r>
              <a:rPr lang="en-GB" b="1" noProof="0"/>
              <a:t>A) 15 miles</a:t>
            </a:r>
            <a:br>
              <a:rPr lang="en-GB" b="1" noProof="0"/>
            </a:br>
            <a:r>
              <a:rPr lang="en-GB" noProof="0"/>
              <a:t> </a:t>
            </a:r>
            <a:r>
              <a:rPr lang="en-GB" b="1" noProof="0"/>
              <a:t>B) 20 miles</a:t>
            </a:r>
            <a:br>
              <a:rPr lang="en-GB" b="1" noProof="0"/>
            </a:br>
            <a:r>
              <a:rPr lang="en-GB" noProof="0"/>
              <a:t> </a:t>
            </a:r>
            <a:r>
              <a:rPr lang="en-GB" b="1" noProof="0"/>
              <a:t>C) 30 miles</a:t>
            </a:r>
            <a:br>
              <a:rPr lang="en-GB" b="1" noProof="0"/>
            </a:br>
            <a:r>
              <a:rPr lang="en-GB" noProof="0"/>
              <a:t> </a:t>
            </a:r>
            <a:r>
              <a:rPr lang="en-GB" b="1" noProof="0"/>
              <a:t>D) 45 miles</a:t>
            </a:r>
          </a:p>
          <a:p>
            <a:pPr>
              <a:lnSpc>
                <a:spcPct val="115000"/>
              </a:lnSpc>
              <a:spcBef>
                <a:spcPts val="2600"/>
              </a:spcBef>
              <a:defRPr b="1"/>
            </a:pPr>
            <a:r>
              <a:rPr lang="en-GB" noProof="0"/>
              <a:t>4️⃣ Snack Cart 🍪</a:t>
            </a:r>
          </a:p>
          <a:p>
            <a:pPr>
              <a:lnSpc>
                <a:spcPct val="115000"/>
              </a:lnSpc>
              <a:spcBef>
                <a:spcPts val="1200"/>
              </a:spcBef>
              <a:defRPr sz="1200"/>
            </a:pPr>
            <a:r>
              <a:rPr lang="en-GB" noProof="0"/>
              <a:t>The snack cart has </a:t>
            </a:r>
            <a:r>
              <a:rPr lang="en-GB" b="1" noProof="0"/>
              <a:t>20 sandwiches</a:t>
            </a:r>
            <a:r>
              <a:rPr lang="en-GB" noProof="0"/>
              <a:t>. If </a:t>
            </a:r>
            <a:r>
              <a:rPr lang="en-GB" b="1" noProof="0"/>
              <a:t>5 sandwiches</a:t>
            </a:r>
            <a:r>
              <a:rPr lang="en-GB" noProof="0"/>
              <a:t> are vegetarian, what fraction of the sandwiches are vegetarian?</a:t>
            </a:r>
            <a:br>
              <a:rPr lang="en-GB" noProof="0"/>
            </a:br>
            <a:r>
              <a:rPr lang="en-GB" noProof="0"/>
              <a:t> </a:t>
            </a:r>
            <a:r>
              <a:rPr lang="en-GB" b="1" noProof="0"/>
              <a:t>A) 1/2</a:t>
            </a:r>
            <a:br>
              <a:rPr lang="en-GB" b="1" noProof="0"/>
            </a:br>
            <a:r>
              <a:rPr lang="en-GB" noProof="0"/>
              <a:t> </a:t>
            </a:r>
            <a:r>
              <a:rPr lang="en-GB" b="1" noProof="0"/>
              <a:t>B) 1/4</a:t>
            </a:r>
            <a:br>
              <a:rPr lang="en-GB" b="1" noProof="0"/>
            </a:br>
            <a:r>
              <a:rPr lang="en-GB" noProof="0"/>
              <a:t> </a:t>
            </a:r>
            <a:r>
              <a:rPr lang="en-GB" b="1" noProof="0"/>
              <a:t>C) 1/5</a:t>
            </a:r>
            <a:br>
              <a:rPr lang="en-GB" b="1" noProof="0"/>
            </a:br>
            <a:r>
              <a:rPr lang="en-GB" noProof="0"/>
              <a:t> </a:t>
            </a:r>
            <a:r>
              <a:rPr lang="en-GB" b="1" noProof="0"/>
              <a:t>D) 2/5</a:t>
            </a:r>
          </a:p>
        </p:txBody>
      </p:sp>
      <p:sp>
        <p:nvSpPr>
          <p:cNvPr id="543" name="Google Shape;550;g347168eca3a_0_552"/>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553" name="Google Shape;551;g347168eca3a_0_552"/>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36</a:t>
            </a:fld>
            <a:endParaRPr lang="en-GB" noProof="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Google Shape;557;g347168eca3a_0_589"/>
          <p:cNvSpPr txBox="1">
            <a:spLocks noGrp="1"/>
          </p:cNvSpPr>
          <p:nvPr>
            <p:ph type="title"/>
          </p:nvPr>
        </p:nvSpPr>
        <p:spPr>
          <a:xfrm>
            <a:off x="617698" y="449337"/>
            <a:ext cx="10956604" cy="512402"/>
          </a:xfrm>
          <a:prstGeom prst="rect">
            <a:avLst/>
          </a:prstGeom>
        </p:spPr>
        <p:txBody>
          <a:bodyPr/>
          <a:lstStyle/>
          <a:p>
            <a:r>
              <a:rPr lang="en-GB" noProof="0"/>
              <a:t>Audio outputs and podcasts – A Level</a:t>
            </a:r>
          </a:p>
        </p:txBody>
      </p:sp>
      <p:sp>
        <p:nvSpPr>
          <p:cNvPr id="562" name="Google Shape;559;g347168eca3a_0_589"/>
          <p:cNvSpPr txBox="1"/>
          <p:nvPr/>
        </p:nvSpPr>
        <p:spPr>
          <a:xfrm>
            <a:off x="552835" y="869609"/>
            <a:ext cx="4968554" cy="4939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200" b="1" i="1">
                <a:solidFill>
                  <a:srgbClr val="1F1F1F"/>
                </a:solidFill>
              </a:defRPr>
            </a:pPr>
            <a:r>
              <a:rPr lang="en-GB" noProof="0"/>
              <a:t>A Level Sociology text:</a:t>
            </a:r>
          </a:p>
          <a:p>
            <a:pPr>
              <a:defRPr sz="1100" i="1">
                <a:solidFill>
                  <a:srgbClr val="1F1F1F"/>
                </a:solidFill>
              </a:defRPr>
            </a:pPr>
            <a:r>
              <a:rPr lang="en-GB" noProof="0"/>
              <a:t>Functionalism is a sociological perspective that views society as a complex system where different parts work together to maintain stability and social order. It emphasises the idea that institutions such as family, education, religion, and government serve essential functions that contribute to the smooth running of society.</a:t>
            </a:r>
          </a:p>
          <a:p>
            <a:pPr>
              <a:defRPr sz="1100" i="1">
                <a:solidFill>
                  <a:srgbClr val="1F1F1F"/>
                </a:solidFill>
              </a:defRPr>
            </a:pPr>
            <a:endParaRPr lang="en-GB" noProof="0"/>
          </a:p>
          <a:p>
            <a:pPr>
              <a:defRPr sz="1100" i="1">
                <a:solidFill>
                  <a:srgbClr val="1F1F1F"/>
                </a:solidFill>
              </a:defRPr>
            </a:pPr>
            <a:r>
              <a:rPr lang="en-GB" noProof="0"/>
              <a:t>This theory, associated with sociologists like Émile Durkheim, Talcott Parsons, and Robert Merton, compares society to a human body, where each organ (institution) plays a crucial role in keeping the system functioning. Durkheim argued that social cohesion is achieved through shared norms and values, which help integrate individuals into society. He believed that institutions reinforce this through socialisation and collective consciousness.</a:t>
            </a:r>
          </a:p>
          <a:p>
            <a:pPr>
              <a:defRPr sz="1100" i="1">
                <a:solidFill>
                  <a:srgbClr val="1F1F1F"/>
                </a:solidFill>
              </a:defRPr>
            </a:pPr>
            <a:endParaRPr lang="en-GB" noProof="0"/>
          </a:p>
          <a:p>
            <a:pPr>
              <a:defRPr sz="1100" i="1">
                <a:solidFill>
                  <a:srgbClr val="1F1F1F"/>
                </a:solidFill>
              </a:defRPr>
            </a:pPr>
            <a:r>
              <a:rPr lang="en-GB" noProof="0"/>
              <a:t>Talcott Parsons expanded on this by identifying four key needs of society:</a:t>
            </a:r>
          </a:p>
          <a:p>
            <a:pPr>
              <a:defRPr sz="1100" i="1">
                <a:solidFill>
                  <a:srgbClr val="1F1F1F"/>
                </a:solidFill>
              </a:defRPr>
            </a:pPr>
            <a:r>
              <a:rPr lang="en-GB" noProof="0"/>
              <a:t>Adaptation – The economy provides resources for survival.</a:t>
            </a:r>
          </a:p>
          <a:p>
            <a:pPr>
              <a:defRPr sz="1100" i="1">
                <a:solidFill>
                  <a:srgbClr val="1F1F1F"/>
                </a:solidFill>
              </a:defRPr>
            </a:pPr>
            <a:r>
              <a:rPr lang="en-GB" noProof="0"/>
              <a:t>Goal attainment – The government establishes societal aims and policies.</a:t>
            </a:r>
          </a:p>
          <a:p>
            <a:pPr>
              <a:defRPr sz="1100" i="1">
                <a:solidFill>
                  <a:srgbClr val="1F1F1F"/>
                </a:solidFill>
              </a:defRPr>
            </a:pPr>
            <a:r>
              <a:rPr lang="en-GB" noProof="0"/>
              <a:t>Integration – Institutions like education and law maintain harmony.</a:t>
            </a:r>
          </a:p>
          <a:p>
            <a:pPr>
              <a:defRPr sz="1100" i="1">
                <a:solidFill>
                  <a:srgbClr val="1F1F1F"/>
                </a:solidFill>
              </a:defRPr>
            </a:pPr>
            <a:r>
              <a:rPr lang="en-GB" noProof="0"/>
              <a:t>Latency – Family and culture sustain long-term social stability.</a:t>
            </a:r>
          </a:p>
          <a:p>
            <a:pPr>
              <a:defRPr sz="1100" i="1">
                <a:solidFill>
                  <a:srgbClr val="1F1F1F"/>
                </a:solidFill>
              </a:defRPr>
            </a:pPr>
            <a:endParaRPr lang="en-GB" noProof="0"/>
          </a:p>
          <a:p>
            <a:pPr>
              <a:defRPr sz="1100" i="1">
                <a:solidFill>
                  <a:srgbClr val="1F1F1F"/>
                </a:solidFill>
              </a:defRPr>
            </a:pPr>
            <a:r>
              <a:rPr lang="en-GB" noProof="0"/>
              <a:t>Robert Merton refined functionalism by distinguishing between manifest functions (intended outcomes, e.g. education teaching skills) and latent functions (unintended consequences, e.g. school reinforcing social hierarchies). Although functionalism highlights the importance of stability, critics argue it overlooks conflict and inequality, particularly issues of power and oppression. Nevertheless, it remains a foundational sociological theory that explains how societal structures contribute to overall cohesion and continuity.</a:t>
            </a:r>
          </a:p>
        </p:txBody>
      </p:sp>
      <p:sp>
        <p:nvSpPr>
          <p:cNvPr id="563" name="Google Shape;560;g347168eca3a_0_589" descr="Arrow pointing from the text to the prompt"/>
          <p:cNvSpPr/>
          <p:nvPr/>
        </p:nvSpPr>
        <p:spPr>
          <a:xfrm>
            <a:off x="5521388" y="2540879"/>
            <a:ext cx="471052" cy="203970"/>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565" name="Google Shape;562;g347168eca3a_0_589"/>
          <p:cNvSpPr txBox="1"/>
          <p:nvPr/>
        </p:nvSpPr>
        <p:spPr>
          <a:xfrm>
            <a:off x="6305846" y="1866646"/>
            <a:ext cx="2101802" cy="1802632"/>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r>
              <a:rPr lang="en-GB" noProof="0"/>
              <a:t>Prompt: Create a podcast to help students understand this content, be clear and consolidate knowledge as you go through, summarising key points. </a:t>
            </a:r>
          </a:p>
        </p:txBody>
      </p:sp>
      <p:sp>
        <p:nvSpPr>
          <p:cNvPr id="566" name="Google Shape;563;g347168eca3a_0_589" descr="Arrow pointing from the prompt to the audio output"/>
          <p:cNvSpPr/>
          <p:nvPr/>
        </p:nvSpPr>
        <p:spPr>
          <a:xfrm>
            <a:off x="8661750" y="2642861"/>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pic>
        <p:nvPicPr>
          <p:cNvPr id="568" name="FunctionalismPodcast.mp3">
            <a:extLst>
              <a:ext uri="{C183D7F6-B498-43B3-948B-1728B52AA6E4}">
                <adec:decorative xmlns:adec="http://schemas.microsoft.com/office/drawing/2017/decorative" val="1"/>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584845" y="2426711"/>
            <a:ext cx="571501" cy="571501"/>
          </a:xfrm>
          <a:prstGeom prst="rect">
            <a:avLst/>
          </a:prstGeom>
          <a:ln w="12700">
            <a:miter lim="400000"/>
          </a:ln>
        </p:spPr>
      </p:pic>
      <p:sp>
        <p:nvSpPr>
          <p:cNvPr id="560" name="When inserting text into an AI tool that was written by someone else you must be confident that you are not infringing intellectual property laws. Ensure you select a tool that doesn’t train using the material that you upload."/>
          <p:cNvSpPr txBox="1"/>
          <p:nvPr/>
        </p:nvSpPr>
        <p:spPr>
          <a:xfrm>
            <a:off x="6329052" y="4540907"/>
            <a:ext cx="4665395" cy="989834"/>
          </a:xfrm>
          <a:prstGeom prst="rect">
            <a:avLst/>
          </a:prstGeom>
          <a:solidFill>
            <a:schemeClr val="accent2">
              <a:lumMod val="20000"/>
              <a:lumOff val="80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t">
            <a:spAutoFit/>
          </a:bodyPr>
          <a:lstStyle/>
          <a:p>
            <a:r>
              <a:rPr lang="en-GB" noProof="0"/>
              <a:t>When inserting text into an AI tool that was written by someone else you must be confident that you are not infringing intellectual property laws. Ensure you select a tool that doesn’t train using the material that you upload.  </a:t>
            </a:r>
          </a:p>
        </p:txBody>
      </p:sp>
      <p:sp>
        <p:nvSpPr>
          <p:cNvPr id="557" name="Google Shape;565;g347168eca3a_0_589"/>
          <p:cNvSpPr txBox="1"/>
          <p:nvPr/>
        </p:nvSpPr>
        <p:spPr>
          <a:xfrm>
            <a:off x="647723" y="6201807"/>
            <a:ext cx="10154102" cy="275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567" name="Google Shape;566;g347168eca3a_0_589"/>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GB" noProof="0"/>
              <a:t>37</a:t>
            </a:fld>
            <a:endParaRPr lang="en-GB" noProof="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629" fill="hold"/>
                                        <p:tgtEl>
                                          <p:spTgt spid="5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6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Google Shape;572;g3b6568cbf6d_0_318"/>
          <p:cNvSpPr txBox="1">
            <a:spLocks noGrp="1"/>
          </p:cNvSpPr>
          <p:nvPr>
            <p:ph type="title"/>
          </p:nvPr>
        </p:nvSpPr>
        <p:spPr>
          <a:xfrm>
            <a:off x="647721" y="451774"/>
            <a:ext cx="10956606" cy="512403"/>
          </a:xfrm>
          <a:prstGeom prst="rect">
            <a:avLst/>
          </a:prstGeom>
        </p:spPr>
        <p:txBody>
          <a:bodyPr/>
          <a:lstStyle/>
          <a:p>
            <a:r>
              <a:t>Audio transcriptions</a:t>
            </a:r>
          </a:p>
        </p:txBody>
      </p:sp>
      <p:sp>
        <p:nvSpPr>
          <p:cNvPr id="173" name="Google Shape;574;g3b6568cbf6d_0_318"/>
          <p:cNvSpPr txBox="1"/>
          <p:nvPr/>
        </p:nvSpPr>
        <p:spPr>
          <a:xfrm>
            <a:off x="578486" y="922530"/>
            <a:ext cx="2751304" cy="1078730"/>
          </a:xfrm>
          <a:prstGeom prst="rect">
            <a:avLst/>
          </a:prstGeom>
          <a:solidFill>
            <a:srgbClr val="D5F1F7"/>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2" tIns="91422" rIns="91422" bIns="91422">
            <a:spAutoFit/>
          </a:bodyPr>
          <a:lstStyle/>
          <a:p>
            <a:pPr>
              <a:defRPr sz="1400" b="1">
                <a:latin typeface="Arial"/>
                <a:ea typeface="Arial"/>
                <a:cs typeface="Arial"/>
                <a:sym typeface="Arial"/>
              </a:defRPr>
            </a:pPr>
            <a:r>
              <a:t>Prompt:</a:t>
            </a:r>
            <a:endParaRPr>
              <a:latin typeface="+mj-lt"/>
              <a:ea typeface="+mj-ea"/>
              <a:cs typeface="+mj-cs"/>
              <a:sym typeface="Helvetica"/>
            </a:endParaRPr>
          </a:p>
          <a:p>
            <a:pPr>
              <a:defRPr sz="700" b="1">
                <a:latin typeface="Arial"/>
                <a:ea typeface="Arial"/>
                <a:cs typeface="Arial"/>
                <a:sym typeface="Arial"/>
              </a:defRPr>
            </a:pPr>
            <a:endParaRPr>
              <a:latin typeface="+mj-lt"/>
              <a:ea typeface="+mj-ea"/>
              <a:cs typeface="+mj-cs"/>
              <a:sym typeface="Helvetica"/>
            </a:endParaRPr>
          </a:p>
          <a:p>
            <a:pPr>
              <a:defRPr sz="1400">
                <a:latin typeface="Arial"/>
                <a:ea typeface="Arial"/>
                <a:cs typeface="Arial"/>
                <a:sym typeface="Arial"/>
              </a:defRPr>
            </a:pPr>
            <a:r>
              <a:t>Write a short story starter for 10-year-olds about a dog and a cat hiding from the rain</a:t>
            </a:r>
          </a:p>
        </p:txBody>
      </p:sp>
      <p:sp>
        <p:nvSpPr>
          <p:cNvPr id="174" name="Google Shape;583;g3b6568cbf6d_0_318" descr="arrow"/>
          <p:cNvSpPr/>
          <p:nvPr/>
        </p:nvSpPr>
        <p:spPr>
          <a:xfrm>
            <a:off x="3498929" y="1353167"/>
            <a:ext cx="670503" cy="250201"/>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defRPr sz="1400">
                <a:latin typeface="Arial"/>
                <a:ea typeface="Arial"/>
                <a:cs typeface="Arial"/>
                <a:sym typeface="Arial"/>
              </a:defRPr>
            </a:pPr>
            <a:endParaRPr/>
          </a:p>
        </p:txBody>
      </p:sp>
      <p:sp>
        <p:nvSpPr>
          <p:cNvPr id="175" name="Google Shape;576;g3b6568cbf6d_0_318"/>
          <p:cNvSpPr txBox="1"/>
          <p:nvPr/>
        </p:nvSpPr>
        <p:spPr>
          <a:xfrm>
            <a:off x="4184586" y="840055"/>
            <a:ext cx="7296972" cy="1402502"/>
          </a:xfrm>
          <a:prstGeom prst="rect">
            <a:avLst/>
          </a:prstGeom>
          <a:ln w="19050">
            <a:solidFill>
              <a:srgbClr val="FDEEED"/>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2" tIns="91422" rIns="91422" bIns="91422">
            <a:spAutoFit/>
          </a:bodyPr>
          <a:lstStyle/>
          <a:p>
            <a:pPr>
              <a:lnSpc>
                <a:spcPct val="115000"/>
              </a:lnSpc>
              <a:spcBef>
                <a:spcPts val="1200"/>
              </a:spcBef>
              <a:defRPr sz="1400">
                <a:latin typeface="Arial"/>
                <a:ea typeface="Arial"/>
                <a:cs typeface="Arial"/>
                <a:sym typeface="Arial"/>
              </a:defRPr>
            </a:pPr>
            <a:r>
              <a:t>Benny, a scruffy brown dog, and Cleo, a sleek black cat, dashed under an old oak tree as heavy raindrops splashed around them.</a:t>
            </a:r>
          </a:p>
          <a:p>
            <a:pPr>
              <a:lnSpc>
                <a:spcPct val="115000"/>
              </a:lnSpc>
              <a:spcBef>
                <a:spcPts val="1200"/>
              </a:spcBef>
              <a:defRPr sz="1400">
                <a:latin typeface="Arial"/>
                <a:ea typeface="Arial"/>
                <a:cs typeface="Arial"/>
                <a:sym typeface="Arial"/>
              </a:defRPr>
            </a:pPr>
            <a:r>
              <a:t>‘Great,’ Cleo grumbled, shaking her wet paws. ‘Now we’re stuck.’</a:t>
            </a:r>
          </a:p>
          <a:p>
            <a:pPr>
              <a:lnSpc>
                <a:spcPct val="115000"/>
              </a:lnSpc>
              <a:spcBef>
                <a:spcPts val="1200"/>
              </a:spcBef>
              <a:defRPr sz="1400">
                <a:latin typeface="Arial"/>
                <a:ea typeface="Arial"/>
                <a:cs typeface="Arial"/>
                <a:sym typeface="Arial"/>
              </a:defRPr>
            </a:pPr>
            <a:r>
              <a:t>Benny wagged his tail. ‘At least we’re dry! For now…’</a:t>
            </a:r>
          </a:p>
        </p:txBody>
      </p:sp>
      <p:sp>
        <p:nvSpPr>
          <p:cNvPr id="176" name="Google Shape;578;g3b6568cbf6d_0_318"/>
          <p:cNvSpPr txBox="1"/>
          <p:nvPr/>
        </p:nvSpPr>
        <p:spPr>
          <a:xfrm>
            <a:off x="603861" y="2414950"/>
            <a:ext cx="2751304" cy="1281930"/>
          </a:xfrm>
          <a:prstGeom prst="rect">
            <a:avLst/>
          </a:prstGeom>
          <a:solidFill>
            <a:srgbClr val="D5F1F7"/>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2" tIns="91422" rIns="91422" bIns="91422">
            <a:spAutoFit/>
          </a:bodyPr>
          <a:lstStyle/>
          <a:p>
            <a:pPr>
              <a:defRPr sz="1400" b="1">
                <a:latin typeface="Arial"/>
                <a:ea typeface="Arial"/>
                <a:cs typeface="Arial"/>
                <a:sym typeface="Arial"/>
              </a:defRPr>
            </a:pPr>
            <a:r>
              <a:t>Prompt:</a:t>
            </a:r>
            <a:endParaRPr>
              <a:latin typeface="+mj-lt"/>
              <a:ea typeface="+mj-ea"/>
              <a:cs typeface="+mj-cs"/>
              <a:sym typeface="Helvetica"/>
            </a:endParaRPr>
          </a:p>
          <a:p>
            <a:pPr>
              <a:defRPr sz="700" b="1">
                <a:latin typeface="Arial"/>
                <a:ea typeface="Arial"/>
                <a:cs typeface="Arial"/>
                <a:sym typeface="Arial"/>
              </a:defRPr>
            </a:pPr>
            <a:endParaRPr>
              <a:latin typeface="+mj-lt"/>
              <a:ea typeface="+mj-ea"/>
              <a:cs typeface="+mj-cs"/>
              <a:sym typeface="Helvetica"/>
            </a:endParaRPr>
          </a:p>
          <a:p>
            <a:pPr>
              <a:defRPr sz="1400">
                <a:latin typeface="Arial"/>
                <a:ea typeface="Arial"/>
                <a:cs typeface="Arial"/>
                <a:sym typeface="Arial"/>
              </a:defRPr>
            </a:pPr>
            <a:r>
              <a:t>The written output above was input into a generative tool, with the prompt: ‘please make an image to accompany this story’</a:t>
            </a:r>
          </a:p>
        </p:txBody>
      </p:sp>
      <p:sp>
        <p:nvSpPr>
          <p:cNvPr id="177" name="Google Shape;583;g3b6568cbf6d_0_318" descr="arrow"/>
          <p:cNvSpPr/>
          <p:nvPr/>
        </p:nvSpPr>
        <p:spPr>
          <a:xfrm>
            <a:off x="3458379" y="3013194"/>
            <a:ext cx="670503" cy="250201"/>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defRPr sz="1400">
                <a:latin typeface="Arial"/>
                <a:ea typeface="Arial"/>
                <a:cs typeface="Arial"/>
                <a:sym typeface="Arial"/>
              </a:defRPr>
            </a:pPr>
            <a:endParaRPr/>
          </a:p>
        </p:txBody>
      </p:sp>
      <p:pic>
        <p:nvPicPr>
          <p:cNvPr id="178" name="Firefly Benny, a scruffy brown dog, and Cleo, a sleek black cat, dashed under an old oak tree as hea.jpgGoogle Shape;580;g3b6568cbf6d_0_318" descr="Firefly Benny, a scruffy brown dog, and Cleo, a sleek black cat, dashed under an old oak tree as hea.jpgGoogle Shape;580;g3b6568cbf6d_0_31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393108" y="2346177"/>
            <a:ext cx="2000757" cy="1635249"/>
          </a:xfrm>
          <a:prstGeom prst="rect">
            <a:avLst/>
          </a:prstGeom>
          <a:ln w="12700">
            <a:miter lim="400000"/>
          </a:ln>
        </p:spPr>
      </p:pic>
      <p:sp>
        <p:nvSpPr>
          <p:cNvPr id="179" name="Google Shape;582;g3b6568cbf6d_0_318"/>
          <p:cNvSpPr txBox="1"/>
          <p:nvPr/>
        </p:nvSpPr>
        <p:spPr>
          <a:xfrm>
            <a:off x="647721" y="3990709"/>
            <a:ext cx="2786794" cy="989830"/>
          </a:xfrm>
          <a:prstGeom prst="rect">
            <a:avLst/>
          </a:prstGeom>
          <a:solidFill>
            <a:srgbClr val="D5F1F7"/>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2" tIns="91422" rIns="91422" bIns="91422">
            <a:spAutoFit/>
          </a:bodyPr>
          <a:lstStyle>
            <a:lvl1pPr>
              <a:defRPr sz="1400">
                <a:latin typeface="Arial"/>
                <a:ea typeface="Arial"/>
                <a:cs typeface="Arial"/>
                <a:sym typeface="Arial"/>
              </a:defRPr>
            </a:lvl1pPr>
          </a:lstStyle>
          <a:p>
            <a:r>
              <a:t>The text above was then inputted into an AI voice generator. A British female voice was selected.</a:t>
            </a:r>
          </a:p>
        </p:txBody>
      </p:sp>
      <p:sp>
        <p:nvSpPr>
          <p:cNvPr id="180" name="Google Shape;583;g3b6568cbf6d_0_318" descr="arrow"/>
          <p:cNvSpPr/>
          <p:nvPr/>
        </p:nvSpPr>
        <p:spPr>
          <a:xfrm>
            <a:off x="3514085" y="4388811"/>
            <a:ext cx="670503" cy="250201"/>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defRPr sz="1400">
                <a:latin typeface="Arial"/>
                <a:ea typeface="Arial"/>
                <a:cs typeface="Arial"/>
                <a:sym typeface="Arial"/>
              </a:defRPr>
            </a:pPr>
            <a:endParaRPr/>
          </a:p>
        </p:txBody>
      </p:sp>
      <p:pic>
        <p:nvPicPr>
          <p:cNvPr id="181" name="ElevenLabs_2025-02-07T12_08_26_Jhenny Antiques - Calm, Soft and Sweet_pvc_s34_sb100_se30_b_m2.mp3">
            <a:extLst>
              <a:ext uri="{C183D7F6-B498-43B3-948B-1728B52AA6E4}">
                <adec:decorative xmlns:adec="http://schemas.microsoft.com/office/drawing/2017/decorative" val="1"/>
              </a:ext>
            </a:extLst>
          </p:cNvPr>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5107735" y="4281704"/>
            <a:ext cx="571501" cy="571501"/>
          </a:xfrm>
          <a:prstGeom prst="rect">
            <a:avLst/>
          </a:prstGeom>
          <a:ln w="12700">
            <a:miter lim="400000"/>
          </a:ln>
        </p:spPr>
      </p:pic>
      <p:sp>
        <p:nvSpPr>
          <p:cNvPr id="182" name="Google Shape;586;g3b6568cbf6d_0_318"/>
          <p:cNvSpPr txBox="1"/>
          <p:nvPr/>
        </p:nvSpPr>
        <p:spPr>
          <a:xfrm>
            <a:off x="603861" y="5119282"/>
            <a:ext cx="2786795" cy="989831"/>
          </a:xfrm>
          <a:prstGeom prst="rect">
            <a:avLst/>
          </a:prstGeom>
          <a:solidFill>
            <a:srgbClr val="D5F1F7"/>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2" tIns="91422" rIns="91422" bIns="91422">
            <a:spAutoFit/>
          </a:bodyPr>
          <a:lstStyle>
            <a:lvl1pPr>
              <a:defRPr sz="1400">
                <a:latin typeface="Arial"/>
                <a:ea typeface="Arial"/>
                <a:cs typeface="Arial"/>
                <a:sym typeface="Arial"/>
              </a:defRPr>
            </a:lvl1pPr>
          </a:lstStyle>
          <a:p>
            <a:r>
              <a:t>This is the same voice but now speaking Spanish to support a new English speaker in the class understand the task. </a:t>
            </a:r>
          </a:p>
        </p:txBody>
      </p:sp>
      <p:sp>
        <p:nvSpPr>
          <p:cNvPr id="183" name="Google Shape;587;g3b6568cbf6d_0_318" descr="arrow"/>
          <p:cNvSpPr/>
          <p:nvPr/>
        </p:nvSpPr>
        <p:spPr>
          <a:xfrm>
            <a:off x="3514085" y="5540345"/>
            <a:ext cx="670503" cy="250203"/>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defRPr sz="1400">
                <a:latin typeface="Arial"/>
                <a:ea typeface="Arial"/>
                <a:cs typeface="Arial"/>
                <a:sym typeface="Arial"/>
              </a:defRPr>
            </a:pPr>
            <a:endParaRPr/>
          </a:p>
        </p:txBody>
      </p:sp>
      <p:sp>
        <p:nvSpPr>
          <p:cNvPr id="184" name="Google Shape;589;g3b6568cbf6d_0_318"/>
          <p:cNvSpPr txBox="1"/>
          <p:nvPr/>
        </p:nvSpPr>
        <p:spPr>
          <a:xfrm>
            <a:off x="647723" y="6201807"/>
            <a:ext cx="10154102" cy="1355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latin typeface="Arial"/>
                <a:ea typeface="Arial"/>
                <a:cs typeface="Arial"/>
                <a:sym typeface="Arial"/>
              </a:defRPr>
            </a:lvl1pPr>
          </a:lstStyle>
          <a:p>
            <a:r>
              <a:t>Module 4: Use cases of Generative AI in education</a:t>
            </a:r>
          </a:p>
        </p:txBody>
      </p:sp>
      <p:sp>
        <p:nvSpPr>
          <p:cNvPr id="185" name="Google Shape;590;g3b6568cbf6d_0_318"/>
          <p:cNvSpPr txBox="1">
            <a:spLocks noGrp="1"/>
          </p:cNvSpPr>
          <p:nvPr>
            <p:ph type="sldNum" sz="quarter" idx="4294967295"/>
          </p:nvPr>
        </p:nvSpPr>
        <p:spPr>
          <a:xfrm>
            <a:off x="11429510" y="6201807"/>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latin typeface="Arial"/>
                <a:ea typeface="Arial"/>
                <a:cs typeface="Arial"/>
                <a:sym typeface="Arial"/>
              </a:defRPr>
            </a:lvl1pPr>
          </a:lstStyle>
          <a:p>
            <a:fld id="{86CB4B4D-7CA3-9044-876B-883B54F8677D}" type="slidenum">
              <a:rPr/>
              <a:t>38</a:t>
            </a:fld>
            <a:endParaRPr/>
          </a:p>
        </p:txBody>
      </p:sp>
      <p:pic>
        <p:nvPicPr>
          <p:cNvPr id="186" name="ElevenLabs_2025-02-07T12_08_48_Jhenny Antiques - Calm, Soft and Sweet_pvc_s34_sb100_se30_b_m2 (1).mp3">
            <a:extLst>
              <a:ext uri="{C183D7F6-B498-43B3-948B-1728B52AA6E4}">
                <adec:decorative xmlns:adec="http://schemas.microsoft.com/office/drawing/2017/decorative" val="1"/>
              </a:ext>
            </a:extLst>
          </p:cNvPr>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5162844" y="532321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8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181"/>
                </p:tgtEl>
              </p:cMediaNode>
            </p:audio>
            <p:audio>
              <p:cMediaNode vol="100000" showWhenStopped="0">
                <p:cTn id="12" fill="hold" display="0">
                  <p:stCondLst>
                    <p:cond delay="indefinite"/>
                  </p:stCondLst>
                </p:cTn>
                <p:tgtEl>
                  <p:spTgt spid="18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Google Shape;596;g3b6568cbf6d_0_372"/>
          <p:cNvSpPr txBox="1">
            <a:spLocks noGrp="1"/>
          </p:cNvSpPr>
          <p:nvPr>
            <p:ph type="title"/>
          </p:nvPr>
        </p:nvSpPr>
        <p:spPr>
          <a:xfrm>
            <a:off x="647640" y="422990"/>
            <a:ext cx="10956604" cy="512402"/>
          </a:xfrm>
          <a:prstGeom prst="rect">
            <a:avLst/>
          </a:prstGeom>
        </p:spPr>
        <p:txBody>
          <a:bodyPr/>
          <a:lstStyle/>
          <a:p>
            <a:r>
              <a:rPr lang="en-GB" noProof="0"/>
              <a:t>Visual impairment </a:t>
            </a:r>
          </a:p>
        </p:txBody>
      </p:sp>
      <p:sp>
        <p:nvSpPr>
          <p:cNvPr id="596" name="Google Shape;597;g3b6568cbf6d_0_372"/>
          <p:cNvSpPr txBox="1"/>
          <p:nvPr/>
        </p:nvSpPr>
        <p:spPr>
          <a:xfrm>
            <a:off x="647640" y="1023336"/>
            <a:ext cx="3748916" cy="1908180"/>
          </a:xfrm>
          <a:prstGeom prst="rect">
            <a:avLst/>
          </a:prstGeom>
          <a:solidFill>
            <a:srgbClr val="FBDED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r>
              <a:rPr lang="en-GB" noProof="0"/>
              <a:t>Some AI tools can help turn visual information into something students with visual impairment can access. Some tools can describe pictures, diagrams and screen content out loud, while others can read text, turn speech into writing, and help students explore digital and real-world spaces by identifying objects, tools and surroundings.</a:t>
            </a:r>
          </a:p>
        </p:txBody>
      </p:sp>
      <p:pic>
        <p:nvPicPr>
          <p:cNvPr id="597" name="Google Shape;598;g3b6568cbf6d_0_372" descr="Google Shape;598;g3b6568cbf6d_0_37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3876" y="3242223"/>
            <a:ext cx="3181076" cy="2385824"/>
          </a:xfrm>
          <a:prstGeom prst="rect">
            <a:avLst/>
          </a:prstGeom>
          <a:ln w="12700">
            <a:miter lim="400000"/>
          </a:ln>
        </p:spPr>
      </p:pic>
      <p:sp>
        <p:nvSpPr>
          <p:cNvPr id="598" name="Google Shape;599;g3b6568cbf6d_0_372" descr="Arrow pointing from an image to a written description output"/>
          <p:cNvSpPr/>
          <p:nvPr/>
        </p:nvSpPr>
        <p:spPr>
          <a:xfrm>
            <a:off x="4064944" y="4668968"/>
            <a:ext cx="545089" cy="215268"/>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599" name="Google Shape;600;g3b6568cbf6d_0_372"/>
          <p:cNvSpPr txBox="1"/>
          <p:nvPr/>
        </p:nvSpPr>
        <p:spPr>
          <a:xfrm>
            <a:off x="4750025" y="646721"/>
            <a:ext cx="6698099" cy="5414866"/>
          </a:xfrm>
          <a:prstGeom prst="rect">
            <a:avLst/>
          </a:prstGeom>
          <a:ln w="19050">
            <a:solidFill>
              <a:srgbClr val="FDEEED"/>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pPr>
            <a:r>
              <a:rPr lang="en-GB" noProof="0"/>
              <a:t>AI read description:</a:t>
            </a:r>
          </a:p>
          <a:p>
            <a:pPr>
              <a:lnSpc>
                <a:spcPct val="115000"/>
              </a:lnSpc>
              <a:spcBef>
                <a:spcPts val="1200"/>
              </a:spcBef>
            </a:pPr>
            <a:r>
              <a:rPr lang="en-GB" noProof="0"/>
              <a:t>The image shows a wooden table with various items placed on it. </a:t>
            </a:r>
          </a:p>
          <a:p>
            <a:pPr>
              <a:lnSpc>
                <a:spcPct val="115000"/>
              </a:lnSpc>
              <a:spcBef>
                <a:spcPts val="1200"/>
              </a:spcBef>
            </a:pPr>
            <a:r>
              <a:rPr lang="en-GB" noProof="0"/>
              <a:t>1. **Laptop**: A laptop is positioned on the table, slightly angled. The screen displays a webpage from the GOV.UK website titled "Using AI in education settings: support materials“. The page includes text and links, with the header and navigation bar visible at the top. The laptop has stickers on the bottom left corner, including an Intel Core i5 sticker and an HDMI sticker.</a:t>
            </a:r>
          </a:p>
          <a:p>
            <a:pPr>
              <a:lnSpc>
                <a:spcPct val="115000"/>
              </a:lnSpc>
              <a:spcBef>
                <a:spcPts val="1200"/>
              </a:spcBef>
            </a:pPr>
            <a:r>
              <a:rPr lang="en-GB" noProof="0"/>
              <a:t>2. **Mug**: To the right of the laptop, there is a white ceramic mug with a blue design. The mug is placed on a coaster and appears to be empty.</a:t>
            </a:r>
          </a:p>
          <a:p>
            <a:pPr>
              <a:lnSpc>
                <a:spcPct val="115000"/>
              </a:lnSpc>
              <a:spcBef>
                <a:spcPts val="1200"/>
              </a:spcBef>
            </a:pPr>
            <a:r>
              <a:rPr lang="en-GB" noProof="0"/>
              <a:t>3. **Wooden item**: Next to the mug, there is a wooden object resembling a napkin or coaster holder.</a:t>
            </a:r>
          </a:p>
          <a:p>
            <a:pPr>
              <a:lnSpc>
                <a:spcPct val="115000"/>
              </a:lnSpc>
              <a:spcBef>
                <a:spcPts val="1200"/>
              </a:spcBef>
            </a:pPr>
            <a:r>
              <a:rPr lang="en-GB" noProof="0"/>
              <a:t>4. **Slate**: A rectangular slate piece is placed near the mug.</a:t>
            </a:r>
          </a:p>
          <a:p>
            <a:pPr>
              <a:lnSpc>
                <a:spcPct val="115000"/>
              </a:lnSpc>
              <a:spcBef>
                <a:spcPts val="1200"/>
              </a:spcBef>
            </a:pPr>
            <a:r>
              <a:rPr lang="en-GB" noProof="0"/>
              <a:t>5. **Other objects**: In the background, there is a patterned rug on the floor, a wooden cabinet with shelves, and a green sofa on the left. On the floor, near the cabinet, there are two blue balls and a basket. A candle is visible behind the laptop on the table.</a:t>
            </a:r>
          </a:p>
          <a:p>
            <a:pPr>
              <a:lnSpc>
                <a:spcPct val="115000"/>
              </a:lnSpc>
              <a:spcBef>
                <a:spcPts val="1200"/>
              </a:spcBef>
            </a:pPr>
            <a:r>
              <a:rPr lang="en-GB" noProof="0"/>
              <a:t>The setting appears to be a living room or a casual workspace.</a:t>
            </a:r>
          </a:p>
        </p:txBody>
      </p:sp>
      <p:sp>
        <p:nvSpPr>
          <p:cNvPr id="594" name="Google Shape;601;g3b6568cbf6d_0_372"/>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600" name="Google Shape;602;g3b6568cbf6d_0_372"/>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39</a:t>
            </a:fld>
            <a:endParaRPr lang="en-GB" noProof="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E107B-1957-321D-C572-5047EF88CB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1292"/>
          <a:stretch>
            <a:fillRect/>
          </a:stretch>
        </p:blipFill>
        <p:spPr>
          <a:xfrm>
            <a:off x="2029152" y="9278"/>
            <a:ext cx="10154102" cy="6858000"/>
          </a:xfrm>
          <a:prstGeom prst="rect">
            <a:avLst/>
          </a:prstGeom>
        </p:spPr>
      </p:pic>
      <p:pic>
        <p:nvPicPr>
          <p:cNvPr id="190" name="Google Shape;116;g3275d464bcf_0_7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128"/>
            <a:ext cx="7696585" cy="6877406"/>
          </a:xfrm>
          <a:prstGeom prst="rect">
            <a:avLst/>
          </a:prstGeom>
          <a:ln w="12700">
            <a:miter lim="400000"/>
          </a:ln>
        </p:spPr>
      </p:pic>
      <p:sp>
        <p:nvSpPr>
          <p:cNvPr id="191" name="Google Shape;117;g3275d464bcf_0_71"/>
          <p:cNvSpPr txBox="1">
            <a:spLocks noGrp="1"/>
          </p:cNvSpPr>
          <p:nvPr>
            <p:ph type="title"/>
          </p:nvPr>
        </p:nvSpPr>
        <p:spPr>
          <a:xfrm>
            <a:off x="617698" y="419661"/>
            <a:ext cx="10956604" cy="512402"/>
          </a:xfrm>
          <a:prstGeom prst="rect">
            <a:avLst/>
          </a:prstGeom>
        </p:spPr>
        <p:txBody>
          <a:bodyPr/>
          <a:lstStyle/>
          <a:p>
            <a:r>
              <a:rPr lang="en-GB" noProof="0"/>
              <a:t>Objectives for the module</a:t>
            </a:r>
          </a:p>
        </p:txBody>
      </p:sp>
      <p:sp>
        <p:nvSpPr>
          <p:cNvPr id="192" name="Google Shape;118;g3275d464bcf_0_71"/>
          <p:cNvSpPr txBox="1">
            <a:spLocks noGrp="1"/>
          </p:cNvSpPr>
          <p:nvPr>
            <p:ph type="body" sz="half" idx="1"/>
          </p:nvPr>
        </p:nvSpPr>
        <p:spPr>
          <a:xfrm>
            <a:off x="534273" y="1361850"/>
            <a:ext cx="4024203" cy="4693500"/>
          </a:xfrm>
          <a:prstGeom prst="rect">
            <a:avLst/>
          </a:prstGeom>
        </p:spPr>
        <p:txBody>
          <a:bodyPr/>
          <a:lstStyle/>
          <a:p>
            <a:pPr indent="0"/>
            <a:r>
              <a:rPr lang="en-GB" noProof="0"/>
              <a:t>By the end of the module you will be able to:</a:t>
            </a:r>
          </a:p>
          <a:p>
            <a:pPr indent="0"/>
            <a:endParaRPr lang="en-GB" noProof="0"/>
          </a:p>
          <a:p>
            <a:pPr marL="457200" indent="-342900">
              <a:buClr>
                <a:srgbClr val="0A548B"/>
              </a:buClr>
              <a:buSzPts val="1800"/>
              <a:buFont typeface="Gill Sans Light"/>
              <a:buChar char="●"/>
            </a:pPr>
            <a:r>
              <a:rPr lang="en-GB" noProof="0"/>
              <a:t>Understand the opportunities generative AI presents to a wide range of use cases in education</a:t>
            </a:r>
          </a:p>
          <a:p>
            <a:endParaRPr lang="en-GB" noProof="0"/>
          </a:p>
          <a:p>
            <a:pPr marL="457200" indent="-342900">
              <a:buClr>
                <a:srgbClr val="0A548B"/>
              </a:buClr>
              <a:buSzPts val="1800"/>
              <a:buFont typeface="Gill Sans Light"/>
              <a:buChar char="●"/>
            </a:pPr>
            <a:r>
              <a:rPr lang="en-GB" noProof="0"/>
              <a:t>Know how to select generative AI tools for specific purposes</a:t>
            </a:r>
          </a:p>
          <a:p>
            <a:endParaRPr lang="en-GB" noProof="0"/>
          </a:p>
          <a:p>
            <a:pPr marL="457200" indent="-342900">
              <a:buClr>
                <a:srgbClr val="0A548B"/>
              </a:buClr>
              <a:buSzPts val="1800"/>
              <a:buFont typeface="Gill Sans Light"/>
              <a:buChar char="●"/>
            </a:pPr>
            <a:r>
              <a:rPr lang="en-GB" noProof="0"/>
              <a:t>Know how to prompt effectively</a:t>
            </a:r>
          </a:p>
          <a:p>
            <a:pPr indent="457200"/>
            <a:endParaRPr lang="en-GB" noProof="0"/>
          </a:p>
          <a:p>
            <a:pPr marL="457200" indent="-342900">
              <a:buClr>
                <a:srgbClr val="0A548B"/>
              </a:buClr>
              <a:buSzPts val="1800"/>
              <a:buFont typeface="Gill Sans Light"/>
              <a:buChar char="●"/>
            </a:pPr>
            <a:r>
              <a:rPr lang="en-GB" noProof="0"/>
              <a:t>Know how to create an action plan for exploring AI use</a:t>
            </a:r>
          </a:p>
        </p:txBody>
      </p:sp>
      <p:sp>
        <p:nvSpPr>
          <p:cNvPr id="188" name="Google Shape;119;g3275d464bcf_0_71"/>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193" name="Google Shape;120;g3275d464bcf_0_71"/>
          <p:cNvSpPr txBox="1">
            <a:spLocks noGrp="1"/>
          </p:cNvSpPr>
          <p:nvPr>
            <p:ph type="sldNum" sz="quarter" idx="4294967295"/>
          </p:nvPr>
        </p:nvSpPr>
        <p:spPr>
          <a:xfrm>
            <a:off x="11441417" y="6201807"/>
            <a:ext cx="162823"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4</a:t>
            </a:fld>
            <a:endParaRPr lang="en-GB" noProof="0">
              <a:solidFill>
                <a:schemeClr val="bg1"/>
              </a:solidFill>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Google Shape;607;p5"/>
          <p:cNvSpPr txBox="1">
            <a:spLocks noGrp="1"/>
          </p:cNvSpPr>
          <p:nvPr>
            <p:ph type="title"/>
          </p:nvPr>
        </p:nvSpPr>
        <p:spPr>
          <a:xfrm>
            <a:off x="1838586" y="2836677"/>
            <a:ext cx="7492801" cy="1630200"/>
          </a:xfrm>
          <a:prstGeom prst="rect">
            <a:avLst/>
          </a:prstGeom>
        </p:spPr>
        <p:txBody>
          <a:bodyPr/>
          <a:lstStyle/>
          <a:p>
            <a:r>
              <a:rPr lang="en-GB" noProof="0"/>
              <a:t>Generative AI to support administrative tasks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Google Shape;612;g347168eca3a_0_319"/>
          <p:cNvSpPr txBox="1">
            <a:spLocks noGrp="1"/>
          </p:cNvSpPr>
          <p:nvPr>
            <p:ph type="title" idx="4294967295"/>
          </p:nvPr>
        </p:nvSpPr>
        <p:spPr>
          <a:xfrm>
            <a:off x="588230" y="42582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Module 4 Video 4: Generative AI to support administrative tasks</a:t>
            </a:r>
          </a:p>
        </p:txBody>
      </p:sp>
      <p:sp>
        <p:nvSpPr>
          <p:cNvPr id="606" name="Google Shape;613;g347168eca3a_0_319"/>
          <p:cNvSpPr txBox="1"/>
          <p:nvPr/>
        </p:nvSpPr>
        <p:spPr>
          <a:xfrm>
            <a:off x="2721803" y="2248598"/>
            <a:ext cx="7676699" cy="9877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2"/>
              </a:rPr>
              <a:t>Click here to watch</a:t>
            </a:r>
            <a:r>
              <a:rPr lang="en-GB" noProof="0" dirty="0"/>
              <a:t>:</a:t>
            </a:r>
          </a:p>
          <a:p>
            <a:pPr>
              <a:lnSpc>
                <a:spcPct val="90000"/>
              </a:lnSpc>
              <a:defRPr sz="2400" b="1">
                <a:solidFill>
                  <a:srgbClr val="003764"/>
                </a:solidFill>
              </a:defRPr>
            </a:pPr>
            <a:r>
              <a:rPr lang="en-GB" noProof="0" dirty="0"/>
              <a:t>Module 4 Video 4: Generative AI to support workload and administrative tasks</a:t>
            </a:r>
          </a:p>
        </p:txBody>
      </p:sp>
      <p:pic>
        <p:nvPicPr>
          <p:cNvPr id="607" name="Movie icon for DfE.jpegGoogle Shape;614;g347168eca3a_0_31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608" name="Google Shape;615;g347168eca3a_0_319"/>
          <p:cNvSpPr txBox="1"/>
          <p:nvPr/>
        </p:nvSpPr>
        <p:spPr>
          <a:xfrm>
            <a:off x="2721803" y="4225199"/>
            <a:ext cx="7676699" cy="9877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4"/>
              </a:rPr>
              <a:t>Click here to read the transcript of</a:t>
            </a:r>
            <a:r>
              <a:rPr lang="en-GB" noProof="0" dirty="0"/>
              <a:t>:</a:t>
            </a:r>
          </a:p>
          <a:p>
            <a:pPr>
              <a:lnSpc>
                <a:spcPct val="90000"/>
              </a:lnSpc>
              <a:defRPr sz="2400" b="1">
                <a:solidFill>
                  <a:srgbClr val="003764"/>
                </a:solidFill>
              </a:defRPr>
            </a:pPr>
            <a:r>
              <a:rPr lang="en-GB" noProof="0" dirty="0"/>
              <a:t>Module 4 Video 4: Generative AI to support workload and administrative tasks</a:t>
            </a:r>
          </a:p>
        </p:txBody>
      </p:sp>
      <p:pic>
        <p:nvPicPr>
          <p:cNvPr id="609" name="Transcripts image.jpegGoogle Shape;616;g347168eca3a_0_31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2" y="3657577"/>
            <a:ext cx="1913352" cy="1913351"/>
          </a:xfrm>
          <a:prstGeom prst="rect">
            <a:avLst/>
          </a:prstGeom>
          <a:ln w="12700">
            <a:miter lim="400000"/>
          </a:ln>
        </p:spPr>
      </p:pic>
      <p:sp>
        <p:nvSpPr>
          <p:cNvPr id="611" name="Google Shape;213;g3466b53d731_0_174"/>
          <p:cNvSpPr txBox="1"/>
          <p:nvPr/>
        </p:nvSpPr>
        <p:spPr>
          <a:xfrm>
            <a:off x="644569" y="5579336"/>
            <a:ext cx="8751852" cy="221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nSpc>
                <a:spcPct val="90000"/>
              </a:lnSpc>
              <a:defRPr sz="1600" b="1" u="sng">
                <a:solidFill>
                  <a:srgbClr val="0000FF"/>
                </a:solidFill>
                <a:uFill>
                  <a:solidFill>
                    <a:srgbClr val="0000FF"/>
                  </a:solidFill>
                </a:uFill>
                <a:hlinkClick r:id="rId6"/>
              </a:defRPr>
            </a:lvl1pPr>
          </a:lstStyle>
          <a:p>
            <a:pPr>
              <a:defRPr>
                <a:solidFill>
                  <a:schemeClr val="accent1"/>
                </a:solidFill>
                <a:uFill>
                  <a:solidFill>
                    <a:schemeClr val="accent1"/>
                  </a:solidFill>
                </a:uFill>
              </a:defRPr>
            </a:pPr>
            <a:r>
              <a:rPr lang="en-GB" noProof="0">
                <a:solidFill>
                  <a:srgbClr val="0000FF"/>
                </a:solidFill>
                <a:uFill>
                  <a:solidFill>
                    <a:srgbClr val="0000FF"/>
                  </a:solidFill>
                </a:uFill>
                <a:hlinkClick r:id="rId6"/>
              </a:rPr>
              <a:t>There is further reading and viewing available on the Chartered College of Teaching site.</a:t>
            </a:r>
          </a:p>
        </p:txBody>
      </p:sp>
      <p:sp>
        <p:nvSpPr>
          <p:cNvPr id="604" name="Google Shape;617;g347168eca3a_0_319"/>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610" name="Google Shape;618;g347168eca3a_0_319"/>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41</a:t>
            </a:fld>
            <a:endParaRPr lang="en-GB" noProof="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Google Shape;623;g347168eca3a_0_353" descr="People learning in classroom">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58" r="258"/>
          <a:stretch/>
        </p:blipFill>
        <p:spPr>
          <a:xfrm>
            <a:off x="4737101" y="1854200"/>
            <a:ext cx="7454901" cy="5003802"/>
          </a:xfrm>
          <a:prstGeom prst="rect">
            <a:avLst/>
          </a:prstGeom>
          <a:ln w="12700">
            <a:miter lim="400000"/>
          </a:ln>
        </p:spPr>
      </p:pic>
      <p:pic>
        <p:nvPicPr>
          <p:cNvPr id="615" name="Google Shape;624;g347168eca3a_0_35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616" name="Google Shape;625;g347168eca3a_0_353"/>
          <p:cNvSpPr txBox="1">
            <a:spLocks noGrp="1"/>
          </p:cNvSpPr>
          <p:nvPr>
            <p:ph type="title"/>
          </p:nvPr>
        </p:nvSpPr>
        <p:spPr>
          <a:xfrm>
            <a:off x="626332" y="501046"/>
            <a:ext cx="10956604" cy="512403"/>
          </a:xfrm>
          <a:prstGeom prst="rect">
            <a:avLst/>
          </a:prstGeom>
        </p:spPr>
        <p:txBody>
          <a:bodyPr/>
          <a:lstStyle/>
          <a:p>
            <a:r>
              <a:rPr lang="en-GB" noProof="0"/>
              <a:t>How can generative AI tools support with administrative processes?</a:t>
            </a:r>
          </a:p>
        </p:txBody>
      </p:sp>
      <p:sp>
        <p:nvSpPr>
          <p:cNvPr id="617" name="Google Shape;626;g347168eca3a_0_353"/>
          <p:cNvSpPr txBox="1">
            <a:spLocks noGrp="1"/>
          </p:cNvSpPr>
          <p:nvPr>
            <p:ph type="body" sz="half" idx="1"/>
          </p:nvPr>
        </p:nvSpPr>
        <p:spPr>
          <a:xfrm>
            <a:off x="617548" y="1296850"/>
            <a:ext cx="6051003" cy="4693500"/>
          </a:xfrm>
          <a:prstGeom prst="rect">
            <a:avLst/>
          </a:prstGeom>
        </p:spPr>
        <p:txBody>
          <a:bodyPr/>
          <a:lstStyle/>
          <a:p>
            <a:pPr marL="457200" indent="-342900">
              <a:lnSpc>
                <a:spcPct val="115000"/>
              </a:lnSpc>
              <a:buClr>
                <a:srgbClr val="0A548B"/>
              </a:buClr>
              <a:buSzPts val="1800"/>
              <a:buFont typeface="Gill Sans Light"/>
              <a:buChar char="●"/>
            </a:pPr>
            <a:r>
              <a:rPr lang="en-GB" noProof="0"/>
              <a:t>Composing emails and letters</a:t>
            </a:r>
          </a:p>
          <a:p>
            <a:pPr marL="457200" indent="-342900">
              <a:lnSpc>
                <a:spcPct val="115000"/>
              </a:lnSpc>
              <a:buClr>
                <a:srgbClr val="0A548B"/>
              </a:buClr>
              <a:buSzPts val="1800"/>
              <a:buFont typeface="Gill Sans Light"/>
              <a:buChar char="●"/>
            </a:pPr>
            <a:r>
              <a:rPr lang="en-GB" noProof="0"/>
              <a:t>Policy writing</a:t>
            </a:r>
          </a:p>
          <a:p>
            <a:pPr marL="457200" indent="-342900">
              <a:lnSpc>
                <a:spcPct val="115000"/>
              </a:lnSpc>
              <a:buClr>
                <a:srgbClr val="0A548B"/>
              </a:buClr>
              <a:buSzPts val="1800"/>
              <a:buFont typeface="Gill Sans Light"/>
              <a:buChar char="●"/>
            </a:pPr>
            <a:r>
              <a:rPr lang="en-GB" noProof="0"/>
              <a:t>Data analysis and modelling</a:t>
            </a:r>
          </a:p>
          <a:p>
            <a:pPr marL="457200" indent="-342900">
              <a:lnSpc>
                <a:spcPct val="115000"/>
              </a:lnSpc>
              <a:buClr>
                <a:srgbClr val="0A548B"/>
              </a:buClr>
              <a:buSzPts val="1800"/>
              <a:buFont typeface="Gill Sans Light"/>
              <a:buChar char="●"/>
            </a:pPr>
            <a:r>
              <a:rPr lang="en-GB" noProof="0"/>
              <a:t>Long-term planning (strategic and financial)</a:t>
            </a:r>
          </a:p>
          <a:p>
            <a:pPr marL="457200" indent="-342900">
              <a:lnSpc>
                <a:spcPct val="115000"/>
              </a:lnSpc>
              <a:buClr>
                <a:srgbClr val="0A548B"/>
              </a:buClr>
              <a:buSzPts val="1800"/>
              <a:buFont typeface="Gill Sans Light"/>
              <a:buChar char="●"/>
            </a:pPr>
            <a:r>
              <a:rPr lang="en-GB" noProof="0"/>
              <a:t>Timetabling </a:t>
            </a:r>
          </a:p>
          <a:p>
            <a:pPr marL="457200" indent="-342900">
              <a:lnSpc>
                <a:spcPct val="115000"/>
              </a:lnSpc>
              <a:buClr>
                <a:srgbClr val="0A548B"/>
              </a:buClr>
              <a:buSzPts val="1800"/>
              <a:buFont typeface="Gill Sans Light"/>
              <a:buChar char="●"/>
            </a:pPr>
            <a:r>
              <a:rPr lang="en-GB" noProof="0"/>
              <a:t>Automating repetitive tasks</a:t>
            </a:r>
          </a:p>
          <a:p>
            <a:pPr marL="457200" indent="-342900">
              <a:lnSpc>
                <a:spcPct val="115000"/>
              </a:lnSpc>
              <a:buClr>
                <a:srgbClr val="0A548B"/>
              </a:buClr>
              <a:buSzPts val="1800"/>
              <a:buFont typeface="Gill Sans Light"/>
              <a:buChar char="●"/>
            </a:pPr>
            <a:r>
              <a:rPr lang="en-GB" noProof="0"/>
              <a:t>Identifying trends and patterns in data sets</a:t>
            </a:r>
          </a:p>
          <a:p>
            <a:pPr marL="457200" indent="-342900">
              <a:lnSpc>
                <a:spcPct val="115000"/>
              </a:lnSpc>
              <a:buClr>
                <a:srgbClr val="0A548B"/>
              </a:buClr>
              <a:buSzPts val="1800"/>
              <a:buFont typeface="Gill Sans Light"/>
              <a:buChar char="●"/>
            </a:pPr>
            <a:r>
              <a:rPr lang="en-GB" noProof="0"/>
              <a:t>Planning trips</a:t>
            </a:r>
          </a:p>
          <a:p>
            <a:pPr marL="457200" indent="-342900">
              <a:lnSpc>
                <a:spcPct val="115000"/>
              </a:lnSpc>
              <a:buClr>
                <a:srgbClr val="0A548B"/>
              </a:buClr>
              <a:buSzPts val="1800"/>
              <a:buFont typeface="Gill Sans Light"/>
              <a:buChar char="●"/>
            </a:pPr>
            <a:r>
              <a:rPr lang="en-GB" noProof="0"/>
              <a:t>To support the continued professional development (CPD) of school and college staff</a:t>
            </a:r>
          </a:p>
        </p:txBody>
      </p:sp>
      <p:sp>
        <p:nvSpPr>
          <p:cNvPr id="613" name="Google Shape;627;g347168eca3a_0_353"/>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618" name="Google Shape;628;g347168eca3a_0_353"/>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42</a:t>
            </a:fld>
            <a:endParaRPr lang="en-GB" noProof="0">
              <a:solidFill>
                <a:schemeClr val="bg1"/>
              </a:solidFil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Google Shape;634;g347168eca3a_0_658"/>
          <p:cNvSpPr txBox="1">
            <a:spLocks noGrp="1"/>
          </p:cNvSpPr>
          <p:nvPr>
            <p:ph type="title"/>
          </p:nvPr>
        </p:nvSpPr>
        <p:spPr>
          <a:xfrm>
            <a:off x="589901" y="424542"/>
            <a:ext cx="10956604" cy="512403"/>
          </a:xfrm>
          <a:prstGeom prst="rect">
            <a:avLst/>
          </a:prstGeom>
        </p:spPr>
        <p:txBody>
          <a:bodyPr/>
          <a:lstStyle/>
          <a:p>
            <a:r>
              <a:rPr lang="en-GB" noProof="0"/>
              <a:t>Questions to consider when exploring the examples of the next slides</a:t>
            </a:r>
          </a:p>
        </p:txBody>
      </p:sp>
      <p:sp>
        <p:nvSpPr>
          <p:cNvPr id="624" name="Google Shape;635;g347168eca3a_0_658"/>
          <p:cNvSpPr txBox="1">
            <a:spLocks noGrp="1"/>
          </p:cNvSpPr>
          <p:nvPr>
            <p:ph type="body" idx="1"/>
          </p:nvPr>
        </p:nvSpPr>
        <p:spPr>
          <a:xfrm>
            <a:off x="647544" y="1361856"/>
            <a:ext cx="10956904" cy="4693500"/>
          </a:xfrm>
          <a:prstGeom prst="rect">
            <a:avLst/>
          </a:prstGeom>
        </p:spPr>
        <p:txBody>
          <a:bodyPr/>
          <a:lstStyle/>
          <a:p>
            <a:pPr indent="0"/>
            <a:r>
              <a:rPr lang="en-GB" noProof="0">
                <a:latin typeface="Arial" panose="020B0604020202020204" pitchFamily="34" charset="0"/>
                <a:cs typeface="Arial" panose="020B0604020202020204" pitchFamily="34" charset="0"/>
              </a:rPr>
              <a:t>On the following slides you will find examples of AI use for administrative and operational tasks based on examples that teachers have shared with us. As you explore these, consider the following questions:</a:t>
            </a:r>
          </a:p>
          <a:p>
            <a:pPr indent="0"/>
            <a:endParaRPr lang="en-GB" noProof="0">
              <a:latin typeface="Arial" panose="020B0604020202020204" pitchFamily="34" charset="0"/>
              <a:cs typeface="Arial" panose="020B0604020202020204" pitchFamily="34" charset="0"/>
            </a:endParaRP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Would this be useful in my setting?</a:t>
            </a: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How would I need to contextualise this example for my setting?</a:t>
            </a: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How does this example align with my setting’s teaching and learning policy?</a:t>
            </a: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How would I ensure that I’m protecting data and intellectual property?</a:t>
            </a: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How would I check the output for accuracy and bias?</a:t>
            </a:r>
          </a:p>
          <a:p>
            <a:pPr marL="457200" indent="-342900">
              <a:buClr>
                <a:srgbClr val="0A548B"/>
              </a:buClr>
              <a:buSzPts val="1800"/>
              <a:buFont typeface="Gill Sans Light"/>
              <a:buChar char="●"/>
            </a:pPr>
            <a:r>
              <a:rPr lang="en-GB" noProof="0">
                <a:latin typeface="Arial" panose="020B0604020202020204" pitchFamily="34" charset="0"/>
                <a:cs typeface="Arial" panose="020B0604020202020204" pitchFamily="34" charset="0"/>
              </a:rPr>
              <a:t>How could I adapt the output for use in my setting?</a:t>
            </a:r>
          </a:p>
        </p:txBody>
      </p:sp>
      <p:sp>
        <p:nvSpPr>
          <p:cNvPr id="622" name="Google Shape;636;g347168eca3a_0_658"/>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625" name="Google Shape;637;g347168eca3a_0_658"/>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43</a:t>
            </a:fld>
            <a:endParaRPr lang="en-GB" noProof="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Google Shape;643;g347168eca3a_0_602"/>
          <p:cNvSpPr txBox="1">
            <a:spLocks noGrp="1"/>
          </p:cNvSpPr>
          <p:nvPr>
            <p:ph type="title"/>
          </p:nvPr>
        </p:nvSpPr>
        <p:spPr>
          <a:xfrm>
            <a:off x="373394" y="277119"/>
            <a:ext cx="5245206" cy="512403"/>
          </a:xfrm>
          <a:prstGeom prst="rect">
            <a:avLst/>
          </a:prstGeom>
        </p:spPr>
        <p:txBody>
          <a:bodyPr/>
          <a:lstStyle/>
          <a:p>
            <a:r>
              <a:rPr lang="en-GB" noProof="0"/>
              <a:t>Emails and letters home</a:t>
            </a:r>
          </a:p>
        </p:txBody>
      </p:sp>
      <p:sp>
        <p:nvSpPr>
          <p:cNvPr id="630" name="Google Shape;645;g347168eca3a_0_602"/>
          <p:cNvSpPr txBox="1"/>
          <p:nvPr/>
        </p:nvSpPr>
        <p:spPr>
          <a:xfrm>
            <a:off x="373394" y="663507"/>
            <a:ext cx="11601061" cy="353909"/>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defRPr sz="1300" b="1"/>
            </a:pPr>
            <a:r>
              <a:rPr lang="en-GB" sz="1100" noProof="0">
                <a:latin typeface="Arial" panose="020B0604020202020204" pitchFamily="34" charset="0"/>
                <a:cs typeface="Arial" panose="020B0604020202020204" pitchFamily="34" charset="0"/>
              </a:rPr>
              <a:t>Prompt: I am going to upload a letter we sent last month about being a nut-free school, using the same tone and style can you inform year 6 parents we have a nit outbreak!</a:t>
            </a:r>
          </a:p>
        </p:txBody>
      </p:sp>
      <p:sp>
        <p:nvSpPr>
          <p:cNvPr id="5" name="Google Shape;583;g3b6568cbf6d_0_318" descr="Arrow pointing from the prompt to the audio output">
            <a:extLst>
              <a:ext uri="{FF2B5EF4-FFF2-40B4-BE49-F238E27FC236}">
                <a16:creationId xmlns:a16="http://schemas.microsoft.com/office/drawing/2014/main" id="{FB7E853C-201E-135D-3090-4F6445B7872C}"/>
              </a:ext>
            </a:extLst>
          </p:cNvPr>
          <p:cNvSpPr/>
          <p:nvPr/>
        </p:nvSpPr>
        <p:spPr>
          <a:xfrm rot="5400000">
            <a:off x="2691513" y="1066543"/>
            <a:ext cx="208086" cy="81900"/>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634" name="Google Shape;649;g347168eca3a_0_602"/>
          <p:cNvSpPr txBox="1"/>
          <p:nvPr/>
        </p:nvSpPr>
        <p:spPr>
          <a:xfrm>
            <a:off x="458069" y="1202927"/>
            <a:ext cx="5604690" cy="481397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sz="1000" b="1">
                <a:latin typeface="Calibri"/>
                <a:ea typeface="Calibri"/>
                <a:cs typeface="Calibri"/>
                <a:sym typeface="Calibri"/>
              </a:defRPr>
            </a:pPr>
            <a:r>
              <a:rPr lang="en-GB" noProof="0"/>
              <a:t>Dear Parents/Carers,</a:t>
            </a:r>
          </a:p>
          <a:p>
            <a:pPr>
              <a:lnSpc>
                <a:spcPct val="115000"/>
              </a:lnSpc>
              <a:spcBef>
                <a:spcPts val="1200"/>
              </a:spcBef>
              <a:defRPr sz="1000" b="1">
                <a:latin typeface="Calibri"/>
                <a:ea typeface="Calibri"/>
                <a:cs typeface="Calibri"/>
                <a:sym typeface="Calibri"/>
              </a:defRPr>
            </a:pPr>
            <a:r>
              <a:rPr lang="en-GB" noProof="0"/>
              <a:t>Head Lice Notification</a:t>
            </a:r>
          </a:p>
          <a:p>
            <a:pPr>
              <a:lnSpc>
                <a:spcPct val="115000"/>
              </a:lnSpc>
              <a:spcBef>
                <a:spcPts val="1200"/>
              </a:spcBef>
              <a:defRPr sz="1000">
                <a:latin typeface="Calibri"/>
                <a:ea typeface="Calibri"/>
                <a:cs typeface="Calibri"/>
                <a:sym typeface="Calibri"/>
              </a:defRPr>
            </a:pPr>
            <a:r>
              <a:rPr lang="en-GB" noProof="0"/>
              <a:t>I hope this letter finds you well. I am writing to inform you that we have had reported cases of head lice in Year 6. While this is a common occurrence in schools, we want to ensure that it is managed effectively to minimise further spread.</a:t>
            </a:r>
          </a:p>
          <a:p>
            <a:pPr>
              <a:lnSpc>
                <a:spcPct val="115000"/>
              </a:lnSpc>
              <a:spcBef>
                <a:spcPts val="600"/>
              </a:spcBef>
              <a:defRPr sz="1000">
                <a:latin typeface="Calibri"/>
                <a:ea typeface="Calibri"/>
                <a:cs typeface="Calibri"/>
                <a:sym typeface="Calibri"/>
              </a:defRPr>
            </a:pPr>
            <a:r>
              <a:rPr lang="en-GB" noProof="0"/>
              <a:t>We kindly ask all parents to check their child’s hair as soon as possible and to continue doing so regularly. If you find any live lice or eggs, please treat them immediately using an appropriate method, such as wet combing with conditioner and a fine-toothed nit comb, or using an over-the-counter treatment from a pharmacy.</a:t>
            </a:r>
          </a:p>
          <a:p>
            <a:pPr>
              <a:lnSpc>
                <a:spcPct val="115000"/>
              </a:lnSpc>
              <a:spcBef>
                <a:spcPts val="600"/>
              </a:spcBef>
              <a:defRPr sz="1000">
                <a:latin typeface="Calibri"/>
                <a:ea typeface="Calibri"/>
                <a:cs typeface="Calibri"/>
                <a:sym typeface="Calibri"/>
              </a:defRPr>
            </a:pPr>
            <a:r>
              <a:rPr lang="en-GB" noProof="0"/>
              <a:t>To help prevent reinfestation:</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Tie long hair back.</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Remind children not to share hair brushes, hats, or pillows.</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Continue checking hair at least once a week as part of your routine.</a:t>
            </a:r>
          </a:p>
          <a:p>
            <a:pPr>
              <a:lnSpc>
                <a:spcPct val="115000"/>
              </a:lnSpc>
              <a:spcBef>
                <a:spcPts val="1200"/>
              </a:spcBef>
              <a:defRPr sz="1000">
                <a:latin typeface="Calibri"/>
                <a:ea typeface="Calibri"/>
                <a:cs typeface="Calibri"/>
                <a:sym typeface="Calibri"/>
              </a:defRPr>
            </a:pPr>
            <a:r>
              <a:rPr lang="en-GB" noProof="0"/>
              <a:t>Children do not need to stay off school if they have head lice, but we do ask that treatment is started promptly. If you need any advice on treatment, the NHS website provides reliable information, or you can speak to a pharmacist.</a:t>
            </a:r>
          </a:p>
          <a:p>
            <a:pPr>
              <a:lnSpc>
                <a:spcPct val="115000"/>
              </a:lnSpc>
              <a:spcBef>
                <a:spcPts val="1200"/>
              </a:spcBef>
              <a:defRPr sz="1000">
                <a:latin typeface="Calibri"/>
                <a:ea typeface="Calibri"/>
                <a:cs typeface="Calibri"/>
                <a:sym typeface="Calibri"/>
              </a:defRPr>
            </a:pPr>
            <a:r>
              <a:rPr lang="en-GB" noProof="0"/>
              <a:t>Thank you for your cooperation in keeping our school community healthy. If you have any questions, please feel free to contact the school office.</a:t>
            </a:r>
          </a:p>
          <a:p>
            <a:pPr>
              <a:lnSpc>
                <a:spcPct val="115000"/>
              </a:lnSpc>
              <a:spcBef>
                <a:spcPts val="400"/>
              </a:spcBef>
              <a:defRPr sz="1000" b="1">
                <a:latin typeface="Calibri"/>
                <a:ea typeface="Calibri"/>
                <a:cs typeface="Calibri"/>
                <a:sym typeface="Calibri"/>
              </a:defRPr>
            </a:pPr>
            <a:r>
              <a:rPr lang="en-GB" noProof="0"/>
              <a:t>Yours sincerely,</a:t>
            </a:r>
          </a:p>
          <a:p>
            <a:pPr>
              <a:lnSpc>
                <a:spcPct val="115000"/>
              </a:lnSpc>
              <a:spcBef>
                <a:spcPts val="400"/>
              </a:spcBef>
              <a:defRPr sz="1000" b="1">
                <a:latin typeface="Calibri"/>
                <a:ea typeface="Calibri"/>
                <a:cs typeface="Calibri"/>
                <a:sym typeface="Calibri"/>
              </a:defRPr>
            </a:pPr>
            <a:r>
              <a:rPr lang="en-GB" noProof="0"/>
              <a:t>Mrs Smith, </a:t>
            </a:r>
          </a:p>
          <a:p>
            <a:pPr>
              <a:lnSpc>
                <a:spcPct val="115000"/>
              </a:lnSpc>
              <a:spcBef>
                <a:spcPts val="400"/>
              </a:spcBef>
              <a:defRPr sz="1000" b="1">
                <a:latin typeface="Calibri"/>
                <a:ea typeface="Calibri"/>
                <a:cs typeface="Calibri"/>
                <a:sym typeface="Calibri"/>
              </a:defRPr>
            </a:pPr>
            <a:r>
              <a:rPr lang="en-GB" noProof="0"/>
              <a:t>Headteacher, Riverside Primary School </a:t>
            </a:r>
          </a:p>
        </p:txBody>
      </p:sp>
      <p:sp>
        <p:nvSpPr>
          <p:cNvPr id="2" name="Google Shape;583;g3b6568cbf6d_0_318" descr="Arrow pointing from the prompt to the audio output">
            <a:extLst>
              <a:ext uri="{FF2B5EF4-FFF2-40B4-BE49-F238E27FC236}">
                <a16:creationId xmlns:a16="http://schemas.microsoft.com/office/drawing/2014/main" id="{39FF7EB5-C556-3FFB-25F2-2BE1D4B39D43}"/>
              </a:ext>
            </a:extLst>
          </p:cNvPr>
          <p:cNvSpPr/>
          <p:nvPr/>
        </p:nvSpPr>
        <p:spPr>
          <a:xfrm>
            <a:off x="6063822" y="3158339"/>
            <a:ext cx="268576" cy="125100"/>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636" name="Google Shape;651;g347168eca3a_0_602"/>
          <p:cNvSpPr txBox="1"/>
          <p:nvPr/>
        </p:nvSpPr>
        <p:spPr>
          <a:xfrm>
            <a:off x="6347341" y="3043934"/>
            <a:ext cx="632450" cy="353909"/>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r>
              <a:rPr lang="en-GB" sz="1100" noProof="0"/>
              <a:t>Output</a:t>
            </a:r>
          </a:p>
        </p:txBody>
      </p:sp>
      <p:sp>
        <p:nvSpPr>
          <p:cNvPr id="3" name="Google Shape;583;g3b6568cbf6d_0_318" descr="Arrow pointing from the prompt to the audio output">
            <a:extLst>
              <a:ext uri="{FF2B5EF4-FFF2-40B4-BE49-F238E27FC236}">
                <a16:creationId xmlns:a16="http://schemas.microsoft.com/office/drawing/2014/main" id="{9C89413F-EBDA-48CB-B324-FBFBB781702C}"/>
              </a:ext>
            </a:extLst>
          </p:cNvPr>
          <p:cNvSpPr/>
          <p:nvPr/>
        </p:nvSpPr>
        <p:spPr>
          <a:xfrm>
            <a:off x="7006930" y="3158339"/>
            <a:ext cx="268576" cy="125100"/>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638" name="Google Shape;653;g347168eca3a_0_602"/>
          <p:cNvSpPr txBox="1"/>
          <p:nvPr/>
        </p:nvSpPr>
        <p:spPr>
          <a:xfrm>
            <a:off x="7316525" y="1167241"/>
            <a:ext cx="4477369" cy="514483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sz="1000" b="1">
                <a:latin typeface="Calibri"/>
                <a:ea typeface="Calibri"/>
                <a:cs typeface="Calibri"/>
                <a:sym typeface="Calibri"/>
              </a:defRPr>
            </a:pPr>
            <a:r>
              <a:rPr lang="en-GB" noProof="0"/>
              <a:t>Dear Parents/Carers,</a:t>
            </a:r>
          </a:p>
          <a:p>
            <a:pPr>
              <a:lnSpc>
                <a:spcPct val="115000"/>
              </a:lnSpc>
              <a:spcBef>
                <a:spcPts val="1200"/>
              </a:spcBef>
              <a:defRPr sz="1000" b="1">
                <a:latin typeface="Calibri"/>
                <a:ea typeface="Calibri"/>
                <a:cs typeface="Calibri"/>
                <a:sym typeface="Calibri"/>
              </a:defRPr>
            </a:pPr>
            <a:r>
              <a:rPr lang="en-GB" noProof="0"/>
              <a:t>Nut-Free School Reminder</a:t>
            </a:r>
          </a:p>
          <a:p>
            <a:pPr>
              <a:lnSpc>
                <a:spcPct val="115000"/>
              </a:lnSpc>
              <a:spcBef>
                <a:spcPts val="1200"/>
              </a:spcBef>
              <a:defRPr sz="1000">
                <a:latin typeface="Calibri"/>
                <a:ea typeface="Calibri"/>
                <a:cs typeface="Calibri"/>
                <a:sym typeface="Calibri"/>
              </a:defRPr>
            </a:pPr>
            <a:r>
              <a:rPr lang="en-GB" noProof="0"/>
              <a:t>I hope this letter finds you well. I am writing to remind all parents that </a:t>
            </a:r>
            <a:r>
              <a:rPr lang="en-GB" b="1" noProof="0"/>
              <a:t>Riverside Primary School is a nut-free school</a:t>
            </a:r>
            <a:r>
              <a:rPr lang="en-GB" noProof="0"/>
              <a:t>. This is to ensure the safety of pupils with severe nut allergies, for whom even the smallest trace of nuts can cause a serious allergic reaction.</a:t>
            </a:r>
          </a:p>
          <a:p>
            <a:pPr>
              <a:lnSpc>
                <a:spcPct val="115000"/>
              </a:lnSpc>
              <a:spcBef>
                <a:spcPts val="1200"/>
              </a:spcBef>
              <a:defRPr sz="1000">
                <a:latin typeface="Calibri"/>
                <a:ea typeface="Calibri"/>
                <a:cs typeface="Calibri"/>
                <a:sym typeface="Calibri"/>
              </a:defRPr>
            </a:pPr>
            <a:r>
              <a:rPr lang="en-GB" noProof="0"/>
              <a:t>To help us keep all children safe, we kindly ask that </a:t>
            </a:r>
            <a:r>
              <a:rPr lang="en-GB" b="1" noProof="0"/>
              <a:t>no nuts or nut-containing products</a:t>
            </a:r>
            <a:r>
              <a:rPr lang="en-GB" noProof="0"/>
              <a:t> are brought into school. This includes:</a:t>
            </a:r>
          </a:p>
          <a:p>
            <a:pPr marL="457200" indent="-298450">
              <a:lnSpc>
                <a:spcPct val="115000"/>
              </a:lnSpc>
              <a:spcBef>
                <a:spcPts val="1200"/>
              </a:spcBef>
              <a:buClr>
                <a:srgbClr val="000000"/>
              </a:buClr>
              <a:buSzPts val="1000"/>
              <a:buFont typeface="Calibri"/>
              <a:buChar char="●"/>
              <a:defRPr sz="1000">
                <a:latin typeface="Calibri"/>
                <a:ea typeface="Calibri"/>
                <a:cs typeface="Calibri"/>
                <a:sym typeface="Calibri"/>
              </a:defRPr>
            </a:pPr>
            <a:r>
              <a:rPr lang="en-GB" noProof="0"/>
              <a:t>Peanut butter or Nutella sandwiches</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Cereal bars containing nuts</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Snack packs of nuts</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Cakes or biscuits containing nuts</a:t>
            </a:r>
          </a:p>
          <a:p>
            <a:pPr marL="457200" indent="-298450">
              <a:lnSpc>
                <a:spcPct val="115000"/>
              </a:lnSpc>
              <a:buClr>
                <a:srgbClr val="000000"/>
              </a:buClr>
              <a:buSzPts val="1000"/>
              <a:buFont typeface="Calibri"/>
              <a:buChar char="●"/>
              <a:defRPr sz="1000">
                <a:latin typeface="Calibri"/>
                <a:ea typeface="Calibri"/>
                <a:cs typeface="Calibri"/>
                <a:sym typeface="Calibri"/>
              </a:defRPr>
            </a:pPr>
            <a:r>
              <a:rPr lang="en-GB" noProof="0"/>
              <a:t>Any other products with nuts listed as an ingredient</a:t>
            </a:r>
          </a:p>
          <a:p>
            <a:pPr>
              <a:lnSpc>
                <a:spcPct val="115000"/>
              </a:lnSpc>
              <a:spcBef>
                <a:spcPts val="1200"/>
              </a:spcBef>
              <a:defRPr sz="1000">
                <a:latin typeface="Calibri"/>
                <a:ea typeface="Calibri"/>
                <a:cs typeface="Calibri"/>
                <a:sym typeface="Calibri"/>
              </a:defRPr>
            </a:pPr>
            <a:r>
              <a:rPr lang="en-GB" noProof="0"/>
              <a:t>Please check labels carefully when preparing packed lunches or snacks. While we appreciate this may require extra attention when shopping, it is essential for the wellbeing of children with allergies.</a:t>
            </a:r>
          </a:p>
          <a:p>
            <a:pPr>
              <a:lnSpc>
                <a:spcPct val="115000"/>
              </a:lnSpc>
              <a:spcBef>
                <a:spcPts val="1200"/>
              </a:spcBef>
              <a:defRPr sz="1000">
                <a:latin typeface="Calibri"/>
                <a:ea typeface="Calibri"/>
                <a:cs typeface="Calibri"/>
                <a:sym typeface="Calibri"/>
              </a:defRPr>
            </a:pPr>
            <a:r>
              <a:rPr lang="en-GB" noProof="0"/>
              <a:t>We thank you for your continued support in keeping our school a safe environment for all pupils. If you have any questions, please do not hesitate to contact the school office.</a:t>
            </a:r>
          </a:p>
          <a:p>
            <a:pPr>
              <a:lnSpc>
                <a:spcPct val="115000"/>
              </a:lnSpc>
              <a:spcBef>
                <a:spcPts val="400"/>
              </a:spcBef>
              <a:defRPr sz="1000" b="1">
                <a:latin typeface="Calibri"/>
                <a:ea typeface="Calibri"/>
                <a:cs typeface="Calibri"/>
                <a:sym typeface="Calibri"/>
              </a:defRPr>
            </a:pPr>
            <a:r>
              <a:rPr lang="en-GB" noProof="0"/>
              <a:t>Yours sincerely,</a:t>
            </a:r>
          </a:p>
          <a:p>
            <a:pPr>
              <a:lnSpc>
                <a:spcPct val="115000"/>
              </a:lnSpc>
              <a:spcBef>
                <a:spcPts val="400"/>
              </a:spcBef>
              <a:defRPr sz="1000" b="1">
                <a:latin typeface="Calibri"/>
                <a:ea typeface="Calibri"/>
                <a:cs typeface="Calibri"/>
                <a:sym typeface="Calibri"/>
              </a:defRPr>
            </a:pPr>
            <a:r>
              <a:rPr lang="en-GB" noProof="0"/>
              <a:t>Mrs Smith, </a:t>
            </a:r>
          </a:p>
          <a:p>
            <a:pPr>
              <a:lnSpc>
                <a:spcPct val="115000"/>
              </a:lnSpc>
              <a:spcBef>
                <a:spcPts val="400"/>
              </a:spcBef>
              <a:defRPr sz="1000" b="1">
                <a:latin typeface="Calibri"/>
                <a:ea typeface="Calibri"/>
                <a:cs typeface="Calibri"/>
                <a:sym typeface="Calibri"/>
              </a:defRPr>
            </a:pPr>
            <a:r>
              <a:rPr lang="en-GB" noProof="0"/>
              <a:t>Headteacher, Riverside Primary School </a:t>
            </a:r>
          </a:p>
        </p:txBody>
      </p:sp>
      <p:sp>
        <p:nvSpPr>
          <p:cNvPr id="627" name="Google Shape;654;g347168eca3a_0_602"/>
          <p:cNvSpPr txBox="1"/>
          <p:nvPr/>
        </p:nvSpPr>
        <p:spPr>
          <a:xfrm>
            <a:off x="458069" y="637256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639" name="Google Shape;655;g347168eca3a_0_602"/>
          <p:cNvSpPr txBox="1">
            <a:spLocks noGrp="1"/>
          </p:cNvSpPr>
          <p:nvPr>
            <p:ph type="sldNum" sz="quarter" idx="4294967295"/>
          </p:nvPr>
        </p:nvSpPr>
        <p:spPr>
          <a:xfrm>
            <a:off x="11386870" y="6396718"/>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44</a:t>
            </a:fld>
            <a:endParaRPr lang="en-GB" noProof="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Google Shape;661;g347168eca3a_0_616"/>
          <p:cNvSpPr txBox="1">
            <a:spLocks noGrp="1"/>
          </p:cNvSpPr>
          <p:nvPr>
            <p:ph type="title"/>
          </p:nvPr>
        </p:nvSpPr>
        <p:spPr>
          <a:xfrm>
            <a:off x="617698" y="287928"/>
            <a:ext cx="10956604" cy="602024"/>
          </a:xfrm>
          <a:prstGeom prst="rect">
            <a:avLst/>
          </a:prstGeom>
        </p:spPr>
        <p:txBody>
          <a:bodyPr/>
          <a:lstStyle/>
          <a:p>
            <a:pPr>
              <a:lnSpc>
                <a:spcPct val="150000"/>
              </a:lnSpc>
            </a:pPr>
            <a:r>
              <a:rPr lang="en-GB" noProof="0"/>
              <a:t>Policy documents</a:t>
            </a:r>
          </a:p>
        </p:txBody>
      </p:sp>
      <p:sp>
        <p:nvSpPr>
          <p:cNvPr id="2" name="TextBox 1">
            <a:extLst>
              <a:ext uri="{FF2B5EF4-FFF2-40B4-BE49-F238E27FC236}">
                <a16:creationId xmlns:a16="http://schemas.microsoft.com/office/drawing/2014/main" id="{81142024-33D1-3681-A41E-D0D0AB10B513}"/>
              </a:ext>
            </a:extLst>
          </p:cNvPr>
          <p:cNvSpPr txBox="1"/>
          <p:nvPr/>
        </p:nvSpPr>
        <p:spPr>
          <a:xfrm>
            <a:off x="574592" y="889951"/>
            <a:ext cx="1030036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800"/>
              <a:t>When writing policy documents, staff can use AI tools to assist their process</a:t>
            </a:r>
            <a:r>
              <a:rPr lang="en-GB"/>
              <a:t>.</a:t>
            </a:r>
            <a:endParaRPr kumimoji="0" lang="en-GB" sz="1400" b="0" i="0" u="none" strike="noStrike" cap="none" spc="0" normalizeH="0" baseline="0">
              <a:ln>
                <a:noFill/>
              </a:ln>
              <a:solidFill>
                <a:srgbClr val="000000"/>
              </a:solidFill>
              <a:effectLst/>
              <a:uFillTx/>
              <a:sym typeface="Arial"/>
            </a:endParaRPr>
          </a:p>
        </p:txBody>
      </p:sp>
      <p:sp>
        <p:nvSpPr>
          <p:cNvPr id="646" name="Google Shape;663;g347168eca3a_0_616"/>
          <p:cNvSpPr txBox="1"/>
          <p:nvPr/>
        </p:nvSpPr>
        <p:spPr>
          <a:xfrm>
            <a:off x="1250916" y="1688094"/>
            <a:ext cx="2396702" cy="683786"/>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Existing policies in the setting’s writing style</a:t>
            </a:r>
          </a:p>
        </p:txBody>
      </p:sp>
      <p:sp>
        <p:nvSpPr>
          <p:cNvPr id="648" name="Google Shape;665;g347168eca3a_0_616"/>
          <p:cNvSpPr txBox="1"/>
          <p:nvPr/>
        </p:nvSpPr>
        <p:spPr>
          <a:xfrm>
            <a:off x="475648" y="2946399"/>
            <a:ext cx="2699704" cy="1191785"/>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Prompt describing the document parameters. For example, content, style, audience, length etc</a:t>
            </a:r>
          </a:p>
        </p:txBody>
      </p:sp>
      <p:sp>
        <p:nvSpPr>
          <p:cNvPr id="650" name="Google Shape;667;g347168eca3a_0_616"/>
          <p:cNvSpPr txBox="1"/>
          <p:nvPr/>
        </p:nvSpPr>
        <p:spPr>
          <a:xfrm>
            <a:off x="1641800" y="4650249"/>
            <a:ext cx="2293800" cy="937785"/>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National policy templates or best practice documents</a:t>
            </a:r>
          </a:p>
        </p:txBody>
      </p:sp>
      <p:sp>
        <p:nvSpPr>
          <p:cNvPr id="651" name="Google Shape;668;g347168eca3a_0_616" descr="arrow">
            <a:extLst>
              <a:ext uri="{C183D7F6-B498-43B3-948B-1728B52AA6E4}">
                <adec:decorative xmlns:adec="http://schemas.microsoft.com/office/drawing/2017/decorative" val="0"/>
              </a:ext>
            </a:extLst>
          </p:cNvPr>
          <p:cNvSpPr/>
          <p:nvPr/>
        </p:nvSpPr>
        <p:spPr>
          <a:xfrm rot="5044049">
            <a:off x="4047268" y="2419154"/>
            <a:ext cx="670493" cy="4581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5" y="4194"/>
                  <a:pt x="11894" y="4194"/>
                </a:cubicBezTo>
                <a:lnTo>
                  <a:pt x="14220" y="4194"/>
                </a:lnTo>
                <a:lnTo>
                  <a:pt x="14220" y="0"/>
                </a:lnTo>
                <a:lnTo>
                  <a:pt x="21600" y="5952"/>
                </a:lnTo>
                <a:lnTo>
                  <a:pt x="14220" y="11904"/>
                </a:lnTo>
                <a:lnTo>
                  <a:pt x="14220" y="7710"/>
                </a:lnTo>
                <a:lnTo>
                  <a:pt x="11894" y="7710"/>
                </a:lnTo>
                <a:cubicBezTo>
                  <a:pt x="6652" y="7710"/>
                  <a:pt x="2402" y="13929"/>
                  <a:pt x="2402"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652" name="Google Shape;669;g347168eca3a_0_616">
            <a:extLst>
              <a:ext uri="{C183D7F6-B498-43B3-948B-1728B52AA6E4}">
                <adec:decorative xmlns:adec="http://schemas.microsoft.com/office/drawing/2017/decorative" val="1"/>
              </a:ext>
            </a:extLst>
          </p:cNvPr>
          <p:cNvSpPr/>
          <p:nvPr/>
        </p:nvSpPr>
        <p:spPr>
          <a:xfrm>
            <a:off x="3273712" y="34353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653" name="Google Shape;670;g347168eca3a_0_616">
            <a:extLst>
              <a:ext uri="{C183D7F6-B498-43B3-948B-1728B52AA6E4}">
                <adec:decorative xmlns:adec="http://schemas.microsoft.com/office/drawing/2017/decorative" val="1"/>
              </a:ext>
            </a:extLst>
          </p:cNvPr>
          <p:cNvSpPr/>
          <p:nvPr/>
        </p:nvSpPr>
        <p:spPr>
          <a:xfrm rot="5812165" flipH="1">
            <a:off x="4023824" y="4173530"/>
            <a:ext cx="717352" cy="45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4976" y="4194"/>
                  <a:pt x="11115" y="4194"/>
                </a:cubicBezTo>
                <a:lnTo>
                  <a:pt x="14703" y="4194"/>
                </a:lnTo>
                <a:lnTo>
                  <a:pt x="14703" y="0"/>
                </a:lnTo>
                <a:lnTo>
                  <a:pt x="21600" y="5952"/>
                </a:lnTo>
                <a:lnTo>
                  <a:pt x="14703" y="11904"/>
                </a:lnTo>
                <a:lnTo>
                  <a:pt x="14703" y="7710"/>
                </a:lnTo>
                <a:lnTo>
                  <a:pt x="11115" y="7710"/>
                </a:lnTo>
                <a:cubicBezTo>
                  <a:pt x="6216" y="7710"/>
                  <a:pt x="2245" y="13929"/>
                  <a:pt x="2245"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655" name="Google Shape;672;g347168eca3a_0_616"/>
          <p:cNvSpPr txBox="1"/>
          <p:nvPr/>
        </p:nvSpPr>
        <p:spPr>
          <a:xfrm>
            <a:off x="4174000" y="3278622"/>
            <a:ext cx="1586102" cy="42978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Generative AI</a:t>
            </a:r>
          </a:p>
        </p:txBody>
      </p:sp>
      <p:sp>
        <p:nvSpPr>
          <p:cNvPr id="656" name="Google Shape;673;g347168eca3a_0_616" descr="arrow">
            <a:extLst>
              <a:ext uri="{C183D7F6-B498-43B3-948B-1728B52AA6E4}">
                <adec:decorative xmlns:adec="http://schemas.microsoft.com/office/drawing/2017/decorative" val="0"/>
              </a:ext>
            </a:extLst>
          </p:cNvPr>
          <p:cNvSpPr/>
          <p:nvPr/>
        </p:nvSpPr>
        <p:spPr>
          <a:xfrm>
            <a:off x="5935862" y="34118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658" name="Google Shape;675;g347168eca3a_0_616"/>
          <p:cNvSpPr txBox="1"/>
          <p:nvPr/>
        </p:nvSpPr>
        <p:spPr>
          <a:xfrm>
            <a:off x="6830713" y="2855198"/>
            <a:ext cx="1969800" cy="1191786"/>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Human oversight to check content and make changes</a:t>
            </a:r>
          </a:p>
        </p:txBody>
      </p:sp>
      <p:sp>
        <p:nvSpPr>
          <p:cNvPr id="659" name="Google Shape;676;g347168eca3a_0_616" descr="arrow">
            <a:extLst>
              <a:ext uri="{C183D7F6-B498-43B3-948B-1728B52AA6E4}">
                <adec:decorative xmlns:adec="http://schemas.microsoft.com/office/drawing/2017/decorative" val="0"/>
              </a:ext>
            </a:extLst>
          </p:cNvPr>
          <p:cNvSpPr/>
          <p:nvPr/>
        </p:nvSpPr>
        <p:spPr>
          <a:xfrm>
            <a:off x="9024838" y="34118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661" name="Google Shape;678;g347168eca3a_0_616"/>
          <p:cNvSpPr txBox="1"/>
          <p:nvPr/>
        </p:nvSpPr>
        <p:spPr>
          <a:xfrm>
            <a:off x="9852748" y="3170023"/>
            <a:ext cx="1586103" cy="68378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Final policy document</a:t>
            </a:r>
          </a:p>
        </p:txBody>
      </p:sp>
      <p:sp>
        <p:nvSpPr>
          <p:cNvPr id="662" name="Google Shape;679;g347168eca3a_0_616"/>
          <p:cNvSpPr txBox="1"/>
          <p:nvPr/>
        </p:nvSpPr>
        <p:spPr>
          <a:xfrm>
            <a:off x="4887424" y="4475162"/>
            <a:ext cx="6670677" cy="143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p>
            <a:r>
              <a:rPr lang="en-GB" noProof="0"/>
              <a:t>Please note that:</a:t>
            </a:r>
          </a:p>
          <a:p>
            <a:pPr>
              <a:defRPr sz="400"/>
            </a:pPr>
            <a:endParaRPr lang="en-GB" noProof="0"/>
          </a:p>
          <a:p>
            <a:r>
              <a:rPr lang="en-GB" noProof="0"/>
              <a:t> “Any content produced requires critical judgement to check for appropriateness and accuracy. The quality and content of any final documents remains the responsibility of the professional who produced it and the organisation they belong to, regardless of the tools or resources used.” </a:t>
            </a:r>
          </a:p>
          <a:p>
            <a:pPr>
              <a:defRPr sz="400"/>
            </a:pPr>
            <a:endParaRPr lang="en-GB" noProof="0"/>
          </a:p>
          <a:p>
            <a:r>
              <a:rPr lang="en-GB" noProof="0"/>
              <a:t>	- </a:t>
            </a:r>
            <a:r>
              <a:rPr lang="en-GB" i="1" noProof="0"/>
              <a:t>DfE Generative AI in Education updated January 2025</a:t>
            </a:r>
          </a:p>
        </p:txBody>
      </p:sp>
      <p:sp>
        <p:nvSpPr>
          <p:cNvPr id="643" name="Google Shape;680;g347168eca3a_0_616"/>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663" name="Google Shape;681;g347168eca3a_0_616"/>
          <p:cNvSpPr txBox="1">
            <a:spLocks noGrp="1"/>
          </p:cNvSpPr>
          <p:nvPr>
            <p:ph type="sldNum" sz="quarter" idx="4294967295"/>
          </p:nvPr>
        </p:nvSpPr>
        <p:spPr>
          <a:xfrm>
            <a:off x="11193478" y="601095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45</a:t>
            </a:fld>
            <a:endParaRPr lang="en-GB" noProof="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Google Shape;687;g347168eca3a_0_640"/>
          <p:cNvSpPr txBox="1">
            <a:spLocks noGrp="1"/>
          </p:cNvSpPr>
          <p:nvPr>
            <p:ph type="title"/>
          </p:nvPr>
        </p:nvSpPr>
        <p:spPr>
          <a:xfrm>
            <a:off x="617698" y="418025"/>
            <a:ext cx="10956604" cy="512402"/>
          </a:xfrm>
          <a:prstGeom prst="rect">
            <a:avLst/>
          </a:prstGeom>
        </p:spPr>
        <p:txBody>
          <a:bodyPr/>
          <a:lstStyle/>
          <a:p>
            <a:r>
              <a:rPr lang="en-GB" noProof="0"/>
              <a:t>Trips and excursions </a:t>
            </a:r>
          </a:p>
        </p:txBody>
      </p:sp>
      <p:sp>
        <p:nvSpPr>
          <p:cNvPr id="674" name="Google Shape;693;g347168eca3a_0_640"/>
          <p:cNvSpPr txBox="1"/>
          <p:nvPr/>
        </p:nvSpPr>
        <p:spPr>
          <a:xfrm>
            <a:off x="825249" y="1092352"/>
            <a:ext cx="2203201" cy="1477293"/>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a:solidFill>
                  <a:srgbClr val="003764"/>
                </a:solidFill>
              </a:defRPr>
            </a:lvl1pPr>
          </a:lstStyle>
          <a:p>
            <a:r>
              <a:rPr lang="en-GB" noProof="0">
                <a:solidFill>
                  <a:schemeClr val="tx1"/>
                </a:solidFill>
              </a:rPr>
              <a:t>As with all generative AI outputs the response will need to be fact checked and critically evaluated before use, often with edits and iterations. </a:t>
            </a:r>
          </a:p>
        </p:txBody>
      </p:sp>
      <p:sp>
        <p:nvSpPr>
          <p:cNvPr id="670" name="Google Shape;689;g347168eca3a_0_640"/>
          <p:cNvSpPr txBox="1"/>
          <p:nvPr/>
        </p:nvSpPr>
        <p:spPr>
          <a:xfrm>
            <a:off x="925150" y="3429000"/>
            <a:ext cx="2103300" cy="1800459"/>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b="1"/>
            </a:pPr>
            <a:r>
              <a:rPr lang="en-GB" noProof="0"/>
              <a:t>Prompt:</a:t>
            </a:r>
          </a:p>
          <a:p>
            <a:pPr>
              <a:defRPr sz="700" b="1"/>
            </a:pPr>
            <a:endParaRPr lang="en-GB" noProof="0"/>
          </a:p>
          <a:p>
            <a:r>
              <a:rPr lang="en-GB" noProof="0"/>
              <a:t>Help me plan a trip with my year 7 history class to Cirencester for the day. One of my pupils uses a wheelchair.</a:t>
            </a:r>
          </a:p>
          <a:p>
            <a:endParaRPr lang="en-GB" noProof="0"/>
          </a:p>
        </p:txBody>
      </p:sp>
      <p:sp>
        <p:nvSpPr>
          <p:cNvPr id="2" name="Google Shape;583;g3b6568cbf6d_0_318" descr="Arrow pointing from the prompt to the audio output">
            <a:extLst>
              <a:ext uri="{FF2B5EF4-FFF2-40B4-BE49-F238E27FC236}">
                <a16:creationId xmlns:a16="http://schemas.microsoft.com/office/drawing/2014/main" id="{D26E1147-1D4E-A874-B609-488BE157EBCA}"/>
              </a:ext>
            </a:extLst>
          </p:cNvPr>
          <p:cNvSpPr/>
          <p:nvPr/>
        </p:nvSpPr>
        <p:spPr>
          <a:xfrm>
            <a:off x="3267075" y="3888454"/>
            <a:ext cx="762000" cy="275246"/>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673" name="Google Shape;692;g347168eca3a_0_640"/>
          <p:cNvSpPr txBox="1"/>
          <p:nvPr/>
        </p:nvSpPr>
        <p:spPr>
          <a:xfrm>
            <a:off x="4255775" y="434319"/>
            <a:ext cx="7597053" cy="6029117"/>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400"/>
              </a:spcBef>
              <a:defRPr sz="1200" b="1"/>
            </a:pPr>
            <a:r>
              <a:rPr lang="en-GB" noProof="0"/>
              <a:t>Year 7 History Trip to Cirencester – Itinerary</a:t>
            </a:r>
          </a:p>
          <a:p>
            <a:pPr>
              <a:lnSpc>
                <a:spcPct val="115000"/>
              </a:lnSpc>
              <a:spcBef>
                <a:spcPts val="1200"/>
              </a:spcBef>
              <a:defRPr sz="1000" b="1"/>
            </a:pPr>
            <a:r>
              <a:rPr lang="en-GB" noProof="0"/>
              <a:t>Morning</a:t>
            </a:r>
          </a:p>
          <a:p>
            <a:pPr marL="457200" indent="-298450">
              <a:lnSpc>
                <a:spcPct val="115000"/>
              </a:lnSpc>
              <a:spcBef>
                <a:spcPts val="1200"/>
              </a:spcBef>
              <a:buClr>
                <a:srgbClr val="000000"/>
              </a:buClr>
              <a:buSzPts val="1000"/>
              <a:buFont typeface="Arial"/>
              <a:buChar char="●"/>
              <a:defRPr sz="1000" b="1"/>
            </a:pPr>
            <a:r>
              <a:rPr lang="en-GB" noProof="0"/>
              <a:t>Arrival and </a:t>
            </a:r>
            <a:r>
              <a:rPr lang="en-GB" noProof="0" err="1"/>
              <a:t>Corinium</a:t>
            </a:r>
            <a:r>
              <a:rPr lang="en-GB" noProof="0"/>
              <a:t> Museum</a:t>
            </a:r>
            <a:r>
              <a:rPr lang="en-GB" b="0" noProof="0"/>
              <a:t> (10:00 AM): Begin at the </a:t>
            </a:r>
            <a:r>
              <a:rPr lang="en-GB" b="0" noProof="0" err="1"/>
              <a:t>Corinium</a:t>
            </a:r>
            <a:r>
              <a:rPr lang="en-GB" b="0" noProof="0"/>
              <a:t> Museum, home to Roman artifacts from </a:t>
            </a:r>
            <a:r>
              <a:rPr lang="en-GB" b="0" noProof="0" err="1"/>
              <a:t>Corinium</a:t>
            </a:r>
            <a:r>
              <a:rPr lang="en-GB" b="0" noProof="0"/>
              <a:t> </a:t>
            </a:r>
            <a:r>
              <a:rPr lang="en-GB" b="0" noProof="0" err="1"/>
              <a:t>Dobunnorum</a:t>
            </a:r>
            <a:r>
              <a:rPr lang="en-GB" b="0" noProof="0"/>
              <a:t>. Book in advance for group access and check wheelchair accessibility.</a:t>
            </a:r>
          </a:p>
          <a:p>
            <a:pPr marL="457200" indent="-298450">
              <a:lnSpc>
                <a:spcPct val="115000"/>
              </a:lnSpc>
              <a:buClr>
                <a:srgbClr val="000000"/>
              </a:buClr>
              <a:buSzPts val="1000"/>
              <a:buFont typeface="Arial"/>
              <a:buChar char="●"/>
              <a:defRPr sz="1000" b="1"/>
            </a:pPr>
            <a:r>
              <a:rPr lang="en-GB" noProof="0"/>
              <a:t>Town walk and orientation</a:t>
            </a:r>
            <a:r>
              <a:rPr lang="en-GB" b="0" noProof="0"/>
              <a:t> (11:30 AM): A short walk through Cirencester to explore key historical landmarks, including the marketplace, Roman walls, and St. John Baptist Church exterior.</a:t>
            </a:r>
          </a:p>
          <a:p>
            <a:pPr>
              <a:lnSpc>
                <a:spcPct val="115000"/>
              </a:lnSpc>
              <a:spcBef>
                <a:spcPts val="1200"/>
              </a:spcBef>
              <a:defRPr sz="1000" b="1"/>
            </a:pPr>
            <a:r>
              <a:rPr lang="en-GB" noProof="0"/>
              <a:t>Lunch</a:t>
            </a:r>
          </a:p>
          <a:p>
            <a:pPr marL="457200" indent="-298450">
              <a:lnSpc>
                <a:spcPct val="115000"/>
              </a:lnSpc>
              <a:spcBef>
                <a:spcPts val="1200"/>
              </a:spcBef>
              <a:buClr>
                <a:srgbClr val="000000"/>
              </a:buClr>
              <a:buSzPts val="1000"/>
              <a:buFont typeface="Arial"/>
              <a:buChar char="●"/>
              <a:defRPr sz="1000" b="1"/>
            </a:pPr>
            <a:r>
              <a:rPr lang="en-GB" noProof="0"/>
              <a:t>Picnic in Abbey Grounds</a:t>
            </a:r>
            <a:r>
              <a:rPr lang="en-GB" b="0" noProof="0"/>
              <a:t> (12:30 PM): A spacious park with accessible paths, ideal for a group picnic. Check for any restrictions on large gatherings.</a:t>
            </a:r>
          </a:p>
          <a:p>
            <a:pPr>
              <a:lnSpc>
                <a:spcPct val="115000"/>
              </a:lnSpc>
              <a:spcBef>
                <a:spcPts val="1200"/>
              </a:spcBef>
              <a:defRPr sz="1000" b="1"/>
            </a:pPr>
            <a:r>
              <a:rPr lang="en-GB" noProof="0"/>
              <a:t>Afternoon</a:t>
            </a:r>
          </a:p>
          <a:p>
            <a:pPr marL="457200" indent="-298450">
              <a:lnSpc>
                <a:spcPct val="115000"/>
              </a:lnSpc>
              <a:spcBef>
                <a:spcPts val="1200"/>
              </a:spcBef>
              <a:buClr>
                <a:srgbClr val="000000"/>
              </a:buClr>
              <a:buSzPts val="1000"/>
              <a:buFont typeface="Arial"/>
              <a:buChar char="●"/>
              <a:defRPr sz="1000" b="1"/>
            </a:pPr>
            <a:r>
              <a:rPr lang="en-GB" noProof="0"/>
              <a:t>St. John Baptist Church Visit</a:t>
            </a:r>
            <a:r>
              <a:rPr lang="en-GB" b="0" noProof="0"/>
              <a:t> (1:30 PM): Known as the "Cathedral of the Cotswolds," this church offers rich historical insights. Contact in advance to arrange a visit and confirm wheelchair access.</a:t>
            </a:r>
          </a:p>
          <a:p>
            <a:pPr marL="457200" indent="-298450">
              <a:lnSpc>
                <a:spcPct val="115000"/>
              </a:lnSpc>
              <a:buClr>
                <a:srgbClr val="000000"/>
              </a:buClr>
              <a:buSzPts val="1000"/>
              <a:buFont typeface="Arial"/>
              <a:buChar char="●"/>
              <a:defRPr sz="1000" b="1"/>
            </a:pPr>
            <a:r>
              <a:rPr lang="en-GB" noProof="0"/>
              <a:t>Optional: Roman Amphitheatre</a:t>
            </a:r>
            <a:r>
              <a:rPr lang="en-GB" b="0" noProof="0"/>
              <a:t> (2:30 PM): If time and accessibility allow, visit the nearby amphitheatre remains. The terrain may be uneven, so check accessibility with English Heritage.</a:t>
            </a:r>
          </a:p>
          <a:p>
            <a:pPr>
              <a:lnSpc>
                <a:spcPct val="115000"/>
              </a:lnSpc>
              <a:spcBef>
                <a:spcPts val="1200"/>
              </a:spcBef>
              <a:defRPr sz="1000" b="1"/>
            </a:pPr>
            <a:r>
              <a:rPr lang="en-GB" noProof="0"/>
              <a:t>Departure</a:t>
            </a:r>
          </a:p>
          <a:p>
            <a:pPr marL="457200" indent="-298450">
              <a:lnSpc>
                <a:spcPct val="115000"/>
              </a:lnSpc>
              <a:spcBef>
                <a:spcPts val="1200"/>
              </a:spcBef>
              <a:buClr>
                <a:srgbClr val="000000"/>
              </a:buClr>
              <a:buSzPts val="1000"/>
              <a:buFont typeface="Arial"/>
              <a:buChar char="●"/>
              <a:defRPr sz="1000" b="1"/>
            </a:pPr>
            <a:r>
              <a:rPr lang="en-GB" noProof="0"/>
              <a:t>Coach pickup and return to school</a:t>
            </a:r>
            <a:r>
              <a:rPr lang="en-GB" b="0" noProof="0"/>
              <a:t> (3:30 PM): Aim to depart in the late afternoon.</a:t>
            </a:r>
          </a:p>
          <a:p>
            <a:pPr>
              <a:lnSpc>
                <a:spcPct val="115000"/>
              </a:lnSpc>
              <a:spcBef>
                <a:spcPts val="1400"/>
              </a:spcBef>
              <a:defRPr sz="1200" b="1"/>
            </a:pPr>
            <a:r>
              <a:rPr lang="en-GB" noProof="0"/>
              <a:t>Key considerations</a:t>
            </a:r>
          </a:p>
          <a:p>
            <a:pPr marL="457200" indent="-298450">
              <a:lnSpc>
                <a:spcPct val="115000"/>
              </a:lnSpc>
              <a:spcBef>
                <a:spcPts val="1200"/>
              </a:spcBef>
              <a:buClr>
                <a:srgbClr val="000000"/>
              </a:buClr>
              <a:buSzPts val="1000"/>
              <a:buFont typeface="Arial"/>
              <a:buChar char="●"/>
              <a:defRPr sz="1000"/>
            </a:pPr>
            <a:r>
              <a:rPr lang="en-GB" noProof="0"/>
              <a:t>Pre-book venues and confirm accessibility.</a:t>
            </a:r>
          </a:p>
          <a:p>
            <a:pPr marL="457200" indent="-298450">
              <a:lnSpc>
                <a:spcPct val="115000"/>
              </a:lnSpc>
              <a:buClr>
                <a:srgbClr val="000000"/>
              </a:buClr>
              <a:buSzPts val="1000"/>
              <a:buFont typeface="Arial"/>
              <a:buChar char="●"/>
              <a:defRPr sz="1000"/>
            </a:pPr>
            <a:r>
              <a:rPr lang="en-GB" noProof="0"/>
              <a:t>Check coach parking with the council.</a:t>
            </a:r>
          </a:p>
          <a:p>
            <a:pPr marL="457200" indent="-298450">
              <a:lnSpc>
                <a:spcPct val="115000"/>
              </a:lnSpc>
              <a:buClr>
                <a:srgbClr val="000000"/>
              </a:buClr>
              <a:buSzPts val="1000"/>
              <a:buFont typeface="Arial"/>
              <a:buChar char="●"/>
              <a:defRPr sz="1000"/>
            </a:pPr>
            <a:r>
              <a:rPr lang="en-GB" noProof="0"/>
              <a:t>Divide the group into smaller units for smooth movement.</a:t>
            </a:r>
          </a:p>
          <a:p>
            <a:pPr marL="457200" indent="-298450">
              <a:lnSpc>
                <a:spcPct val="115000"/>
              </a:lnSpc>
              <a:buClr>
                <a:srgbClr val="000000"/>
              </a:buClr>
              <a:buSzPts val="1000"/>
              <a:buFont typeface="Arial"/>
              <a:buChar char="●"/>
              <a:defRPr sz="1000"/>
            </a:pPr>
            <a:r>
              <a:rPr lang="en-GB" noProof="0"/>
              <a:t>Prepare activities like quizzes or scavenger hunts.</a:t>
            </a:r>
          </a:p>
          <a:p>
            <a:pPr marL="457200" indent="-298450">
              <a:lnSpc>
                <a:spcPct val="115000"/>
              </a:lnSpc>
              <a:buClr>
                <a:srgbClr val="000000"/>
              </a:buClr>
              <a:buSzPts val="1000"/>
              <a:buFont typeface="Arial"/>
              <a:buChar char="●"/>
              <a:defRPr sz="1000"/>
            </a:pPr>
            <a:r>
              <a:rPr lang="en-GB" noProof="0"/>
              <a:t>Have a weather contingency plan.</a:t>
            </a:r>
          </a:p>
          <a:p>
            <a:pPr>
              <a:lnSpc>
                <a:spcPct val="115000"/>
              </a:lnSpc>
              <a:spcBef>
                <a:spcPts val="1200"/>
              </a:spcBef>
              <a:defRPr sz="1000"/>
            </a:pPr>
            <a:r>
              <a:rPr lang="en-GB" noProof="0"/>
              <a:t>This itinerary ensures an educational and accessible day exploring Cirencester’s rich history.</a:t>
            </a:r>
          </a:p>
        </p:txBody>
      </p:sp>
      <p:sp>
        <p:nvSpPr>
          <p:cNvPr id="667" name="Google Shape;694;g347168eca3a_0_640"/>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675" name="Google Shape;695;g347168eca3a_0_64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46</a:t>
            </a:fld>
            <a:endParaRPr lang="en-GB" noProof="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Google Shape;700;p6"/>
          <p:cNvSpPr txBox="1">
            <a:spLocks noGrp="1"/>
          </p:cNvSpPr>
          <p:nvPr>
            <p:ph type="title"/>
          </p:nvPr>
        </p:nvSpPr>
        <p:spPr>
          <a:xfrm>
            <a:off x="1838586" y="2836677"/>
            <a:ext cx="7492777" cy="1630088"/>
          </a:xfrm>
          <a:prstGeom prst="rect">
            <a:avLst/>
          </a:prstGeom>
        </p:spPr>
        <p:txBody>
          <a:bodyPr/>
          <a:lstStyle/>
          <a:p>
            <a:r>
              <a:rPr lang="en-GB" noProof="0"/>
              <a:t>Generative AI to support Business and Operations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Google Shape;705;g3b659c0c0ce_0_5"/>
          <p:cNvSpPr txBox="1">
            <a:spLocks noGrp="1"/>
          </p:cNvSpPr>
          <p:nvPr>
            <p:ph type="title" idx="4294967295"/>
          </p:nvPr>
        </p:nvSpPr>
        <p:spPr>
          <a:xfrm>
            <a:off x="617698" y="42582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Module 4 Video 5: Generative AI to support Business and Operations</a:t>
            </a:r>
          </a:p>
        </p:txBody>
      </p:sp>
      <p:sp>
        <p:nvSpPr>
          <p:cNvPr id="683" name="Google Shape;706;g3b659c0c0ce_0_5"/>
          <p:cNvSpPr txBox="1"/>
          <p:nvPr/>
        </p:nvSpPr>
        <p:spPr>
          <a:xfrm>
            <a:off x="2721803" y="2248598"/>
            <a:ext cx="7676699" cy="9877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2"/>
              </a:rPr>
              <a:t>Click here to watch</a:t>
            </a:r>
            <a:r>
              <a:rPr lang="en-GB" noProof="0" dirty="0"/>
              <a:t>:</a:t>
            </a:r>
          </a:p>
          <a:p>
            <a:pPr>
              <a:lnSpc>
                <a:spcPct val="90000"/>
              </a:lnSpc>
              <a:defRPr sz="2400" b="1">
                <a:solidFill>
                  <a:srgbClr val="003764"/>
                </a:solidFill>
              </a:defRPr>
            </a:pPr>
            <a:r>
              <a:rPr lang="en-GB" noProof="0" dirty="0"/>
              <a:t>Module 4 Video 5: Generative AI to support business and operations </a:t>
            </a:r>
          </a:p>
        </p:txBody>
      </p:sp>
      <p:pic>
        <p:nvPicPr>
          <p:cNvPr id="684" name="Movie icon for DfE.jpegGoogle Shape;707;g3b659c0c0ce_0_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685" name="Google Shape;708;g3b659c0c0ce_0_5"/>
          <p:cNvSpPr txBox="1"/>
          <p:nvPr/>
        </p:nvSpPr>
        <p:spPr>
          <a:xfrm>
            <a:off x="2721803" y="4225199"/>
            <a:ext cx="7676699" cy="9877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4"/>
              </a:rPr>
              <a:t>Click here to read the transcript of</a:t>
            </a:r>
            <a:r>
              <a:rPr lang="en-GB" noProof="0" dirty="0"/>
              <a:t>:</a:t>
            </a:r>
          </a:p>
          <a:p>
            <a:pPr>
              <a:lnSpc>
                <a:spcPct val="90000"/>
              </a:lnSpc>
              <a:defRPr sz="2400" b="1">
                <a:solidFill>
                  <a:srgbClr val="003764"/>
                </a:solidFill>
              </a:defRPr>
            </a:pPr>
            <a:r>
              <a:rPr lang="en-GB" noProof="0" dirty="0"/>
              <a:t>Module 4 Video 5: Generative AI to support business and operations</a:t>
            </a:r>
          </a:p>
        </p:txBody>
      </p:sp>
      <p:pic>
        <p:nvPicPr>
          <p:cNvPr id="686" name="Transcripts image.jpegGoogle Shape;709;g3b659c0c0ce_0_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2" y="3657577"/>
            <a:ext cx="1913352" cy="1913351"/>
          </a:xfrm>
          <a:prstGeom prst="rect">
            <a:avLst/>
          </a:prstGeom>
          <a:ln w="12700">
            <a:miter lim="400000"/>
          </a:ln>
        </p:spPr>
      </p:pic>
      <p:sp>
        <p:nvSpPr>
          <p:cNvPr id="688" name="Google Shape;213;g3466b53d731_0_174"/>
          <p:cNvSpPr txBox="1"/>
          <p:nvPr/>
        </p:nvSpPr>
        <p:spPr>
          <a:xfrm>
            <a:off x="644569" y="5579336"/>
            <a:ext cx="8751852" cy="221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nSpc>
                <a:spcPct val="90000"/>
              </a:lnSpc>
              <a:defRPr sz="1600" b="1" u="sng">
                <a:solidFill>
                  <a:srgbClr val="0000FF"/>
                </a:solidFill>
                <a:uFill>
                  <a:solidFill>
                    <a:srgbClr val="0000FF"/>
                  </a:solidFill>
                </a:uFill>
                <a:hlinkClick r:id="rId6"/>
              </a:defRPr>
            </a:lvl1pPr>
          </a:lstStyle>
          <a:p>
            <a:pPr>
              <a:defRPr>
                <a:solidFill>
                  <a:schemeClr val="accent1"/>
                </a:solidFill>
                <a:uFill>
                  <a:solidFill>
                    <a:schemeClr val="accent1"/>
                  </a:solidFill>
                </a:uFill>
              </a:defRPr>
            </a:pPr>
            <a:r>
              <a:rPr lang="en-GB" noProof="0">
                <a:solidFill>
                  <a:srgbClr val="0000FF"/>
                </a:solidFill>
                <a:uFill>
                  <a:solidFill>
                    <a:srgbClr val="0000FF"/>
                  </a:solidFill>
                </a:uFill>
                <a:hlinkClick r:id="rId6"/>
              </a:rPr>
              <a:t>There is further reading and viewing available on the Chartered College of Teaching site.</a:t>
            </a:r>
          </a:p>
        </p:txBody>
      </p:sp>
      <p:sp>
        <p:nvSpPr>
          <p:cNvPr id="681" name="Google Shape;710;g3b659c0c0ce_0_5"/>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687" name="Google Shape;711;g3b659c0c0ce_0_5"/>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48</a:t>
            </a:fld>
            <a:endParaRPr lang="en-GB" noProof="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Google Shape;716;g3b659c0c0ce_0_1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32" r="332"/>
          <a:stretch/>
        </p:blipFill>
        <p:spPr>
          <a:xfrm>
            <a:off x="4737101" y="1854200"/>
            <a:ext cx="7454901" cy="5003802"/>
          </a:xfrm>
          <a:prstGeom prst="rect">
            <a:avLst/>
          </a:prstGeom>
          <a:ln w="12700">
            <a:miter lim="400000"/>
          </a:ln>
        </p:spPr>
      </p:pic>
      <p:pic>
        <p:nvPicPr>
          <p:cNvPr id="692" name="Google Shape;717;g3b659c0c0ce_0_1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693" name="Google Shape;718;g3b659c0c0ce_0_16"/>
          <p:cNvSpPr txBox="1">
            <a:spLocks noGrp="1"/>
          </p:cNvSpPr>
          <p:nvPr>
            <p:ph type="title"/>
          </p:nvPr>
        </p:nvSpPr>
        <p:spPr>
          <a:xfrm>
            <a:off x="626332" y="501046"/>
            <a:ext cx="10956604" cy="512403"/>
          </a:xfrm>
          <a:prstGeom prst="rect">
            <a:avLst/>
          </a:prstGeom>
        </p:spPr>
        <p:txBody>
          <a:bodyPr>
            <a:normAutofit fontScale="90000"/>
          </a:bodyPr>
          <a:lstStyle/>
          <a:p>
            <a:r>
              <a:rPr lang="en-GB" sz="2700" noProof="0"/>
              <a:t>How can generative AI tools support with business and operations?</a:t>
            </a:r>
            <a:br>
              <a:rPr lang="en-GB" noProof="0"/>
            </a:br>
            <a:br>
              <a:rPr lang="en-GB"/>
            </a:br>
            <a:r>
              <a:rPr lang="en-GB" sz="2200"/>
              <a:t>1. Communications and documentation</a:t>
            </a:r>
            <a:endParaRPr lang="en-GB" noProof="0"/>
          </a:p>
        </p:txBody>
      </p:sp>
      <p:sp>
        <p:nvSpPr>
          <p:cNvPr id="694" name="Google Shape;719;g3b659c0c0ce_0_16"/>
          <p:cNvSpPr txBox="1">
            <a:spLocks noGrp="1"/>
          </p:cNvSpPr>
          <p:nvPr>
            <p:ph type="body" sz="half" idx="1"/>
          </p:nvPr>
        </p:nvSpPr>
        <p:spPr>
          <a:xfrm>
            <a:off x="617548" y="1296850"/>
            <a:ext cx="6051003" cy="4693500"/>
          </a:xfrm>
          <a:prstGeom prst="rect">
            <a:avLst/>
          </a:prstGeom>
        </p:spPr>
        <p:txBody>
          <a:bodyPr/>
          <a:lstStyle/>
          <a:p>
            <a:pPr indent="457200">
              <a:lnSpc>
                <a:spcPct val="115000"/>
              </a:lnSpc>
              <a:defRPr b="1"/>
            </a:pPr>
            <a:endParaRPr lang="en-GB" noProof="0"/>
          </a:p>
          <a:p>
            <a:pPr marL="457200" indent="-342900">
              <a:lnSpc>
                <a:spcPct val="115000"/>
              </a:lnSpc>
              <a:buClr>
                <a:srgbClr val="0A548B"/>
              </a:buClr>
              <a:buSzPts val="1800"/>
              <a:buFont typeface="Gill Sans Light"/>
              <a:buChar char="●"/>
            </a:pPr>
            <a:r>
              <a:rPr lang="en-GB" noProof="0"/>
              <a:t>Drafting and refining routine correspondence, formal letters, and internal updates</a:t>
            </a:r>
          </a:p>
          <a:p>
            <a:pPr marL="457200" indent="-342900">
              <a:lnSpc>
                <a:spcPct val="115000"/>
              </a:lnSpc>
              <a:buClr>
                <a:srgbClr val="0A548B"/>
              </a:buClr>
              <a:buSzPts val="1800"/>
              <a:buFont typeface="Gill Sans Light"/>
              <a:buChar char="●"/>
            </a:pPr>
            <a:r>
              <a:rPr lang="en-GB" noProof="0"/>
              <a:t>Creating executive summaries and briefing documents for governance</a:t>
            </a:r>
          </a:p>
          <a:p>
            <a:pPr marL="457200" indent="-342900">
              <a:lnSpc>
                <a:spcPct val="115000"/>
              </a:lnSpc>
              <a:buClr>
                <a:srgbClr val="0A548B"/>
              </a:buClr>
              <a:buSzPts val="1800"/>
              <a:buFont typeface="Gill Sans Light"/>
              <a:buChar char="●"/>
            </a:pPr>
            <a:r>
              <a:rPr lang="en-GB" noProof="0"/>
              <a:t>Creating reports / business cases</a:t>
            </a:r>
          </a:p>
          <a:p>
            <a:pPr marL="457200" indent="-342900">
              <a:lnSpc>
                <a:spcPct val="115000"/>
              </a:lnSpc>
              <a:buClr>
                <a:srgbClr val="0A548B"/>
              </a:buClr>
              <a:buSzPts val="1800"/>
              <a:buFont typeface="Gill Sans Light"/>
              <a:buChar char="●"/>
            </a:pPr>
            <a:r>
              <a:rPr lang="en-GB" noProof="0"/>
              <a:t>Translating communications for multilingual families</a:t>
            </a:r>
          </a:p>
          <a:p>
            <a:pPr marL="457200" indent="-342900">
              <a:lnSpc>
                <a:spcPct val="115000"/>
              </a:lnSpc>
              <a:buClr>
                <a:srgbClr val="0A548B"/>
              </a:buClr>
              <a:buSzPts val="1800"/>
              <a:buFont typeface="Gill Sans Light"/>
              <a:buChar char="●"/>
            </a:pPr>
            <a:r>
              <a:rPr lang="en-GB" noProof="0"/>
              <a:t>Summarising meeting minutes and extracting key decisions and actions</a:t>
            </a:r>
          </a:p>
          <a:p>
            <a:pPr marL="457200" indent="-342900">
              <a:lnSpc>
                <a:spcPct val="115000"/>
              </a:lnSpc>
              <a:buClr>
                <a:srgbClr val="0A548B"/>
              </a:buClr>
              <a:buSzPts val="1800"/>
              <a:buFont typeface="Gill Sans Light"/>
              <a:buChar char="●"/>
            </a:pPr>
            <a:r>
              <a:rPr lang="en-GB" noProof="0"/>
              <a:t>Generating consistent staff newsletters and procedural updates</a:t>
            </a:r>
          </a:p>
        </p:txBody>
      </p:sp>
      <p:sp>
        <p:nvSpPr>
          <p:cNvPr id="690" name="Google Shape;720;g3b659c0c0ce_0_16"/>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695" name="Google Shape;721;g3b659c0c0ce_0_1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49</a:t>
            </a:fld>
            <a:endParaRPr lang="en-GB" noProof="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oogle Shape;126;g3b81cb71a26_0_0"/>
          <p:cNvSpPr txBox="1">
            <a:spLocks noGrp="1"/>
          </p:cNvSpPr>
          <p:nvPr>
            <p:ph type="title"/>
          </p:nvPr>
        </p:nvSpPr>
        <p:spPr>
          <a:xfrm>
            <a:off x="626332" y="429300"/>
            <a:ext cx="10956604" cy="512403"/>
          </a:xfrm>
          <a:prstGeom prst="rect">
            <a:avLst/>
          </a:prstGeom>
        </p:spPr>
        <p:txBody>
          <a:bodyPr/>
          <a:lstStyle/>
          <a:p>
            <a:r>
              <a:rPr lang="en-GB" noProof="0"/>
              <a:t>Navigating Module 4: Use cases of generative AI in education</a:t>
            </a:r>
          </a:p>
        </p:txBody>
      </p:sp>
      <p:sp>
        <p:nvSpPr>
          <p:cNvPr id="197" name="Google Shape;127;g3b81cb71a26_0_0"/>
          <p:cNvSpPr txBox="1">
            <a:spLocks noGrp="1"/>
          </p:cNvSpPr>
          <p:nvPr>
            <p:ph type="body" idx="1"/>
          </p:nvPr>
        </p:nvSpPr>
        <p:spPr>
          <a:xfrm>
            <a:off x="626332" y="1151803"/>
            <a:ext cx="10956904" cy="5205004"/>
          </a:xfrm>
          <a:prstGeom prst="rect">
            <a:avLst/>
          </a:prstGeom>
        </p:spPr>
        <p:txBody>
          <a:bodyPr/>
          <a:lstStyle/>
          <a:p>
            <a:pPr indent="0"/>
            <a:r>
              <a:rPr lang="en-GB" noProof="0"/>
              <a:t>Evidence is still emerging on the impact of direct pupil use of generative AI and its role in learners’ development, the relationship of AI use to educational outcomes, and the safety implications of children and young people using this technology in the classroom.</a:t>
            </a:r>
          </a:p>
          <a:p>
            <a:pPr indent="0"/>
            <a:endParaRPr lang="en-GB" noProof="0"/>
          </a:p>
          <a:p>
            <a:pPr indent="0"/>
            <a:r>
              <a:rPr lang="en-GB" noProof="0"/>
              <a:t>We</a:t>
            </a:r>
            <a:r>
              <a:rPr lang="en-GB" noProof="0">
                <a:solidFill>
                  <a:srgbClr val="FF0000"/>
                </a:solidFill>
              </a:rPr>
              <a:t> </a:t>
            </a:r>
            <a:r>
              <a:rPr lang="en-GB" noProof="0"/>
              <a:t>are working with the education sector, educational technology (edtech) industry, experts and academics to build evidence and support the education sector to use AI safely, responsibly and effectively.</a:t>
            </a:r>
          </a:p>
          <a:p>
            <a:pPr indent="0"/>
            <a:endParaRPr lang="en-GB" noProof="0"/>
          </a:p>
          <a:p>
            <a:pPr indent="0"/>
            <a:r>
              <a:rPr lang="en-GB" noProof="0"/>
              <a:t>From our research and engagement with the sector, we have learned that generative AI could be used for:</a:t>
            </a:r>
          </a:p>
          <a:p>
            <a:pPr indent="0"/>
            <a:endParaRPr lang="en-GB" noProof="0"/>
          </a:p>
          <a:p>
            <a:pPr marL="457200" indent="-342900">
              <a:buClr>
                <a:srgbClr val="0A548B"/>
              </a:buClr>
              <a:buSzPts val="1800"/>
              <a:buFont typeface="Gill Sans Light"/>
              <a:buChar char="●"/>
            </a:pPr>
            <a:r>
              <a:rPr lang="en-GB" noProof="0"/>
              <a:t>Creating educational resources</a:t>
            </a:r>
          </a:p>
          <a:p>
            <a:pPr marL="457200" indent="-342900">
              <a:buClr>
                <a:srgbClr val="0A548B"/>
              </a:buClr>
              <a:buSzPts val="1800"/>
              <a:buFont typeface="Gill Sans Light"/>
              <a:buChar char="●"/>
            </a:pPr>
            <a:r>
              <a:rPr lang="en-GB" noProof="0"/>
              <a:t>Lesson and curriculum planning</a:t>
            </a:r>
          </a:p>
          <a:p>
            <a:pPr marL="457200" indent="-342900">
              <a:buClr>
                <a:srgbClr val="0A548B"/>
              </a:buClr>
              <a:buSzPts val="1800"/>
              <a:buFont typeface="Gill Sans Light"/>
              <a:buChar char="●"/>
            </a:pPr>
            <a:r>
              <a:rPr lang="en-GB" noProof="0"/>
              <a:t>Tailored feedback and revision activities</a:t>
            </a:r>
          </a:p>
          <a:p>
            <a:pPr marL="457200" indent="-342900">
              <a:buClr>
                <a:srgbClr val="0A548B"/>
              </a:buClr>
              <a:buSzPts val="1800"/>
              <a:buFont typeface="Gill Sans Light"/>
              <a:buChar char="●"/>
            </a:pPr>
            <a:r>
              <a:rPr lang="en-GB" noProof="0"/>
              <a:t>Administrative tasks</a:t>
            </a:r>
          </a:p>
          <a:p>
            <a:pPr marL="457200" indent="-342900">
              <a:buClr>
                <a:srgbClr val="0A548B"/>
              </a:buClr>
              <a:buSzPts val="1800"/>
              <a:buFont typeface="Gill Sans Light"/>
              <a:buChar char="●"/>
            </a:pPr>
            <a:r>
              <a:rPr lang="en-GB" noProof="0"/>
              <a:t>Supporting personalised learning</a:t>
            </a:r>
          </a:p>
          <a:p>
            <a:pPr indent="0"/>
            <a:endParaRPr lang="en-GB" noProof="0"/>
          </a:p>
          <a:p>
            <a:pPr indent="0">
              <a:defRPr u="sng">
                <a:solidFill>
                  <a:schemeClr val="accent1"/>
                </a:solidFill>
                <a:uFill>
                  <a:solidFill>
                    <a:schemeClr val="accent1"/>
                  </a:solidFill>
                </a:uFill>
              </a:defRPr>
            </a:pPr>
            <a:r>
              <a:rPr lang="en-GB" noProof="0">
                <a:solidFill>
                  <a:srgbClr val="0000FF"/>
                </a:solidFill>
                <a:uFill>
                  <a:solidFill>
                    <a:srgbClr val="0000FF"/>
                  </a:solidFill>
                </a:uFill>
                <a:hlinkClick r:id="rId2"/>
              </a:rPr>
              <a:t>Generative AI in Education, DfE, August 2025</a:t>
            </a:r>
          </a:p>
          <a:p>
            <a:pPr indent="0">
              <a:defRPr u="sng">
                <a:solidFill>
                  <a:schemeClr val="accent1"/>
                </a:solidFill>
              </a:defRPr>
            </a:pPr>
            <a:endParaRPr lang="en-GB" noProof="0">
              <a:solidFill>
                <a:srgbClr val="0000FF"/>
              </a:solidFill>
              <a:uFill>
                <a:solidFill>
                  <a:srgbClr val="0000FF"/>
                </a:solidFill>
              </a:uFill>
              <a:hlinkClick r:id="rId2"/>
            </a:endParaRPr>
          </a:p>
          <a:p>
            <a:pPr indent="0"/>
            <a:r>
              <a:rPr lang="en-GB" noProof="0"/>
              <a:t>When selecting generative AI tools it’s important that they meet the </a:t>
            </a:r>
            <a:r>
              <a:rPr lang="en-GB" u="sng" noProof="0">
                <a:solidFill>
                  <a:srgbClr val="0000FF"/>
                </a:solidFill>
                <a:uFill>
                  <a:solidFill>
                    <a:srgbClr val="0000FF"/>
                  </a:solidFill>
                </a:uFill>
                <a:hlinkClick r:id="rId3"/>
              </a:rPr>
              <a:t>DfE: product safety standards. </a:t>
            </a:r>
          </a:p>
        </p:txBody>
      </p:sp>
      <p:sp>
        <p:nvSpPr>
          <p:cNvPr id="195" name="Google Shape;128;g3b81cb71a26_0_0"/>
          <p:cNvSpPr txBox="1"/>
          <p:nvPr/>
        </p:nvSpPr>
        <p:spPr>
          <a:xfrm>
            <a:off x="647545" y="635680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198" name="Google Shape;129;g3b81cb71a26_0_0"/>
          <p:cNvSpPr txBox="1">
            <a:spLocks noGrp="1"/>
          </p:cNvSpPr>
          <p:nvPr>
            <p:ph type="sldNum" sz="quarter" idx="4294967295"/>
          </p:nvPr>
        </p:nvSpPr>
        <p:spPr>
          <a:xfrm>
            <a:off x="11457090" y="6360862"/>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a:t>
            </a:fld>
            <a:endParaRPr lang="en-GB" noProof="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Google Shape;727;g3b86c56f246_6_0"/>
          <p:cNvSpPr txBox="1">
            <a:spLocks noGrp="1"/>
          </p:cNvSpPr>
          <p:nvPr>
            <p:ph type="title"/>
          </p:nvPr>
        </p:nvSpPr>
        <p:spPr>
          <a:xfrm>
            <a:off x="617698" y="303933"/>
            <a:ext cx="10956604" cy="643783"/>
          </a:xfrm>
          <a:prstGeom prst="rect">
            <a:avLst/>
          </a:prstGeom>
        </p:spPr>
        <p:txBody>
          <a:bodyPr/>
          <a:lstStyle/>
          <a:p>
            <a:pPr>
              <a:lnSpc>
                <a:spcPct val="150000"/>
              </a:lnSpc>
            </a:pPr>
            <a:r>
              <a:rPr lang="en-GB" noProof="0"/>
              <a:t>Creating reports or business case</a:t>
            </a:r>
            <a:r>
              <a:rPr lang="en-GB" noProof="0">
                <a:solidFill>
                  <a:srgbClr val="000000"/>
                </a:solidFill>
              </a:rPr>
              <a:t>s</a:t>
            </a:r>
          </a:p>
        </p:txBody>
      </p:sp>
      <p:sp>
        <p:nvSpPr>
          <p:cNvPr id="2" name="TextBox 1">
            <a:extLst>
              <a:ext uri="{FF2B5EF4-FFF2-40B4-BE49-F238E27FC236}">
                <a16:creationId xmlns:a16="http://schemas.microsoft.com/office/drawing/2014/main" id="{D78F5275-628F-C9D4-02BC-41E8ADAB7297}"/>
              </a:ext>
            </a:extLst>
          </p:cNvPr>
          <p:cNvSpPr txBox="1"/>
          <p:nvPr/>
        </p:nvSpPr>
        <p:spPr>
          <a:xfrm>
            <a:off x="602587" y="927351"/>
            <a:ext cx="999661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800">
                <a:latin typeface="Arial" panose="020B0604020202020204" pitchFamily="34" charset="0"/>
                <a:cs typeface="Arial" panose="020B0604020202020204" pitchFamily="34" charset="0"/>
              </a:rPr>
              <a:t>When creating reports or producing business cases, staff can use AI tools to assist their process.</a:t>
            </a:r>
            <a:endParaRPr kumimoji="0" lang="en-GB"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Arial"/>
            </a:endParaRPr>
          </a:p>
        </p:txBody>
      </p:sp>
      <p:sp>
        <p:nvSpPr>
          <p:cNvPr id="702" name="Google Shape;729;g3b86c56f246_6_0"/>
          <p:cNvSpPr txBox="1"/>
          <p:nvPr/>
        </p:nvSpPr>
        <p:spPr>
          <a:xfrm>
            <a:off x="773209" y="1842707"/>
            <a:ext cx="2396703" cy="608416"/>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Existing documents in the setting’s writing style</a:t>
            </a:r>
          </a:p>
        </p:txBody>
      </p:sp>
      <p:sp>
        <p:nvSpPr>
          <p:cNvPr id="704" name="Google Shape;731;g3b86c56f246_6_0"/>
          <p:cNvSpPr txBox="1"/>
          <p:nvPr/>
        </p:nvSpPr>
        <p:spPr>
          <a:xfrm>
            <a:off x="751789" y="3016505"/>
            <a:ext cx="2418123" cy="1107961"/>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500"/>
            </a:lvl1pPr>
          </a:lstStyle>
          <a:p>
            <a:r>
              <a:rPr lang="en-GB" noProof="0"/>
              <a:t>Prompt describing the parameters. For example, content, style, audience, length etc</a:t>
            </a:r>
          </a:p>
        </p:txBody>
      </p:sp>
      <p:sp>
        <p:nvSpPr>
          <p:cNvPr id="706" name="Google Shape;733;g3b86c56f246_6_0"/>
          <p:cNvSpPr txBox="1"/>
          <p:nvPr/>
        </p:nvSpPr>
        <p:spPr>
          <a:xfrm>
            <a:off x="1314661" y="4743276"/>
            <a:ext cx="2293802" cy="824316"/>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Supporting documentation, data, evidence or costs</a:t>
            </a:r>
          </a:p>
        </p:txBody>
      </p:sp>
      <p:sp>
        <p:nvSpPr>
          <p:cNvPr id="707" name="Google Shape;734;g3b86c56f246_6_0">
            <a:extLst>
              <a:ext uri="{C183D7F6-B498-43B3-948B-1728B52AA6E4}">
                <adec:decorative xmlns:adec="http://schemas.microsoft.com/office/drawing/2017/decorative" val="1"/>
              </a:ext>
            </a:extLst>
          </p:cNvPr>
          <p:cNvSpPr/>
          <p:nvPr/>
        </p:nvSpPr>
        <p:spPr>
          <a:xfrm rot="5044049">
            <a:off x="3495539" y="2326010"/>
            <a:ext cx="639974" cy="72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5" y="4194"/>
                  <a:pt x="11894" y="4194"/>
                </a:cubicBezTo>
                <a:lnTo>
                  <a:pt x="14220" y="4194"/>
                </a:lnTo>
                <a:lnTo>
                  <a:pt x="14220" y="0"/>
                </a:lnTo>
                <a:lnTo>
                  <a:pt x="21600" y="5952"/>
                </a:lnTo>
                <a:lnTo>
                  <a:pt x="14220" y="11904"/>
                </a:lnTo>
                <a:lnTo>
                  <a:pt x="14220" y="7710"/>
                </a:lnTo>
                <a:lnTo>
                  <a:pt x="11894" y="7710"/>
                </a:lnTo>
                <a:cubicBezTo>
                  <a:pt x="6652" y="7710"/>
                  <a:pt x="2402" y="13929"/>
                  <a:pt x="2402"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708" name="Google Shape;735;g3b86c56f246_6_0" descr="arrow">
            <a:extLst>
              <a:ext uri="{C183D7F6-B498-43B3-948B-1728B52AA6E4}">
                <adec:decorative xmlns:adec="http://schemas.microsoft.com/office/drawing/2017/decorative" val="0"/>
              </a:ext>
            </a:extLst>
          </p:cNvPr>
          <p:cNvSpPr/>
          <p:nvPr/>
        </p:nvSpPr>
        <p:spPr>
          <a:xfrm>
            <a:off x="3273712" y="34353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09" name="Google Shape;736;g3b86c56f246_6_0">
            <a:extLst>
              <a:ext uri="{C183D7F6-B498-43B3-948B-1728B52AA6E4}">
                <adec:decorative xmlns:adec="http://schemas.microsoft.com/office/drawing/2017/decorative" val="1"/>
              </a:ext>
            </a:extLst>
          </p:cNvPr>
          <p:cNvSpPr/>
          <p:nvPr/>
        </p:nvSpPr>
        <p:spPr>
          <a:xfrm rot="5812165" flipH="1">
            <a:off x="4023831" y="4173477"/>
            <a:ext cx="717352" cy="45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4976" y="4194"/>
                  <a:pt x="11115" y="4194"/>
                </a:cubicBezTo>
                <a:lnTo>
                  <a:pt x="14703" y="4194"/>
                </a:lnTo>
                <a:lnTo>
                  <a:pt x="14703" y="0"/>
                </a:lnTo>
                <a:lnTo>
                  <a:pt x="21600" y="5952"/>
                </a:lnTo>
                <a:lnTo>
                  <a:pt x="14703" y="11904"/>
                </a:lnTo>
                <a:lnTo>
                  <a:pt x="14703" y="7710"/>
                </a:lnTo>
                <a:lnTo>
                  <a:pt x="11115" y="7710"/>
                </a:lnTo>
                <a:cubicBezTo>
                  <a:pt x="6216" y="7710"/>
                  <a:pt x="2245" y="13929"/>
                  <a:pt x="2245"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711" name="Google Shape;738;g3b86c56f246_6_0"/>
          <p:cNvSpPr txBox="1"/>
          <p:nvPr/>
        </p:nvSpPr>
        <p:spPr>
          <a:xfrm>
            <a:off x="4120000" y="3245973"/>
            <a:ext cx="1586102" cy="42978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Generative AI</a:t>
            </a:r>
          </a:p>
        </p:txBody>
      </p:sp>
      <p:sp>
        <p:nvSpPr>
          <p:cNvPr id="712" name="Google Shape;739;g3b86c56f246_6_0" descr="arrow">
            <a:extLst>
              <a:ext uri="{C183D7F6-B498-43B3-948B-1728B52AA6E4}">
                <adec:decorative xmlns:adec="http://schemas.microsoft.com/office/drawing/2017/decorative" val="0"/>
              </a:ext>
            </a:extLst>
          </p:cNvPr>
          <p:cNvSpPr/>
          <p:nvPr/>
        </p:nvSpPr>
        <p:spPr>
          <a:xfrm>
            <a:off x="5935862" y="34118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14" name="Google Shape;741;g3b86c56f246_6_0"/>
          <p:cNvSpPr txBox="1"/>
          <p:nvPr/>
        </p:nvSpPr>
        <p:spPr>
          <a:xfrm>
            <a:off x="6855003" y="3053106"/>
            <a:ext cx="1969800" cy="824316"/>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Human oversight to check content and make changes</a:t>
            </a:r>
          </a:p>
        </p:txBody>
      </p:sp>
      <p:sp>
        <p:nvSpPr>
          <p:cNvPr id="715" name="Google Shape;742;g3b86c56f246_6_0" descr="arrow">
            <a:extLst>
              <a:ext uri="{C183D7F6-B498-43B3-948B-1728B52AA6E4}">
                <adec:decorative xmlns:adec="http://schemas.microsoft.com/office/drawing/2017/decorative" val="0"/>
              </a:ext>
            </a:extLst>
          </p:cNvPr>
          <p:cNvSpPr/>
          <p:nvPr/>
        </p:nvSpPr>
        <p:spPr>
          <a:xfrm>
            <a:off x="9024838" y="3411863"/>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17" name="Google Shape;744;g3b86c56f246_6_0"/>
          <p:cNvSpPr txBox="1"/>
          <p:nvPr/>
        </p:nvSpPr>
        <p:spPr>
          <a:xfrm>
            <a:off x="9880531" y="3170023"/>
            <a:ext cx="1185576" cy="707852"/>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700"/>
            </a:lvl1pPr>
          </a:lstStyle>
          <a:p>
            <a:r>
              <a:rPr lang="en-GB" noProof="0"/>
              <a:t>Final document</a:t>
            </a:r>
          </a:p>
        </p:txBody>
      </p:sp>
      <p:sp>
        <p:nvSpPr>
          <p:cNvPr id="718" name="Google Shape;745;g3b86c56f246_6_0"/>
          <p:cNvSpPr txBox="1"/>
          <p:nvPr/>
        </p:nvSpPr>
        <p:spPr>
          <a:xfrm>
            <a:off x="4857913" y="4543159"/>
            <a:ext cx="6700605" cy="143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p>
            <a:r>
              <a:rPr lang="en-GB" noProof="0"/>
              <a:t>Please note that:</a:t>
            </a:r>
          </a:p>
          <a:p>
            <a:pPr>
              <a:defRPr sz="400"/>
            </a:pPr>
            <a:endParaRPr lang="en-GB" noProof="0"/>
          </a:p>
          <a:p>
            <a:r>
              <a:rPr lang="en-GB" noProof="0"/>
              <a:t> “Any content produced requires critical judgement to check for appropriateness and accuracy. The quality and content of any final documents remains the responsibility of the professional who produced it and the organisation they belong to, regardless of the tools or resources used.” </a:t>
            </a:r>
          </a:p>
          <a:p>
            <a:pPr>
              <a:defRPr sz="400"/>
            </a:pPr>
            <a:endParaRPr lang="en-GB" noProof="0"/>
          </a:p>
          <a:p>
            <a:r>
              <a:rPr lang="en-GB" noProof="0"/>
              <a:t>	- </a:t>
            </a:r>
            <a:r>
              <a:rPr lang="en-GB" i="1" noProof="0"/>
              <a:t>DfE Generative AI in Education updated January 2025</a:t>
            </a:r>
          </a:p>
        </p:txBody>
      </p:sp>
      <p:sp>
        <p:nvSpPr>
          <p:cNvPr id="699" name="Google Shape;746;g3b86c56f246_6_0"/>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19" name="Google Shape;747;g3b86c56f246_6_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50</a:t>
            </a:fld>
            <a:endParaRPr lang="en-GB" noProof="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 name="Google Shape;752;g3b659c0c0ce_0_2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05" r="305"/>
          <a:stretch/>
        </p:blipFill>
        <p:spPr>
          <a:xfrm>
            <a:off x="4737101" y="1854200"/>
            <a:ext cx="7454901" cy="5003802"/>
          </a:xfrm>
          <a:prstGeom prst="rect">
            <a:avLst/>
          </a:prstGeom>
          <a:ln w="12700">
            <a:miter lim="400000"/>
          </a:ln>
        </p:spPr>
      </p:pic>
      <p:pic>
        <p:nvPicPr>
          <p:cNvPr id="725" name="Google Shape;753;g3b659c0c0ce_0_2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424"/>
            <a:ext cx="12216511" cy="6854576"/>
          </a:xfrm>
          <a:prstGeom prst="rect">
            <a:avLst/>
          </a:prstGeom>
          <a:ln w="12700">
            <a:miter lim="400000"/>
          </a:ln>
        </p:spPr>
      </p:pic>
      <p:sp>
        <p:nvSpPr>
          <p:cNvPr id="726" name="Google Shape;754;g3b659c0c0ce_0_26"/>
          <p:cNvSpPr txBox="1">
            <a:spLocks noGrp="1"/>
          </p:cNvSpPr>
          <p:nvPr>
            <p:ph type="title"/>
          </p:nvPr>
        </p:nvSpPr>
        <p:spPr>
          <a:xfrm>
            <a:off x="617548" y="432626"/>
            <a:ext cx="10956604" cy="512402"/>
          </a:xfrm>
          <a:prstGeom prst="rect">
            <a:avLst/>
          </a:prstGeom>
        </p:spPr>
        <p:txBody>
          <a:bodyPr>
            <a:normAutofit fontScale="90000"/>
          </a:bodyPr>
          <a:lstStyle/>
          <a:p>
            <a:r>
              <a:rPr lang="en-GB" sz="2700" noProof="0"/>
              <a:t>How can generative AI tools support with Business and Operations?</a:t>
            </a:r>
            <a:br>
              <a:rPr lang="en-GB" noProof="0"/>
            </a:br>
            <a:br>
              <a:rPr lang="en-GB"/>
            </a:br>
            <a:r>
              <a:rPr lang="en-GB" sz="2200"/>
              <a:t>2. Policy, guidance and compliance</a:t>
            </a:r>
            <a:endParaRPr lang="en-GB" noProof="0"/>
          </a:p>
        </p:txBody>
      </p:sp>
      <p:sp>
        <p:nvSpPr>
          <p:cNvPr id="727" name="Google Shape;755;g3b659c0c0ce_0_26"/>
          <p:cNvSpPr txBox="1">
            <a:spLocks noGrp="1"/>
          </p:cNvSpPr>
          <p:nvPr>
            <p:ph type="body" sz="half" idx="1"/>
          </p:nvPr>
        </p:nvSpPr>
        <p:spPr>
          <a:xfrm>
            <a:off x="617548" y="1267057"/>
            <a:ext cx="5629786" cy="4693503"/>
          </a:xfrm>
          <a:prstGeom prst="rect">
            <a:avLst/>
          </a:prstGeom>
        </p:spPr>
        <p:txBody>
          <a:bodyPr>
            <a:normAutofit/>
          </a:bodyPr>
          <a:lstStyle/>
          <a:p>
            <a:pPr indent="457200">
              <a:lnSpc>
                <a:spcPct val="115000"/>
              </a:lnSpc>
              <a:defRPr b="1"/>
            </a:pPr>
            <a:endParaRPr lang="en-GB" noProof="0"/>
          </a:p>
          <a:p>
            <a:pPr marL="457200" indent="-342900">
              <a:lnSpc>
                <a:spcPct val="115000"/>
              </a:lnSpc>
              <a:buClr>
                <a:srgbClr val="0A548B"/>
              </a:buClr>
              <a:buSzPts val="1800"/>
              <a:buFont typeface="Gill Sans Light"/>
              <a:buChar char="●"/>
            </a:pPr>
            <a:r>
              <a:rPr lang="en-GB" noProof="0"/>
              <a:t>Comparing current policies against updated statutory guidance</a:t>
            </a:r>
          </a:p>
          <a:p>
            <a:pPr marL="457200" indent="-342900">
              <a:lnSpc>
                <a:spcPct val="115000"/>
              </a:lnSpc>
              <a:buClr>
                <a:srgbClr val="0A548B"/>
              </a:buClr>
              <a:buSzPts val="1800"/>
              <a:buFont typeface="Gill Sans Light"/>
              <a:buChar char="●"/>
            </a:pPr>
            <a:r>
              <a:rPr lang="en-GB" noProof="0"/>
              <a:t>Recommendations for improving policies or documentation</a:t>
            </a:r>
          </a:p>
          <a:p>
            <a:pPr marL="457200" indent="-342900">
              <a:lnSpc>
                <a:spcPct val="115000"/>
              </a:lnSpc>
              <a:buClr>
                <a:srgbClr val="0A548B"/>
              </a:buClr>
              <a:buSzPts val="1800"/>
              <a:buFont typeface="Gill Sans Light"/>
              <a:buChar char="●"/>
            </a:pPr>
            <a:r>
              <a:rPr lang="en-GB" noProof="0"/>
              <a:t>Comparing against other examples</a:t>
            </a:r>
          </a:p>
          <a:p>
            <a:pPr marL="457200" indent="-342900">
              <a:lnSpc>
                <a:spcPct val="115000"/>
              </a:lnSpc>
              <a:buClr>
                <a:srgbClr val="0A548B"/>
              </a:buClr>
              <a:buSzPts val="1800"/>
              <a:buFont typeface="Gill Sans Light"/>
              <a:buChar char="●"/>
            </a:pPr>
            <a:r>
              <a:rPr lang="en-GB" noProof="0"/>
              <a:t>Identifying gaps in safeguarding or operational procedures</a:t>
            </a:r>
          </a:p>
          <a:p>
            <a:pPr marL="457200" indent="-342900">
              <a:lnSpc>
                <a:spcPct val="115000"/>
              </a:lnSpc>
              <a:buClr>
                <a:srgbClr val="0A548B"/>
              </a:buClr>
              <a:buSzPts val="1800"/>
              <a:buFont typeface="Gill Sans Light"/>
              <a:buChar char="●"/>
            </a:pPr>
            <a:r>
              <a:rPr lang="en-GB" noProof="0"/>
              <a:t>Creating staff briefing documents for inspection readiness</a:t>
            </a:r>
          </a:p>
          <a:p>
            <a:pPr marL="457200" indent="-342900">
              <a:lnSpc>
                <a:spcPct val="115000"/>
              </a:lnSpc>
              <a:buClr>
                <a:srgbClr val="0A548B"/>
              </a:buClr>
              <a:buSzPts val="1800"/>
              <a:buFont typeface="Gill Sans Light"/>
              <a:buChar char="●"/>
            </a:pPr>
            <a:r>
              <a:rPr lang="en-GB" noProof="0"/>
              <a:t>Supporting business continuity and crisis response planning</a:t>
            </a:r>
          </a:p>
          <a:p>
            <a:pPr marL="457200" indent="-342900">
              <a:lnSpc>
                <a:spcPct val="115000"/>
              </a:lnSpc>
              <a:buClr>
                <a:srgbClr val="0A548B"/>
              </a:buClr>
              <a:buSzPts val="1800"/>
              <a:buFont typeface="Gill Sans Light"/>
              <a:buChar char="●"/>
            </a:pPr>
            <a:r>
              <a:rPr lang="en-GB" noProof="0"/>
              <a:t>Reviewing contract documentation and procurement processes</a:t>
            </a:r>
          </a:p>
        </p:txBody>
      </p:sp>
      <p:sp>
        <p:nvSpPr>
          <p:cNvPr id="723" name="Google Shape;756;g3b659c0c0ce_0_26"/>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28" name="Google Shape;757;g3b659c0c0ce_0_26"/>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51</a:t>
            </a:fld>
            <a:endParaRPr lang="en-GB" noProof="0">
              <a:solidFill>
                <a:schemeClr val="bg1"/>
              </a:solidFill>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Google Shape;763;g3b87890651d_0_0"/>
          <p:cNvSpPr txBox="1">
            <a:spLocks noGrp="1"/>
          </p:cNvSpPr>
          <p:nvPr>
            <p:ph type="title"/>
          </p:nvPr>
        </p:nvSpPr>
        <p:spPr>
          <a:xfrm>
            <a:off x="587756" y="418025"/>
            <a:ext cx="10956604" cy="512402"/>
          </a:xfrm>
          <a:prstGeom prst="rect">
            <a:avLst/>
          </a:prstGeom>
        </p:spPr>
        <p:txBody>
          <a:bodyPr/>
          <a:lstStyle/>
          <a:p>
            <a:r>
              <a:rPr lang="en-GB" noProof="0"/>
              <a:t>Recommendations for improving policies </a:t>
            </a:r>
          </a:p>
        </p:txBody>
      </p:sp>
      <p:sp>
        <p:nvSpPr>
          <p:cNvPr id="739" name="Google Shape;769;g3b87890651d_0_0"/>
          <p:cNvSpPr txBox="1"/>
          <p:nvPr/>
        </p:nvSpPr>
        <p:spPr>
          <a:xfrm>
            <a:off x="750172" y="992755"/>
            <a:ext cx="2203202" cy="1477293"/>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r>
              <a:rPr lang="en-GB" noProof="0"/>
              <a:t>As with all generative AI outputs, the response will need to be fact checked and critically evaluated before use, often with edits and iterations. </a:t>
            </a:r>
          </a:p>
        </p:txBody>
      </p:sp>
      <p:sp>
        <p:nvSpPr>
          <p:cNvPr id="735" name="Google Shape;765;g3b87890651d_0_0"/>
          <p:cNvSpPr txBox="1"/>
          <p:nvPr/>
        </p:nvSpPr>
        <p:spPr>
          <a:xfrm>
            <a:off x="850074" y="3554100"/>
            <a:ext cx="2103300" cy="1800459"/>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defRPr b="1"/>
            </a:pPr>
            <a:r>
              <a:rPr lang="en-GB" noProof="0"/>
              <a:t>Prompt:</a:t>
            </a:r>
          </a:p>
          <a:p>
            <a:pPr>
              <a:defRPr sz="700" b="1"/>
            </a:pPr>
            <a:endParaRPr lang="en-GB" noProof="0"/>
          </a:p>
          <a:p>
            <a:r>
              <a:rPr lang="en-GB" noProof="0"/>
              <a:t>Read our AI policy for staff and students. Can you suggest areas of improvement or that require more clarity?</a:t>
            </a:r>
          </a:p>
          <a:p>
            <a:endParaRPr lang="en-GB" noProof="0"/>
          </a:p>
        </p:txBody>
      </p:sp>
      <p:sp>
        <p:nvSpPr>
          <p:cNvPr id="2" name="Google Shape;583;g3b6568cbf6d_0_318" descr="Arrow pointing from the prompt to the audio output">
            <a:extLst>
              <a:ext uri="{FF2B5EF4-FFF2-40B4-BE49-F238E27FC236}">
                <a16:creationId xmlns:a16="http://schemas.microsoft.com/office/drawing/2014/main" id="{CBD8D610-9BAA-20CF-F614-486FD8091913}"/>
              </a:ext>
            </a:extLst>
          </p:cNvPr>
          <p:cNvSpPr/>
          <p:nvPr/>
        </p:nvSpPr>
        <p:spPr>
          <a:xfrm>
            <a:off x="3071664" y="4074248"/>
            <a:ext cx="599295" cy="225253"/>
          </a:xfrm>
          <a:prstGeom prst="rightArrow">
            <a:avLst>
              <a:gd name="adj1" fmla="val 35620"/>
              <a:gd name="adj2" fmla="val 90724"/>
            </a:avLst>
          </a:prstGeom>
          <a:solidFill>
            <a:schemeClr val="accent5"/>
          </a:solidFill>
          <a:ln w="12700">
            <a:miter lim="400000"/>
          </a:ln>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endParaRPr lang="en-GB" noProof="0"/>
          </a:p>
        </p:txBody>
      </p:sp>
      <p:sp>
        <p:nvSpPr>
          <p:cNvPr id="738" name="Google Shape;768;g3b87890651d_0_0"/>
          <p:cNvSpPr txBox="1"/>
          <p:nvPr/>
        </p:nvSpPr>
        <p:spPr>
          <a:xfrm>
            <a:off x="3789250" y="930427"/>
            <a:ext cx="7745278" cy="5361452"/>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100"/>
            </a:pPr>
            <a:r>
              <a:rPr lang="en-GB" noProof="0"/>
              <a:t>I’ve read the policy in full. Overall, it is </a:t>
            </a:r>
            <a:r>
              <a:rPr lang="en-GB" b="1" noProof="0"/>
              <a:t>strong, mature, and unusually well-developed for the sector</a:t>
            </a:r>
            <a:r>
              <a:rPr lang="en-GB" noProof="0"/>
              <a:t>—particularly in its treatment of ethics, governance, safeguarding, and alignment with regulation. It clearly reflects lived operational experience rather than being a generic compliance document.</a:t>
            </a:r>
          </a:p>
          <a:p>
            <a:pPr>
              <a:lnSpc>
                <a:spcPct val="115000"/>
              </a:lnSpc>
              <a:spcBef>
                <a:spcPts val="1200"/>
              </a:spcBef>
              <a:defRPr sz="1100"/>
            </a:pPr>
            <a:r>
              <a:rPr lang="en-GB" noProof="0"/>
              <a:t>That said, there are several areas where </a:t>
            </a:r>
            <a:r>
              <a:rPr lang="en-GB" b="1" noProof="0"/>
              <a:t>clarity, consistency, or operational sharpness could be improved</a:t>
            </a:r>
            <a:r>
              <a:rPr lang="en-GB" noProof="0"/>
              <a:t>, especially to support staff confidence, student understanding, and defensibility if challenged. I’ve grouped feedback into </a:t>
            </a:r>
            <a:r>
              <a:rPr lang="en-GB" b="1" noProof="0"/>
              <a:t>clarity gaps</a:t>
            </a:r>
            <a:r>
              <a:rPr lang="en-GB" noProof="0"/>
              <a:t>, </a:t>
            </a:r>
            <a:r>
              <a:rPr lang="en-GB" b="1" noProof="0"/>
              <a:t>structural improvements</a:t>
            </a:r>
            <a:r>
              <a:rPr lang="en-GB" noProof="0"/>
              <a:t>, and </a:t>
            </a:r>
            <a:r>
              <a:rPr lang="en-GB" b="1" noProof="0"/>
              <a:t>strategic enhancements</a:t>
            </a:r>
            <a:r>
              <a:rPr lang="en-GB" noProof="0"/>
              <a:t>, referencing the policy throughout.</a:t>
            </a:r>
          </a:p>
          <a:p>
            <a:pPr>
              <a:lnSpc>
                <a:spcPct val="115000"/>
              </a:lnSpc>
              <a:spcBef>
                <a:spcPts val="1800"/>
              </a:spcBef>
              <a:defRPr sz="1100" b="1"/>
            </a:pPr>
            <a:r>
              <a:rPr lang="en-GB" noProof="0"/>
              <a:t>1. Areas Requiring Greater Clarity</a:t>
            </a:r>
          </a:p>
          <a:p>
            <a:pPr>
              <a:lnSpc>
                <a:spcPct val="115000"/>
              </a:lnSpc>
              <a:spcBef>
                <a:spcPts val="1400"/>
              </a:spcBef>
              <a:defRPr sz="1300" b="1"/>
            </a:pPr>
            <a:r>
              <a:rPr lang="en-GB" noProof="0"/>
              <a:t>1.1 What Is </a:t>
            </a:r>
            <a:r>
              <a:rPr lang="en-GB" i="1" noProof="0"/>
              <a:t>Permitted</a:t>
            </a:r>
            <a:r>
              <a:rPr lang="en-GB" noProof="0"/>
              <a:t> vs </a:t>
            </a:r>
            <a:r>
              <a:rPr lang="en-GB" i="1" noProof="0"/>
              <a:t>Prohibited</a:t>
            </a:r>
            <a:r>
              <a:rPr lang="en-GB" noProof="0"/>
              <a:t> AI Use (Especially for Students)</a:t>
            </a:r>
          </a:p>
          <a:p>
            <a:pPr>
              <a:lnSpc>
                <a:spcPct val="115000"/>
              </a:lnSpc>
              <a:spcBef>
                <a:spcPts val="1200"/>
              </a:spcBef>
              <a:defRPr sz="1100"/>
            </a:pPr>
            <a:r>
              <a:rPr lang="en-GB" noProof="0"/>
              <a:t>While the policy strongly emphasises integrity, it often explains </a:t>
            </a:r>
            <a:r>
              <a:rPr lang="en-GB" b="1" noProof="0"/>
              <a:t>risks</a:t>
            </a:r>
            <a:r>
              <a:rPr lang="en-GB" noProof="0"/>
              <a:t> more clearly than </a:t>
            </a:r>
            <a:r>
              <a:rPr lang="en-GB" b="1" noProof="0"/>
              <a:t>allowed practice</a:t>
            </a:r>
            <a:r>
              <a:rPr lang="en-GB" noProof="0"/>
              <a:t>.</a:t>
            </a:r>
          </a:p>
          <a:p>
            <a:pPr>
              <a:lnSpc>
                <a:spcPct val="115000"/>
              </a:lnSpc>
              <a:spcBef>
                <a:spcPts val="1200"/>
              </a:spcBef>
              <a:defRPr sz="1100" b="1"/>
            </a:pPr>
            <a:r>
              <a:rPr lang="en-GB" noProof="0"/>
              <a:t>Issue</a:t>
            </a:r>
          </a:p>
          <a:p>
            <a:pPr marL="457200" indent="-298450">
              <a:lnSpc>
                <a:spcPct val="115000"/>
              </a:lnSpc>
              <a:spcBef>
                <a:spcPts val="1200"/>
              </a:spcBef>
              <a:buClr>
                <a:srgbClr val="000000"/>
              </a:buClr>
              <a:buSzPts val="1100"/>
              <a:buFont typeface="Arial"/>
              <a:buChar char="●"/>
              <a:defRPr sz="1100"/>
            </a:pPr>
            <a:r>
              <a:rPr lang="en-GB" noProof="0"/>
              <a:t>Students are told AI can “support learning but never replace cognition”, but there are few concrete examples.</a:t>
            </a:r>
          </a:p>
          <a:p>
            <a:pPr marL="457200" indent="-298450">
              <a:lnSpc>
                <a:spcPct val="115000"/>
              </a:lnSpc>
              <a:buClr>
                <a:srgbClr val="000000"/>
              </a:buClr>
              <a:buSzPts val="1100"/>
              <a:buFont typeface="Arial"/>
              <a:buChar char="●"/>
              <a:defRPr sz="1100"/>
            </a:pPr>
            <a:r>
              <a:rPr lang="en-GB" noProof="0"/>
              <a:t>This may lead to inconsistent interpretation by staff and anxiety among students.</a:t>
            </a:r>
          </a:p>
          <a:p>
            <a:pPr>
              <a:lnSpc>
                <a:spcPct val="115000"/>
              </a:lnSpc>
              <a:spcBef>
                <a:spcPts val="1200"/>
              </a:spcBef>
              <a:defRPr sz="1100" b="1"/>
            </a:pPr>
            <a:r>
              <a:rPr lang="en-GB" noProof="0"/>
              <a:t>Suggested improvement</a:t>
            </a:r>
            <a:br>
              <a:rPr lang="en-GB" noProof="0"/>
            </a:br>
            <a:r>
              <a:rPr lang="en-GB" b="0" noProof="0"/>
              <a:t>Add a short </a:t>
            </a:r>
            <a:r>
              <a:rPr lang="en-GB" noProof="0"/>
              <a:t>“Permitted / Not Permitted” table</a:t>
            </a:r>
            <a:r>
              <a:rPr lang="en-GB" b="0" noProof="0"/>
              <a:t>, for example:</a:t>
            </a:r>
          </a:p>
          <a:p>
            <a:pPr marL="457200" indent="-298450">
              <a:lnSpc>
                <a:spcPct val="115000"/>
              </a:lnSpc>
              <a:spcBef>
                <a:spcPts val="1200"/>
              </a:spcBef>
              <a:buClr>
                <a:srgbClr val="000000"/>
              </a:buClr>
              <a:buSzPts val="1100"/>
              <a:buFont typeface="Arial"/>
              <a:buChar char="●"/>
              <a:defRPr sz="1100"/>
            </a:pPr>
            <a:r>
              <a:rPr lang="en-GB" noProof="0"/>
              <a:t>✅ Brainstorming ideas</a:t>
            </a:r>
          </a:p>
          <a:p>
            <a:pPr marL="457200" indent="-298450">
              <a:lnSpc>
                <a:spcPct val="115000"/>
              </a:lnSpc>
              <a:buClr>
                <a:srgbClr val="000000"/>
              </a:buClr>
              <a:buSzPts val="1100"/>
              <a:buFont typeface="Arial"/>
              <a:buChar char="●"/>
              <a:defRPr sz="1100"/>
            </a:pPr>
            <a:r>
              <a:rPr lang="en-GB" noProof="0"/>
              <a:t>✅ Draft feedback or explanations</a:t>
            </a:r>
          </a:p>
          <a:p>
            <a:pPr marL="457200" indent="-298450">
              <a:lnSpc>
                <a:spcPct val="115000"/>
              </a:lnSpc>
              <a:buClr>
                <a:srgbClr val="000000"/>
              </a:buClr>
              <a:buSzPts val="1100"/>
              <a:buFont typeface="Arial"/>
              <a:buChar char="●"/>
              <a:defRPr sz="1100"/>
            </a:pPr>
            <a:r>
              <a:rPr lang="en-GB" noProof="0"/>
              <a:t>❌ Writing final assessed answers unless explicitly permitted</a:t>
            </a:r>
          </a:p>
          <a:p>
            <a:pPr marL="457200" indent="-298450">
              <a:lnSpc>
                <a:spcPct val="115000"/>
              </a:lnSpc>
              <a:buClr>
                <a:srgbClr val="000000"/>
              </a:buClr>
              <a:buSzPts val="1100"/>
              <a:buFont typeface="Arial"/>
              <a:buChar char="●"/>
              <a:defRPr sz="1100"/>
            </a:pPr>
            <a:r>
              <a:rPr lang="en-GB" noProof="0"/>
              <a:t>❌ Using AI during exams or NEAs where prohibited by JCQ</a:t>
            </a:r>
          </a:p>
          <a:p>
            <a:pPr>
              <a:lnSpc>
                <a:spcPct val="115000"/>
              </a:lnSpc>
              <a:spcBef>
                <a:spcPts val="1200"/>
              </a:spcBef>
              <a:defRPr sz="1100"/>
            </a:pPr>
            <a:r>
              <a:rPr lang="en-GB" noProof="0"/>
              <a:t>This could sit in Section 6 (Teaching and Learning), or  as a short </a:t>
            </a:r>
            <a:r>
              <a:rPr lang="en-GB" b="1" noProof="0"/>
              <a:t>Appendix for Students</a:t>
            </a:r>
          </a:p>
        </p:txBody>
      </p:sp>
      <p:sp>
        <p:nvSpPr>
          <p:cNvPr id="732" name="Google Shape;770;g3b87890651d_0_0"/>
          <p:cNvSpPr txBox="1"/>
          <p:nvPr/>
        </p:nvSpPr>
        <p:spPr>
          <a:xfrm>
            <a:off x="800123" y="63542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40" name="Google Shape;771;g3b87890651d_0_0"/>
          <p:cNvSpPr txBox="1">
            <a:spLocks noGrp="1"/>
          </p:cNvSpPr>
          <p:nvPr>
            <p:ph type="sldNum" sz="quarter" idx="4294967295"/>
          </p:nvPr>
        </p:nvSpPr>
        <p:spPr>
          <a:xfrm>
            <a:off x="11511278" y="63542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52</a:t>
            </a:fld>
            <a:endParaRPr lang="en-GB" noProof="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Google Shape;776;g3b659c0c0ce_0_3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442" r="3442"/>
          <a:stretch/>
        </p:blipFill>
        <p:spPr>
          <a:xfrm>
            <a:off x="4737101" y="1854200"/>
            <a:ext cx="7454901" cy="5003802"/>
          </a:xfrm>
          <a:prstGeom prst="rect">
            <a:avLst/>
          </a:prstGeom>
          <a:ln w="12700">
            <a:miter lim="400000"/>
          </a:ln>
        </p:spPr>
      </p:pic>
      <p:pic>
        <p:nvPicPr>
          <p:cNvPr id="746" name="Google Shape;777;g3b659c0c0ce_0_3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747" name="Google Shape;778;g3b659c0c0ce_0_35"/>
          <p:cNvSpPr txBox="1">
            <a:spLocks noGrp="1"/>
          </p:cNvSpPr>
          <p:nvPr>
            <p:ph type="title"/>
          </p:nvPr>
        </p:nvSpPr>
        <p:spPr>
          <a:xfrm>
            <a:off x="617548" y="431458"/>
            <a:ext cx="10956604" cy="512402"/>
          </a:xfrm>
          <a:prstGeom prst="rect">
            <a:avLst/>
          </a:prstGeom>
        </p:spPr>
        <p:txBody>
          <a:bodyPr>
            <a:normAutofit fontScale="90000"/>
          </a:bodyPr>
          <a:lstStyle/>
          <a:p>
            <a:r>
              <a:rPr lang="en-GB" sz="2700" noProof="0"/>
              <a:t>How can generative AI tools support with business and operations?</a:t>
            </a:r>
            <a:br>
              <a:rPr lang="en-GB" noProof="0"/>
            </a:br>
            <a:br>
              <a:rPr lang="en-GB"/>
            </a:br>
            <a:r>
              <a:rPr lang="en-GB" sz="2200"/>
              <a:t>3. Data analysis and reporting</a:t>
            </a:r>
            <a:endParaRPr lang="en-GB" noProof="0"/>
          </a:p>
        </p:txBody>
      </p:sp>
      <p:sp>
        <p:nvSpPr>
          <p:cNvPr id="748" name="Google Shape;779;g3b659c0c0ce_0_35"/>
          <p:cNvSpPr txBox="1">
            <a:spLocks noGrp="1"/>
          </p:cNvSpPr>
          <p:nvPr>
            <p:ph type="body" idx="1"/>
          </p:nvPr>
        </p:nvSpPr>
        <p:spPr>
          <a:xfrm>
            <a:off x="647723" y="1376004"/>
            <a:ext cx="7231906" cy="4725333"/>
          </a:xfrm>
          <a:prstGeom prst="rect">
            <a:avLst/>
          </a:prstGeom>
        </p:spPr>
        <p:txBody>
          <a:bodyPr/>
          <a:lstStyle/>
          <a:p>
            <a:pPr indent="457200">
              <a:lnSpc>
                <a:spcPct val="115000"/>
              </a:lnSpc>
              <a:defRPr b="1"/>
            </a:pPr>
            <a:endParaRPr lang="en-GB" noProof="0"/>
          </a:p>
          <a:p>
            <a:pPr marL="457200" indent="-342900">
              <a:lnSpc>
                <a:spcPct val="115000"/>
              </a:lnSpc>
              <a:buClr>
                <a:srgbClr val="0A548B"/>
              </a:buClr>
              <a:buSzPts val="1800"/>
              <a:buFont typeface="Gill Sans Light"/>
              <a:buChar char="●"/>
            </a:pPr>
            <a:r>
              <a:rPr lang="en-GB" noProof="0"/>
              <a:t>Exploring patterns in attendance, attainment or operational metrics at cohort level </a:t>
            </a:r>
          </a:p>
          <a:p>
            <a:pPr marL="457200" indent="-342900">
              <a:lnSpc>
                <a:spcPct val="115000"/>
              </a:lnSpc>
              <a:buClr>
                <a:srgbClr val="0A548B"/>
              </a:buClr>
              <a:buSzPts val="1800"/>
              <a:buFont typeface="Gill Sans Light"/>
              <a:buChar char="●"/>
            </a:pPr>
            <a:r>
              <a:rPr lang="en-GB" noProof="0"/>
              <a:t>Exploring patterns in attendance, attainment or operational metrics by key demographic (like disadvantaged, FSM or EAL)</a:t>
            </a:r>
          </a:p>
          <a:p>
            <a:pPr marL="457200" indent="-342900">
              <a:lnSpc>
                <a:spcPct val="115000"/>
              </a:lnSpc>
              <a:buClr>
                <a:srgbClr val="0A548B"/>
              </a:buClr>
              <a:buSzPts val="1800"/>
              <a:buFont typeface="Gill Sans Light"/>
              <a:buChar char="●"/>
            </a:pPr>
            <a:r>
              <a:rPr lang="en-GB" noProof="0"/>
              <a:t>Creating data visualisations to support leadership discussion</a:t>
            </a:r>
          </a:p>
          <a:p>
            <a:pPr marL="457200" indent="-342900">
              <a:lnSpc>
                <a:spcPct val="115000"/>
              </a:lnSpc>
              <a:buClr>
                <a:srgbClr val="0A548B"/>
              </a:buClr>
              <a:buSzPts val="1800"/>
              <a:buFont typeface="Gill Sans Light"/>
              <a:buChar char="●"/>
            </a:pPr>
            <a:r>
              <a:rPr lang="en-GB" noProof="0"/>
              <a:t>Analysing anonymised survey responses from pupils, students, parents or staff</a:t>
            </a:r>
          </a:p>
          <a:p>
            <a:pPr marL="457200" indent="-342900">
              <a:lnSpc>
                <a:spcPct val="115000"/>
              </a:lnSpc>
              <a:buClr>
                <a:srgbClr val="0A548B"/>
              </a:buClr>
              <a:buSzPts val="1800"/>
              <a:buFont typeface="Gill Sans Light"/>
              <a:buChar char="●"/>
            </a:pPr>
            <a:r>
              <a:rPr lang="en-GB" noProof="0"/>
              <a:t>Generating insights to inform resource allocation and </a:t>
            </a:r>
          </a:p>
          <a:p>
            <a:pPr indent="114300">
              <a:lnSpc>
                <a:spcPct val="115000"/>
              </a:lnSpc>
            </a:pPr>
            <a:r>
              <a:rPr lang="en-GB" noProof="0"/>
              <a:t>      intervention planning</a:t>
            </a:r>
          </a:p>
          <a:p>
            <a:pPr marL="457200" indent="-342900">
              <a:lnSpc>
                <a:spcPct val="115000"/>
              </a:lnSpc>
              <a:buClr>
                <a:srgbClr val="0A548B"/>
              </a:buClr>
              <a:buSzPts val="1800"/>
              <a:buFont typeface="Gill Sans Light"/>
              <a:buChar char="●"/>
            </a:pPr>
            <a:r>
              <a:rPr lang="en-GB" noProof="0"/>
              <a:t>Analysing historic data to identify trends or patterns </a:t>
            </a:r>
          </a:p>
          <a:p>
            <a:pPr indent="114300">
              <a:lnSpc>
                <a:spcPct val="115000"/>
              </a:lnSpc>
            </a:pPr>
            <a:r>
              <a:rPr lang="en-GB" noProof="0"/>
              <a:t>     in attendance or attainment but key characteristics</a:t>
            </a:r>
          </a:p>
        </p:txBody>
      </p:sp>
      <p:sp>
        <p:nvSpPr>
          <p:cNvPr id="744" name="Google Shape;780;g3b659c0c0ce_0_35"/>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49" name="Google Shape;781;g3b659c0c0ce_0_35"/>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53</a:t>
            </a:fld>
            <a:endParaRPr lang="en-GB" noProof="0">
              <a:solidFill>
                <a:schemeClr val="bg1"/>
              </a:solidFil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Google Shape;787;g3b87890651d_0_12"/>
          <p:cNvSpPr txBox="1">
            <a:spLocks noGrp="1"/>
          </p:cNvSpPr>
          <p:nvPr>
            <p:ph type="title"/>
          </p:nvPr>
        </p:nvSpPr>
        <p:spPr>
          <a:xfrm>
            <a:off x="617698" y="305642"/>
            <a:ext cx="10956604" cy="619585"/>
          </a:xfrm>
          <a:prstGeom prst="rect">
            <a:avLst/>
          </a:prstGeom>
        </p:spPr>
        <p:txBody>
          <a:bodyPr/>
          <a:lstStyle/>
          <a:p>
            <a:pPr>
              <a:lnSpc>
                <a:spcPct val="150000"/>
              </a:lnSpc>
            </a:pPr>
            <a:r>
              <a:rPr lang="en-GB" noProof="0"/>
              <a:t>Exploring patterns in absence data </a:t>
            </a:r>
          </a:p>
        </p:txBody>
      </p:sp>
      <p:sp>
        <p:nvSpPr>
          <p:cNvPr id="2" name="TextBox 1">
            <a:extLst>
              <a:ext uri="{FF2B5EF4-FFF2-40B4-BE49-F238E27FC236}">
                <a16:creationId xmlns:a16="http://schemas.microsoft.com/office/drawing/2014/main" id="{FF695C85-6D3F-6459-D855-FC9E4DD5BDEA}"/>
              </a:ext>
            </a:extLst>
          </p:cNvPr>
          <p:cNvSpPr txBox="1"/>
          <p:nvPr/>
        </p:nvSpPr>
        <p:spPr>
          <a:xfrm>
            <a:off x="608024" y="949835"/>
            <a:ext cx="1092657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800">
                <a:latin typeface="Arial" panose="020B0604020202020204" pitchFamily="34" charset="0"/>
                <a:cs typeface="Arial" panose="020B0604020202020204" pitchFamily="34" charset="0"/>
              </a:rPr>
              <a:t>When analysing large volumes of data, staff can use AI tools to assist their process</a:t>
            </a:r>
            <a:r>
              <a:rPr lang="en-GB"/>
              <a:t>.</a:t>
            </a:r>
            <a:endParaRPr kumimoji="0" lang="en-GB" sz="1400" b="0" i="0" u="none" strike="noStrike" cap="none" spc="0" normalizeH="0" baseline="0">
              <a:ln>
                <a:noFill/>
              </a:ln>
              <a:solidFill>
                <a:srgbClr val="000000"/>
              </a:solidFill>
              <a:effectLst/>
              <a:uFillTx/>
              <a:latin typeface="+mj-lt"/>
              <a:ea typeface="+mj-ea"/>
              <a:cs typeface="+mj-cs"/>
              <a:sym typeface="Arial"/>
            </a:endParaRPr>
          </a:p>
        </p:txBody>
      </p:sp>
      <p:sp>
        <p:nvSpPr>
          <p:cNvPr id="756" name="Google Shape;789;g3b87890651d_0_12"/>
          <p:cNvSpPr txBox="1"/>
          <p:nvPr/>
        </p:nvSpPr>
        <p:spPr>
          <a:xfrm>
            <a:off x="919288" y="1801111"/>
            <a:ext cx="2396702" cy="824316"/>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Class or cohort attendance report for a term or year</a:t>
            </a:r>
          </a:p>
        </p:txBody>
      </p:sp>
      <p:sp>
        <p:nvSpPr>
          <p:cNvPr id="758" name="Google Shape;791;g3b87890651d_0_12"/>
          <p:cNvSpPr txBox="1"/>
          <p:nvPr/>
        </p:nvSpPr>
        <p:spPr>
          <a:xfrm>
            <a:off x="854470" y="3049551"/>
            <a:ext cx="2515089" cy="2262123"/>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Prompt describing the parameters of dataset and requirements. For example, analyse this lesson by lesson data for each student. Are there any patterns or trends that emerge?</a:t>
            </a:r>
          </a:p>
          <a:p>
            <a:endParaRPr lang="en-GB" noProof="0"/>
          </a:p>
        </p:txBody>
      </p:sp>
      <p:sp>
        <p:nvSpPr>
          <p:cNvPr id="759" name="Google Shape;792;g3b87890651d_0_12" descr="Arrow">
            <a:extLst>
              <a:ext uri="{C183D7F6-B498-43B3-948B-1728B52AA6E4}">
                <adec:decorative xmlns:adec="http://schemas.microsoft.com/office/drawing/2017/decorative" val="0"/>
              </a:ext>
            </a:extLst>
          </p:cNvPr>
          <p:cNvSpPr/>
          <p:nvPr/>
        </p:nvSpPr>
        <p:spPr>
          <a:xfrm rot="5044049">
            <a:off x="3677746" y="2323008"/>
            <a:ext cx="658340" cy="6057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5" y="4194"/>
                  <a:pt x="11894" y="4194"/>
                </a:cubicBezTo>
                <a:lnTo>
                  <a:pt x="14220" y="4194"/>
                </a:lnTo>
                <a:lnTo>
                  <a:pt x="14220" y="0"/>
                </a:lnTo>
                <a:lnTo>
                  <a:pt x="21600" y="5952"/>
                </a:lnTo>
                <a:lnTo>
                  <a:pt x="14220" y="11904"/>
                </a:lnTo>
                <a:lnTo>
                  <a:pt x="14220" y="7710"/>
                </a:lnTo>
                <a:lnTo>
                  <a:pt x="11894" y="7710"/>
                </a:lnTo>
                <a:cubicBezTo>
                  <a:pt x="6652" y="7710"/>
                  <a:pt x="2402" y="13929"/>
                  <a:pt x="2402"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760" name="Google Shape;793;g3b87890651d_0_12">
            <a:extLst>
              <a:ext uri="{C183D7F6-B498-43B3-948B-1728B52AA6E4}">
                <adec:decorative xmlns:adec="http://schemas.microsoft.com/office/drawing/2017/decorative" val="1"/>
              </a:ext>
            </a:extLst>
          </p:cNvPr>
          <p:cNvSpPr/>
          <p:nvPr/>
        </p:nvSpPr>
        <p:spPr>
          <a:xfrm>
            <a:off x="3409162" y="3602516"/>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62" name="Google Shape;795;g3b87890651d_0_12"/>
          <p:cNvSpPr txBox="1"/>
          <p:nvPr/>
        </p:nvSpPr>
        <p:spPr>
          <a:xfrm>
            <a:off x="4255449" y="3413128"/>
            <a:ext cx="1586102" cy="42978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Generative AI</a:t>
            </a:r>
          </a:p>
        </p:txBody>
      </p:sp>
      <p:sp>
        <p:nvSpPr>
          <p:cNvPr id="763" name="Google Shape;796;g3b87890651d_0_12" descr="arrow">
            <a:extLst>
              <a:ext uri="{C183D7F6-B498-43B3-948B-1728B52AA6E4}">
                <adec:decorative xmlns:adec="http://schemas.microsoft.com/office/drawing/2017/decorative" val="0"/>
              </a:ext>
            </a:extLst>
          </p:cNvPr>
          <p:cNvSpPr/>
          <p:nvPr/>
        </p:nvSpPr>
        <p:spPr>
          <a:xfrm>
            <a:off x="6071313" y="3579016"/>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65" name="Google Shape;798;g3b87890651d_0_12"/>
          <p:cNvSpPr txBox="1"/>
          <p:nvPr/>
        </p:nvSpPr>
        <p:spPr>
          <a:xfrm>
            <a:off x="7041991" y="3221527"/>
            <a:ext cx="1969800" cy="824316"/>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Human oversight to check content and make changes</a:t>
            </a:r>
          </a:p>
        </p:txBody>
      </p:sp>
      <p:sp>
        <p:nvSpPr>
          <p:cNvPr id="766" name="Google Shape;799;g3b87890651d_0_12" descr="arrow">
            <a:extLst>
              <a:ext uri="{C183D7F6-B498-43B3-948B-1728B52AA6E4}">
                <adec:decorative xmlns:adec="http://schemas.microsoft.com/office/drawing/2017/decorative" val="0"/>
              </a:ext>
            </a:extLst>
          </p:cNvPr>
          <p:cNvSpPr/>
          <p:nvPr/>
        </p:nvSpPr>
        <p:spPr>
          <a:xfrm>
            <a:off x="9160288" y="3579016"/>
            <a:ext cx="670502" cy="250202"/>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68" name="Google Shape;801;g3b87890651d_0_12"/>
          <p:cNvSpPr txBox="1"/>
          <p:nvPr/>
        </p:nvSpPr>
        <p:spPr>
          <a:xfrm>
            <a:off x="9988198" y="3337178"/>
            <a:ext cx="1220576" cy="707852"/>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700"/>
            </a:lvl1pPr>
          </a:lstStyle>
          <a:p>
            <a:r>
              <a:rPr lang="en-GB" noProof="0"/>
              <a:t>Identified Trends</a:t>
            </a:r>
          </a:p>
        </p:txBody>
      </p:sp>
      <p:sp>
        <p:nvSpPr>
          <p:cNvPr id="769" name="Google Shape;802;g3b87890651d_0_12"/>
          <p:cNvSpPr txBox="1"/>
          <p:nvPr/>
        </p:nvSpPr>
        <p:spPr>
          <a:xfrm>
            <a:off x="4270796" y="4500991"/>
            <a:ext cx="7125052" cy="143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p>
            <a:r>
              <a:rPr lang="en-GB" noProof="0"/>
              <a:t>Please note that:</a:t>
            </a:r>
          </a:p>
          <a:p>
            <a:pPr>
              <a:defRPr sz="400"/>
            </a:pPr>
            <a:endParaRPr lang="en-GB" noProof="0"/>
          </a:p>
          <a:p>
            <a:r>
              <a:rPr lang="en-GB" noProof="0"/>
              <a:t> “Any content produced requires critical judgement to check for appropriateness and accuracy. The quality and content of any final documents remains the responsibility of the professional who produced it and the organisation they belong to, regardless of the tools or resources used.” </a:t>
            </a:r>
          </a:p>
          <a:p>
            <a:pPr>
              <a:defRPr sz="400"/>
            </a:pPr>
            <a:endParaRPr lang="en-GB" noProof="0"/>
          </a:p>
          <a:p>
            <a:r>
              <a:rPr lang="en-GB" noProof="0"/>
              <a:t>	- </a:t>
            </a:r>
            <a:r>
              <a:rPr lang="en-GB" i="1" noProof="0"/>
              <a:t>DfE Generative AI in Education, updated January 2025</a:t>
            </a:r>
          </a:p>
        </p:txBody>
      </p:sp>
      <p:sp>
        <p:nvSpPr>
          <p:cNvPr id="753" name="Google Shape;803;g3b87890651d_0_12"/>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70" name="Google Shape;804;g3b87890651d_0_12"/>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54</a:t>
            </a:fld>
            <a:endParaRPr lang="en-GB" noProof="0"/>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Google Shape;809;g3b659c0c0ce_0_4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78" r="278"/>
          <a:stretch/>
        </p:blipFill>
        <p:spPr>
          <a:xfrm>
            <a:off x="4737101" y="1854200"/>
            <a:ext cx="7454901" cy="5003802"/>
          </a:xfrm>
          <a:prstGeom prst="rect">
            <a:avLst/>
          </a:prstGeom>
          <a:ln w="12700">
            <a:miter lim="400000"/>
          </a:ln>
        </p:spPr>
      </p:pic>
      <p:pic>
        <p:nvPicPr>
          <p:cNvPr id="776" name="Google Shape;810;g3b659c0c0ce_0_4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777" name="Google Shape;811;g3b659c0c0ce_0_44"/>
          <p:cNvSpPr txBox="1">
            <a:spLocks noGrp="1"/>
          </p:cNvSpPr>
          <p:nvPr>
            <p:ph type="title"/>
          </p:nvPr>
        </p:nvSpPr>
        <p:spPr>
          <a:xfrm>
            <a:off x="626332" y="501046"/>
            <a:ext cx="10956604" cy="512403"/>
          </a:xfrm>
          <a:prstGeom prst="rect">
            <a:avLst/>
          </a:prstGeom>
        </p:spPr>
        <p:txBody>
          <a:bodyPr>
            <a:normAutofit fontScale="90000"/>
          </a:bodyPr>
          <a:lstStyle/>
          <a:p>
            <a:r>
              <a:rPr lang="en-GB" noProof="0"/>
              <a:t>How can generative AI tools support with business and operations?</a:t>
            </a:r>
            <a:br>
              <a:rPr lang="en-GB" noProof="0"/>
            </a:br>
            <a:br>
              <a:rPr lang="en-GB"/>
            </a:br>
            <a:r>
              <a:rPr lang="en-GB"/>
              <a:t>4. Planning and coordination</a:t>
            </a:r>
            <a:br>
              <a:rPr lang="en-GB" noProof="0"/>
            </a:br>
            <a:br>
              <a:rPr lang="en-GB"/>
            </a:br>
            <a:endParaRPr lang="en-GB" noProof="0"/>
          </a:p>
        </p:txBody>
      </p:sp>
      <p:sp>
        <p:nvSpPr>
          <p:cNvPr id="778" name="Google Shape;812;g3b659c0c0ce_0_44"/>
          <p:cNvSpPr txBox="1">
            <a:spLocks noGrp="1"/>
          </p:cNvSpPr>
          <p:nvPr>
            <p:ph type="body" sz="half" idx="1"/>
          </p:nvPr>
        </p:nvSpPr>
        <p:spPr>
          <a:xfrm>
            <a:off x="626332" y="1270483"/>
            <a:ext cx="6051001" cy="4693503"/>
          </a:xfrm>
          <a:prstGeom prst="rect">
            <a:avLst/>
          </a:prstGeom>
        </p:spPr>
        <p:txBody>
          <a:bodyPr>
            <a:normAutofit/>
          </a:bodyPr>
          <a:lstStyle/>
          <a:p>
            <a:pPr indent="457200">
              <a:lnSpc>
                <a:spcPct val="115000"/>
              </a:lnSpc>
              <a:defRPr b="1"/>
            </a:pPr>
            <a:endParaRPr lang="en-GB" noProof="0"/>
          </a:p>
          <a:p>
            <a:pPr marL="457200" indent="-342900">
              <a:lnSpc>
                <a:spcPct val="115000"/>
              </a:lnSpc>
              <a:buClr>
                <a:srgbClr val="0A548B"/>
              </a:buClr>
              <a:buSzPts val="1800"/>
              <a:buFont typeface="Gill Sans Light"/>
              <a:buChar char="●"/>
            </a:pPr>
            <a:r>
              <a:rPr lang="en-GB" noProof="0"/>
              <a:t>Creating comprehensive trip planning documentation including risk assessments</a:t>
            </a:r>
          </a:p>
          <a:p>
            <a:pPr marL="457200" indent="-342900">
              <a:lnSpc>
                <a:spcPct val="115000"/>
              </a:lnSpc>
              <a:buClr>
                <a:srgbClr val="0A548B"/>
              </a:buClr>
              <a:buSzPts val="1800"/>
              <a:buFont typeface="Gill Sans Light"/>
              <a:buChar char="●"/>
            </a:pPr>
            <a:r>
              <a:rPr lang="en-GB" noProof="0"/>
              <a:t>Developing detailed itineraries, checklists and communication materials</a:t>
            </a:r>
          </a:p>
          <a:p>
            <a:pPr marL="457200" indent="-342900">
              <a:lnSpc>
                <a:spcPct val="115000"/>
              </a:lnSpc>
              <a:buClr>
                <a:srgbClr val="0A548B"/>
              </a:buClr>
              <a:buSzPts val="1800"/>
              <a:buFont typeface="Gill Sans Light"/>
              <a:buChar char="●"/>
            </a:pPr>
            <a:r>
              <a:rPr lang="en-GB" noProof="0"/>
              <a:t>Generating task lists with responsibilities and deadlines</a:t>
            </a:r>
          </a:p>
          <a:p>
            <a:pPr marL="457200" indent="-342900">
              <a:lnSpc>
                <a:spcPct val="115000"/>
              </a:lnSpc>
              <a:buClr>
                <a:srgbClr val="0A548B"/>
              </a:buClr>
              <a:buSzPts val="1800"/>
              <a:buFont typeface="Gill Sans Light"/>
              <a:buChar char="●"/>
            </a:pPr>
            <a:r>
              <a:rPr lang="en-GB" noProof="0"/>
              <a:t>Supporting estates coordination and development planning</a:t>
            </a:r>
          </a:p>
          <a:p>
            <a:pPr marL="457200" indent="-342900">
              <a:lnSpc>
                <a:spcPct val="115000"/>
              </a:lnSpc>
              <a:buClr>
                <a:srgbClr val="0A548B"/>
              </a:buClr>
              <a:buSzPts val="1800"/>
              <a:buFont typeface="Gill Sans Light"/>
              <a:buChar char="●"/>
            </a:pPr>
            <a:r>
              <a:rPr lang="en-GB" noProof="0"/>
              <a:t>Creating standard operating procedures from voice recordings or process notes</a:t>
            </a:r>
          </a:p>
          <a:p>
            <a:pPr marL="457200" indent="-342900">
              <a:lnSpc>
                <a:spcPct val="115000"/>
              </a:lnSpc>
              <a:buClr>
                <a:srgbClr val="0A548B"/>
              </a:buClr>
              <a:buSzPts val="1800"/>
              <a:buFont typeface="Gill Sans Light"/>
              <a:buChar char="●"/>
            </a:pPr>
            <a:r>
              <a:rPr lang="en-GB" noProof="0"/>
              <a:t>Analysing staff costs, other costs or budgets to   identify underlying trends and support planning</a:t>
            </a:r>
          </a:p>
          <a:p>
            <a:pPr marL="457200" indent="-342900">
              <a:lnSpc>
                <a:spcPct val="115000"/>
              </a:lnSpc>
              <a:buClr>
                <a:srgbClr val="0A548B"/>
              </a:buClr>
              <a:buSzPts val="1800"/>
              <a:buFont typeface="Gill Sans Light"/>
              <a:buChar char="●"/>
            </a:pPr>
            <a:r>
              <a:rPr lang="en-GB" noProof="0"/>
              <a:t>Pay reconciliation between budget </a:t>
            </a:r>
          </a:p>
          <a:p>
            <a:pPr indent="114300">
              <a:lnSpc>
                <a:spcPct val="115000"/>
              </a:lnSpc>
            </a:pPr>
            <a:r>
              <a:rPr lang="en-GB" noProof="0"/>
              <a:t>     software and payroll</a:t>
            </a:r>
          </a:p>
        </p:txBody>
      </p:sp>
      <p:sp>
        <p:nvSpPr>
          <p:cNvPr id="774" name="Google Shape;813;g3b659c0c0ce_0_44"/>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779" name="Google Shape;814;g3b659c0c0ce_0_44"/>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55</a:t>
            </a:fld>
            <a:endParaRPr lang="en-GB" noProof="0">
              <a:solidFill>
                <a:schemeClr val="bg1"/>
              </a:solidFill>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Google Shape;820;g3b87890651d_0_36"/>
          <p:cNvSpPr txBox="1">
            <a:spLocks noGrp="1"/>
          </p:cNvSpPr>
          <p:nvPr>
            <p:ph type="title"/>
          </p:nvPr>
        </p:nvSpPr>
        <p:spPr>
          <a:xfrm>
            <a:off x="571702" y="294521"/>
            <a:ext cx="10956604" cy="567311"/>
          </a:xfrm>
          <a:prstGeom prst="rect">
            <a:avLst/>
          </a:prstGeom>
        </p:spPr>
        <p:txBody>
          <a:bodyPr/>
          <a:lstStyle/>
          <a:p>
            <a:pPr>
              <a:lnSpc>
                <a:spcPct val="150000"/>
              </a:lnSpc>
            </a:pPr>
            <a:r>
              <a:rPr lang="en-GB" noProof="0"/>
              <a:t>Budget planning</a:t>
            </a:r>
          </a:p>
        </p:txBody>
      </p:sp>
      <p:sp>
        <p:nvSpPr>
          <p:cNvPr id="2" name="TextBox 1">
            <a:extLst>
              <a:ext uri="{FF2B5EF4-FFF2-40B4-BE49-F238E27FC236}">
                <a16:creationId xmlns:a16="http://schemas.microsoft.com/office/drawing/2014/main" id="{0810922C-0F7D-2170-3CE0-BB4AAE505A17}"/>
              </a:ext>
            </a:extLst>
          </p:cNvPr>
          <p:cNvSpPr txBox="1"/>
          <p:nvPr/>
        </p:nvSpPr>
        <p:spPr>
          <a:xfrm>
            <a:off x="540396" y="991287"/>
            <a:ext cx="1084927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800"/>
              <a:t>When planning the new budget staff can use AI tools to assist their process</a:t>
            </a:r>
            <a:r>
              <a:rPr lang="en-GB"/>
              <a:t>.</a:t>
            </a:r>
            <a:endParaRPr kumimoji="0" lang="en-GB" sz="1400" b="0" i="0" u="none" strike="noStrike" cap="none" spc="0" normalizeH="0" baseline="0">
              <a:ln>
                <a:noFill/>
              </a:ln>
              <a:solidFill>
                <a:srgbClr val="000000"/>
              </a:solidFill>
              <a:effectLst/>
              <a:uFillTx/>
              <a:latin typeface="+mj-lt"/>
              <a:ea typeface="+mj-ea"/>
              <a:cs typeface="+mj-cs"/>
              <a:sym typeface="Arial"/>
            </a:endParaRPr>
          </a:p>
        </p:txBody>
      </p:sp>
      <p:sp>
        <p:nvSpPr>
          <p:cNvPr id="786" name="Google Shape;822;g3b87890651d_0_36"/>
          <p:cNvSpPr txBox="1"/>
          <p:nvPr/>
        </p:nvSpPr>
        <p:spPr>
          <a:xfrm>
            <a:off x="742296" y="1711119"/>
            <a:ext cx="2783809" cy="1338794"/>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500"/>
            </a:lvl1pPr>
          </a:lstStyle>
          <a:p>
            <a:r>
              <a:rPr lang="en-GB" noProof="0"/>
              <a:t>Historic and current budget data. Other supporting documents, list of assumptions, context or known costs.   </a:t>
            </a:r>
          </a:p>
        </p:txBody>
      </p:sp>
      <p:sp>
        <p:nvSpPr>
          <p:cNvPr id="788" name="Google Shape;824;g3b87890651d_0_36"/>
          <p:cNvSpPr txBox="1"/>
          <p:nvPr/>
        </p:nvSpPr>
        <p:spPr>
          <a:xfrm>
            <a:off x="742296" y="3467122"/>
            <a:ext cx="2783809" cy="2031291"/>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500"/>
            </a:lvl1pPr>
          </a:lstStyle>
          <a:p>
            <a:r>
              <a:rPr lang="en-GB" noProof="0"/>
              <a:t>Prompt describing the requirements. For example, based on the last three years’ budgets and the current staff costs, help me draft a budget for next year. I have attached a list of assumptions and known costs to help.</a:t>
            </a:r>
          </a:p>
        </p:txBody>
      </p:sp>
      <p:sp>
        <p:nvSpPr>
          <p:cNvPr id="789" name="Google Shape;825;g3b87890651d_0_36">
            <a:extLst>
              <a:ext uri="{C183D7F6-B498-43B3-948B-1728B52AA6E4}">
                <adec:decorative xmlns:adec="http://schemas.microsoft.com/office/drawing/2017/decorative" val="1"/>
              </a:ext>
            </a:extLst>
          </p:cNvPr>
          <p:cNvSpPr/>
          <p:nvPr/>
        </p:nvSpPr>
        <p:spPr>
          <a:xfrm rot="5044049">
            <a:off x="4091020" y="2569172"/>
            <a:ext cx="670493" cy="4581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5" y="4194"/>
                  <a:pt x="11894" y="4194"/>
                </a:cubicBezTo>
                <a:lnTo>
                  <a:pt x="14220" y="4194"/>
                </a:lnTo>
                <a:lnTo>
                  <a:pt x="14220" y="0"/>
                </a:lnTo>
                <a:lnTo>
                  <a:pt x="21600" y="5952"/>
                </a:lnTo>
                <a:lnTo>
                  <a:pt x="14220" y="11904"/>
                </a:lnTo>
                <a:lnTo>
                  <a:pt x="14220" y="7710"/>
                </a:lnTo>
                <a:lnTo>
                  <a:pt x="11894" y="7710"/>
                </a:lnTo>
                <a:cubicBezTo>
                  <a:pt x="6652" y="7710"/>
                  <a:pt x="2402" y="13929"/>
                  <a:pt x="2402" y="21600"/>
                </a:cubicBezTo>
                <a:close/>
              </a:path>
            </a:pathLst>
          </a:custGeom>
          <a:solidFill>
            <a:schemeClr val="accent5"/>
          </a:solidFill>
          <a:ln w="12700">
            <a:miter lim="400000"/>
          </a:ln>
        </p:spPr>
        <p:txBody>
          <a:bodyPr lIns="45718" tIns="45718" rIns="45718" bIns="45718" anchor="ctr"/>
          <a:lstStyle/>
          <a:p>
            <a:pPr algn="ctr"/>
            <a:endParaRPr lang="en-GB" noProof="0"/>
          </a:p>
        </p:txBody>
      </p:sp>
      <p:sp>
        <p:nvSpPr>
          <p:cNvPr id="790" name="Google Shape;826;g3b87890651d_0_36" descr="arrow">
            <a:extLst>
              <a:ext uri="{C183D7F6-B498-43B3-948B-1728B52AA6E4}">
                <adec:decorative xmlns:adec="http://schemas.microsoft.com/office/drawing/2017/decorative" val="0"/>
              </a:ext>
            </a:extLst>
          </p:cNvPr>
          <p:cNvSpPr/>
          <p:nvPr/>
        </p:nvSpPr>
        <p:spPr>
          <a:xfrm rot="6142350" flipH="1">
            <a:off x="3686161" y="4143235"/>
            <a:ext cx="586559" cy="4581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048"/>
                </a:lnTo>
                <a:cubicBezTo>
                  <a:pt x="0" y="11740"/>
                  <a:pt x="5894" y="4194"/>
                  <a:pt x="13164" y="4194"/>
                </a:cubicBezTo>
                <a:lnTo>
                  <a:pt x="13164" y="0"/>
                </a:lnTo>
                <a:lnTo>
                  <a:pt x="21600" y="5952"/>
                </a:lnTo>
                <a:lnTo>
                  <a:pt x="13164" y="11904"/>
                </a:lnTo>
                <a:lnTo>
                  <a:pt x="13164" y="7710"/>
                </a:lnTo>
                <a:cubicBezTo>
                  <a:pt x="7410" y="7710"/>
                  <a:pt x="2746" y="13681"/>
                  <a:pt x="2746" y="21048"/>
                </a:cubicBezTo>
                <a:lnTo>
                  <a:pt x="2746" y="21600"/>
                </a:lnTo>
                <a:close/>
              </a:path>
            </a:pathLst>
          </a:custGeom>
          <a:solidFill>
            <a:schemeClr val="accent5"/>
          </a:solidFill>
          <a:ln w="12700">
            <a:miter lim="400000"/>
          </a:ln>
        </p:spPr>
        <p:txBody>
          <a:bodyPr lIns="45718" tIns="45718" rIns="45718" bIns="45718" anchor="ctr"/>
          <a:lstStyle/>
          <a:p>
            <a:pPr algn="ctr"/>
            <a:endParaRPr lang="en-GB" noProof="0"/>
          </a:p>
        </p:txBody>
      </p:sp>
      <p:sp>
        <p:nvSpPr>
          <p:cNvPr id="792" name="Google Shape;828;g3b87890651d_0_36"/>
          <p:cNvSpPr txBox="1"/>
          <p:nvPr/>
        </p:nvSpPr>
        <p:spPr>
          <a:xfrm>
            <a:off x="4163750" y="3395969"/>
            <a:ext cx="1586102" cy="429785"/>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a:lvl1pPr>
          </a:lstStyle>
          <a:p>
            <a:r>
              <a:rPr lang="en-GB" noProof="0"/>
              <a:t>Generative AI</a:t>
            </a:r>
          </a:p>
        </p:txBody>
      </p:sp>
      <p:sp>
        <p:nvSpPr>
          <p:cNvPr id="793" name="Google Shape;829;g3b87890651d_0_36" descr="arrow"/>
          <p:cNvSpPr/>
          <p:nvPr/>
        </p:nvSpPr>
        <p:spPr>
          <a:xfrm>
            <a:off x="5979612" y="3561857"/>
            <a:ext cx="670502" cy="250200"/>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95" name="Google Shape;831;g3b87890651d_0_36"/>
          <p:cNvSpPr txBox="1"/>
          <p:nvPr/>
        </p:nvSpPr>
        <p:spPr>
          <a:xfrm>
            <a:off x="6906300" y="2965586"/>
            <a:ext cx="1969800" cy="824316"/>
          </a:xfrm>
          <a:prstGeom prst="rect">
            <a:avLst/>
          </a:prstGeom>
          <a:solidFill>
            <a:schemeClr val="accent2">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500"/>
            </a:lvl1pPr>
          </a:lstStyle>
          <a:p>
            <a:r>
              <a:rPr lang="en-GB" noProof="0"/>
              <a:t>Human oversight to check content and make changes</a:t>
            </a:r>
          </a:p>
        </p:txBody>
      </p:sp>
      <p:sp>
        <p:nvSpPr>
          <p:cNvPr id="796" name="Google Shape;832;g3b87890651d_0_36" descr="arrow"/>
          <p:cNvSpPr/>
          <p:nvPr/>
        </p:nvSpPr>
        <p:spPr>
          <a:xfrm>
            <a:off x="9068588" y="3561857"/>
            <a:ext cx="670502" cy="250200"/>
          </a:xfrm>
          <a:prstGeom prst="rightArrow">
            <a:avLst>
              <a:gd name="adj1" fmla="val 35620"/>
              <a:gd name="adj2" fmla="val 90724"/>
            </a:avLst>
          </a:prstGeom>
          <a:solidFill>
            <a:schemeClr val="accent5"/>
          </a:solidFill>
          <a:ln w="12700">
            <a:miter lim="400000"/>
          </a:ln>
        </p:spPr>
        <p:txBody>
          <a:bodyPr lIns="45718" tIns="45718" rIns="45718" bIns="45718" anchor="ctr"/>
          <a:lstStyle/>
          <a:p>
            <a:pPr algn="ctr"/>
            <a:endParaRPr lang="en-GB" noProof="0"/>
          </a:p>
        </p:txBody>
      </p:sp>
      <p:sp>
        <p:nvSpPr>
          <p:cNvPr id="798" name="Google Shape;834;g3b87890651d_0_36"/>
          <p:cNvSpPr txBox="1"/>
          <p:nvPr/>
        </p:nvSpPr>
        <p:spPr>
          <a:xfrm>
            <a:off x="9896055" y="3371175"/>
            <a:ext cx="1811540" cy="446242"/>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defRPr sz="1700"/>
            </a:lvl1pPr>
          </a:lstStyle>
          <a:p>
            <a:r>
              <a:rPr lang="en-GB" noProof="0"/>
              <a:t>Identified trends</a:t>
            </a:r>
          </a:p>
        </p:txBody>
      </p:sp>
      <p:sp>
        <p:nvSpPr>
          <p:cNvPr id="799" name="Google Shape;835;g3b87890651d_0_36"/>
          <p:cNvSpPr txBox="1"/>
          <p:nvPr/>
        </p:nvSpPr>
        <p:spPr>
          <a:xfrm>
            <a:off x="4628692" y="4564386"/>
            <a:ext cx="7125052" cy="143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spAutoFit/>
          </a:bodyPr>
          <a:lstStyle/>
          <a:p>
            <a:r>
              <a:rPr lang="en-GB" noProof="0"/>
              <a:t>Please note that:</a:t>
            </a:r>
          </a:p>
          <a:p>
            <a:pPr>
              <a:defRPr sz="400"/>
            </a:pPr>
            <a:endParaRPr lang="en-GB" noProof="0"/>
          </a:p>
          <a:p>
            <a:r>
              <a:rPr lang="en-GB" noProof="0"/>
              <a:t> “Any content produced requires critical judgement to check for appropriateness and accuracy. The quality and content of any final documents remains the responsibility of the professional who produced it and the organisation they belong to, regardless of the tools or resources used.” </a:t>
            </a:r>
          </a:p>
          <a:p>
            <a:pPr>
              <a:defRPr sz="400"/>
            </a:pPr>
            <a:endParaRPr lang="en-GB" noProof="0"/>
          </a:p>
          <a:p>
            <a:r>
              <a:rPr lang="en-GB" noProof="0"/>
              <a:t>	- </a:t>
            </a:r>
            <a:r>
              <a:rPr lang="en-GB" i="1" noProof="0"/>
              <a:t>DfE Generative AI in Education, updated January 2025</a:t>
            </a:r>
          </a:p>
        </p:txBody>
      </p:sp>
      <p:sp>
        <p:nvSpPr>
          <p:cNvPr id="783" name="Google Shape;836;g3b87890651d_0_36"/>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800" name="Google Shape;837;g3b87890651d_0_3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56</a:t>
            </a:fld>
            <a:endParaRPr lang="en-GB" noProof="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Google Shape;843;g3b8119582d7_0_27"/>
          <p:cNvSpPr txBox="1">
            <a:spLocks noGrp="1"/>
          </p:cNvSpPr>
          <p:nvPr>
            <p:ph type="title"/>
          </p:nvPr>
        </p:nvSpPr>
        <p:spPr>
          <a:xfrm>
            <a:off x="617698" y="434101"/>
            <a:ext cx="10956604" cy="512402"/>
          </a:xfrm>
          <a:prstGeom prst="rect">
            <a:avLst/>
          </a:prstGeom>
        </p:spPr>
        <p:txBody>
          <a:bodyPr/>
          <a:lstStyle/>
          <a:p>
            <a:r>
              <a:rPr lang="en-GB" noProof="0"/>
              <a:t>Additional reading</a:t>
            </a:r>
          </a:p>
        </p:txBody>
      </p:sp>
      <p:pic>
        <p:nvPicPr>
          <p:cNvPr id="808" name="Picture 1" descr="Picture 1"/>
          <p:cNvPicPr>
            <a:picLocks noChangeAspect="1"/>
          </p:cNvPicPr>
          <p:nvPr/>
        </p:nvPicPr>
        <p:blipFill>
          <a:blip r:embed="rId2"/>
          <a:stretch>
            <a:fillRect/>
          </a:stretch>
        </p:blipFill>
        <p:spPr>
          <a:xfrm>
            <a:off x="8984163" y="38491"/>
            <a:ext cx="2743202" cy="790577"/>
          </a:xfrm>
          <a:prstGeom prst="rect">
            <a:avLst/>
          </a:prstGeom>
          <a:ln w="12700">
            <a:miter lim="400000"/>
          </a:ln>
        </p:spPr>
      </p:pic>
      <p:sp>
        <p:nvSpPr>
          <p:cNvPr id="806" name="Google Shape;844;g3b8119582d7_0_27"/>
          <p:cNvSpPr txBox="1">
            <a:spLocks noGrp="1"/>
          </p:cNvSpPr>
          <p:nvPr>
            <p:ph type="body" idx="1"/>
          </p:nvPr>
        </p:nvSpPr>
        <p:spPr>
          <a:xfrm>
            <a:off x="626173" y="965183"/>
            <a:ext cx="10956904" cy="5407204"/>
          </a:xfrm>
          <a:prstGeom prst="rect">
            <a:avLst/>
          </a:prstGeom>
        </p:spPr>
        <p:txBody>
          <a:bodyPr/>
          <a:lstStyle/>
          <a:p>
            <a:pPr indent="0">
              <a:defRPr sz="1600" b="1" u="sng">
                <a:solidFill>
                  <a:schemeClr val="accent1"/>
                </a:solidFill>
                <a:uFill>
                  <a:solidFill>
                    <a:schemeClr val="accent1"/>
                  </a:solidFill>
                </a:uFill>
              </a:defRPr>
            </a:pPr>
            <a:r>
              <a:rPr lang="en-GB" noProof="0">
                <a:solidFill>
                  <a:srgbClr val="0000FF"/>
                </a:solidFill>
                <a:uFill>
                  <a:solidFill>
                    <a:srgbClr val="0000FF"/>
                  </a:solidFill>
                </a:uFill>
                <a:hlinkClick r:id="rId3"/>
              </a:rPr>
              <a:t>AI for learners with SEND: Implementation guidance for safe and effective use</a:t>
            </a:r>
            <a:r>
              <a:rPr lang="en-GB" b="0" u="none" noProof="0">
                <a:solidFill>
                  <a:srgbClr val="000000"/>
                </a:solidFill>
                <a:uFillTx/>
              </a:rPr>
              <a:t> by Mike Finlay, Headteacher Springwater School</a:t>
            </a:r>
            <a:br>
              <a:rPr lang="en-GB" b="0" u="none" noProof="0">
                <a:solidFill>
                  <a:srgbClr val="000000"/>
                </a:solidFill>
                <a:uFillTx/>
              </a:rPr>
            </a:br>
            <a:endParaRPr lang="en-GB" b="0" u="none" noProof="0">
              <a:solidFill>
                <a:srgbClr val="000000"/>
              </a:solidFill>
              <a:uFillTx/>
            </a:endParaRPr>
          </a:p>
          <a:p>
            <a:pPr indent="0">
              <a:defRPr sz="1600" b="1" u="sng">
                <a:solidFill>
                  <a:schemeClr val="accent1"/>
                </a:solidFill>
                <a:uFill>
                  <a:solidFill>
                    <a:schemeClr val="accent1"/>
                  </a:solidFill>
                </a:uFill>
              </a:defRPr>
            </a:pPr>
            <a:r>
              <a:rPr lang="en-GB" noProof="0">
                <a:solidFill>
                  <a:srgbClr val="0000FF"/>
                </a:solidFill>
                <a:uFill>
                  <a:solidFill>
                    <a:srgbClr val="0000FF"/>
                  </a:solidFill>
                </a:uFill>
                <a:hlinkClick r:id="rId4"/>
              </a:rPr>
              <a:t>Personalised, not prescriptive: AI’s role in making maths more inclusive for learners with SEND</a:t>
            </a:r>
            <a:r>
              <a:rPr lang="en-GB" b="0" u="none" noProof="0">
                <a:solidFill>
                  <a:srgbClr val="000000"/>
                </a:solidFill>
                <a:uFillTx/>
              </a:rPr>
              <a:t> by Jon Cripwell, National Education Lead, Primary Maths, Twinkl</a:t>
            </a:r>
            <a:br>
              <a:rPr lang="en-GB" b="0" u="none" noProof="0">
                <a:solidFill>
                  <a:srgbClr val="000000"/>
                </a:solidFill>
                <a:uFillTx/>
              </a:rPr>
            </a:br>
            <a:br>
              <a:rPr lang="en-GB" b="0" u="none" noProof="0">
                <a:solidFill>
                  <a:srgbClr val="000000"/>
                </a:solidFill>
                <a:uFillTx/>
              </a:rPr>
            </a:br>
            <a:r>
              <a:rPr lang="en-GB" noProof="0">
                <a:solidFill>
                  <a:srgbClr val="0000FF"/>
                </a:solidFill>
                <a:uFill>
                  <a:solidFill>
                    <a:srgbClr val="0000FF"/>
                  </a:solidFill>
                </a:uFill>
                <a:hlinkClick r:id="rId5"/>
              </a:rPr>
              <a:t>Artificial humanities: Can we maintain the 'human' in the humanities with AI?</a:t>
            </a:r>
            <a:r>
              <a:rPr lang="en-GB" b="0" u="none" noProof="0">
                <a:solidFill>
                  <a:srgbClr val="000000"/>
                </a:solidFill>
                <a:uFillTx/>
              </a:rPr>
              <a:t> by Jack Wardle, Twinkl Education </a:t>
            </a:r>
            <a:br>
              <a:rPr lang="en-GB" b="0" u="none" noProof="0">
                <a:solidFill>
                  <a:srgbClr val="000000"/>
                </a:solidFill>
                <a:uFillTx/>
              </a:rPr>
            </a:br>
            <a:endParaRPr lang="en-GB" b="0" u="none" noProof="0">
              <a:solidFill>
                <a:srgbClr val="000000"/>
              </a:solidFill>
              <a:uFillTx/>
            </a:endParaRPr>
          </a:p>
          <a:p>
            <a:pPr indent="0">
              <a:defRPr sz="1600" b="1" u="sng">
                <a:solidFill>
                  <a:schemeClr val="accent1"/>
                </a:solidFill>
                <a:uFill>
                  <a:solidFill>
                    <a:schemeClr val="accent1"/>
                  </a:solidFill>
                </a:uFill>
              </a:defRPr>
            </a:pPr>
            <a:r>
              <a:rPr lang="en-GB" noProof="0">
                <a:solidFill>
                  <a:srgbClr val="0000FF"/>
                </a:solidFill>
                <a:uFill>
                  <a:solidFill>
                    <a:srgbClr val="0000FF"/>
                  </a:solidFill>
                </a:uFill>
                <a:hlinkClick r:id="rId6"/>
              </a:rPr>
              <a:t>Leveraging artificial intelligence to support teaching English</a:t>
            </a:r>
            <a:r>
              <a:rPr lang="en-GB" b="0" u="none" noProof="0">
                <a:solidFill>
                  <a:srgbClr val="000000"/>
                </a:solidFill>
                <a:uFillTx/>
              </a:rPr>
              <a:t> by Kirsty Kelsey, Principal Development Lead, Ark Curriculum Plus</a:t>
            </a:r>
            <a:br>
              <a:rPr lang="en-GB" b="0" u="none" noProof="0">
                <a:solidFill>
                  <a:srgbClr val="000000"/>
                </a:solidFill>
                <a:uFillTx/>
              </a:rPr>
            </a:br>
            <a:endParaRPr lang="en-GB" b="0" u="none" noProof="0">
              <a:solidFill>
                <a:srgbClr val="000000"/>
              </a:solidFill>
              <a:uFillTx/>
            </a:endParaRPr>
          </a:p>
          <a:p>
            <a:pPr indent="0">
              <a:defRPr sz="1600" b="1" u="sng">
                <a:solidFill>
                  <a:schemeClr val="accent1"/>
                </a:solidFill>
                <a:uFill>
                  <a:solidFill>
                    <a:schemeClr val="accent1"/>
                  </a:solidFill>
                </a:uFill>
              </a:defRPr>
            </a:pPr>
            <a:r>
              <a:rPr lang="en-GB" noProof="0">
                <a:solidFill>
                  <a:srgbClr val="0000FF"/>
                </a:solidFill>
                <a:uFill>
                  <a:solidFill>
                    <a:srgbClr val="0000FF"/>
                  </a:solidFill>
                </a:uFill>
                <a:hlinkClick r:id="rId7"/>
              </a:rPr>
              <a:t>Augmenting instruction with artificial intelligence in geography lessons</a:t>
            </a:r>
            <a:r>
              <a:rPr lang="en-GB" b="0" u="none" noProof="0">
                <a:solidFill>
                  <a:srgbClr val="000000"/>
                </a:solidFill>
                <a:uFillTx/>
              </a:rPr>
              <a:t> by George Davies-Craine, Lancaster Girls’ Grammar School</a:t>
            </a:r>
            <a:br>
              <a:rPr lang="en-GB" b="0" u="none" noProof="0">
                <a:solidFill>
                  <a:srgbClr val="000000"/>
                </a:solidFill>
                <a:uFillTx/>
              </a:rPr>
            </a:br>
            <a:br>
              <a:rPr lang="en-GB" b="0" u="none" noProof="0">
                <a:solidFill>
                  <a:srgbClr val="000000"/>
                </a:solidFill>
                <a:uFillTx/>
              </a:rPr>
            </a:br>
            <a:r>
              <a:rPr lang="en-GB" noProof="0">
                <a:solidFill>
                  <a:srgbClr val="0000FF"/>
                </a:solidFill>
                <a:uFill>
                  <a:solidFill>
                    <a:srgbClr val="0000FF"/>
                  </a:solidFill>
                </a:uFill>
                <a:hlinkClick r:id="rId8"/>
              </a:rPr>
              <a:t>Using generative AI to enhance teaching and learning</a:t>
            </a:r>
            <a:r>
              <a:rPr lang="en-GB" u="none" noProof="0">
                <a:solidFill>
                  <a:srgbClr val="000000"/>
                </a:solidFill>
                <a:uFillTx/>
              </a:rPr>
              <a:t> </a:t>
            </a:r>
            <a:r>
              <a:rPr lang="en-GB" b="0" u="none" noProof="0">
                <a:solidFill>
                  <a:srgbClr val="000000"/>
                </a:solidFill>
                <a:uFillTx/>
              </a:rPr>
              <a:t>by </a:t>
            </a:r>
            <a:r>
              <a:rPr lang="en-GB" b="0" noProof="0">
                <a:solidFill>
                  <a:srgbClr val="0000FF"/>
                </a:solidFill>
                <a:uFill>
                  <a:solidFill>
                    <a:srgbClr val="0000FF"/>
                  </a:solidFill>
                </a:uFill>
                <a:hlinkClick r:id="rId9"/>
              </a:rPr>
              <a:t>Tim Clarke</a:t>
            </a:r>
            <a:r>
              <a:rPr lang="en-GB" b="0" u="none" noProof="0">
                <a:solidFill>
                  <a:srgbClr val="000000"/>
                </a:solidFill>
                <a:uFillTx/>
              </a:rPr>
              <a:t>, </a:t>
            </a:r>
            <a:r>
              <a:rPr lang="en-GB" b="0" noProof="0">
                <a:solidFill>
                  <a:srgbClr val="0000FF"/>
                </a:solidFill>
                <a:uFill>
                  <a:solidFill>
                    <a:srgbClr val="0000FF"/>
                  </a:solidFill>
                </a:uFill>
                <a:hlinkClick r:id="rId10"/>
              </a:rPr>
              <a:t>Henry Penfold</a:t>
            </a:r>
            <a:r>
              <a:rPr lang="en-GB" b="0" u="none" noProof="0">
                <a:solidFill>
                  <a:srgbClr val="000000"/>
                </a:solidFill>
                <a:uFillTx/>
              </a:rPr>
              <a:t>, </a:t>
            </a:r>
            <a:r>
              <a:rPr lang="en-GB" b="0" noProof="0">
                <a:solidFill>
                  <a:srgbClr val="0000FF"/>
                </a:solidFill>
                <a:uFill>
                  <a:solidFill>
                    <a:srgbClr val="0000FF"/>
                  </a:solidFill>
                </a:uFill>
                <a:hlinkClick r:id="rId11"/>
              </a:rPr>
              <a:t>Annie Harris</a:t>
            </a:r>
            <a:r>
              <a:rPr lang="en-GB" b="0" u="none" noProof="0">
                <a:solidFill>
                  <a:srgbClr val="000000"/>
                </a:solidFill>
                <a:uFillTx/>
              </a:rPr>
              <a:t>, </a:t>
            </a:r>
            <a:r>
              <a:rPr lang="en-GB" b="0" noProof="0">
                <a:solidFill>
                  <a:srgbClr val="0000FF"/>
                </a:solidFill>
                <a:uFill>
                  <a:solidFill>
                    <a:srgbClr val="0000FF"/>
                  </a:solidFill>
                </a:uFill>
                <a:hlinkClick r:id="rId12"/>
              </a:rPr>
              <a:t>Amy Green</a:t>
            </a:r>
            <a:r>
              <a:rPr lang="en-GB" b="0" u="none" noProof="0">
                <a:solidFill>
                  <a:srgbClr val="000000"/>
                </a:solidFill>
                <a:uFillTx/>
              </a:rPr>
              <a:t>, </a:t>
            </a:r>
            <a:r>
              <a:rPr lang="en-GB" b="0" noProof="0">
                <a:solidFill>
                  <a:srgbClr val="0000FF"/>
                </a:solidFill>
                <a:uFill>
                  <a:solidFill>
                    <a:srgbClr val="0000FF"/>
                  </a:solidFill>
                </a:uFill>
                <a:hlinkClick r:id="rId13"/>
              </a:rPr>
              <a:t>Lauren Anderson</a:t>
            </a:r>
            <a:r>
              <a:rPr lang="en-GB" b="0" u="none" noProof="0">
                <a:solidFill>
                  <a:srgbClr val="000000"/>
                </a:solidFill>
                <a:uFillTx/>
              </a:rPr>
              <a:t> and </a:t>
            </a:r>
            <a:r>
              <a:rPr lang="en-GB" b="0" noProof="0">
                <a:solidFill>
                  <a:srgbClr val="0000FF"/>
                </a:solidFill>
                <a:uFill>
                  <a:solidFill>
                    <a:srgbClr val="0000FF"/>
                  </a:solidFill>
                </a:uFill>
                <a:hlinkClick r:id="rId14"/>
              </a:rPr>
              <a:t>Tamara Goddard</a:t>
            </a:r>
            <a:r>
              <a:rPr lang="en-GB" b="0" u="none" noProof="0">
                <a:solidFill>
                  <a:srgbClr val="000000"/>
                </a:solidFill>
                <a:uFillTx/>
              </a:rPr>
              <a:t>, Cornerstone C of E primary school</a:t>
            </a:r>
            <a:br>
              <a:rPr lang="en-GB" b="0" u="none" noProof="0">
                <a:solidFill>
                  <a:srgbClr val="000000"/>
                </a:solidFill>
                <a:uFillTx/>
              </a:rPr>
            </a:br>
            <a:br>
              <a:rPr lang="en-GB" b="0" u="none" noProof="0">
                <a:solidFill>
                  <a:srgbClr val="000000"/>
                </a:solidFill>
                <a:uFillTx/>
              </a:rPr>
            </a:br>
            <a:r>
              <a:rPr lang="en-GB" noProof="0">
                <a:solidFill>
                  <a:srgbClr val="0000FF"/>
                </a:solidFill>
                <a:uFill>
                  <a:solidFill>
                    <a:srgbClr val="0000FF"/>
                  </a:solidFill>
                </a:uFill>
                <a:hlinkClick r:id="rId15"/>
              </a:rPr>
              <a:t>Barton Peveril Sixth Form College's Journey with Artificial Intelligence and development of AI Agents</a:t>
            </a:r>
            <a:r>
              <a:rPr lang="en-GB" b="0" u="none" noProof="0">
                <a:solidFill>
                  <a:srgbClr val="000000"/>
                </a:solidFill>
                <a:uFillTx/>
              </a:rPr>
              <a:t> by Chris Loveday, Vice Principal, Barton Peveril Sixth Form College.</a:t>
            </a:r>
            <a:br>
              <a:rPr lang="en-GB" b="0" u="none" noProof="0">
                <a:solidFill>
                  <a:srgbClr val="000000"/>
                </a:solidFill>
                <a:uFillTx/>
              </a:rPr>
            </a:br>
            <a:br>
              <a:rPr lang="en-GB" b="0" u="none" noProof="0">
                <a:solidFill>
                  <a:srgbClr val="000000"/>
                </a:solidFill>
                <a:uFillTx/>
              </a:rPr>
            </a:br>
            <a:br>
              <a:rPr lang="en-GB" b="0" u="none" noProof="0">
                <a:solidFill>
                  <a:srgbClr val="000000"/>
                </a:solidFill>
                <a:uFillTx/>
              </a:rPr>
            </a:br>
            <a:endParaRPr lang="en-GB" b="0" u="none" noProof="0">
              <a:solidFill>
                <a:srgbClr val="000000"/>
              </a:solidFill>
              <a:uFillTx/>
            </a:endParaRPr>
          </a:p>
        </p:txBody>
      </p:sp>
      <p:sp>
        <p:nvSpPr>
          <p:cNvPr id="804" name="Google Shape;845;g3b8119582d7_0_27"/>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07" name="Google Shape;846;g3b8119582d7_0_27"/>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57</a:t>
            </a:fld>
            <a:endParaRPr lang="en-GB" noProof="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Google Shape;852;g3b8119582d7_0_19"/>
          <p:cNvSpPr txBox="1">
            <a:spLocks noGrp="1"/>
          </p:cNvSpPr>
          <p:nvPr>
            <p:ph type="title"/>
          </p:nvPr>
        </p:nvSpPr>
        <p:spPr>
          <a:xfrm>
            <a:off x="647640" y="431572"/>
            <a:ext cx="10956604" cy="512402"/>
          </a:xfrm>
          <a:prstGeom prst="rect">
            <a:avLst/>
          </a:prstGeom>
        </p:spPr>
        <p:txBody>
          <a:bodyPr/>
          <a:lstStyle/>
          <a:p>
            <a:r>
              <a:rPr lang="en-GB" noProof="0"/>
              <a:t>Additional video and audio case studies</a:t>
            </a:r>
          </a:p>
        </p:txBody>
      </p:sp>
      <p:pic>
        <p:nvPicPr>
          <p:cNvPr id="814" name="Picture 2" descr="Picture 2"/>
          <p:cNvPicPr>
            <a:picLocks noChangeAspect="1"/>
          </p:cNvPicPr>
          <p:nvPr/>
        </p:nvPicPr>
        <p:blipFill>
          <a:blip r:embed="rId2"/>
          <a:stretch>
            <a:fillRect/>
          </a:stretch>
        </p:blipFill>
        <p:spPr>
          <a:xfrm>
            <a:off x="8984163" y="38491"/>
            <a:ext cx="2743202" cy="790577"/>
          </a:xfrm>
          <a:prstGeom prst="rect">
            <a:avLst/>
          </a:prstGeom>
          <a:ln w="12700">
            <a:miter lim="400000"/>
          </a:ln>
        </p:spPr>
      </p:pic>
      <p:sp>
        <p:nvSpPr>
          <p:cNvPr id="812" name="Google Shape;853;g3b8119582d7_0_19"/>
          <p:cNvSpPr txBox="1">
            <a:spLocks noGrp="1"/>
          </p:cNvSpPr>
          <p:nvPr>
            <p:ph type="body" idx="1"/>
          </p:nvPr>
        </p:nvSpPr>
        <p:spPr>
          <a:xfrm>
            <a:off x="617548" y="1042657"/>
            <a:ext cx="10956904" cy="5407204"/>
          </a:xfrm>
          <a:prstGeom prst="rect">
            <a:avLst/>
          </a:prstGeom>
        </p:spPr>
        <p:txBody>
          <a:bodyPr/>
          <a:lstStyle/>
          <a:p>
            <a:pPr indent="0"/>
            <a:r>
              <a:rPr lang="en-GB" noProof="0"/>
              <a:t>Listen to Sacha van Straten talk about </a:t>
            </a:r>
            <a:r>
              <a:rPr lang="en-GB" b="1" u="sng" noProof="0">
                <a:solidFill>
                  <a:srgbClr val="0000FF"/>
                </a:solidFill>
                <a:uFill>
                  <a:solidFill>
                    <a:srgbClr val="0000FF"/>
                  </a:solidFill>
                </a:uFill>
                <a:hlinkClick r:id="rId3"/>
              </a:rPr>
              <a:t>using AI to enhance teaching in a primary setting</a:t>
            </a:r>
            <a:r>
              <a:rPr lang="en-GB" b="1" noProof="0"/>
              <a:t> </a:t>
            </a:r>
            <a:br>
              <a:rPr lang="en-GB" b="1" noProof="0"/>
            </a:br>
            <a:endParaRPr lang="en-GB" b="1" noProof="0"/>
          </a:p>
          <a:p>
            <a:pPr indent="0"/>
            <a:r>
              <a:rPr lang="en-GB" noProof="0"/>
              <a:t>Watch Neelam Parmar, Lauren Thorpe and Al Kingsley discuss </a:t>
            </a:r>
            <a:r>
              <a:rPr lang="en-GB" b="1" u="sng" noProof="0">
                <a:solidFill>
                  <a:srgbClr val="0000FF"/>
                </a:solidFill>
                <a:uFill>
                  <a:solidFill>
                    <a:srgbClr val="0000FF"/>
                  </a:solidFill>
                </a:uFill>
                <a:hlinkClick r:id="rId4"/>
              </a:rPr>
              <a:t>using AI for teaching and learning in a multi-academy trust</a:t>
            </a:r>
            <a:r>
              <a:rPr lang="en-GB" b="1" noProof="0"/>
              <a:t> </a:t>
            </a:r>
            <a:br>
              <a:rPr lang="en-GB" b="1" noProof="0"/>
            </a:br>
            <a:endParaRPr lang="en-GB" b="1" noProof="0"/>
          </a:p>
          <a:p>
            <a:pPr indent="0"/>
            <a:r>
              <a:rPr lang="en-GB" noProof="0"/>
              <a:t>Watch Scott Hayden and Chris Loveday talk about </a:t>
            </a:r>
            <a:r>
              <a:rPr lang="en-GB" b="1" u="sng" noProof="0">
                <a:solidFill>
                  <a:srgbClr val="0000FF"/>
                </a:solidFill>
                <a:uFill>
                  <a:solidFill>
                    <a:srgbClr val="0000FF"/>
                  </a:solidFill>
                </a:uFill>
                <a:hlinkClick r:id="rId5"/>
              </a:rPr>
              <a:t>using AI for teaching and learning in further education</a:t>
            </a:r>
            <a:r>
              <a:rPr lang="en-GB" b="1" noProof="0"/>
              <a:t> </a:t>
            </a:r>
            <a:br>
              <a:rPr lang="en-GB" b="1" noProof="0"/>
            </a:br>
            <a:endParaRPr lang="en-GB" b="1" noProof="0"/>
          </a:p>
          <a:p>
            <a:pPr indent="0"/>
            <a:r>
              <a:rPr lang="en-GB" noProof="0"/>
              <a:t>Watch Peter Reeves talk about</a:t>
            </a:r>
            <a:r>
              <a:rPr lang="en-GB" b="1" noProof="0"/>
              <a:t> </a:t>
            </a:r>
            <a:r>
              <a:rPr lang="en-GB" b="1" u="sng" noProof="0">
                <a:solidFill>
                  <a:srgbClr val="0000FF"/>
                </a:solidFill>
                <a:uFill>
                  <a:solidFill>
                    <a:srgbClr val="0000FF"/>
                  </a:solidFill>
                </a:uFill>
                <a:hlinkClick r:id="rId6"/>
              </a:rPr>
              <a:t>using AI for inclusion and accessibility in a special school</a:t>
            </a:r>
            <a:br>
              <a:rPr lang="en-GB" noProof="0"/>
            </a:br>
            <a:endParaRPr lang="en-GB" noProof="0"/>
          </a:p>
          <a:p>
            <a:pPr indent="0"/>
            <a:r>
              <a:rPr lang="en-GB" noProof="0"/>
              <a:t>Watch Chris Loveday and Scott Hayden talk about </a:t>
            </a:r>
            <a:r>
              <a:rPr lang="en-GB" b="1" u="sng" noProof="0">
                <a:solidFill>
                  <a:srgbClr val="0000FF"/>
                </a:solidFill>
                <a:uFill>
                  <a:solidFill>
                    <a:srgbClr val="0000FF"/>
                  </a:solidFill>
                </a:uFill>
                <a:hlinkClick r:id="rId7"/>
              </a:rPr>
              <a:t>using AI for Inclusion and accessibility in further education</a:t>
            </a:r>
            <a:br>
              <a:rPr lang="en-GB" noProof="0"/>
            </a:br>
            <a:endParaRPr lang="en-GB" noProof="0"/>
          </a:p>
          <a:p>
            <a:pPr indent="0"/>
            <a:r>
              <a:rPr lang="en-GB" noProof="0"/>
              <a:t>Watch Al Kingsley, Lauren Thorpe and Chris Goodall talk about </a:t>
            </a:r>
            <a:r>
              <a:rPr lang="en-GB" b="1" u="sng" noProof="0">
                <a:solidFill>
                  <a:srgbClr val="0000FF"/>
                </a:solidFill>
                <a:uFill>
                  <a:solidFill>
                    <a:srgbClr val="0000FF"/>
                  </a:solidFill>
                </a:uFill>
                <a:hlinkClick r:id="rId8"/>
              </a:rPr>
              <a:t>using AI to support inclusion and accessibility in a multi-academy trust</a:t>
            </a:r>
            <a:br>
              <a:rPr lang="en-GB" noProof="0"/>
            </a:br>
            <a:endParaRPr lang="en-GB" noProof="0"/>
          </a:p>
          <a:p>
            <a:pPr indent="0"/>
            <a:r>
              <a:rPr lang="en-GB" noProof="0"/>
              <a:t>Listen to David Curran talk about </a:t>
            </a:r>
            <a:r>
              <a:rPr lang="en-GB" b="1" u="sng" noProof="0">
                <a:solidFill>
                  <a:srgbClr val="0000FF"/>
                </a:solidFill>
                <a:uFill>
                  <a:solidFill>
                    <a:srgbClr val="0000FF"/>
                  </a:solidFill>
                </a:uFill>
                <a:hlinkClick r:id="rId9"/>
              </a:rPr>
              <a:t>using AI effectively at a specialist dyslexic school</a:t>
            </a:r>
          </a:p>
        </p:txBody>
      </p:sp>
      <p:sp>
        <p:nvSpPr>
          <p:cNvPr id="810" name="Google Shape;854;g3b8119582d7_0_19"/>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13" name="Google Shape;855;g3b8119582d7_0_19"/>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58</a:t>
            </a:fld>
            <a:endParaRPr lang="en-GB" noProof="0"/>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Google Shape;861;g3b659c0c0ce_0_0"/>
          <p:cNvSpPr txBox="1">
            <a:spLocks noGrp="1"/>
          </p:cNvSpPr>
          <p:nvPr>
            <p:ph type="title"/>
          </p:nvPr>
        </p:nvSpPr>
        <p:spPr>
          <a:xfrm>
            <a:off x="1838586" y="2836677"/>
            <a:ext cx="7492801" cy="1630200"/>
          </a:xfrm>
          <a:prstGeom prst="rect">
            <a:avLst/>
          </a:prstGeom>
        </p:spPr>
        <p:txBody>
          <a:bodyPr/>
          <a:lstStyle/>
          <a:p>
            <a:r>
              <a:rPr lang="en-GB" noProof="0"/>
              <a:t>Putting your learning into practice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Google Shape;135;g3b8d0792bd7_1_52"/>
          <p:cNvSpPr txBox="1">
            <a:spLocks noGrp="1"/>
          </p:cNvSpPr>
          <p:nvPr>
            <p:ph type="title"/>
          </p:nvPr>
        </p:nvSpPr>
        <p:spPr>
          <a:xfrm>
            <a:off x="579588" y="379174"/>
            <a:ext cx="10515601" cy="461297"/>
          </a:xfrm>
          <a:prstGeom prst="rect">
            <a:avLst/>
          </a:prstGeom>
        </p:spPr>
        <p:txBody>
          <a:bodyPr/>
          <a:lstStyle/>
          <a:p>
            <a:r>
              <a:rPr lang="en-GB" noProof="0"/>
              <a:t>Planning for engagement with Module 4: Use cases of AI in Education</a:t>
            </a:r>
          </a:p>
        </p:txBody>
      </p:sp>
      <p:graphicFrame>
        <p:nvGraphicFramePr>
          <p:cNvPr id="201" name="Google Shape;136;g3b8d0792bd7_1_52"/>
          <p:cNvGraphicFramePr/>
          <p:nvPr>
            <p:extLst>
              <p:ext uri="{D42A27DB-BD31-4B8C-83A1-F6EECF244321}">
                <p14:modId xmlns:p14="http://schemas.microsoft.com/office/powerpoint/2010/main" val="899356922"/>
              </p:ext>
            </p:extLst>
          </p:nvPr>
        </p:nvGraphicFramePr>
        <p:xfrm>
          <a:off x="656437" y="1145307"/>
          <a:ext cx="10697350" cy="4636600"/>
        </p:xfrm>
        <a:graphic>
          <a:graphicData uri="http://schemas.openxmlformats.org/drawingml/2006/table">
            <a:tbl>
              <a:tblPr firstRow="1">
                <a:tableStyleId>{4C3C2611-4C71-4FC5-86AE-919BDF0F9419}</a:tableStyleId>
              </a:tblPr>
              <a:tblGrid>
                <a:gridCol w="3246325">
                  <a:extLst>
                    <a:ext uri="{9D8B030D-6E8A-4147-A177-3AD203B41FA5}">
                      <a16:colId xmlns:a16="http://schemas.microsoft.com/office/drawing/2014/main" val="20000"/>
                    </a:ext>
                  </a:extLst>
                </a:gridCol>
                <a:gridCol w="1553900">
                  <a:extLst>
                    <a:ext uri="{9D8B030D-6E8A-4147-A177-3AD203B41FA5}">
                      <a16:colId xmlns:a16="http://schemas.microsoft.com/office/drawing/2014/main" val="20001"/>
                    </a:ext>
                  </a:extLst>
                </a:gridCol>
                <a:gridCol w="5897125">
                  <a:extLst>
                    <a:ext uri="{9D8B030D-6E8A-4147-A177-3AD203B41FA5}">
                      <a16:colId xmlns:a16="http://schemas.microsoft.com/office/drawing/2014/main" val="20002"/>
                    </a:ext>
                  </a:extLst>
                </a:gridCol>
              </a:tblGrid>
              <a:tr h="435000">
                <a:tc>
                  <a:txBody>
                    <a:bodyPr/>
                    <a:lstStyle/>
                    <a:p>
                      <a:pPr algn="l">
                        <a:defRPr sz="1800"/>
                      </a:pPr>
                      <a:r>
                        <a:rPr lang="en-GB" sz="1400" b="1" noProof="0"/>
                        <a:t>Section </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b="1" noProof="0"/>
                        <a:t>Slides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b="1" noProof="0"/>
                        <a:t>Relevance</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extLst>
                  <a:ext uri="{0D108BD9-81ED-4DB2-BD59-A6C34878D82A}">
                    <a16:rowId xmlns:a16="http://schemas.microsoft.com/office/drawing/2014/main" val="10000"/>
                  </a:ext>
                </a:extLst>
              </a:tr>
              <a:tr h="66922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2" action="ppaction://hlinksldjump"/>
                        </a:rPr>
                        <a:t>Introduction to Module 4</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7</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Everyone should watch this introduction</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extLst>
                  <a:ext uri="{0D108BD9-81ED-4DB2-BD59-A6C34878D82A}">
                    <a16:rowId xmlns:a16="http://schemas.microsoft.com/office/drawing/2014/main" val="10001"/>
                  </a:ext>
                </a:extLst>
              </a:tr>
              <a:tr h="70647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3" action="ppaction://hlinksldjump"/>
                        </a:rPr>
                        <a:t>AI for Teaching and Learning</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10</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Relevance for all educators including teachers, lecturers and teaching assistants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extLst>
                  <a:ext uri="{0D108BD9-81ED-4DB2-BD59-A6C34878D82A}">
                    <a16:rowId xmlns:a16="http://schemas.microsoft.com/office/drawing/2014/main" val="10002"/>
                  </a:ext>
                </a:extLst>
              </a:tr>
              <a:tr h="70647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4" action="ppaction://hlinksldjump"/>
                        </a:rPr>
                        <a:t>AI for Inclusion and Accessibility</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31</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Relevance for all educators including teachers, lecturers and teaching assistants and any member of staff who is parent or student facing</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extLst>
                  <a:ext uri="{0D108BD9-81ED-4DB2-BD59-A6C34878D82A}">
                    <a16:rowId xmlns:a16="http://schemas.microsoft.com/office/drawing/2014/main" val="10003"/>
                  </a:ext>
                </a:extLst>
              </a:tr>
              <a:tr h="70647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5" action="ppaction://hlinksldjump"/>
                        </a:rPr>
                        <a:t>AI for Administrative Tasks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40</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Relevant for all members of staff in schools and colleges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extLst>
                  <a:ext uri="{0D108BD9-81ED-4DB2-BD59-A6C34878D82A}">
                    <a16:rowId xmlns:a16="http://schemas.microsoft.com/office/drawing/2014/main" val="10004"/>
                  </a:ext>
                </a:extLst>
              </a:tr>
              <a:tr h="70647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6" action="ppaction://hlinksldjump"/>
                        </a:rPr>
                        <a:t>AI for Business and Operations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47</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tc>
                  <a:txBody>
                    <a:bodyPr/>
                    <a:lstStyle/>
                    <a:p>
                      <a:pPr algn="l">
                        <a:defRPr sz="1800"/>
                      </a:pPr>
                      <a:r>
                        <a:rPr lang="en-GB" sz="1400" noProof="0"/>
                        <a:t>Relevant particularly for school, college and trust business professionals and operations staff, but also for SLT and other leaders </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DAEEBF"/>
                    </a:solidFill>
                  </a:tcPr>
                </a:tc>
                <a:extLst>
                  <a:ext uri="{0D108BD9-81ED-4DB2-BD59-A6C34878D82A}">
                    <a16:rowId xmlns:a16="http://schemas.microsoft.com/office/drawing/2014/main" val="10005"/>
                  </a:ext>
                </a:extLst>
              </a:tr>
              <a:tr h="706475">
                <a:tc>
                  <a:txBody>
                    <a:bodyPr/>
                    <a:lstStyle/>
                    <a:p>
                      <a:pPr algn="l">
                        <a:defRPr sz="1400" u="sng">
                          <a:solidFill>
                            <a:schemeClr val="accent1"/>
                          </a:solidFill>
                          <a:uFill>
                            <a:solidFill>
                              <a:schemeClr val="accent1"/>
                            </a:solidFill>
                          </a:uFill>
                        </a:defRPr>
                      </a:pPr>
                      <a:r>
                        <a:rPr lang="en-GB" noProof="0">
                          <a:solidFill>
                            <a:srgbClr val="0000FF"/>
                          </a:solidFill>
                          <a:uFill>
                            <a:solidFill>
                              <a:srgbClr val="0000FF"/>
                            </a:solidFill>
                          </a:uFill>
                          <a:hlinkClick r:id="rId7" action="ppaction://hlinksldjump"/>
                        </a:rPr>
                        <a:t>Annex: Role-Specific use cases for business, operations and support staff</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70</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tc>
                  <a:txBody>
                    <a:bodyPr/>
                    <a:lstStyle/>
                    <a:p>
                      <a:pPr algn="l">
                        <a:defRPr sz="1800"/>
                      </a:pPr>
                      <a:r>
                        <a:rPr lang="en-GB" sz="1400" noProof="0"/>
                        <a:t>Examples of use cases for a wide range of support staff roles</a:t>
                      </a:r>
                    </a:p>
                  </a:txBody>
                  <a:tcPr marL="91425" marR="91425" marT="91425" marB="91425" horzOverflow="overflow">
                    <a:lnL w="19050">
                      <a:solidFill>
                        <a:srgbClr val="FFFFFF"/>
                      </a:solidFill>
                    </a:lnL>
                    <a:lnR w="19050">
                      <a:solidFill>
                        <a:srgbClr val="FFFFFF"/>
                      </a:solidFill>
                    </a:lnR>
                    <a:lnT w="19050">
                      <a:solidFill>
                        <a:srgbClr val="FFFFFF"/>
                      </a:solidFill>
                    </a:lnT>
                    <a:lnB w="19050">
                      <a:solidFill>
                        <a:srgbClr val="FFFFFF"/>
                      </a:solidFill>
                    </a:lnB>
                    <a:solidFill>
                      <a:srgbClr val="EDF7DF"/>
                    </a:solidFill>
                  </a:tcPr>
                </a:tc>
                <a:extLst>
                  <a:ext uri="{0D108BD9-81ED-4DB2-BD59-A6C34878D82A}">
                    <a16:rowId xmlns:a16="http://schemas.microsoft.com/office/drawing/2014/main" val="10006"/>
                  </a:ext>
                </a:extLst>
              </a:tr>
            </a:tbl>
          </a:graphicData>
        </a:graphic>
      </p:graphicFrame>
      <p:sp>
        <p:nvSpPr>
          <p:cNvPr id="202" name="Google Shape;137;g3b8d0792bd7_1_52"/>
          <p:cNvSpPr txBox="1"/>
          <p:nvPr/>
        </p:nvSpPr>
        <p:spPr>
          <a:xfrm>
            <a:off x="647545" y="635680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203" name="Google Shape;138;g3b8d0792bd7_1_52"/>
          <p:cNvSpPr txBox="1">
            <a:spLocks noGrp="1"/>
          </p:cNvSpPr>
          <p:nvPr>
            <p:ph type="sldNum" sz="quarter" idx="4294967295"/>
          </p:nvPr>
        </p:nvSpPr>
        <p:spPr>
          <a:xfrm>
            <a:off x="11164930" y="6282602"/>
            <a:ext cx="188856" cy="26421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sz="1200">
                <a:solidFill>
                  <a:srgbClr val="888888"/>
                </a:solidFill>
              </a:defRPr>
            </a:lvl1pPr>
          </a:lstStyle>
          <a:p>
            <a:fld id="{86CB4B4D-7CA3-9044-876B-883B54F8677D}" type="slidenum">
              <a:rPr lang="en-GB" noProof="0"/>
              <a:t>6</a:t>
            </a:fld>
            <a:endParaRPr lang="en-GB" noProof="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Google Shape;867;g347168eca3a_0_266"/>
          <p:cNvSpPr txBox="1">
            <a:spLocks noGrp="1"/>
          </p:cNvSpPr>
          <p:nvPr>
            <p:ph type="title"/>
          </p:nvPr>
        </p:nvSpPr>
        <p:spPr>
          <a:xfrm>
            <a:off x="617698" y="430708"/>
            <a:ext cx="10956604" cy="512403"/>
          </a:xfrm>
          <a:prstGeom prst="rect">
            <a:avLst/>
          </a:prstGeom>
        </p:spPr>
        <p:txBody>
          <a:bodyPr/>
          <a:lstStyle/>
          <a:p>
            <a:r>
              <a:rPr lang="en-GB" noProof="0"/>
              <a:t>The FACTS framework</a:t>
            </a:r>
          </a:p>
        </p:txBody>
      </p:sp>
      <p:sp>
        <p:nvSpPr>
          <p:cNvPr id="820" name="Google Shape;868;g347168eca3a_0_266"/>
          <p:cNvSpPr txBox="1">
            <a:spLocks noGrp="1"/>
          </p:cNvSpPr>
          <p:nvPr>
            <p:ph type="body" idx="1"/>
          </p:nvPr>
        </p:nvSpPr>
        <p:spPr>
          <a:xfrm>
            <a:off x="647722" y="1373578"/>
            <a:ext cx="10956904" cy="4693503"/>
          </a:xfrm>
          <a:prstGeom prst="rect">
            <a:avLst/>
          </a:prstGeom>
        </p:spPr>
        <p:txBody>
          <a:bodyPr/>
          <a:lstStyle/>
          <a:p>
            <a:pPr indent="0"/>
            <a:r>
              <a:rPr lang="en-GB" noProof="0"/>
              <a:t>The FACTS framework offers a structured approach to prompting in education by emphasising clarity, accuracy and contextual relevance. It effectively addresses key concerns such as bias and factual integrity while encouraging iterative improvement. However, its success depends on consistent application and user awareness of AI limitations and potential biases.</a:t>
            </a:r>
          </a:p>
          <a:p>
            <a:pPr indent="0"/>
            <a:endParaRPr lang="en-GB" noProof="0"/>
          </a:p>
          <a:p>
            <a:pPr indent="0"/>
            <a:r>
              <a:rPr lang="en-GB" noProof="0"/>
              <a:t>The next few slides explore the FACTS framework and could be adopted as a reminder of the stages of working with generative AI. </a:t>
            </a:r>
          </a:p>
        </p:txBody>
      </p:sp>
      <p:sp>
        <p:nvSpPr>
          <p:cNvPr id="818" name="Google Shape;870;g347168eca3a_0_266"/>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21" name="Google Shape;869;g347168eca3a_0_26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60</a:t>
            </a:fld>
            <a:endParaRPr lang="en-GB" noProof="0"/>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Google Shape;875;p8"/>
          <p:cNvSpPr txBox="1">
            <a:spLocks noGrp="1"/>
          </p:cNvSpPr>
          <p:nvPr>
            <p:ph type="title"/>
          </p:nvPr>
        </p:nvSpPr>
        <p:spPr>
          <a:xfrm>
            <a:off x="591236" y="453566"/>
            <a:ext cx="10956604" cy="512402"/>
          </a:xfrm>
          <a:prstGeom prst="rect">
            <a:avLst/>
          </a:prstGeom>
        </p:spPr>
        <p:txBody>
          <a:bodyPr/>
          <a:lstStyle/>
          <a:p>
            <a:r>
              <a:rPr lang="en-GB" noProof="0"/>
              <a:t>FACTS Framework overview</a:t>
            </a:r>
          </a:p>
        </p:txBody>
      </p:sp>
      <p:sp>
        <p:nvSpPr>
          <p:cNvPr id="825" name="Google Shape;876;p8">
            <a:extLst>
              <a:ext uri="{C183D7F6-B498-43B3-948B-1728B52AA6E4}">
                <adec:decorative xmlns:adec="http://schemas.microsoft.com/office/drawing/2017/decorative" val="1"/>
              </a:ext>
            </a:extLst>
          </p:cNvPr>
          <p:cNvSpPr/>
          <p:nvPr/>
        </p:nvSpPr>
        <p:spPr>
          <a:xfrm>
            <a:off x="1638262" y="1288681"/>
            <a:ext cx="9909602" cy="607202"/>
          </a:xfrm>
          <a:prstGeom prst="roundRect">
            <a:avLst>
              <a:gd name="adj" fmla="val 16667"/>
            </a:avLst>
          </a:prstGeom>
          <a:solidFill>
            <a:srgbClr val="E4DBEB"/>
          </a:solidFill>
          <a:ln w="12700">
            <a:miter lim="400000"/>
          </a:ln>
        </p:spPr>
        <p:txBody>
          <a:bodyPr lIns="45718" tIns="45718" rIns="45718" bIns="45718" anchor="ctr"/>
          <a:lstStyle/>
          <a:p>
            <a:pPr algn="ctr"/>
            <a:endParaRPr lang="en-GB" noProof="0"/>
          </a:p>
        </p:txBody>
      </p:sp>
      <p:sp>
        <p:nvSpPr>
          <p:cNvPr id="826" name="Google Shape;877;p8">
            <a:extLst>
              <a:ext uri="{C183D7F6-B498-43B3-948B-1728B52AA6E4}">
                <adec:decorative xmlns:adec="http://schemas.microsoft.com/office/drawing/2017/decorative" val="1"/>
              </a:ext>
            </a:extLst>
          </p:cNvPr>
          <p:cNvSpPr/>
          <p:nvPr/>
        </p:nvSpPr>
        <p:spPr>
          <a:xfrm>
            <a:off x="661087" y="1138156"/>
            <a:ext cx="1159202" cy="970200"/>
          </a:xfrm>
          <a:prstGeom prst="roundRect">
            <a:avLst>
              <a:gd name="adj" fmla="val 35541"/>
            </a:avLst>
          </a:prstGeom>
          <a:solidFill>
            <a:srgbClr val="AD93C2"/>
          </a:solidFill>
          <a:ln>
            <a:solidFill>
              <a:srgbClr val="FFFFFF"/>
            </a:solidFill>
          </a:ln>
        </p:spPr>
        <p:txBody>
          <a:bodyPr lIns="45718" tIns="45718" rIns="45718" bIns="45718" anchor="ctr"/>
          <a:lstStyle/>
          <a:p>
            <a:pPr algn="ctr"/>
            <a:endParaRPr lang="en-GB" noProof="0"/>
          </a:p>
        </p:txBody>
      </p:sp>
      <p:sp>
        <p:nvSpPr>
          <p:cNvPr id="827" name="Google Shape;878;p8"/>
          <p:cNvSpPr txBox="1"/>
          <p:nvPr/>
        </p:nvSpPr>
        <p:spPr>
          <a:xfrm>
            <a:off x="661088" y="1291243"/>
            <a:ext cx="1159200" cy="6640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lvl1pPr algn="ctr">
              <a:defRPr sz="3400"/>
            </a:lvl1pPr>
          </a:lstStyle>
          <a:p>
            <a:r>
              <a:rPr lang="en-GB" noProof="0"/>
              <a:t>F</a:t>
            </a:r>
          </a:p>
        </p:txBody>
      </p:sp>
      <p:sp>
        <p:nvSpPr>
          <p:cNvPr id="828" name="Google Shape;879;p8"/>
          <p:cNvSpPr txBox="1"/>
          <p:nvPr/>
        </p:nvSpPr>
        <p:spPr>
          <a:xfrm>
            <a:off x="1830089" y="1375249"/>
            <a:ext cx="8961302" cy="454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p>
            <a:pPr>
              <a:spcBef>
                <a:spcPts val="1200"/>
              </a:spcBef>
              <a:defRPr sz="1900" b="1"/>
            </a:pPr>
            <a:r>
              <a:rPr lang="en-GB" noProof="0"/>
              <a:t>Focus Prompts: </a:t>
            </a:r>
            <a:r>
              <a:rPr lang="en-GB" b="0" noProof="0"/>
              <a:t>ensure prompts are clear, concise, and purposeful</a:t>
            </a:r>
          </a:p>
        </p:txBody>
      </p:sp>
      <p:sp>
        <p:nvSpPr>
          <p:cNvPr id="829" name="Google Shape;880;p8">
            <a:extLst>
              <a:ext uri="{C183D7F6-B498-43B3-948B-1728B52AA6E4}">
                <adec:decorative xmlns:adec="http://schemas.microsoft.com/office/drawing/2017/decorative" val="1"/>
              </a:ext>
            </a:extLst>
          </p:cNvPr>
          <p:cNvSpPr/>
          <p:nvPr/>
        </p:nvSpPr>
        <p:spPr>
          <a:xfrm>
            <a:off x="1751038" y="2194280"/>
            <a:ext cx="9796800" cy="607202"/>
          </a:xfrm>
          <a:prstGeom prst="roundRect">
            <a:avLst>
              <a:gd name="adj" fmla="val 16667"/>
            </a:avLst>
          </a:prstGeom>
          <a:solidFill>
            <a:srgbClr val="F7BEBE"/>
          </a:solidFill>
          <a:ln w="12700">
            <a:miter lim="400000"/>
          </a:ln>
        </p:spPr>
        <p:txBody>
          <a:bodyPr lIns="45718" tIns="45718" rIns="45718" bIns="45718" anchor="ctr"/>
          <a:lstStyle/>
          <a:p>
            <a:pPr algn="ctr"/>
            <a:endParaRPr lang="en-GB" noProof="0"/>
          </a:p>
        </p:txBody>
      </p:sp>
      <p:sp>
        <p:nvSpPr>
          <p:cNvPr id="830" name="Google Shape;881;p8">
            <a:extLst>
              <a:ext uri="{C183D7F6-B498-43B3-948B-1728B52AA6E4}">
                <adec:decorative xmlns:adec="http://schemas.microsoft.com/office/drawing/2017/decorative" val="1"/>
              </a:ext>
            </a:extLst>
          </p:cNvPr>
          <p:cNvSpPr/>
          <p:nvPr/>
        </p:nvSpPr>
        <p:spPr>
          <a:xfrm>
            <a:off x="960577" y="2043151"/>
            <a:ext cx="1159202" cy="970202"/>
          </a:xfrm>
          <a:prstGeom prst="roundRect">
            <a:avLst>
              <a:gd name="adj" fmla="val 35541"/>
            </a:avLst>
          </a:prstGeom>
          <a:solidFill>
            <a:srgbClr val="EF7D7D"/>
          </a:solidFill>
          <a:ln>
            <a:solidFill>
              <a:srgbClr val="FFFFFF"/>
            </a:solidFill>
          </a:ln>
        </p:spPr>
        <p:txBody>
          <a:bodyPr lIns="45718" tIns="45718" rIns="45718" bIns="45718" anchor="ctr"/>
          <a:lstStyle/>
          <a:p>
            <a:pPr algn="ctr"/>
            <a:endParaRPr lang="en-GB" noProof="0"/>
          </a:p>
        </p:txBody>
      </p:sp>
      <p:sp>
        <p:nvSpPr>
          <p:cNvPr id="831" name="Google Shape;882;p8"/>
          <p:cNvSpPr txBox="1"/>
          <p:nvPr/>
        </p:nvSpPr>
        <p:spPr>
          <a:xfrm>
            <a:off x="960586" y="2196244"/>
            <a:ext cx="1159203" cy="6640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lvl1pPr algn="ctr">
              <a:defRPr sz="3400"/>
            </a:lvl1pPr>
          </a:lstStyle>
          <a:p>
            <a:r>
              <a:rPr lang="en-GB" noProof="0"/>
              <a:t>A</a:t>
            </a:r>
          </a:p>
        </p:txBody>
      </p:sp>
      <p:sp>
        <p:nvSpPr>
          <p:cNvPr id="832" name="Google Shape;883;p8"/>
          <p:cNvSpPr txBox="1"/>
          <p:nvPr/>
        </p:nvSpPr>
        <p:spPr>
          <a:xfrm>
            <a:off x="2119778" y="2254119"/>
            <a:ext cx="8514300" cy="454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p>
            <a:pPr>
              <a:spcBef>
                <a:spcPts val="1200"/>
              </a:spcBef>
              <a:defRPr sz="1900" b="1"/>
            </a:pPr>
            <a:r>
              <a:rPr lang="en-GB" noProof="0"/>
              <a:t>Analyse Outputs: </a:t>
            </a:r>
            <a:r>
              <a:rPr lang="en-GB" b="0" noProof="0"/>
              <a:t>check for hallucinations, errors in facts and bias</a:t>
            </a:r>
          </a:p>
        </p:txBody>
      </p:sp>
      <p:sp>
        <p:nvSpPr>
          <p:cNvPr id="833" name="Google Shape;884;p8">
            <a:extLst>
              <a:ext uri="{C183D7F6-B498-43B3-948B-1728B52AA6E4}">
                <adec:decorative xmlns:adec="http://schemas.microsoft.com/office/drawing/2017/decorative" val="1"/>
              </a:ext>
            </a:extLst>
          </p:cNvPr>
          <p:cNvSpPr/>
          <p:nvPr/>
        </p:nvSpPr>
        <p:spPr>
          <a:xfrm>
            <a:off x="1638262" y="3145656"/>
            <a:ext cx="9909602" cy="607202"/>
          </a:xfrm>
          <a:prstGeom prst="roundRect">
            <a:avLst>
              <a:gd name="adj" fmla="val 16667"/>
            </a:avLst>
          </a:prstGeom>
          <a:solidFill>
            <a:srgbClr val="D5F1F7"/>
          </a:solidFill>
          <a:ln w="12700">
            <a:miter lim="400000"/>
          </a:ln>
        </p:spPr>
        <p:txBody>
          <a:bodyPr lIns="45718" tIns="45718" rIns="45718" bIns="45718" anchor="ctr"/>
          <a:lstStyle/>
          <a:p>
            <a:pPr algn="ctr"/>
            <a:endParaRPr lang="en-GB" noProof="0"/>
          </a:p>
        </p:txBody>
      </p:sp>
      <p:sp>
        <p:nvSpPr>
          <p:cNvPr id="834" name="Google Shape;885;p8">
            <a:extLst>
              <a:ext uri="{C183D7F6-B498-43B3-948B-1728B52AA6E4}">
                <adec:decorative xmlns:adec="http://schemas.microsoft.com/office/drawing/2017/decorative" val="1"/>
              </a:ext>
            </a:extLst>
          </p:cNvPr>
          <p:cNvSpPr/>
          <p:nvPr/>
        </p:nvSpPr>
        <p:spPr>
          <a:xfrm>
            <a:off x="1321732" y="2948172"/>
            <a:ext cx="1159203" cy="970202"/>
          </a:xfrm>
          <a:prstGeom prst="roundRect">
            <a:avLst>
              <a:gd name="adj" fmla="val 35541"/>
            </a:avLst>
          </a:prstGeom>
          <a:solidFill>
            <a:srgbClr val="80D6E8"/>
          </a:solidFill>
          <a:ln>
            <a:solidFill>
              <a:srgbClr val="FFFFFF"/>
            </a:solidFill>
          </a:ln>
        </p:spPr>
        <p:txBody>
          <a:bodyPr lIns="45718" tIns="45718" rIns="45718" bIns="45718" anchor="ctr"/>
          <a:lstStyle/>
          <a:p>
            <a:pPr algn="ctr"/>
            <a:endParaRPr lang="en-GB" noProof="0"/>
          </a:p>
        </p:txBody>
      </p:sp>
      <p:sp>
        <p:nvSpPr>
          <p:cNvPr id="835" name="Google Shape;886;p8"/>
          <p:cNvSpPr txBox="1"/>
          <p:nvPr/>
        </p:nvSpPr>
        <p:spPr>
          <a:xfrm>
            <a:off x="1331538" y="3101269"/>
            <a:ext cx="1159200" cy="6640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lvl1pPr algn="ctr">
              <a:defRPr sz="3400"/>
            </a:lvl1pPr>
          </a:lstStyle>
          <a:p>
            <a:r>
              <a:rPr lang="en-GB" noProof="0"/>
              <a:t>C</a:t>
            </a:r>
          </a:p>
        </p:txBody>
      </p:sp>
      <p:sp>
        <p:nvSpPr>
          <p:cNvPr id="836" name="Google Shape;887;p8"/>
          <p:cNvSpPr txBox="1"/>
          <p:nvPr/>
        </p:nvSpPr>
        <p:spPr>
          <a:xfrm>
            <a:off x="2500541" y="3222077"/>
            <a:ext cx="8383200" cy="454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p>
            <a:pPr>
              <a:spcBef>
                <a:spcPts val="1200"/>
              </a:spcBef>
              <a:defRPr sz="1900" b="1"/>
            </a:pPr>
            <a:r>
              <a:rPr lang="en-GB" noProof="0"/>
              <a:t>Check for Bias: </a:t>
            </a:r>
            <a:r>
              <a:rPr lang="en-GB" b="0" noProof="0"/>
              <a:t>identify any bias in the output</a:t>
            </a:r>
          </a:p>
        </p:txBody>
      </p:sp>
      <p:sp>
        <p:nvSpPr>
          <p:cNvPr id="837" name="Google Shape;888;p8">
            <a:extLst>
              <a:ext uri="{C183D7F6-B498-43B3-948B-1728B52AA6E4}">
                <adec:decorative xmlns:adec="http://schemas.microsoft.com/office/drawing/2017/decorative" val="1"/>
              </a:ext>
            </a:extLst>
          </p:cNvPr>
          <p:cNvSpPr/>
          <p:nvPr/>
        </p:nvSpPr>
        <p:spPr>
          <a:xfrm>
            <a:off x="1638262" y="4105604"/>
            <a:ext cx="9909602" cy="607202"/>
          </a:xfrm>
          <a:prstGeom prst="roundRect">
            <a:avLst>
              <a:gd name="adj" fmla="val 16667"/>
            </a:avLst>
          </a:prstGeom>
          <a:solidFill>
            <a:srgbClr val="DAEEBF"/>
          </a:solidFill>
          <a:ln w="12700">
            <a:miter lim="400000"/>
          </a:ln>
        </p:spPr>
        <p:txBody>
          <a:bodyPr lIns="45718" tIns="45718" rIns="45718" bIns="45718" anchor="ctr"/>
          <a:lstStyle/>
          <a:p>
            <a:pPr algn="ctr"/>
            <a:endParaRPr lang="en-GB" noProof="0"/>
          </a:p>
        </p:txBody>
      </p:sp>
      <p:sp>
        <p:nvSpPr>
          <p:cNvPr id="838" name="Google Shape;889;p8">
            <a:extLst>
              <a:ext uri="{C183D7F6-B498-43B3-948B-1728B52AA6E4}">
                <adec:decorative xmlns:adec="http://schemas.microsoft.com/office/drawing/2017/decorative" val="1"/>
              </a:ext>
            </a:extLst>
          </p:cNvPr>
          <p:cNvSpPr/>
          <p:nvPr/>
        </p:nvSpPr>
        <p:spPr>
          <a:xfrm>
            <a:off x="1034247" y="3885141"/>
            <a:ext cx="1159202" cy="970202"/>
          </a:xfrm>
          <a:prstGeom prst="roundRect">
            <a:avLst>
              <a:gd name="adj" fmla="val 35541"/>
            </a:avLst>
          </a:prstGeom>
          <a:solidFill>
            <a:srgbClr val="C8E69F"/>
          </a:solidFill>
          <a:ln>
            <a:solidFill>
              <a:srgbClr val="FFFFFF"/>
            </a:solidFill>
          </a:ln>
        </p:spPr>
        <p:txBody>
          <a:bodyPr lIns="45718" tIns="45718" rIns="45718" bIns="45718" anchor="ctr"/>
          <a:lstStyle/>
          <a:p>
            <a:pPr algn="ctr"/>
            <a:endParaRPr lang="en-GB" noProof="0"/>
          </a:p>
        </p:txBody>
      </p:sp>
      <p:sp>
        <p:nvSpPr>
          <p:cNvPr id="839" name="Google Shape;890;p8"/>
          <p:cNvSpPr txBox="1"/>
          <p:nvPr/>
        </p:nvSpPr>
        <p:spPr>
          <a:xfrm>
            <a:off x="1034238" y="4038219"/>
            <a:ext cx="1159202" cy="6640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lvl1pPr algn="ctr">
              <a:defRPr sz="3400"/>
            </a:lvl1pPr>
          </a:lstStyle>
          <a:p>
            <a:r>
              <a:rPr lang="en-GB" noProof="0"/>
              <a:t>T</a:t>
            </a:r>
          </a:p>
        </p:txBody>
      </p:sp>
      <p:sp>
        <p:nvSpPr>
          <p:cNvPr id="840" name="Google Shape;891;p8"/>
          <p:cNvSpPr txBox="1"/>
          <p:nvPr/>
        </p:nvSpPr>
        <p:spPr>
          <a:xfrm>
            <a:off x="2255963" y="4164950"/>
            <a:ext cx="9427803" cy="454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p>
            <a:pPr>
              <a:spcBef>
                <a:spcPts val="1200"/>
              </a:spcBef>
              <a:defRPr sz="1900" b="1"/>
            </a:pPr>
            <a:r>
              <a:rPr lang="en-GB" noProof="0"/>
              <a:t>Tailor Suitability: </a:t>
            </a:r>
            <a:r>
              <a:rPr lang="en-GB" b="0" noProof="0"/>
              <a:t>ensure the content is suitable for the context and requirements </a:t>
            </a:r>
          </a:p>
        </p:txBody>
      </p:sp>
      <p:sp>
        <p:nvSpPr>
          <p:cNvPr id="841" name="Google Shape;892;p8">
            <a:extLst>
              <a:ext uri="{C183D7F6-B498-43B3-948B-1728B52AA6E4}">
                <adec:decorative xmlns:adec="http://schemas.microsoft.com/office/drawing/2017/decorative" val="1"/>
              </a:ext>
            </a:extLst>
          </p:cNvPr>
          <p:cNvSpPr/>
          <p:nvPr/>
        </p:nvSpPr>
        <p:spPr>
          <a:xfrm>
            <a:off x="1564738" y="4987606"/>
            <a:ext cx="9983100" cy="607202"/>
          </a:xfrm>
          <a:prstGeom prst="roundRect">
            <a:avLst>
              <a:gd name="adj" fmla="val 16667"/>
            </a:avLst>
          </a:prstGeom>
          <a:solidFill>
            <a:srgbClr val="F9E5EF"/>
          </a:solidFill>
          <a:ln w="12700">
            <a:miter lim="400000"/>
          </a:ln>
        </p:spPr>
        <p:txBody>
          <a:bodyPr lIns="45718" tIns="45718" rIns="45718" bIns="45718" anchor="ctr"/>
          <a:lstStyle/>
          <a:p>
            <a:pPr algn="ctr"/>
            <a:endParaRPr lang="en-GB" noProof="0"/>
          </a:p>
        </p:txBody>
      </p:sp>
      <p:sp>
        <p:nvSpPr>
          <p:cNvPr id="842" name="Google Shape;893;p8">
            <a:extLst>
              <a:ext uri="{C183D7F6-B498-43B3-948B-1728B52AA6E4}">
                <adec:decorative xmlns:adec="http://schemas.microsoft.com/office/drawing/2017/decorative" val="1"/>
              </a:ext>
            </a:extLst>
          </p:cNvPr>
          <p:cNvSpPr/>
          <p:nvPr/>
        </p:nvSpPr>
        <p:spPr>
          <a:xfrm>
            <a:off x="661086" y="4758213"/>
            <a:ext cx="1159200" cy="970202"/>
          </a:xfrm>
          <a:prstGeom prst="roundRect">
            <a:avLst>
              <a:gd name="adj" fmla="val 35541"/>
            </a:avLst>
          </a:prstGeom>
          <a:solidFill>
            <a:srgbClr val="E596C0"/>
          </a:solidFill>
          <a:ln>
            <a:solidFill>
              <a:srgbClr val="FFFFFF"/>
            </a:solidFill>
          </a:ln>
        </p:spPr>
        <p:txBody>
          <a:bodyPr lIns="45718" tIns="45718" rIns="45718" bIns="45718" anchor="ctr"/>
          <a:lstStyle/>
          <a:p>
            <a:pPr algn="ctr"/>
            <a:endParaRPr lang="en-GB" noProof="0"/>
          </a:p>
        </p:txBody>
      </p:sp>
      <p:sp>
        <p:nvSpPr>
          <p:cNvPr id="843" name="Google Shape;894;p8"/>
          <p:cNvSpPr txBox="1"/>
          <p:nvPr/>
        </p:nvSpPr>
        <p:spPr>
          <a:xfrm>
            <a:off x="661088" y="4911294"/>
            <a:ext cx="1159200" cy="6640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lvl1pPr algn="ctr">
              <a:defRPr sz="3400"/>
            </a:lvl1pPr>
          </a:lstStyle>
          <a:p>
            <a:r>
              <a:rPr lang="en-GB" noProof="0"/>
              <a:t>S</a:t>
            </a:r>
          </a:p>
        </p:txBody>
      </p:sp>
      <p:sp>
        <p:nvSpPr>
          <p:cNvPr id="844" name="Google Shape;895;p8"/>
          <p:cNvSpPr txBox="1"/>
          <p:nvPr/>
        </p:nvSpPr>
        <p:spPr>
          <a:xfrm>
            <a:off x="1878810" y="5055627"/>
            <a:ext cx="9610502" cy="454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nchor="ctr">
            <a:spAutoFit/>
          </a:bodyPr>
          <a:lstStyle/>
          <a:p>
            <a:pPr>
              <a:spcBef>
                <a:spcPts val="1200"/>
              </a:spcBef>
              <a:defRPr sz="1900" b="1"/>
            </a:pPr>
            <a:r>
              <a:rPr lang="en-GB" noProof="0"/>
              <a:t>Strengthen Prompts: </a:t>
            </a:r>
            <a:r>
              <a:rPr lang="en-GB" b="0" noProof="0"/>
              <a:t>refine instructions for better results in future iterations</a:t>
            </a:r>
          </a:p>
        </p:txBody>
      </p:sp>
      <p:sp>
        <p:nvSpPr>
          <p:cNvPr id="823" name="Google Shape;896;p8"/>
          <p:cNvSpPr txBox="1"/>
          <p:nvPr/>
        </p:nvSpPr>
        <p:spPr>
          <a:xfrm>
            <a:off x="647723" y="6201807"/>
            <a:ext cx="10154102" cy="1355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45" name="Google Shape;897;p8"/>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61</a:t>
            </a:fld>
            <a:endParaRPr lang="en-GB" noProof="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 name="Google Shape;902;p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8854" r="18854"/>
          <a:stretch/>
        </p:blipFill>
        <p:spPr>
          <a:xfrm>
            <a:off x="7081811" y="0"/>
            <a:ext cx="5110189" cy="5461000"/>
          </a:xfrm>
          <a:prstGeom prst="rect">
            <a:avLst/>
          </a:prstGeom>
          <a:ln w="12700">
            <a:miter lim="400000"/>
          </a:ln>
        </p:spPr>
      </p:pic>
      <p:pic>
        <p:nvPicPr>
          <p:cNvPr id="851" name="Google Shape;903;p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 y="0"/>
            <a:ext cx="12198096" cy="6858000"/>
          </a:xfrm>
          <a:prstGeom prst="rect">
            <a:avLst/>
          </a:prstGeom>
          <a:ln w="12700">
            <a:miter lim="400000"/>
          </a:ln>
        </p:spPr>
      </p:pic>
      <p:sp>
        <p:nvSpPr>
          <p:cNvPr id="852" name="Google Shape;904;p10"/>
          <p:cNvSpPr txBox="1">
            <a:spLocks noGrp="1"/>
          </p:cNvSpPr>
          <p:nvPr>
            <p:ph type="title"/>
          </p:nvPr>
        </p:nvSpPr>
        <p:spPr>
          <a:xfrm>
            <a:off x="614650" y="441067"/>
            <a:ext cx="10956604" cy="512403"/>
          </a:xfrm>
          <a:prstGeom prst="rect">
            <a:avLst/>
          </a:prstGeom>
        </p:spPr>
        <p:txBody>
          <a:bodyPr/>
          <a:lstStyle/>
          <a:p>
            <a:r>
              <a:rPr lang="en-GB" noProof="0"/>
              <a:t>FACTS Framework – focus prompts</a:t>
            </a:r>
          </a:p>
        </p:txBody>
      </p:sp>
      <p:sp>
        <p:nvSpPr>
          <p:cNvPr id="853" name="Google Shape;905;p10"/>
          <p:cNvSpPr txBox="1"/>
          <p:nvPr/>
        </p:nvSpPr>
        <p:spPr>
          <a:xfrm>
            <a:off x="557124" y="853157"/>
            <a:ext cx="7963500" cy="6837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defRPr sz="1700" b="1"/>
            </a:lvl1pPr>
          </a:lstStyle>
          <a:p>
            <a:r>
              <a:rPr lang="en-GB" noProof="0"/>
              <a:t>Any resource created for teaching and learning must be guided first and foremost by sound pedagogical principles and clear learning goals</a:t>
            </a:r>
          </a:p>
        </p:txBody>
      </p:sp>
      <p:sp>
        <p:nvSpPr>
          <p:cNvPr id="854" name="Google Shape;906;p10">
            <a:extLst>
              <a:ext uri="{C183D7F6-B498-43B3-948B-1728B52AA6E4}">
                <adec:decorative xmlns:adec="http://schemas.microsoft.com/office/drawing/2017/decorative" val="1"/>
              </a:ext>
            </a:extLst>
          </p:cNvPr>
          <p:cNvSpPr/>
          <p:nvPr/>
        </p:nvSpPr>
        <p:spPr>
          <a:xfrm>
            <a:off x="793535" y="2108687"/>
            <a:ext cx="858604" cy="858603"/>
          </a:xfrm>
          <a:prstGeom prst="ellipse">
            <a:avLst/>
          </a:prstGeom>
          <a:solidFill>
            <a:srgbClr val="D5F1F7"/>
          </a:solidFill>
          <a:ln w="228600">
            <a:solidFill>
              <a:srgbClr val="8DD1E7"/>
            </a:solidFill>
          </a:ln>
        </p:spPr>
        <p:txBody>
          <a:bodyPr lIns="45718" tIns="45718" rIns="45718" bIns="45718" anchor="ctr"/>
          <a:lstStyle/>
          <a:p>
            <a:pPr algn="ctr"/>
            <a:endParaRPr lang="en-GB" noProof="0"/>
          </a:p>
        </p:txBody>
      </p:sp>
      <p:sp>
        <p:nvSpPr>
          <p:cNvPr id="855" name="Google Shape;907;p10"/>
          <p:cNvSpPr txBox="1">
            <a:spLocks noGrp="1"/>
          </p:cNvSpPr>
          <p:nvPr>
            <p:ph type="body" sz="quarter" idx="1"/>
          </p:nvPr>
        </p:nvSpPr>
        <p:spPr>
          <a:xfrm>
            <a:off x="1098007" y="2257094"/>
            <a:ext cx="441302" cy="580202"/>
          </a:xfrm>
          <a:prstGeom prst="rect">
            <a:avLst/>
          </a:prstGeom>
        </p:spPr>
        <p:txBody>
          <a:bodyPr/>
          <a:lstStyle>
            <a:lvl1pPr indent="0">
              <a:defRPr sz="3500"/>
            </a:lvl1pPr>
          </a:lstStyle>
          <a:p>
            <a:r>
              <a:rPr lang="en-GB" noProof="0"/>
              <a:t>F</a:t>
            </a:r>
          </a:p>
        </p:txBody>
      </p:sp>
      <p:sp>
        <p:nvSpPr>
          <p:cNvPr id="856" name="Google Shape;908;p10"/>
          <p:cNvSpPr txBox="1"/>
          <p:nvPr/>
        </p:nvSpPr>
        <p:spPr>
          <a:xfrm>
            <a:off x="1945187" y="1719688"/>
            <a:ext cx="6330003" cy="40770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700" b="1"/>
            </a:pPr>
            <a:r>
              <a:rPr lang="en-GB" noProof="0"/>
              <a:t>F – Focus prompts</a:t>
            </a:r>
          </a:p>
          <a:p>
            <a:pPr>
              <a:lnSpc>
                <a:spcPct val="115000"/>
              </a:lnSpc>
              <a:spcBef>
                <a:spcPts val="1200"/>
              </a:spcBef>
              <a:defRPr sz="1700" b="1"/>
            </a:pPr>
            <a:r>
              <a:rPr lang="en-GB" noProof="0"/>
              <a:t>Explanation</a:t>
            </a:r>
            <a:br>
              <a:rPr lang="en-GB" noProof="0"/>
            </a:br>
            <a:r>
              <a:rPr lang="en-GB" b="0" noProof="0"/>
              <a:t>Prompts should be clear, concise and purposeful to ensure AI-generated responses are relevant and useful. Ambiguous or overly broad prompts can lead to vague or incorrect outputs. Consider the context of the prompt and the user of the output.</a:t>
            </a:r>
          </a:p>
          <a:p>
            <a:pPr>
              <a:lnSpc>
                <a:spcPct val="115000"/>
              </a:lnSpc>
              <a:spcBef>
                <a:spcPts val="1200"/>
              </a:spcBef>
              <a:defRPr sz="1700" b="1"/>
            </a:pPr>
            <a:r>
              <a:rPr lang="en-GB" noProof="0"/>
              <a:t>Example (geography)</a:t>
            </a:r>
            <a:br>
              <a:rPr lang="en-GB" noProof="0"/>
            </a:br>
            <a:r>
              <a:rPr lang="en-GB" b="0" noProof="0"/>
              <a:t>Instead of asking, </a:t>
            </a:r>
            <a:r>
              <a:rPr lang="en-GB" b="0" i="1" noProof="0"/>
              <a:t>"Tell me about climate change"</a:t>
            </a:r>
            <a:br>
              <a:rPr lang="en-GB" b="0" i="1" noProof="0"/>
            </a:br>
            <a:r>
              <a:rPr lang="en-GB" b="0" noProof="0"/>
              <a:t>a focused prompt would be:</a:t>
            </a:r>
            <a:br>
              <a:rPr lang="en-GB" b="0" noProof="0"/>
            </a:br>
            <a:r>
              <a:rPr lang="en-GB" b="0" i="1" noProof="0"/>
              <a:t>"Explain three human activities that contribute to climate change and their impact on the environment, suitable for a Year 9 geography lesson."</a:t>
            </a:r>
          </a:p>
        </p:txBody>
      </p:sp>
      <p:sp>
        <p:nvSpPr>
          <p:cNvPr id="849" name="Google Shape;909;p10"/>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57" name="Google Shape;910;p1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62</a:t>
            </a:fld>
            <a:endParaRPr lang="en-GB" noProof="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Google Shape;916;g3250e9caf22_0_63"/>
          <p:cNvSpPr txBox="1">
            <a:spLocks noGrp="1"/>
          </p:cNvSpPr>
          <p:nvPr>
            <p:ph type="title"/>
          </p:nvPr>
        </p:nvSpPr>
        <p:spPr>
          <a:xfrm>
            <a:off x="602236" y="448211"/>
            <a:ext cx="10956604" cy="512402"/>
          </a:xfrm>
          <a:prstGeom prst="rect">
            <a:avLst/>
          </a:prstGeom>
        </p:spPr>
        <p:txBody>
          <a:bodyPr/>
          <a:lstStyle/>
          <a:p>
            <a:r>
              <a:rPr lang="en-GB" noProof="0"/>
              <a:t>FACTS Framework – analyse outputs and check for bias</a:t>
            </a:r>
          </a:p>
        </p:txBody>
      </p:sp>
      <p:sp>
        <p:nvSpPr>
          <p:cNvPr id="861" name="Google Shape;917;g3250e9caf22_0_63">
            <a:extLst>
              <a:ext uri="{C183D7F6-B498-43B3-948B-1728B52AA6E4}">
                <adec:decorative xmlns:adec="http://schemas.microsoft.com/office/drawing/2017/decorative" val="1"/>
              </a:ext>
            </a:extLst>
          </p:cNvPr>
          <p:cNvSpPr/>
          <p:nvPr/>
        </p:nvSpPr>
        <p:spPr>
          <a:xfrm>
            <a:off x="517994" y="1324105"/>
            <a:ext cx="858604" cy="858604"/>
          </a:xfrm>
          <a:prstGeom prst="ellipse">
            <a:avLst/>
          </a:prstGeom>
          <a:solidFill>
            <a:srgbClr val="D5F1F7"/>
          </a:solidFill>
          <a:ln w="228600">
            <a:solidFill>
              <a:srgbClr val="8DD1E7"/>
            </a:solidFill>
          </a:ln>
        </p:spPr>
        <p:txBody>
          <a:bodyPr lIns="45718" tIns="45718" rIns="45718" bIns="45718" anchor="ctr"/>
          <a:lstStyle/>
          <a:p>
            <a:pPr algn="ctr"/>
            <a:endParaRPr lang="en-GB" noProof="0"/>
          </a:p>
        </p:txBody>
      </p:sp>
      <p:sp>
        <p:nvSpPr>
          <p:cNvPr id="862" name="Google Shape;918;g3250e9caf22_0_63"/>
          <p:cNvSpPr txBox="1">
            <a:spLocks noGrp="1"/>
          </p:cNvSpPr>
          <p:nvPr>
            <p:ph type="body" sz="quarter" idx="1"/>
          </p:nvPr>
        </p:nvSpPr>
        <p:spPr>
          <a:xfrm>
            <a:off x="822492" y="1467361"/>
            <a:ext cx="554102" cy="572101"/>
          </a:xfrm>
          <a:prstGeom prst="rect">
            <a:avLst/>
          </a:prstGeom>
        </p:spPr>
        <p:txBody>
          <a:bodyPr/>
          <a:lstStyle>
            <a:lvl1pPr indent="0">
              <a:defRPr sz="3500"/>
            </a:lvl1pPr>
          </a:lstStyle>
          <a:p>
            <a:r>
              <a:rPr lang="en-GB" noProof="0"/>
              <a:t>A</a:t>
            </a:r>
          </a:p>
        </p:txBody>
      </p:sp>
      <p:sp>
        <p:nvSpPr>
          <p:cNvPr id="863" name="Google Shape;919;g3250e9caf22_0_63"/>
          <p:cNvSpPr txBox="1"/>
          <p:nvPr/>
        </p:nvSpPr>
        <p:spPr>
          <a:xfrm>
            <a:off x="1613795" y="1395706"/>
            <a:ext cx="4339202" cy="4377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700" b="1"/>
            </a:pPr>
            <a:r>
              <a:rPr lang="en-GB" noProof="0"/>
              <a:t>A – Analyse outputs</a:t>
            </a:r>
          </a:p>
          <a:p>
            <a:pPr>
              <a:lnSpc>
                <a:spcPct val="115000"/>
              </a:lnSpc>
              <a:spcBef>
                <a:spcPts val="1200"/>
              </a:spcBef>
              <a:defRPr sz="1700" b="1"/>
            </a:pPr>
            <a:r>
              <a:rPr lang="en-GB" noProof="0"/>
              <a:t>Explanation</a:t>
            </a:r>
            <a:br>
              <a:rPr lang="en-GB" noProof="0"/>
            </a:br>
            <a:r>
              <a:rPr lang="en-GB" b="0" noProof="0"/>
              <a:t>After receiving an AI-generated response, it’s crucial to critically evaluate the output for factual accuracy, logical consistency, and potential errors. This helps to avoid misinformation in educational content.</a:t>
            </a:r>
          </a:p>
          <a:p>
            <a:pPr>
              <a:lnSpc>
                <a:spcPct val="115000"/>
              </a:lnSpc>
              <a:spcBef>
                <a:spcPts val="1200"/>
              </a:spcBef>
              <a:defRPr sz="1700" b="1"/>
            </a:pPr>
            <a:r>
              <a:rPr lang="en-GB" noProof="0"/>
              <a:t>Example (history) </a:t>
            </a:r>
            <a:br>
              <a:rPr lang="en-GB" noProof="0"/>
            </a:br>
            <a:r>
              <a:rPr lang="en-GB" b="0" noProof="0"/>
              <a:t>If AI provides a response on World War II causes, the teacher should verify key facts (such as dates, events, causes) with credible sources before using them in a history lesson.</a:t>
            </a:r>
          </a:p>
        </p:txBody>
      </p:sp>
      <p:sp>
        <p:nvSpPr>
          <p:cNvPr id="864" name="Google Shape;920;g3250e9caf22_0_63">
            <a:extLst>
              <a:ext uri="{C183D7F6-B498-43B3-948B-1728B52AA6E4}">
                <adec:decorative xmlns:adec="http://schemas.microsoft.com/office/drawing/2017/decorative" val="1"/>
              </a:ext>
            </a:extLst>
          </p:cNvPr>
          <p:cNvSpPr/>
          <p:nvPr/>
        </p:nvSpPr>
        <p:spPr>
          <a:xfrm>
            <a:off x="6080538" y="1308055"/>
            <a:ext cx="858603" cy="858604"/>
          </a:xfrm>
          <a:prstGeom prst="ellipse">
            <a:avLst/>
          </a:prstGeom>
          <a:solidFill>
            <a:srgbClr val="D5F1F7"/>
          </a:solidFill>
          <a:ln w="228600">
            <a:solidFill>
              <a:srgbClr val="8DD1E7"/>
            </a:solidFill>
          </a:ln>
        </p:spPr>
        <p:txBody>
          <a:bodyPr lIns="45718" tIns="45718" rIns="45718" bIns="45718" anchor="ctr"/>
          <a:lstStyle/>
          <a:p>
            <a:pPr algn="ctr"/>
            <a:endParaRPr lang="en-GB" noProof="0"/>
          </a:p>
        </p:txBody>
      </p:sp>
      <p:sp>
        <p:nvSpPr>
          <p:cNvPr id="865" name="Google Shape;921;g3250e9caf22_0_63"/>
          <p:cNvSpPr txBox="1">
            <a:spLocks noGrp="1"/>
          </p:cNvSpPr>
          <p:nvPr>
            <p:ph type="body" idx="21"/>
          </p:nvPr>
        </p:nvSpPr>
        <p:spPr>
          <a:xfrm>
            <a:off x="6333152" y="1467361"/>
            <a:ext cx="554102" cy="5721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indent="0">
              <a:defRPr sz="3500"/>
            </a:lvl1pPr>
          </a:lstStyle>
          <a:p>
            <a:r>
              <a:rPr lang="en-GB" noProof="0"/>
              <a:t>C</a:t>
            </a:r>
          </a:p>
        </p:txBody>
      </p:sp>
      <p:sp>
        <p:nvSpPr>
          <p:cNvPr id="866" name="Google Shape;922;g3250e9caf22_0_63"/>
          <p:cNvSpPr txBox="1"/>
          <p:nvPr/>
        </p:nvSpPr>
        <p:spPr>
          <a:xfrm>
            <a:off x="7227944" y="1308056"/>
            <a:ext cx="4379702" cy="4377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700" b="1"/>
            </a:pPr>
            <a:r>
              <a:rPr lang="en-GB" noProof="0"/>
              <a:t>C – Check for bias</a:t>
            </a:r>
          </a:p>
          <a:p>
            <a:pPr>
              <a:lnSpc>
                <a:spcPct val="115000"/>
              </a:lnSpc>
              <a:spcBef>
                <a:spcPts val="1200"/>
              </a:spcBef>
              <a:defRPr sz="1700" b="1"/>
            </a:pPr>
            <a:r>
              <a:rPr lang="en-GB" noProof="0"/>
              <a:t>Explanation</a:t>
            </a:r>
            <a:br>
              <a:rPr lang="en-GB" noProof="0"/>
            </a:br>
            <a:r>
              <a:rPr lang="en-GB" b="0" noProof="0"/>
              <a:t>AI-generated content can reflect biases present in its training data. Educators should assess responses for cultural, gender, or socio-political biases to ensure balanced and inclusive learning materials.</a:t>
            </a:r>
          </a:p>
          <a:p>
            <a:pPr>
              <a:lnSpc>
                <a:spcPct val="115000"/>
              </a:lnSpc>
              <a:spcBef>
                <a:spcPts val="1200"/>
              </a:spcBef>
              <a:defRPr sz="1700" b="1"/>
            </a:pPr>
            <a:r>
              <a:rPr lang="en-GB" noProof="0"/>
              <a:t>Example (design and technology)</a:t>
            </a:r>
            <a:br>
              <a:rPr lang="en-GB" noProof="0"/>
            </a:br>
            <a:r>
              <a:rPr lang="en-GB" b="0" noProof="0"/>
              <a:t>When generating a prompt about influential inventors, check whether the output includes a diverse range of figures across different genders and cultures, rather than focusing solely on Western figures.</a:t>
            </a:r>
          </a:p>
        </p:txBody>
      </p:sp>
      <p:sp>
        <p:nvSpPr>
          <p:cNvPr id="859" name="Google Shape;923;g3250e9caf22_0_63"/>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67" name="Google Shape;924;g3250e9caf22_0_63"/>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63</a:t>
            </a:fld>
            <a:endParaRPr lang="en-GB" noProof="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Google Shape;930;g3275d464bcf_0_147"/>
          <p:cNvSpPr txBox="1">
            <a:spLocks noGrp="1"/>
          </p:cNvSpPr>
          <p:nvPr>
            <p:ph type="title"/>
          </p:nvPr>
        </p:nvSpPr>
        <p:spPr>
          <a:xfrm>
            <a:off x="617698" y="450497"/>
            <a:ext cx="10956604" cy="512402"/>
          </a:xfrm>
          <a:prstGeom prst="rect">
            <a:avLst/>
          </a:prstGeom>
        </p:spPr>
        <p:txBody>
          <a:bodyPr/>
          <a:lstStyle/>
          <a:p>
            <a:r>
              <a:rPr lang="en-GB" noProof="0"/>
              <a:t>FACTS Framework – tailor suitability and strengthen prompts</a:t>
            </a:r>
          </a:p>
        </p:txBody>
      </p:sp>
      <p:sp>
        <p:nvSpPr>
          <p:cNvPr id="871" name="Google Shape;931;g3275d464bcf_0_147">
            <a:extLst>
              <a:ext uri="{C183D7F6-B498-43B3-948B-1728B52AA6E4}">
                <adec:decorative xmlns:adec="http://schemas.microsoft.com/office/drawing/2017/decorative" val="1"/>
              </a:ext>
            </a:extLst>
          </p:cNvPr>
          <p:cNvSpPr/>
          <p:nvPr/>
        </p:nvSpPr>
        <p:spPr>
          <a:xfrm>
            <a:off x="587757" y="1252455"/>
            <a:ext cx="858604" cy="858604"/>
          </a:xfrm>
          <a:prstGeom prst="ellipse">
            <a:avLst/>
          </a:prstGeom>
          <a:solidFill>
            <a:srgbClr val="D5F1F7"/>
          </a:solidFill>
          <a:ln w="228600">
            <a:solidFill>
              <a:srgbClr val="8DD1E7"/>
            </a:solidFill>
          </a:ln>
        </p:spPr>
        <p:txBody>
          <a:bodyPr lIns="45718" tIns="45718" rIns="45718" bIns="45718" anchor="ctr"/>
          <a:lstStyle/>
          <a:p>
            <a:pPr algn="ctr"/>
            <a:endParaRPr lang="en-GB" noProof="0"/>
          </a:p>
        </p:txBody>
      </p:sp>
      <p:sp>
        <p:nvSpPr>
          <p:cNvPr id="872" name="Google Shape;932;g3275d464bcf_0_147"/>
          <p:cNvSpPr txBox="1">
            <a:spLocks noGrp="1"/>
          </p:cNvSpPr>
          <p:nvPr>
            <p:ph type="body" sz="quarter" idx="1"/>
          </p:nvPr>
        </p:nvSpPr>
        <p:spPr>
          <a:xfrm>
            <a:off x="892252" y="1395711"/>
            <a:ext cx="554103" cy="572103"/>
          </a:xfrm>
          <a:prstGeom prst="rect">
            <a:avLst/>
          </a:prstGeom>
        </p:spPr>
        <p:txBody>
          <a:bodyPr/>
          <a:lstStyle>
            <a:lvl1pPr indent="0">
              <a:defRPr sz="3500"/>
            </a:lvl1pPr>
          </a:lstStyle>
          <a:p>
            <a:r>
              <a:rPr lang="en-GB" noProof="0"/>
              <a:t>T</a:t>
            </a:r>
          </a:p>
        </p:txBody>
      </p:sp>
      <p:sp>
        <p:nvSpPr>
          <p:cNvPr id="873" name="Google Shape;933;g3275d464bcf_0_147"/>
          <p:cNvSpPr txBox="1"/>
          <p:nvPr/>
        </p:nvSpPr>
        <p:spPr>
          <a:xfrm>
            <a:off x="1598605" y="1153704"/>
            <a:ext cx="4119603" cy="4377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700" b="1"/>
            </a:pPr>
            <a:r>
              <a:rPr lang="en-GB" noProof="0"/>
              <a:t>T – Tailor suitability</a:t>
            </a:r>
          </a:p>
          <a:p>
            <a:pPr>
              <a:lnSpc>
                <a:spcPct val="115000"/>
              </a:lnSpc>
              <a:spcBef>
                <a:spcPts val="1200"/>
              </a:spcBef>
              <a:defRPr sz="1700" b="1"/>
            </a:pPr>
            <a:r>
              <a:rPr lang="en-GB" noProof="0"/>
              <a:t>Explanation</a:t>
            </a:r>
            <a:br>
              <a:rPr lang="en-GB" noProof="0"/>
            </a:br>
            <a:r>
              <a:rPr lang="en-GB" b="0" noProof="0"/>
              <a:t>AI outputs should align with the specific educational context, such as student age, subject requirements, or curriculum standards, ensuring content is appropriate and accessible.</a:t>
            </a:r>
          </a:p>
          <a:p>
            <a:pPr>
              <a:lnSpc>
                <a:spcPct val="115000"/>
              </a:lnSpc>
              <a:spcBef>
                <a:spcPts val="1200"/>
              </a:spcBef>
              <a:defRPr sz="1700" b="1"/>
            </a:pPr>
            <a:r>
              <a:rPr lang="en-GB" noProof="0"/>
              <a:t>Example (science)</a:t>
            </a:r>
            <a:br>
              <a:rPr lang="en-GB" noProof="0"/>
            </a:br>
            <a:r>
              <a:rPr lang="en-GB" b="0" noProof="0"/>
              <a:t>If AI generates a complex explanation of photosynthesis, the content should be simplified and aligned with the comprehension level of a Year 7 science class.</a:t>
            </a:r>
          </a:p>
        </p:txBody>
      </p:sp>
      <p:sp>
        <p:nvSpPr>
          <p:cNvPr id="874" name="Google Shape;934;g3275d464bcf_0_147">
            <a:extLst>
              <a:ext uri="{C183D7F6-B498-43B3-948B-1728B52AA6E4}">
                <adec:decorative xmlns:adec="http://schemas.microsoft.com/office/drawing/2017/decorative" val="1"/>
              </a:ext>
            </a:extLst>
          </p:cNvPr>
          <p:cNvSpPr/>
          <p:nvPr/>
        </p:nvSpPr>
        <p:spPr>
          <a:xfrm>
            <a:off x="6018731" y="1252455"/>
            <a:ext cx="858603" cy="858604"/>
          </a:xfrm>
          <a:prstGeom prst="ellipse">
            <a:avLst/>
          </a:prstGeom>
          <a:solidFill>
            <a:srgbClr val="D5F1F7"/>
          </a:solidFill>
          <a:ln w="228600">
            <a:solidFill>
              <a:srgbClr val="8DD1E7"/>
            </a:solidFill>
          </a:ln>
        </p:spPr>
        <p:txBody>
          <a:bodyPr lIns="45718" tIns="45718" rIns="45718" bIns="45718" anchor="ctr"/>
          <a:lstStyle/>
          <a:p>
            <a:pPr algn="ctr"/>
            <a:endParaRPr lang="en-GB" noProof="0"/>
          </a:p>
        </p:txBody>
      </p:sp>
      <p:sp>
        <p:nvSpPr>
          <p:cNvPr id="875" name="Google Shape;935;g3275d464bcf_0_147"/>
          <p:cNvSpPr txBox="1">
            <a:spLocks noGrp="1"/>
          </p:cNvSpPr>
          <p:nvPr>
            <p:ph type="body" idx="21"/>
          </p:nvPr>
        </p:nvSpPr>
        <p:spPr>
          <a:xfrm>
            <a:off x="6323226" y="1395711"/>
            <a:ext cx="554102" cy="57210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indent="0">
              <a:defRPr sz="3500"/>
            </a:lvl1pPr>
          </a:lstStyle>
          <a:p>
            <a:r>
              <a:rPr lang="en-GB" noProof="0"/>
              <a:t>S</a:t>
            </a:r>
          </a:p>
        </p:txBody>
      </p:sp>
      <p:sp>
        <p:nvSpPr>
          <p:cNvPr id="876" name="Google Shape;936;g3275d464bcf_0_147"/>
          <p:cNvSpPr txBox="1"/>
          <p:nvPr/>
        </p:nvSpPr>
        <p:spPr>
          <a:xfrm>
            <a:off x="7177854" y="1189696"/>
            <a:ext cx="4212002" cy="46787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700" b="1"/>
            </a:pPr>
            <a:r>
              <a:rPr lang="en-GB" noProof="0"/>
              <a:t>S – Strengthen prompts</a:t>
            </a:r>
          </a:p>
          <a:p>
            <a:pPr>
              <a:lnSpc>
                <a:spcPct val="115000"/>
              </a:lnSpc>
              <a:spcBef>
                <a:spcPts val="1200"/>
              </a:spcBef>
              <a:defRPr sz="1700" b="1"/>
            </a:pPr>
            <a:r>
              <a:rPr lang="en-GB" noProof="0"/>
              <a:t>Explanation</a:t>
            </a:r>
            <a:br>
              <a:rPr lang="en-GB" noProof="0"/>
            </a:br>
            <a:r>
              <a:rPr lang="en-GB" b="0" noProof="0"/>
              <a:t>Based on previous responses, prompts should be refined and iterated to enhance quality and precision, ensuring better results in future interactions.</a:t>
            </a:r>
          </a:p>
          <a:p>
            <a:pPr>
              <a:lnSpc>
                <a:spcPct val="115000"/>
              </a:lnSpc>
              <a:spcBef>
                <a:spcPts val="1200"/>
              </a:spcBef>
              <a:defRPr sz="1700" b="1"/>
            </a:pPr>
            <a:r>
              <a:rPr lang="en-GB" noProof="0"/>
              <a:t>Example (maths)</a:t>
            </a:r>
            <a:br>
              <a:rPr lang="en-GB" noProof="0"/>
            </a:br>
            <a:r>
              <a:rPr lang="en-GB" b="0" noProof="0"/>
              <a:t>If an AI-generated explanation on fractions lacks clarity, a refined prompt could be: </a:t>
            </a:r>
            <a:r>
              <a:rPr lang="en-GB" b="0" i="1" noProof="0"/>
              <a:t>"Explain fractions using step-by-step examples and simple language for Year 6 students."</a:t>
            </a:r>
            <a:r>
              <a:rPr lang="en-GB" b="0" noProof="0"/>
              <a:t> This adjustment provides clearer guidance for the generative AI tool.</a:t>
            </a:r>
          </a:p>
        </p:txBody>
      </p:sp>
      <p:sp>
        <p:nvSpPr>
          <p:cNvPr id="869" name="Google Shape;937;g3275d464bcf_0_147"/>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877" name="Google Shape;938;g3275d464bcf_0_147"/>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64</a:t>
            </a:fld>
            <a:endParaRPr lang="en-GB" noProof="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Google Shape;944;g347168eca3a_0_666"/>
          <p:cNvSpPr txBox="1">
            <a:spLocks noGrp="1"/>
          </p:cNvSpPr>
          <p:nvPr>
            <p:ph type="title"/>
          </p:nvPr>
        </p:nvSpPr>
        <p:spPr>
          <a:xfrm>
            <a:off x="617698" y="430708"/>
            <a:ext cx="10956604" cy="512403"/>
          </a:xfrm>
          <a:prstGeom prst="rect">
            <a:avLst/>
          </a:prstGeom>
        </p:spPr>
        <p:txBody>
          <a:bodyPr/>
          <a:lstStyle/>
          <a:p>
            <a:r>
              <a:rPr lang="en-GB" noProof="0"/>
              <a:t>Planning for AI use</a:t>
            </a:r>
          </a:p>
        </p:txBody>
      </p:sp>
      <p:sp>
        <p:nvSpPr>
          <p:cNvPr id="881" name="Google Shape;945;g347168eca3a_0_666"/>
          <p:cNvSpPr txBox="1">
            <a:spLocks noGrp="1"/>
          </p:cNvSpPr>
          <p:nvPr>
            <p:ph type="body" idx="1"/>
          </p:nvPr>
        </p:nvSpPr>
        <p:spPr>
          <a:xfrm>
            <a:off x="647544" y="1361856"/>
            <a:ext cx="10956904" cy="4693500"/>
          </a:xfrm>
          <a:prstGeom prst="rect">
            <a:avLst/>
          </a:prstGeom>
        </p:spPr>
        <p:txBody>
          <a:bodyPr/>
          <a:lstStyle>
            <a:lvl1pPr indent="0"/>
          </a:lstStyle>
          <a:p>
            <a:r>
              <a:rPr lang="en-GB" noProof="0"/>
              <a:t>On the following slides you will find templates to help you plan how you might use AI to support your practice if your setting has decided to start using AI. Always remember to ensure that AI use aligns with your settings guidance and policies and DfE product safety standards, follow good data practices and only use tools approved for use in your setting. </a:t>
            </a:r>
          </a:p>
        </p:txBody>
      </p:sp>
      <p:sp>
        <p:nvSpPr>
          <p:cNvPr id="879" name="Google Shape;946;g347168eca3a_0_666"/>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82" name="Google Shape;947;g347168eca3a_0_666"/>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65</a:t>
            </a:fld>
            <a:endParaRPr lang="en-GB" noProof="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Google Shape;953;g3275d464bcf_0_215"/>
          <p:cNvSpPr txBox="1">
            <a:spLocks noGrp="1"/>
          </p:cNvSpPr>
          <p:nvPr>
            <p:ph type="title"/>
          </p:nvPr>
        </p:nvSpPr>
        <p:spPr>
          <a:xfrm>
            <a:off x="617698" y="434683"/>
            <a:ext cx="10956604" cy="512403"/>
          </a:xfrm>
          <a:prstGeom prst="rect">
            <a:avLst/>
          </a:prstGeom>
        </p:spPr>
        <p:txBody>
          <a:bodyPr/>
          <a:lstStyle/>
          <a:p>
            <a:r>
              <a:rPr lang="en-GB" noProof="0"/>
              <a:t>Planning for AI use </a:t>
            </a:r>
            <a:r>
              <a:rPr lang="en-GB" i="1" noProof="0"/>
              <a:t>- something I will try this week…</a:t>
            </a:r>
          </a:p>
        </p:txBody>
      </p:sp>
      <p:graphicFrame>
        <p:nvGraphicFramePr>
          <p:cNvPr id="886" name="Google Shape;954;g3275d464bcf_0_215"/>
          <p:cNvGraphicFramePr/>
          <p:nvPr>
            <p:extLst>
              <p:ext uri="{D42A27DB-BD31-4B8C-83A1-F6EECF244321}">
                <p14:modId xmlns:p14="http://schemas.microsoft.com/office/powerpoint/2010/main" val="4017953499"/>
              </p:ext>
            </p:extLst>
          </p:nvPr>
        </p:nvGraphicFramePr>
        <p:xfrm>
          <a:off x="626323" y="1053625"/>
          <a:ext cx="10948000" cy="4972049"/>
        </p:xfrm>
        <a:graphic>
          <a:graphicData uri="http://schemas.openxmlformats.org/drawingml/2006/table">
            <a:tbl>
              <a:tblPr firstRow="1">
                <a:tableStyleId>{4C3C2611-4C71-4FC5-86AE-919BDF0F9419}</a:tableStyleId>
              </a:tblPr>
              <a:tblGrid>
                <a:gridCol w="1609825">
                  <a:extLst>
                    <a:ext uri="{9D8B030D-6E8A-4147-A177-3AD203B41FA5}">
                      <a16:colId xmlns:a16="http://schemas.microsoft.com/office/drawing/2014/main" val="20000"/>
                    </a:ext>
                  </a:extLst>
                </a:gridCol>
                <a:gridCol w="2187575">
                  <a:extLst>
                    <a:ext uri="{9D8B030D-6E8A-4147-A177-3AD203B41FA5}">
                      <a16:colId xmlns:a16="http://schemas.microsoft.com/office/drawing/2014/main" val="20001"/>
                    </a:ext>
                  </a:extLst>
                </a:gridCol>
                <a:gridCol w="2424250">
                  <a:extLst>
                    <a:ext uri="{9D8B030D-6E8A-4147-A177-3AD203B41FA5}">
                      <a16:colId xmlns:a16="http://schemas.microsoft.com/office/drawing/2014/main" val="20002"/>
                    </a:ext>
                  </a:extLst>
                </a:gridCol>
                <a:gridCol w="2363175">
                  <a:extLst>
                    <a:ext uri="{9D8B030D-6E8A-4147-A177-3AD203B41FA5}">
                      <a16:colId xmlns:a16="http://schemas.microsoft.com/office/drawing/2014/main" val="20003"/>
                    </a:ext>
                  </a:extLst>
                </a:gridCol>
                <a:gridCol w="2363175">
                  <a:extLst>
                    <a:ext uri="{9D8B030D-6E8A-4147-A177-3AD203B41FA5}">
                      <a16:colId xmlns:a16="http://schemas.microsoft.com/office/drawing/2014/main" val="20004"/>
                    </a:ext>
                  </a:extLst>
                </a:gridCol>
              </a:tblGrid>
              <a:tr h="959549">
                <a:tc>
                  <a:txBody>
                    <a:bodyPr/>
                    <a:lstStyle/>
                    <a:p>
                      <a:pPr algn="l">
                        <a:defRPr sz="1800"/>
                      </a:pPr>
                      <a:r>
                        <a:rPr lang="en-GB" sz="1600" noProof="0"/>
                        <a:t>Area of generative AI</a:t>
                      </a:r>
                    </a:p>
                  </a:txBody>
                  <a:tcPr marL="91425" marR="91425" marT="91425" marB="91425" anchor="ctr" horzOverflow="overflow">
                    <a:solidFill>
                      <a:srgbClr val="FDEEED"/>
                    </a:solidFill>
                  </a:tcPr>
                </a:tc>
                <a:tc>
                  <a:txBody>
                    <a:bodyPr/>
                    <a:lstStyle/>
                    <a:p>
                      <a:pPr algn="l">
                        <a:defRPr sz="1800"/>
                      </a:pPr>
                      <a:r>
                        <a:rPr lang="en-GB" sz="1400" noProof="0"/>
                        <a:t>An area of my work I could use generative AI in…</a:t>
                      </a:r>
                    </a:p>
                  </a:txBody>
                  <a:tcPr marL="91425" marR="91425" marT="91425" marB="91425" anchor="ctr" horzOverflow="overflow">
                    <a:solidFill>
                      <a:srgbClr val="FDEEED"/>
                    </a:solidFill>
                  </a:tcPr>
                </a:tc>
                <a:tc>
                  <a:txBody>
                    <a:bodyPr/>
                    <a:lstStyle/>
                    <a:p>
                      <a:pPr algn="l">
                        <a:defRPr sz="1800"/>
                      </a:pPr>
                      <a:r>
                        <a:rPr lang="en-GB" sz="1400" noProof="0"/>
                        <a:t>How could I use AI to enhance this activity or task?</a:t>
                      </a:r>
                    </a:p>
                  </a:txBody>
                  <a:tcPr marL="91425" marR="91425" marT="91425" marB="91425" anchor="ctr" horzOverflow="overflow">
                    <a:solidFill>
                      <a:srgbClr val="FDEEED"/>
                    </a:solidFill>
                  </a:tcPr>
                </a:tc>
                <a:tc>
                  <a:txBody>
                    <a:bodyPr/>
                    <a:lstStyle/>
                    <a:p>
                      <a:pPr algn="l">
                        <a:defRPr sz="1800"/>
                      </a:pPr>
                      <a:r>
                        <a:rPr lang="en-GB" sz="1400" noProof="0"/>
                        <a:t>What tools am I allowed to use? Which are approved by my setting and are safe?</a:t>
                      </a:r>
                    </a:p>
                  </a:txBody>
                  <a:tcPr marL="91425" marR="91425" marT="91425" marB="91425" anchor="ctr" horzOverflow="overflow">
                    <a:solidFill>
                      <a:srgbClr val="FDEEED"/>
                    </a:solidFill>
                  </a:tcPr>
                </a:tc>
                <a:tc>
                  <a:txBody>
                    <a:bodyPr/>
                    <a:lstStyle/>
                    <a:p>
                      <a:pPr algn="l">
                        <a:defRPr sz="1800"/>
                      </a:pPr>
                      <a:r>
                        <a:rPr lang="en-GB" sz="1400" noProof="0"/>
                        <a:t>What should I consider when prompting generative AI?</a:t>
                      </a:r>
                    </a:p>
                  </a:txBody>
                  <a:tcPr marL="91425" marR="91425" marT="91425" marB="91425" anchor="ctr" horzOverflow="overflow">
                    <a:solidFill>
                      <a:srgbClr val="FDEEED"/>
                    </a:solidFill>
                  </a:tcPr>
                </a:tc>
                <a:extLst>
                  <a:ext uri="{0D108BD9-81ED-4DB2-BD59-A6C34878D82A}">
                    <a16:rowId xmlns:a16="http://schemas.microsoft.com/office/drawing/2014/main" val="10000"/>
                  </a:ext>
                </a:extLst>
              </a:tr>
              <a:tr h="1003125">
                <a:tc>
                  <a:txBody>
                    <a:bodyPr/>
                    <a:lstStyle/>
                    <a:p>
                      <a:pPr algn="l">
                        <a:defRPr sz="1800"/>
                      </a:pPr>
                      <a:r>
                        <a:rPr lang="en-GB" sz="1400" noProof="0"/>
                        <a:t>Teaching and Learning</a:t>
                      </a:r>
                    </a:p>
                  </a:txBody>
                  <a:tcPr marL="91425" marR="91425" marT="91425" marB="91425" anchor="ctr" horzOverflow="overflow">
                    <a:solidFill>
                      <a:srgbClr val="FDEEED"/>
                    </a:solidFill>
                  </a:tcPr>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extLst>
                  <a:ext uri="{0D108BD9-81ED-4DB2-BD59-A6C34878D82A}">
                    <a16:rowId xmlns:a16="http://schemas.microsoft.com/office/drawing/2014/main" val="10001"/>
                  </a:ext>
                </a:extLst>
              </a:tr>
              <a:tr h="1003125">
                <a:tc>
                  <a:txBody>
                    <a:bodyPr/>
                    <a:lstStyle/>
                    <a:p>
                      <a:pPr algn="l">
                        <a:defRPr sz="1800"/>
                      </a:pPr>
                      <a:r>
                        <a:rPr lang="en-GB" sz="1400" noProof="0"/>
                        <a:t>Inclusion and Accessibility</a:t>
                      </a:r>
                    </a:p>
                  </a:txBody>
                  <a:tcPr marL="91425" marR="91425" marT="91425" marB="91425" anchor="ctr" horzOverflow="overflow">
                    <a:solidFill>
                      <a:srgbClr val="FDEEED"/>
                    </a:solidFill>
                  </a:tcPr>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extLst>
                  <a:ext uri="{0D108BD9-81ED-4DB2-BD59-A6C34878D82A}">
                    <a16:rowId xmlns:a16="http://schemas.microsoft.com/office/drawing/2014/main" val="10002"/>
                  </a:ext>
                </a:extLst>
              </a:tr>
              <a:tr h="1003125">
                <a:tc>
                  <a:txBody>
                    <a:bodyPr/>
                    <a:lstStyle/>
                    <a:p>
                      <a:pPr algn="l">
                        <a:defRPr sz="1800"/>
                      </a:pPr>
                      <a:r>
                        <a:rPr lang="en-GB" sz="1400" noProof="0"/>
                        <a:t>Administrative Tasks</a:t>
                      </a:r>
                    </a:p>
                  </a:txBody>
                  <a:tcPr marL="91425" marR="91425" marT="91425" marB="91425" anchor="ctr" horzOverflow="overflow">
                    <a:solidFill>
                      <a:srgbClr val="FDEEED"/>
                    </a:solidFill>
                  </a:tcPr>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extLst>
                  <a:ext uri="{0D108BD9-81ED-4DB2-BD59-A6C34878D82A}">
                    <a16:rowId xmlns:a16="http://schemas.microsoft.com/office/drawing/2014/main" val="10003"/>
                  </a:ext>
                </a:extLst>
              </a:tr>
              <a:tr h="1003125">
                <a:tc>
                  <a:txBody>
                    <a:bodyPr/>
                    <a:lstStyle/>
                    <a:p>
                      <a:pPr algn="l">
                        <a:defRPr sz="1800"/>
                      </a:pPr>
                      <a:r>
                        <a:rPr lang="en-GB" sz="1400" noProof="0"/>
                        <a:t>Business and Operations</a:t>
                      </a:r>
                    </a:p>
                  </a:txBody>
                  <a:tcPr marL="91425" marR="91425" marT="91425" marB="91425" anchor="ctr" horzOverflow="overflow">
                    <a:solidFill>
                      <a:srgbClr val="FDEEED"/>
                    </a:solidFill>
                  </a:tcPr>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tc>
                  <a:txBody>
                    <a:bodyPr/>
                    <a:lstStyle/>
                    <a:p>
                      <a:endParaRPr lang="en-GB" noProof="0"/>
                    </a:p>
                  </a:txBody>
                  <a:tcPr marL="91425" marR="91425" marT="91425" marB="91425" anchor="ctr" horzOverflow="overflow"/>
                </a:tc>
                <a:extLst>
                  <a:ext uri="{0D108BD9-81ED-4DB2-BD59-A6C34878D82A}">
                    <a16:rowId xmlns:a16="http://schemas.microsoft.com/office/drawing/2014/main" val="10004"/>
                  </a:ext>
                </a:extLst>
              </a:tr>
            </a:tbl>
          </a:graphicData>
        </a:graphic>
      </p:graphicFrame>
      <p:sp>
        <p:nvSpPr>
          <p:cNvPr id="884" name="Google Shape;955;g3275d464bcf_0_215"/>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87" name="Google Shape;956;g3275d464bcf_0_215"/>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66</a:t>
            </a:fld>
            <a:endParaRPr lang="en-GB" noProof="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Google Shape;962;g34113764118_0_41"/>
          <p:cNvSpPr txBox="1">
            <a:spLocks noGrp="1"/>
          </p:cNvSpPr>
          <p:nvPr>
            <p:ph type="title"/>
          </p:nvPr>
        </p:nvSpPr>
        <p:spPr>
          <a:xfrm>
            <a:off x="617698" y="256600"/>
            <a:ext cx="10956604" cy="512402"/>
          </a:xfrm>
          <a:prstGeom prst="rect">
            <a:avLst/>
          </a:prstGeom>
        </p:spPr>
        <p:txBody>
          <a:bodyPr>
            <a:normAutofit/>
          </a:bodyPr>
          <a:lstStyle>
            <a:lvl1pPr defTabSz="685800">
              <a:defRPr sz="1800"/>
            </a:lvl1pPr>
          </a:lstStyle>
          <a:p>
            <a:r>
              <a:rPr lang="en-GB" sz="2400" noProof="0"/>
              <a:t>Reflections and next steps</a:t>
            </a:r>
          </a:p>
        </p:txBody>
      </p:sp>
      <p:sp>
        <p:nvSpPr>
          <p:cNvPr id="891" name="Google Shape;963;g34113764118_0_41"/>
          <p:cNvSpPr txBox="1"/>
          <p:nvPr/>
        </p:nvSpPr>
        <p:spPr>
          <a:xfrm>
            <a:off x="602753" y="586661"/>
            <a:ext cx="10756125" cy="364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lvl1pPr>
              <a:lnSpc>
                <a:spcPct val="90000"/>
              </a:lnSpc>
              <a:defRPr sz="1300"/>
            </a:lvl1pPr>
          </a:lstStyle>
          <a:p>
            <a:r>
              <a:rPr lang="en-GB" noProof="0"/>
              <a:t>Use these questions to support you as you continue to explore and discover what works best for you and your pupils and students.</a:t>
            </a:r>
          </a:p>
        </p:txBody>
      </p:sp>
      <p:sp>
        <p:nvSpPr>
          <p:cNvPr id="892" name="Google Shape;964;g34113764118_0_41"/>
          <p:cNvSpPr txBox="1"/>
          <p:nvPr/>
        </p:nvSpPr>
        <p:spPr>
          <a:xfrm>
            <a:off x="594271" y="986441"/>
            <a:ext cx="5435054" cy="1842458"/>
          </a:xfrm>
          <a:prstGeom prst="rect">
            <a:avLst/>
          </a:prstGeom>
          <a:solidFill>
            <a:schemeClr val="accent3">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defRPr b="1"/>
            </a:pPr>
            <a:r>
              <a:rPr lang="en-GB" noProof="0">
                <a:latin typeface="Arial" panose="020B0604020202020204" pitchFamily="34" charset="0"/>
                <a:cs typeface="Arial" panose="020B0604020202020204" pitchFamily="34" charset="0"/>
              </a:rPr>
              <a:t>A: Identify your teaching needs</a:t>
            </a:r>
            <a:br>
              <a:rPr lang="en-GB" noProof="0"/>
            </a:br>
            <a:r>
              <a:rPr lang="en-GB" sz="1200" b="0" noProof="0"/>
              <a:t>Consider the following questions to determine how AI might support your teaching:</a:t>
            </a:r>
            <a:endParaRPr lang="en-GB" sz="1200" noProof="0"/>
          </a:p>
          <a:p>
            <a:pPr marL="457200" indent="-304800">
              <a:lnSpc>
                <a:spcPct val="115000"/>
              </a:lnSpc>
              <a:spcBef>
                <a:spcPts val="1200"/>
              </a:spcBef>
              <a:buClr>
                <a:srgbClr val="000000"/>
              </a:buClr>
              <a:buSzPts val="1200"/>
              <a:buAutoNum type="arabicPeriod"/>
              <a:defRPr sz="1200"/>
            </a:pPr>
            <a:r>
              <a:rPr lang="en-GB" noProof="0"/>
              <a:t>What tasks in your daily teaching take the most time</a:t>
            </a:r>
            <a:r>
              <a:rPr lang="en-GB"/>
              <a:t>?</a:t>
            </a:r>
            <a:endParaRPr lang="en-GB" noProof="0"/>
          </a:p>
          <a:p>
            <a:pPr marL="457200" indent="-304800">
              <a:lnSpc>
                <a:spcPct val="115000"/>
              </a:lnSpc>
              <a:buClr>
                <a:srgbClr val="000000"/>
              </a:buClr>
              <a:buSzPts val="1200"/>
              <a:buAutoNum type="arabicPeriod"/>
              <a:defRPr sz="1200"/>
            </a:pPr>
            <a:r>
              <a:rPr lang="en-GB" noProof="0"/>
              <a:t>Are there areas where you struggle to find or create resources?</a:t>
            </a:r>
          </a:p>
          <a:p>
            <a:pPr marL="457200" indent="-304800">
              <a:lnSpc>
                <a:spcPct val="115000"/>
              </a:lnSpc>
              <a:buClr>
                <a:srgbClr val="000000"/>
              </a:buClr>
              <a:buSzPts val="1200"/>
              <a:buAutoNum type="arabicPeriod"/>
              <a:defRPr sz="1200"/>
            </a:pPr>
            <a:r>
              <a:rPr lang="en-GB" noProof="0"/>
              <a:t>How could AI help make learning more accessible for your students?</a:t>
            </a:r>
          </a:p>
          <a:p>
            <a:pPr>
              <a:lnSpc>
                <a:spcPct val="115000"/>
              </a:lnSpc>
              <a:defRPr sz="1200" i="1"/>
            </a:pPr>
            <a:endParaRPr lang="en-GB" noProof="0"/>
          </a:p>
        </p:txBody>
      </p:sp>
      <p:sp>
        <p:nvSpPr>
          <p:cNvPr id="893" name="Google Shape;965;g34113764118_0_41"/>
          <p:cNvSpPr txBox="1"/>
          <p:nvPr/>
        </p:nvSpPr>
        <p:spPr>
          <a:xfrm>
            <a:off x="6680100" y="1001332"/>
            <a:ext cx="4273503" cy="626740"/>
          </a:xfrm>
          <a:prstGeom prst="rect">
            <a:avLst/>
          </a:prstGeom>
          <a:solidFill>
            <a:schemeClr val="accent4">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lnSpc>
                <a:spcPct val="115000"/>
              </a:lnSpc>
              <a:defRPr sz="1300" b="1" i="1"/>
            </a:lvl1pPr>
          </a:lstStyle>
          <a:p>
            <a:r>
              <a:rPr lang="en-GB" sz="1400" i="0" noProof="0">
                <a:latin typeface="Arial" panose="020B0604020202020204" pitchFamily="34" charset="0"/>
                <a:cs typeface="Arial" panose="020B0604020202020204" pitchFamily="34" charset="0"/>
              </a:rPr>
              <a:t>B: Go to the next slide/page to plan your AI use</a:t>
            </a:r>
          </a:p>
          <a:p>
            <a:r>
              <a:rPr lang="en-GB" sz="1200" b="0" i="0" noProof="0">
                <a:latin typeface="Arial" panose="020B0604020202020204" pitchFamily="34" charset="0"/>
                <a:cs typeface="Arial" panose="020B0604020202020204" pitchFamily="34" charset="0"/>
              </a:rPr>
              <a:t>Use the table on slide 68 to help plan your AI use</a:t>
            </a:r>
          </a:p>
        </p:txBody>
      </p:sp>
      <p:sp>
        <p:nvSpPr>
          <p:cNvPr id="896" name="Google Shape;968;g34113764118_0_41"/>
          <p:cNvSpPr txBox="1"/>
          <p:nvPr/>
        </p:nvSpPr>
        <p:spPr>
          <a:xfrm>
            <a:off x="594271" y="3012520"/>
            <a:ext cx="5435054" cy="2091757"/>
          </a:xfrm>
          <a:prstGeom prst="rect">
            <a:avLst/>
          </a:prstGeom>
          <a:solidFill>
            <a:schemeClr val="accent5">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3" tIns="91423" rIns="91423" bIns="91423">
            <a:spAutoFit/>
          </a:bodyPr>
          <a:lstStyle/>
          <a:p>
            <a:pPr>
              <a:lnSpc>
                <a:spcPct val="115000"/>
              </a:lnSpc>
              <a:spcBef>
                <a:spcPts val="1200"/>
              </a:spcBef>
              <a:defRPr b="1"/>
            </a:pPr>
            <a:r>
              <a:rPr lang="en-GB" noProof="0"/>
              <a:t>C: Reflect on your experience</a:t>
            </a:r>
            <a:br>
              <a:rPr lang="en-GB" noProof="0"/>
            </a:br>
            <a:r>
              <a:rPr lang="en-GB" sz="1200" b="0" noProof="0"/>
              <a:t>After using the tools, reflect on the following:</a:t>
            </a:r>
            <a:endParaRPr lang="en-GB" sz="1200" noProof="0"/>
          </a:p>
          <a:p>
            <a:pPr marL="457200" indent="-304800">
              <a:lnSpc>
                <a:spcPct val="115000"/>
              </a:lnSpc>
              <a:spcBef>
                <a:spcPts val="1200"/>
              </a:spcBef>
              <a:buClr>
                <a:srgbClr val="000000"/>
              </a:buClr>
              <a:buSzPts val="1200"/>
              <a:buAutoNum type="arabicPeriod"/>
              <a:defRPr sz="1200"/>
            </a:pPr>
            <a:r>
              <a:rPr lang="en-GB" noProof="0"/>
              <a:t>What did you find helpful about the AI tool(s)?</a:t>
            </a:r>
          </a:p>
          <a:p>
            <a:pPr marL="457200" indent="-304800">
              <a:lnSpc>
                <a:spcPct val="115000"/>
              </a:lnSpc>
              <a:spcBef>
                <a:spcPts val="1200"/>
              </a:spcBef>
              <a:buClr>
                <a:srgbClr val="000000"/>
              </a:buClr>
              <a:buSzPts val="1200"/>
              <a:buAutoNum type="arabicPeriod"/>
              <a:defRPr sz="1200"/>
            </a:pPr>
            <a:r>
              <a:rPr lang="en-GB" noProof="0"/>
              <a:t>Were there any challenges or limitations?</a:t>
            </a:r>
          </a:p>
          <a:p>
            <a:pPr marL="457200" indent="-304800">
              <a:lnSpc>
                <a:spcPct val="115000"/>
              </a:lnSpc>
              <a:spcBef>
                <a:spcPts val="1200"/>
              </a:spcBef>
              <a:buClr>
                <a:srgbClr val="000000"/>
              </a:buClr>
              <a:buSzPts val="1200"/>
              <a:buAutoNum type="arabicPeriod"/>
              <a:defRPr sz="1200"/>
            </a:pPr>
            <a:r>
              <a:rPr lang="en-GB" noProof="0"/>
              <a:t>How might you use AI in your regular teaching practice?</a:t>
            </a:r>
          </a:p>
          <a:p>
            <a:pPr marL="457200" indent="-304800">
              <a:lnSpc>
                <a:spcPct val="115000"/>
              </a:lnSpc>
              <a:spcBef>
                <a:spcPts val="1200"/>
              </a:spcBef>
              <a:buClr>
                <a:srgbClr val="000000"/>
              </a:buClr>
              <a:buSzPts val="1200"/>
              <a:buAutoNum type="arabicPeriod"/>
              <a:defRPr sz="1200"/>
            </a:pPr>
            <a:r>
              <a:rPr lang="en-GB" noProof="0"/>
              <a:t>Are there ethical or bias considerations to keep in mind?</a:t>
            </a:r>
          </a:p>
        </p:txBody>
      </p:sp>
      <p:sp>
        <p:nvSpPr>
          <p:cNvPr id="897" name="Google Shape;969;g34113764118_0_41"/>
          <p:cNvSpPr txBox="1"/>
          <p:nvPr/>
        </p:nvSpPr>
        <p:spPr>
          <a:xfrm>
            <a:off x="6680100" y="2048872"/>
            <a:ext cx="4894202" cy="1725503"/>
          </a:xfrm>
          <a:prstGeom prst="rect">
            <a:avLst/>
          </a:prstGeom>
          <a:solidFill>
            <a:schemeClr val="accent6">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b="1"/>
            </a:pPr>
            <a:r>
              <a:rPr lang="en-GB" noProof="0"/>
              <a:t>D: Next steps</a:t>
            </a:r>
            <a:br>
              <a:rPr lang="en-GB" noProof="0"/>
            </a:br>
            <a:r>
              <a:rPr lang="en-GB" sz="1200" b="0" noProof="0"/>
              <a:t>Based on your experience, consider:</a:t>
            </a:r>
            <a:endParaRPr lang="en-GB" sz="1200" noProof="0"/>
          </a:p>
          <a:p>
            <a:pPr marL="457200" indent="-304800">
              <a:lnSpc>
                <a:spcPct val="115000"/>
              </a:lnSpc>
              <a:spcBef>
                <a:spcPts val="1200"/>
              </a:spcBef>
              <a:buClr>
                <a:srgbClr val="000000"/>
              </a:buClr>
              <a:buSzPts val="1200"/>
              <a:buAutoNum type="arabicPeriod"/>
              <a:defRPr sz="1200"/>
            </a:pPr>
            <a:r>
              <a:rPr lang="en-GB" noProof="0"/>
              <a:t>How will you continue exploring AI tools in your teaching?</a:t>
            </a:r>
          </a:p>
          <a:p>
            <a:pPr marL="457200" indent="-304800">
              <a:lnSpc>
                <a:spcPct val="115000"/>
              </a:lnSpc>
              <a:spcBef>
                <a:spcPts val="1200"/>
              </a:spcBef>
              <a:buClr>
                <a:srgbClr val="000000"/>
              </a:buClr>
              <a:buSzPts val="1200"/>
              <a:buAutoNum type="arabicPeriod"/>
              <a:defRPr sz="1200"/>
            </a:pPr>
            <a:r>
              <a:rPr lang="en-GB" noProof="0"/>
              <a:t>What further training or support might you need?</a:t>
            </a:r>
          </a:p>
          <a:p>
            <a:pPr marL="457200" indent="-304800">
              <a:lnSpc>
                <a:spcPct val="115000"/>
              </a:lnSpc>
              <a:spcBef>
                <a:spcPts val="1200"/>
              </a:spcBef>
              <a:buClr>
                <a:srgbClr val="000000"/>
              </a:buClr>
              <a:buSzPts val="1200"/>
              <a:buAutoNum type="arabicPeriod"/>
              <a:defRPr sz="1200"/>
            </a:pPr>
            <a:r>
              <a:rPr lang="en-GB" noProof="0"/>
              <a:t>Could AI help you save time or enhance student engagement?</a:t>
            </a:r>
          </a:p>
        </p:txBody>
      </p:sp>
      <p:sp>
        <p:nvSpPr>
          <p:cNvPr id="895" name="Google Shape;967;g34113764118_0_41"/>
          <p:cNvSpPr txBox="1"/>
          <p:nvPr/>
        </p:nvSpPr>
        <p:spPr>
          <a:xfrm>
            <a:off x="6587356" y="4037202"/>
            <a:ext cx="4894203" cy="1829936"/>
          </a:xfrm>
          <a:prstGeom prst="rect">
            <a:avLst/>
          </a:prstGeom>
          <a:ln w="12700">
            <a:solidFill>
              <a:schemeClr val="accent2">
                <a:lumMod val="20000"/>
                <a:lumOff val="80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p>
            <a:pPr>
              <a:lnSpc>
                <a:spcPct val="115000"/>
              </a:lnSpc>
              <a:spcBef>
                <a:spcPts val="1200"/>
              </a:spcBef>
              <a:defRPr sz="1300" b="1"/>
            </a:pPr>
            <a:r>
              <a:rPr lang="en-GB" noProof="0"/>
              <a:t>FACTS framework for AI prompting</a:t>
            </a:r>
            <a:br>
              <a:rPr lang="en-GB" noProof="0"/>
            </a:br>
            <a:r>
              <a:rPr lang="en-GB" b="0" noProof="0"/>
              <a:t>When using AI, keep the following framework in mind:</a:t>
            </a:r>
          </a:p>
          <a:p>
            <a:pPr marL="457200" indent="-311150">
              <a:lnSpc>
                <a:spcPct val="115000"/>
              </a:lnSpc>
              <a:spcBef>
                <a:spcPts val="1200"/>
              </a:spcBef>
              <a:buClr>
                <a:srgbClr val="000000"/>
              </a:buClr>
              <a:buSzPts val="1300"/>
              <a:buFont typeface="Arial"/>
              <a:buChar char="●"/>
              <a:defRPr sz="1300" b="1"/>
            </a:pPr>
            <a:r>
              <a:rPr lang="en-GB" noProof="0"/>
              <a:t>F</a:t>
            </a:r>
            <a:r>
              <a:rPr lang="en-GB" b="0" noProof="0"/>
              <a:t>ocus Prompts: </a:t>
            </a:r>
            <a:r>
              <a:rPr lang="en-GB" b="0" i="1" noProof="0"/>
              <a:t>be clear and specific.</a:t>
            </a:r>
            <a:endParaRPr lang="en-GB" i="1" noProof="0"/>
          </a:p>
          <a:p>
            <a:pPr marL="457200" indent="-311150">
              <a:lnSpc>
                <a:spcPct val="115000"/>
              </a:lnSpc>
              <a:buClr>
                <a:srgbClr val="000000"/>
              </a:buClr>
              <a:buSzPts val="1300"/>
              <a:buFont typeface="Arial"/>
              <a:buChar char="●"/>
              <a:defRPr sz="1300" b="1"/>
            </a:pPr>
            <a:r>
              <a:rPr lang="en-GB" noProof="0"/>
              <a:t>A</a:t>
            </a:r>
            <a:r>
              <a:rPr lang="en-GB" b="0" noProof="0"/>
              <a:t>nalyse Outputs: c</a:t>
            </a:r>
            <a:r>
              <a:rPr lang="en-GB" b="0" i="1" noProof="0"/>
              <a:t>heck for factual accuracy.</a:t>
            </a:r>
            <a:endParaRPr lang="en-GB" i="1" noProof="0"/>
          </a:p>
          <a:p>
            <a:pPr marL="457200" indent="-311150">
              <a:lnSpc>
                <a:spcPct val="115000"/>
              </a:lnSpc>
              <a:buClr>
                <a:srgbClr val="000000"/>
              </a:buClr>
              <a:buSzPts val="1300"/>
              <a:buFont typeface="Arial"/>
              <a:buChar char="●"/>
              <a:defRPr sz="1300" b="1"/>
            </a:pPr>
            <a:r>
              <a:rPr lang="en-GB" noProof="0"/>
              <a:t>C</a:t>
            </a:r>
            <a:r>
              <a:rPr lang="en-GB" b="0" noProof="0"/>
              <a:t>heck for Bias: </a:t>
            </a:r>
            <a:r>
              <a:rPr lang="en-GB" b="0" i="1" noProof="0"/>
              <a:t>identify potential biases.</a:t>
            </a:r>
            <a:endParaRPr lang="en-GB" i="1" noProof="0"/>
          </a:p>
          <a:p>
            <a:pPr marL="457200" indent="-311150">
              <a:lnSpc>
                <a:spcPct val="115000"/>
              </a:lnSpc>
              <a:buClr>
                <a:srgbClr val="000000"/>
              </a:buClr>
              <a:buSzPts val="1300"/>
              <a:buFont typeface="Arial"/>
              <a:buChar char="●"/>
              <a:defRPr sz="1300" b="1"/>
            </a:pPr>
            <a:r>
              <a:rPr lang="en-GB" noProof="0"/>
              <a:t>T</a:t>
            </a:r>
            <a:r>
              <a:rPr lang="en-GB" b="0" noProof="0"/>
              <a:t>ailor Suitability: </a:t>
            </a:r>
            <a:r>
              <a:rPr lang="en-GB" b="0" i="1" noProof="0"/>
              <a:t>ensure content fits the audience.</a:t>
            </a:r>
            <a:endParaRPr lang="en-GB" i="1" noProof="0"/>
          </a:p>
          <a:p>
            <a:pPr marL="457200" indent="-311150">
              <a:lnSpc>
                <a:spcPct val="115000"/>
              </a:lnSpc>
              <a:buClr>
                <a:srgbClr val="000000"/>
              </a:buClr>
              <a:buSzPts val="1300"/>
              <a:buFont typeface="Arial"/>
              <a:buChar char="●"/>
              <a:defRPr sz="1300" b="1"/>
            </a:pPr>
            <a:r>
              <a:rPr lang="en-GB" noProof="0"/>
              <a:t>S</a:t>
            </a:r>
            <a:r>
              <a:rPr lang="en-GB" b="0" noProof="0"/>
              <a:t>trengthen Prompts: </a:t>
            </a:r>
            <a:r>
              <a:rPr lang="en-GB" b="0" i="1" noProof="0"/>
              <a:t>refine for better results.</a:t>
            </a:r>
          </a:p>
        </p:txBody>
      </p:sp>
      <p:sp>
        <p:nvSpPr>
          <p:cNvPr id="889" name="Google Shape;970;g34113764118_0_41"/>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898" name="Google Shape;971;g34113764118_0_41"/>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67</a:t>
            </a:fld>
            <a:endParaRPr lang="en-GB" noProof="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Google Shape;977;g3275d464bcf_0_333"/>
          <p:cNvSpPr txBox="1">
            <a:spLocks noGrp="1"/>
          </p:cNvSpPr>
          <p:nvPr>
            <p:ph type="title" idx="4294967295"/>
          </p:nvPr>
        </p:nvSpPr>
        <p:spPr>
          <a:xfrm>
            <a:off x="572574" y="88152"/>
            <a:ext cx="4273503" cy="573200"/>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91423" tIns="91423" rIns="91423" bIns="91423" numCol="1" spcCol="0" rtlCol="0" fromWordArt="0" anchor="t" anchorCtr="0" forceAA="0" compatLnSpc="1">
            <a:prstTxWarp prst="textNoShape">
              <a:avLst/>
            </a:prstTxWarp>
            <a:spAutoFit/>
          </a:bodyPr>
          <a:lstStyle>
            <a:lvl1pPr>
              <a:lnSpc>
                <a:spcPct val="115000"/>
              </a:lnSpc>
              <a:defRPr sz="1300" b="1"/>
            </a:lvl1pPr>
          </a:lstStyle>
          <a:p>
            <a:pPr marL="0" marR="0" lvl="0" indent="0" algn="l" defTabSz="914400" rtl="0" eaLnBrk="1" fontAlgn="auto" latinLnBrk="0" hangingPunct="0">
              <a:lnSpc>
                <a:spcPct val="115000"/>
              </a:lnSpc>
              <a:spcBef>
                <a:spcPts val="0"/>
              </a:spcBef>
              <a:spcAft>
                <a:spcPts val="0"/>
              </a:spcAft>
              <a:buClrTx/>
              <a:buSzTx/>
              <a:buFontTx/>
              <a:buNone/>
              <a:tabLst/>
              <a:defRPr/>
            </a:pPr>
            <a:r>
              <a:rPr kumimoji="0" lang="en-GB" sz="2400" b="1" i="0" u="none" strike="noStrike" kern="0" cap="none" spc="0" normalizeH="0" baseline="0" noProof="0">
                <a:ln>
                  <a:noFill/>
                </a:ln>
                <a:effectLst/>
                <a:uLnTx/>
                <a:uFillTx/>
                <a:latin typeface="+mj-lt"/>
                <a:ea typeface="+mj-ea"/>
                <a:cs typeface="+mj-cs"/>
                <a:sym typeface="Arial"/>
              </a:rPr>
              <a:t>Planning your AI use</a:t>
            </a:r>
          </a:p>
        </p:txBody>
      </p:sp>
      <p:sp>
        <p:nvSpPr>
          <p:cNvPr id="904" name="Google Shape;978;g3275d464bcf_0_333"/>
          <p:cNvSpPr txBox="1"/>
          <p:nvPr/>
        </p:nvSpPr>
        <p:spPr>
          <a:xfrm>
            <a:off x="572574" y="558774"/>
            <a:ext cx="10904102" cy="3679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3" tIns="91423" rIns="91423" bIns="91423">
            <a:spAutoFit/>
          </a:bodyPr>
          <a:lstStyle>
            <a:lvl1pPr>
              <a:lnSpc>
                <a:spcPct val="90000"/>
              </a:lnSpc>
              <a:defRPr sz="1300"/>
            </a:lvl1pPr>
          </a:lstStyle>
          <a:p>
            <a:r>
              <a:rPr lang="en-GB" noProof="0"/>
              <a:t>Use this grid as a guide to continue exploring and discovering what works best for you and your pupils and students.</a:t>
            </a:r>
          </a:p>
        </p:txBody>
      </p:sp>
      <p:graphicFrame>
        <p:nvGraphicFramePr>
          <p:cNvPr id="905" name="Google Shape;979;g3275d464bcf_0_333"/>
          <p:cNvGraphicFramePr/>
          <p:nvPr>
            <p:extLst>
              <p:ext uri="{D42A27DB-BD31-4B8C-83A1-F6EECF244321}">
                <p14:modId xmlns:p14="http://schemas.microsoft.com/office/powerpoint/2010/main" val="3866230299"/>
              </p:ext>
            </p:extLst>
          </p:nvPr>
        </p:nvGraphicFramePr>
        <p:xfrm>
          <a:off x="643912" y="969182"/>
          <a:ext cx="10904175" cy="5056500"/>
        </p:xfrm>
        <a:graphic>
          <a:graphicData uri="http://schemas.openxmlformats.org/drawingml/2006/table">
            <a:tbl>
              <a:tblPr firstRow="1">
                <a:tableStyleId>{4C3C2611-4C71-4FC5-86AE-919BDF0F9419}</a:tableStyleId>
              </a:tblPr>
              <a:tblGrid>
                <a:gridCol w="2168875">
                  <a:extLst>
                    <a:ext uri="{9D8B030D-6E8A-4147-A177-3AD203B41FA5}">
                      <a16:colId xmlns:a16="http://schemas.microsoft.com/office/drawing/2014/main" val="20000"/>
                    </a:ext>
                  </a:extLst>
                </a:gridCol>
                <a:gridCol w="1559925">
                  <a:extLst>
                    <a:ext uri="{9D8B030D-6E8A-4147-A177-3AD203B41FA5}">
                      <a16:colId xmlns:a16="http://schemas.microsoft.com/office/drawing/2014/main" val="20001"/>
                    </a:ext>
                  </a:extLst>
                </a:gridCol>
                <a:gridCol w="2602525">
                  <a:extLst>
                    <a:ext uri="{9D8B030D-6E8A-4147-A177-3AD203B41FA5}">
                      <a16:colId xmlns:a16="http://schemas.microsoft.com/office/drawing/2014/main" val="20002"/>
                    </a:ext>
                  </a:extLst>
                </a:gridCol>
                <a:gridCol w="2262550">
                  <a:extLst>
                    <a:ext uri="{9D8B030D-6E8A-4147-A177-3AD203B41FA5}">
                      <a16:colId xmlns:a16="http://schemas.microsoft.com/office/drawing/2014/main" val="20003"/>
                    </a:ext>
                  </a:extLst>
                </a:gridCol>
                <a:gridCol w="2310300">
                  <a:extLst>
                    <a:ext uri="{9D8B030D-6E8A-4147-A177-3AD203B41FA5}">
                      <a16:colId xmlns:a16="http://schemas.microsoft.com/office/drawing/2014/main" val="20004"/>
                    </a:ext>
                  </a:extLst>
                </a:gridCol>
              </a:tblGrid>
              <a:tr h="850600">
                <a:tc>
                  <a:txBody>
                    <a:bodyPr/>
                    <a:lstStyle/>
                    <a:p>
                      <a:pPr algn="ctr">
                        <a:lnSpc>
                          <a:spcPct val="115000"/>
                        </a:lnSpc>
                        <a:defRPr sz="1800"/>
                      </a:pPr>
                      <a:r>
                        <a:rPr lang="en-GB" sz="1200" b="1" noProof="0"/>
                        <a:t>Activity</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lang="en-GB" sz="1200" b="1" noProof="0"/>
                        <a:t>Tool selected</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lang="en-GB" sz="1200" b="1" noProof="0"/>
                        <a:t>Does it meet DfE product safety standards? Is it authorised for use in my setting?</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200" b="1"/>
                      </a:pPr>
                      <a:r>
                        <a:rPr lang="en-GB" noProof="0"/>
                        <a:t>What is my prompt?</a:t>
                      </a:r>
                    </a:p>
                    <a:p>
                      <a:pPr algn="ctr">
                        <a:lnSpc>
                          <a:spcPct val="115000"/>
                        </a:lnSpc>
                        <a:defRPr sz="1200" b="1"/>
                      </a:pPr>
                      <a:r>
                        <a:rPr lang="en-GB" noProof="0"/>
                        <a:t>(use the FACTS framework)</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lang="en-GB" sz="1200" b="1" noProof="0"/>
                        <a:t>Outcome/reflection</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0"/>
                  </a:ext>
                </a:extLst>
              </a:tr>
              <a:tr h="687150">
                <a:tc>
                  <a:txBody>
                    <a:bodyPr/>
                    <a:lstStyle/>
                    <a:p>
                      <a:pPr algn="l">
                        <a:defRPr sz="1800"/>
                      </a:pPr>
                      <a:r>
                        <a:rPr lang="en-GB" sz="1200" noProof="0"/>
                        <a:t>Generate a lesson plan</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1"/>
                  </a:ext>
                </a:extLst>
              </a:tr>
              <a:tr h="687150">
                <a:tc>
                  <a:txBody>
                    <a:bodyPr/>
                    <a:lstStyle/>
                    <a:p>
                      <a:pPr algn="l">
                        <a:defRPr sz="1800"/>
                      </a:pPr>
                      <a:r>
                        <a:rPr lang="en-GB" sz="1200" noProof="0"/>
                        <a:t>Create quiz questions</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2"/>
                  </a:ext>
                </a:extLst>
              </a:tr>
              <a:tr h="687150">
                <a:tc>
                  <a:txBody>
                    <a:bodyPr/>
                    <a:lstStyle/>
                    <a:p>
                      <a:pPr algn="l">
                        <a:defRPr sz="1800"/>
                      </a:pPr>
                      <a:r>
                        <a:rPr lang="en-GB" sz="1200" noProof="0"/>
                        <a:t>Design a classroom poster</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3"/>
                  </a:ext>
                </a:extLst>
              </a:tr>
              <a:tr h="687150">
                <a:tc>
                  <a:txBody>
                    <a:bodyPr/>
                    <a:lstStyle/>
                    <a:p>
                      <a:pPr algn="l">
                        <a:defRPr sz="1800"/>
                      </a:pPr>
                      <a:r>
                        <a:rPr lang="en-GB" sz="1200" noProof="0"/>
                        <a:t>Plan a learning trip outside of your setting</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4"/>
                  </a:ext>
                </a:extLst>
              </a:tr>
              <a:tr h="770150">
                <a:tc>
                  <a:txBody>
                    <a:bodyPr/>
                    <a:lstStyle/>
                    <a:p>
                      <a:pPr algn="l">
                        <a:defRPr sz="1800"/>
                      </a:pPr>
                      <a:r>
                        <a:rPr lang="en-GB" sz="1200" noProof="0"/>
                        <a:t>Create a scaffold for a specific pupil or student to access a task</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5"/>
                  </a:ext>
                </a:extLst>
              </a:tr>
              <a:tr h="687150">
                <a:tc>
                  <a:txBody>
                    <a:bodyPr/>
                    <a:lstStyle/>
                    <a:p>
                      <a:pPr algn="l">
                        <a:defRPr sz="1800"/>
                      </a:pPr>
                      <a:r>
                        <a:rPr lang="en-GB" sz="1200" noProof="0"/>
                        <a:t>What else?</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endParaRPr lang="en-GB" noProof="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6"/>
                  </a:ext>
                </a:extLst>
              </a:tr>
            </a:tbl>
          </a:graphicData>
        </a:graphic>
      </p:graphicFrame>
      <p:sp>
        <p:nvSpPr>
          <p:cNvPr id="902" name="Google Shape;980;g3275d464bcf_0_333"/>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906" name="Google Shape;981;g3275d464bcf_0_333"/>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68</a:t>
            </a:fld>
            <a:endParaRPr lang="en-GB" noProof="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Google Shape;986;g347168eca3a_0_19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209" r="14209"/>
          <a:stretch/>
        </p:blipFill>
        <p:spPr>
          <a:xfrm>
            <a:off x="4825640" y="-2"/>
            <a:ext cx="7366358" cy="6867284"/>
          </a:xfrm>
          <a:prstGeom prst="rect">
            <a:avLst/>
          </a:prstGeom>
          <a:ln w="12700">
            <a:miter lim="400000"/>
          </a:ln>
        </p:spPr>
      </p:pic>
      <p:pic>
        <p:nvPicPr>
          <p:cNvPr id="910" name="Google Shape;987;g347168eca3a_0_19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46" y="-10128"/>
            <a:ext cx="7696585" cy="6877406"/>
          </a:xfrm>
          <a:prstGeom prst="rect">
            <a:avLst/>
          </a:prstGeom>
          <a:ln w="12700">
            <a:miter lim="400000"/>
          </a:ln>
        </p:spPr>
      </p:pic>
      <p:sp>
        <p:nvSpPr>
          <p:cNvPr id="911" name="Google Shape;988;g347168eca3a_0_199"/>
          <p:cNvSpPr txBox="1">
            <a:spLocks noGrp="1"/>
          </p:cNvSpPr>
          <p:nvPr>
            <p:ph type="title"/>
          </p:nvPr>
        </p:nvSpPr>
        <p:spPr>
          <a:xfrm>
            <a:off x="617698" y="419661"/>
            <a:ext cx="10956604" cy="512402"/>
          </a:xfrm>
          <a:prstGeom prst="rect">
            <a:avLst/>
          </a:prstGeom>
        </p:spPr>
        <p:txBody>
          <a:bodyPr/>
          <a:lstStyle/>
          <a:p>
            <a:r>
              <a:rPr lang="en-GB" noProof="0"/>
              <a:t>Objectives review</a:t>
            </a:r>
          </a:p>
        </p:txBody>
      </p:sp>
      <p:sp>
        <p:nvSpPr>
          <p:cNvPr id="912" name="Google Shape;989;g347168eca3a_0_199"/>
          <p:cNvSpPr txBox="1">
            <a:spLocks noGrp="1"/>
          </p:cNvSpPr>
          <p:nvPr>
            <p:ph type="body" sz="half" idx="1"/>
          </p:nvPr>
        </p:nvSpPr>
        <p:spPr>
          <a:xfrm>
            <a:off x="647722" y="1258921"/>
            <a:ext cx="4024204" cy="4693500"/>
          </a:xfrm>
          <a:prstGeom prst="rect">
            <a:avLst/>
          </a:prstGeom>
        </p:spPr>
        <p:txBody>
          <a:bodyPr/>
          <a:lstStyle/>
          <a:p>
            <a:pPr indent="0"/>
            <a:r>
              <a:rPr lang="en-GB" noProof="0"/>
              <a:t>Take a moment to reflect on the objectives for this module and check if you have achieved them. By the end of this module you should:</a:t>
            </a:r>
          </a:p>
          <a:p>
            <a:pPr indent="0"/>
            <a:endParaRPr lang="en-GB" noProof="0"/>
          </a:p>
          <a:p>
            <a:pPr marL="457200" indent="-342900">
              <a:buClr>
                <a:srgbClr val="0A548B"/>
              </a:buClr>
              <a:buSzPts val="1800"/>
              <a:buFont typeface="Gill Sans Light"/>
              <a:buChar char="●"/>
            </a:pPr>
            <a:r>
              <a:rPr lang="en-GB" noProof="0"/>
              <a:t>Understand the opportunities generative AI presents to a wide range of use cases in education</a:t>
            </a:r>
          </a:p>
          <a:p>
            <a:endParaRPr lang="en-GB" noProof="0"/>
          </a:p>
          <a:p>
            <a:pPr marL="457200" indent="-342900">
              <a:buClr>
                <a:srgbClr val="0A548B"/>
              </a:buClr>
              <a:buSzPts val="1800"/>
              <a:buFont typeface="Gill Sans Light"/>
              <a:buChar char="●"/>
            </a:pPr>
            <a:r>
              <a:rPr lang="en-GB" noProof="0"/>
              <a:t>Know how to select generative AI tools for specific purposes</a:t>
            </a:r>
          </a:p>
          <a:p>
            <a:endParaRPr lang="en-GB" noProof="0"/>
          </a:p>
          <a:p>
            <a:pPr marL="457200" indent="-342900">
              <a:buClr>
                <a:srgbClr val="0A548B"/>
              </a:buClr>
              <a:buSzPts val="1800"/>
              <a:buFont typeface="Gill Sans Light"/>
              <a:buChar char="●"/>
            </a:pPr>
            <a:r>
              <a:rPr lang="en-GB" noProof="0"/>
              <a:t>Know how to prompt effectively</a:t>
            </a:r>
          </a:p>
          <a:p>
            <a:pPr indent="457200"/>
            <a:endParaRPr lang="en-GB" noProof="0"/>
          </a:p>
          <a:p>
            <a:pPr marL="457200" indent="-342900">
              <a:buClr>
                <a:srgbClr val="0A548B"/>
              </a:buClr>
              <a:buSzPts val="1800"/>
              <a:buFont typeface="Gill Sans Light"/>
              <a:buChar char="●"/>
            </a:pPr>
            <a:r>
              <a:rPr lang="en-GB" noProof="0"/>
              <a:t>Know how to create an action plan for exploring AI use</a:t>
            </a:r>
          </a:p>
        </p:txBody>
      </p:sp>
      <p:sp>
        <p:nvSpPr>
          <p:cNvPr id="908" name="Google Shape;990;g347168eca3a_0_199"/>
          <p:cNvSpPr txBox="1"/>
          <p:nvPr/>
        </p:nvSpPr>
        <p:spPr>
          <a:xfrm>
            <a:off x="647723" y="6201807"/>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913" name="Google Shape;991;g347168eca3a_0_199"/>
          <p:cNvSpPr txBox="1">
            <a:spLocks noGrp="1"/>
          </p:cNvSpPr>
          <p:nvPr>
            <p:ph type="sldNum" sz="quarter" idx="4294967295"/>
          </p:nvPr>
        </p:nvSpPr>
        <p:spPr>
          <a:xfrm>
            <a:off x="11370885" y="6201807"/>
            <a:ext cx="233355" cy="24617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solidFill>
                  <a:schemeClr val="bg1"/>
                </a:solidFill>
              </a:rPr>
              <a:t>69</a:t>
            </a:fld>
            <a:endParaRPr lang="en-GB" noProof="0">
              <a:solidFill>
                <a:schemeClr val="bg1"/>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Google Shape;151;p2"/>
          <p:cNvSpPr txBox="1">
            <a:spLocks noGrp="1"/>
          </p:cNvSpPr>
          <p:nvPr>
            <p:ph type="title"/>
          </p:nvPr>
        </p:nvSpPr>
        <p:spPr>
          <a:xfrm>
            <a:off x="1838586" y="2836677"/>
            <a:ext cx="7492777" cy="1630087"/>
          </a:xfrm>
          <a:prstGeom prst="rect">
            <a:avLst/>
          </a:prstGeom>
        </p:spPr>
        <p:txBody>
          <a:bodyPr/>
          <a:lstStyle/>
          <a:p>
            <a:r>
              <a:rPr lang="en-GB" noProof="0"/>
              <a:t>Introduction to use cases of AI in education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Google Shape;996;p7"/>
          <p:cNvSpPr txBox="1">
            <a:spLocks noGrp="1"/>
          </p:cNvSpPr>
          <p:nvPr>
            <p:ph type="title"/>
          </p:nvPr>
        </p:nvSpPr>
        <p:spPr>
          <a:xfrm>
            <a:off x="1838586" y="2836677"/>
            <a:ext cx="7492777" cy="1630088"/>
          </a:xfrm>
          <a:prstGeom prst="rect">
            <a:avLst/>
          </a:prstGeom>
        </p:spPr>
        <p:txBody>
          <a:bodyPr/>
          <a:lstStyle/>
          <a:p>
            <a:r>
              <a:rPr lang="en-GB" noProof="0"/>
              <a:t>Appendix</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Google Shape;1002;g3b660ac1139_0_0"/>
          <p:cNvSpPr txBox="1">
            <a:spLocks noGrp="1"/>
          </p:cNvSpPr>
          <p:nvPr>
            <p:ph type="title"/>
          </p:nvPr>
        </p:nvSpPr>
        <p:spPr>
          <a:xfrm>
            <a:off x="617698" y="430708"/>
            <a:ext cx="10956604" cy="512403"/>
          </a:xfrm>
          <a:prstGeom prst="rect">
            <a:avLst/>
          </a:prstGeom>
        </p:spPr>
        <p:txBody>
          <a:bodyPr/>
          <a:lstStyle/>
          <a:p>
            <a:r>
              <a:rPr lang="en-GB" noProof="0"/>
              <a:t>Appendix: Business and operations – example use cases by role</a:t>
            </a:r>
          </a:p>
        </p:txBody>
      </p:sp>
      <p:sp>
        <p:nvSpPr>
          <p:cNvPr id="921" name="Google Shape;1003;g3b660ac1139_0_0"/>
          <p:cNvSpPr txBox="1">
            <a:spLocks noGrp="1"/>
          </p:cNvSpPr>
          <p:nvPr>
            <p:ph type="body" idx="1"/>
          </p:nvPr>
        </p:nvSpPr>
        <p:spPr>
          <a:xfrm>
            <a:off x="639529" y="1350133"/>
            <a:ext cx="10956904" cy="4693500"/>
          </a:xfrm>
          <a:prstGeom prst="rect">
            <a:avLst/>
          </a:prstGeom>
        </p:spPr>
        <p:txBody>
          <a:bodyPr/>
          <a:lstStyle/>
          <a:p>
            <a:pPr indent="0"/>
            <a:r>
              <a:rPr lang="en-GB" noProof="0"/>
              <a:t>On the following slides you will find examples of AI use for business and operations organised by roles. The list isn’t exhaustive but gives an overview of some typical tasks that schools and college staff have told us that they use AI for in particular roles, and the benefits that they have found. </a:t>
            </a:r>
          </a:p>
          <a:p>
            <a:pPr indent="0"/>
            <a:endParaRPr lang="en-GB" noProof="0"/>
          </a:p>
          <a:p>
            <a:pPr indent="0"/>
            <a:r>
              <a:rPr lang="en-GB" noProof="0"/>
              <a:t>Any use of AI will vary based on the school of college context, roles, approved tools and current confidence with digital tools. These are provided to support exploration of potential uses. With all documents it’s important to check the output for accuracy. </a:t>
            </a:r>
          </a:p>
        </p:txBody>
      </p:sp>
      <p:sp>
        <p:nvSpPr>
          <p:cNvPr id="919" name="Google Shape;1004;g3b660ac1139_0_0"/>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922" name="Google Shape;1005;g3b660ac1139_0_0"/>
          <p:cNvSpPr txBox="1">
            <a:spLocks noGrp="1"/>
          </p:cNvSpPr>
          <p:nvPr>
            <p:ph type="sldNum" sz="quarter" idx="4294967295"/>
          </p:nvPr>
        </p:nvSpPr>
        <p:spPr>
          <a:xfrm>
            <a:off x="11358878"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71</a:t>
            </a:fld>
            <a:endParaRPr lang="en-GB" noProof="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Google Shape;1011;g3b660ac1139_0_8"/>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1</a:t>
            </a:r>
          </a:p>
        </p:txBody>
      </p:sp>
      <p:graphicFrame>
        <p:nvGraphicFramePr>
          <p:cNvPr id="925" name="Google Shape;1012;g3b660ac1139_0_8"/>
          <p:cNvGraphicFramePr/>
          <p:nvPr>
            <p:extLst>
              <p:ext uri="{D42A27DB-BD31-4B8C-83A1-F6EECF244321}">
                <p14:modId xmlns:p14="http://schemas.microsoft.com/office/powerpoint/2010/main" val="1157529835"/>
              </p:ext>
            </p:extLst>
          </p:nvPr>
        </p:nvGraphicFramePr>
        <p:xfrm>
          <a:off x="325941" y="1243215"/>
          <a:ext cx="11467250" cy="4718555"/>
        </p:xfrm>
        <a:graphic>
          <a:graphicData uri="http://schemas.openxmlformats.org/drawingml/2006/table">
            <a:tbl>
              <a:tblPr firstRow="1">
                <a:tableStyleId>{4C3C2611-4C71-4FC5-86AE-919BDF0F9419}</a:tableStyleId>
              </a:tblPr>
              <a:tblGrid>
                <a:gridCol w="1032675">
                  <a:extLst>
                    <a:ext uri="{9D8B030D-6E8A-4147-A177-3AD203B41FA5}">
                      <a16:colId xmlns:a16="http://schemas.microsoft.com/office/drawing/2014/main" val="20000"/>
                    </a:ext>
                  </a:extLst>
                </a:gridCol>
                <a:gridCol w="1473400">
                  <a:extLst>
                    <a:ext uri="{9D8B030D-6E8A-4147-A177-3AD203B41FA5}">
                      <a16:colId xmlns:a16="http://schemas.microsoft.com/office/drawing/2014/main" val="20001"/>
                    </a:ext>
                  </a:extLst>
                </a:gridCol>
                <a:gridCol w="1507775">
                  <a:extLst>
                    <a:ext uri="{9D8B030D-6E8A-4147-A177-3AD203B41FA5}">
                      <a16:colId xmlns:a16="http://schemas.microsoft.com/office/drawing/2014/main" val="20002"/>
                    </a:ext>
                  </a:extLst>
                </a:gridCol>
                <a:gridCol w="2999825">
                  <a:extLst>
                    <a:ext uri="{9D8B030D-6E8A-4147-A177-3AD203B41FA5}">
                      <a16:colId xmlns:a16="http://schemas.microsoft.com/office/drawing/2014/main" val="20003"/>
                    </a:ext>
                  </a:extLst>
                </a:gridCol>
                <a:gridCol w="2945350">
                  <a:extLst>
                    <a:ext uri="{9D8B030D-6E8A-4147-A177-3AD203B41FA5}">
                      <a16:colId xmlns:a16="http://schemas.microsoft.com/office/drawing/2014/main" val="20004"/>
                    </a:ext>
                  </a:extLst>
                </a:gridCol>
                <a:gridCol w="1508225">
                  <a:extLst>
                    <a:ext uri="{9D8B030D-6E8A-4147-A177-3AD203B41FA5}">
                      <a16:colId xmlns:a16="http://schemas.microsoft.com/office/drawing/2014/main" val="20005"/>
                    </a:ext>
                  </a:extLst>
                </a:gridCol>
              </a:tblGrid>
              <a:tr h="381000">
                <a:tc>
                  <a:txBody>
                    <a:bodyPr/>
                    <a:lstStyle/>
                    <a:p>
                      <a:pPr algn="ctr">
                        <a:lnSpc>
                          <a:spcPct val="115000"/>
                        </a:lnSpc>
                        <a:defRPr sz="1800"/>
                      </a:pPr>
                      <a:r>
                        <a:rPr lang="en-GB" sz="1200" b="1" noProof="0"/>
                        <a:t>Support role</a:t>
                      </a:r>
                    </a:p>
                  </a:txBody>
                  <a:tcPr marL="63500" marR="63500" marT="63500" marB="63500" anchor="ctr" horzOverflow="overflow">
                    <a:solidFill>
                      <a:srgbClr val="EDF7DF"/>
                    </a:solidFill>
                  </a:tcPr>
                </a:tc>
                <a:tc>
                  <a:txBody>
                    <a:bodyPr/>
                    <a:lstStyle/>
                    <a:p>
                      <a:pPr algn="ctr">
                        <a:lnSpc>
                          <a:spcPct val="115000"/>
                        </a:lnSpc>
                        <a:defRPr sz="1800"/>
                      </a:pPr>
                      <a:r>
                        <a:rPr lang="en-GB" sz="1200" b="1" noProof="0"/>
                        <a:t>Core activities where efficiencies have been found using AI</a:t>
                      </a:r>
                    </a:p>
                  </a:txBody>
                  <a:tcPr marL="63500" marR="63500" marT="63500" marB="63500" anchor="ctr" horzOverflow="overflow">
                    <a:solidFill>
                      <a:srgbClr val="EDF7DF"/>
                    </a:solidFill>
                  </a:tcPr>
                </a:tc>
                <a:tc>
                  <a:txBody>
                    <a:bodyPr/>
                    <a:lstStyle/>
                    <a:p>
                      <a:pPr algn="ctr">
                        <a:lnSpc>
                          <a:spcPct val="115000"/>
                        </a:lnSpc>
                        <a:defRPr sz="1800"/>
                      </a:pPr>
                      <a:r>
                        <a:rPr lang="en-GB" sz="1200" b="1" noProof="0"/>
                        <a:t>How generative AI has supported people in this role</a:t>
                      </a:r>
                    </a:p>
                  </a:txBody>
                  <a:tcPr marL="63500" marR="63500" marT="63500" marB="63500" anchor="ctr" horzOverflow="overflow">
                    <a:solidFill>
                      <a:srgbClr val="EDF7DF"/>
                    </a:solidFill>
                  </a:tcPr>
                </a:tc>
                <a:tc>
                  <a:txBody>
                    <a:bodyPr/>
                    <a:lstStyle/>
                    <a:p>
                      <a:pPr algn="ctr">
                        <a:lnSpc>
                          <a:spcPct val="115000"/>
                        </a:lnSpc>
                        <a:defRPr sz="1200" b="1"/>
                      </a:pPr>
                      <a:r>
                        <a:rPr lang="en-GB" noProof="0"/>
                        <a:t>Potential input documents </a:t>
                      </a:r>
                    </a:p>
                    <a:p>
                      <a:pPr algn="ctr">
                        <a:lnSpc>
                          <a:spcPct val="115000"/>
                        </a:lnSpc>
                        <a:defRPr sz="1200" b="1"/>
                      </a:pPr>
                      <a:r>
                        <a:rPr lang="en-GB" noProof="0"/>
                        <a:t>to support</a:t>
                      </a:r>
                    </a:p>
                  </a:txBody>
                  <a:tcPr marL="63500" marR="63500" marT="63500" marB="63500" anchor="ctr" horzOverflow="overflow">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solidFill>
                      <a:srgbClr val="EDF7DF"/>
                    </a:solidFill>
                  </a:tcPr>
                </a:tc>
                <a:tc>
                  <a:txBody>
                    <a:bodyPr/>
                    <a:lstStyle/>
                    <a:p>
                      <a:pPr algn="ctr">
                        <a:lnSpc>
                          <a:spcPct val="115000"/>
                        </a:lnSpc>
                        <a:defRPr sz="1800"/>
                      </a:pPr>
                      <a:r>
                        <a:rPr lang="en-GB" sz="1200" b="1" noProof="0"/>
                        <a:t>Potential efficiency / value gains</a:t>
                      </a:r>
                    </a:p>
                  </a:txBody>
                  <a:tcPr marL="63500" marR="63500" marT="63500" marB="63500" anchor="ctr" horzOverflow="overflow">
                    <a:solidFill>
                      <a:srgbClr val="EDF7DF"/>
                    </a:solidFill>
                  </a:tcPr>
                </a:tc>
                <a:extLst>
                  <a:ext uri="{0D108BD9-81ED-4DB2-BD59-A6C34878D82A}">
                    <a16:rowId xmlns:a16="http://schemas.microsoft.com/office/drawing/2014/main" val="10000"/>
                  </a:ext>
                </a:extLst>
              </a:tr>
              <a:tr h="1791625">
                <a:tc>
                  <a:txBody>
                    <a:bodyPr/>
                    <a:lstStyle/>
                    <a:p>
                      <a:pPr algn="l">
                        <a:lnSpc>
                          <a:spcPct val="115000"/>
                        </a:lnSpc>
                        <a:defRPr sz="1800"/>
                      </a:pPr>
                      <a:r>
                        <a:rPr lang="en-GB" sz="1200" b="1" noProof="0"/>
                        <a:t>Finance Team (Finance Manager / Officers)</a:t>
                      </a:r>
                    </a:p>
                  </a:txBody>
                  <a:tcPr marL="63500" marR="63500" marT="63500" marB="63500" anchor="ctr" horzOverflow="overflow">
                    <a:solidFill>
                      <a:srgbClr val="FFFFFF"/>
                    </a:solidFill>
                  </a:tcPr>
                </a:tc>
                <a:tc>
                  <a:txBody>
                    <a:bodyPr/>
                    <a:lstStyle/>
                    <a:p>
                      <a:pPr algn="l">
                        <a:lnSpc>
                          <a:spcPct val="115000"/>
                        </a:lnSpc>
                        <a:defRPr sz="1800"/>
                      </a:pPr>
                      <a:r>
                        <a:rPr lang="en-GB" sz="1200" noProof="0"/>
                        <a:t>Budgeting, forecasting, reconciliations, reporting</a:t>
                      </a:r>
                    </a:p>
                  </a:txBody>
                  <a:tcPr marL="63500" marR="63500" marT="63500" marB="63500" anchor="ctr" horzOverflow="overflow">
                    <a:solidFill>
                      <a:srgbClr val="FFFFFF"/>
                    </a:solidFill>
                  </a:tcPr>
                </a:tc>
                <a:tc>
                  <a:txBody>
                    <a:bodyPr/>
                    <a:lstStyle/>
                    <a:p>
                      <a:pPr algn="l">
                        <a:lnSpc>
                          <a:spcPct val="115000"/>
                        </a:lnSpc>
                        <a:defRPr sz="1800"/>
                      </a:pPr>
                      <a:r>
                        <a:rPr lang="en-GB" sz="1200" noProof="0"/>
                        <a:t>Draft explanations, scenario modelling, policy interpretation</a:t>
                      </a:r>
                    </a:p>
                  </a:txBody>
                  <a:tcPr marL="63500" marR="63500" marT="63500" marB="63500" anchor="ctr" horzOverflow="overflow">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Annual budget &amp; latest forecast</a:t>
                      </a:r>
                    </a:p>
                    <a:p>
                      <a:pPr marL="457200" indent="-304800" algn="l">
                        <a:lnSpc>
                          <a:spcPct val="115000"/>
                        </a:lnSpc>
                        <a:buClr>
                          <a:srgbClr val="000000"/>
                        </a:buClr>
                        <a:buSzPts val="1200"/>
                        <a:buFont typeface="Arial"/>
                        <a:buChar char="●"/>
                        <a:defRPr sz="1200"/>
                      </a:pPr>
                      <a:r>
                        <a:rPr lang="en-GB" noProof="0"/>
                        <a:t>Monthly management accounts</a:t>
                      </a:r>
                    </a:p>
                    <a:p>
                      <a:pPr marL="457200" indent="-304800" algn="l">
                        <a:lnSpc>
                          <a:spcPct val="115000"/>
                        </a:lnSpc>
                        <a:buClr>
                          <a:srgbClr val="000000"/>
                        </a:buClr>
                        <a:buSzPts val="1200"/>
                        <a:buFont typeface="Arial"/>
                        <a:buChar char="●"/>
                        <a:defRPr sz="1200"/>
                      </a:pPr>
                      <a:r>
                        <a:rPr lang="en-GB" noProof="0"/>
                        <a:t>Chart of accounts / nominal codes</a:t>
                      </a:r>
                    </a:p>
                    <a:p>
                      <a:pPr marL="457200" indent="-304800" algn="l">
                        <a:lnSpc>
                          <a:spcPct val="115000"/>
                        </a:lnSpc>
                        <a:buClr>
                          <a:srgbClr val="000000"/>
                        </a:buClr>
                        <a:buSzPts val="1200"/>
                        <a:buFont typeface="Arial"/>
                        <a:buChar char="●"/>
                        <a:defRPr sz="1200"/>
                      </a:pPr>
                      <a:r>
                        <a:rPr lang="en-GB" noProof="0"/>
                        <a:t>DfE funding guidance &amp; returns calendars</a:t>
                      </a:r>
                    </a:p>
                    <a:p>
                      <a:pPr marL="457200" indent="-304800" algn="l">
                        <a:lnSpc>
                          <a:spcPct val="115000"/>
                        </a:lnSpc>
                        <a:buClr>
                          <a:srgbClr val="000000"/>
                        </a:buClr>
                        <a:buSzPts val="1200"/>
                        <a:buFont typeface="Arial"/>
                        <a:buChar char="●"/>
                        <a:defRPr sz="1200"/>
                      </a:pPr>
                      <a:r>
                        <a:rPr lang="en-GB" noProof="0"/>
                        <a:t>Finance policies (procurement, expenses, reserves)</a:t>
                      </a:r>
                    </a:p>
                  </a:txBody>
                  <a:tcPr marL="0" marR="0" marT="0" marB="0" anchor="ctr" horzOverflow="overflow">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Summarise monthly variances in plain English</a:t>
                      </a:r>
                    </a:p>
                    <a:p>
                      <a:pPr marL="457200" indent="-304800" algn="l">
                        <a:lnSpc>
                          <a:spcPct val="115000"/>
                        </a:lnSpc>
                        <a:buClr>
                          <a:srgbClr val="000000"/>
                        </a:buClr>
                        <a:buSzPts val="1200"/>
                        <a:buFont typeface="Arial"/>
                        <a:buChar char="●"/>
                        <a:defRPr sz="1200"/>
                      </a:pPr>
                      <a:r>
                        <a:rPr lang="en-GB" noProof="0"/>
                        <a:t>Stress-test budget assumptions</a:t>
                      </a:r>
                    </a:p>
                    <a:p>
                      <a:pPr marL="457200" indent="-304800" algn="l">
                        <a:lnSpc>
                          <a:spcPct val="115000"/>
                        </a:lnSpc>
                        <a:buClr>
                          <a:srgbClr val="000000"/>
                        </a:buClr>
                        <a:buSzPts val="1200"/>
                        <a:buFont typeface="Arial"/>
                        <a:buChar char="●"/>
                        <a:defRPr sz="1200"/>
                      </a:pPr>
                      <a:r>
                        <a:rPr lang="en-GB" noProof="0"/>
                        <a:t>Translate funding guidance into actions</a:t>
                      </a:r>
                    </a:p>
                  </a:txBody>
                  <a:tcPr marL="63500" marR="63500" marT="63500" marB="63500" anchor="ctr" horzOverflow="overflow">
                    <a:solidFill>
                      <a:srgbClr val="FFFFFF"/>
                    </a:solidFill>
                  </a:tcPr>
                </a:tc>
                <a:tc>
                  <a:txBody>
                    <a:bodyPr/>
                    <a:lstStyle/>
                    <a:p>
                      <a:pPr algn="l">
                        <a:lnSpc>
                          <a:spcPct val="115000"/>
                        </a:lnSpc>
                        <a:defRPr sz="1800"/>
                      </a:pPr>
                      <a:r>
                        <a:rPr lang="en-GB" sz="1200" noProof="0"/>
                        <a:t>Faster reporting, better strategic insight</a:t>
                      </a:r>
                    </a:p>
                  </a:txBody>
                  <a:tcPr marL="63500" marR="63500" marT="63500" marB="63500" anchor="ctr" horzOverflow="overflow">
                    <a:solidFill>
                      <a:srgbClr val="FFFFFF"/>
                    </a:solidFill>
                  </a:tcPr>
                </a:tc>
                <a:extLst>
                  <a:ext uri="{0D108BD9-81ED-4DB2-BD59-A6C34878D82A}">
                    <a16:rowId xmlns:a16="http://schemas.microsoft.com/office/drawing/2014/main" val="10001"/>
                  </a:ext>
                </a:extLst>
              </a:tr>
              <a:tr h="1976525">
                <a:tc>
                  <a:txBody>
                    <a:bodyPr/>
                    <a:lstStyle/>
                    <a:p>
                      <a:pPr algn="l">
                        <a:lnSpc>
                          <a:spcPct val="115000"/>
                        </a:lnSpc>
                        <a:defRPr sz="1800"/>
                      </a:pPr>
                      <a:r>
                        <a:rPr lang="en-GB" sz="1200" b="1" noProof="0"/>
                        <a:t>HR / People Services</a:t>
                      </a:r>
                    </a:p>
                  </a:txBody>
                  <a:tcPr marL="63500" marR="63500" marT="63500" marB="63500" anchor="ctr" horzOverflow="overflow">
                    <a:solidFill>
                      <a:srgbClr val="FFFFFF"/>
                    </a:solidFill>
                  </a:tcPr>
                </a:tc>
                <a:tc>
                  <a:txBody>
                    <a:bodyPr/>
                    <a:lstStyle/>
                    <a:p>
                      <a:pPr algn="l">
                        <a:lnSpc>
                          <a:spcPct val="115000"/>
                        </a:lnSpc>
                        <a:defRPr sz="1800"/>
                      </a:pPr>
                      <a:r>
                        <a:rPr lang="en-GB" sz="1200" noProof="0"/>
                        <a:t>Recruitment, policies, casework, compliance</a:t>
                      </a:r>
                    </a:p>
                  </a:txBody>
                  <a:tcPr marL="63500" marR="63500" marT="63500" marB="63500" anchor="ctr" horzOverflow="overflow">
                    <a:solidFill>
                      <a:srgbClr val="FFFFFF"/>
                    </a:solidFill>
                  </a:tcPr>
                </a:tc>
                <a:tc>
                  <a:txBody>
                    <a:bodyPr/>
                    <a:lstStyle/>
                    <a:p>
                      <a:pPr algn="l">
                        <a:lnSpc>
                          <a:spcPct val="115000"/>
                        </a:lnSpc>
                        <a:defRPr sz="1800"/>
                      </a:pPr>
                      <a:r>
                        <a:rPr lang="en-GB" sz="1200" noProof="0"/>
                        <a:t>Draft documents, interpret policy, support case preparation</a:t>
                      </a:r>
                    </a:p>
                  </a:txBody>
                  <a:tcPr marL="63500" marR="63500" marT="63500" marB="63500" anchor="ctr" horzOverflow="overflow">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Staff handbook</a:t>
                      </a:r>
                    </a:p>
                    <a:p>
                      <a:pPr marL="457200" indent="-304800" algn="l">
                        <a:lnSpc>
                          <a:spcPct val="115000"/>
                        </a:lnSpc>
                        <a:buClr>
                          <a:srgbClr val="000000"/>
                        </a:buClr>
                        <a:buSzPts val="1200"/>
                        <a:buFont typeface="Arial"/>
                        <a:buChar char="●"/>
                        <a:defRPr sz="1200"/>
                      </a:pPr>
                      <a:r>
                        <a:rPr lang="en-GB" noProof="0"/>
                        <a:t>HR policies (absence, disciplinary, grievance, flexible working)</a:t>
                      </a:r>
                    </a:p>
                    <a:p>
                      <a:pPr marL="457200" indent="-304800" algn="l">
                        <a:lnSpc>
                          <a:spcPct val="115000"/>
                        </a:lnSpc>
                        <a:buClr>
                          <a:srgbClr val="000000"/>
                        </a:buClr>
                        <a:buSzPts val="1200"/>
                        <a:buFont typeface="Arial"/>
                        <a:buChar char="●"/>
                        <a:defRPr sz="1200"/>
                      </a:pPr>
                      <a:r>
                        <a:rPr lang="en-GB" noProof="0"/>
                        <a:t>Job descriptions &amp; person specifications</a:t>
                      </a:r>
                    </a:p>
                    <a:p>
                      <a:pPr marL="457200" indent="-304800" algn="l">
                        <a:lnSpc>
                          <a:spcPct val="115000"/>
                        </a:lnSpc>
                        <a:buClr>
                          <a:srgbClr val="000000"/>
                        </a:buClr>
                        <a:buSzPts val="1200"/>
                        <a:buFont typeface="Arial"/>
                        <a:buChar char="●"/>
                        <a:defRPr sz="1200"/>
                      </a:pPr>
                      <a:r>
                        <a:rPr lang="en-GB" noProof="0"/>
                        <a:t>Pay scales / terms &amp; conditions</a:t>
                      </a:r>
                    </a:p>
                    <a:p>
                      <a:pPr marL="457200" indent="-304800" algn="l">
                        <a:lnSpc>
                          <a:spcPct val="115000"/>
                        </a:lnSpc>
                        <a:buClr>
                          <a:srgbClr val="000000"/>
                        </a:buClr>
                        <a:buSzPts val="1200"/>
                        <a:buFont typeface="Arial"/>
                        <a:buChar char="●"/>
                        <a:defRPr sz="1200"/>
                      </a:pPr>
                      <a:r>
                        <a:rPr lang="en-GB" noProof="0"/>
                        <a:t>CPD, appraisal &amp; probation frameworks</a:t>
                      </a:r>
                    </a:p>
                  </a:txBody>
                  <a:tcPr marL="0" marR="0" marT="0" marB="0" anchor="ctr" horzOverflow="overflow">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job descriptions and adverts</a:t>
                      </a:r>
                    </a:p>
                    <a:p>
                      <a:pPr marL="457200" indent="-304800" algn="l">
                        <a:lnSpc>
                          <a:spcPct val="115000"/>
                        </a:lnSpc>
                        <a:buClr>
                          <a:srgbClr val="000000"/>
                        </a:buClr>
                        <a:buSzPts val="1200"/>
                        <a:buFont typeface="Arial"/>
                        <a:buChar char="●"/>
                        <a:defRPr sz="1200"/>
                      </a:pPr>
                      <a:r>
                        <a:rPr lang="en-GB" noProof="0"/>
                        <a:t>Summarise HR policies for managers</a:t>
                      </a:r>
                    </a:p>
                    <a:p>
                      <a:pPr marL="457200" indent="-304800" algn="l">
                        <a:lnSpc>
                          <a:spcPct val="115000"/>
                        </a:lnSpc>
                        <a:buClr>
                          <a:srgbClr val="000000"/>
                        </a:buClr>
                        <a:buSzPts val="1200"/>
                        <a:buFont typeface="Arial"/>
                        <a:buChar char="●"/>
                        <a:defRPr sz="1200"/>
                      </a:pPr>
                      <a:r>
                        <a:rPr lang="en-GB" noProof="0"/>
                        <a:t>Prepare meeting notes for disciplinaries</a:t>
                      </a:r>
                    </a:p>
                  </a:txBody>
                  <a:tcPr marL="63500" marR="63500" marT="63500" marB="63500" anchor="ctr" horzOverflow="overflow">
                    <a:solidFill>
                      <a:srgbClr val="FFFFFF"/>
                    </a:solidFill>
                  </a:tcPr>
                </a:tc>
                <a:tc>
                  <a:txBody>
                    <a:bodyPr/>
                    <a:lstStyle/>
                    <a:p>
                      <a:pPr algn="l">
                        <a:lnSpc>
                          <a:spcPct val="115000"/>
                        </a:lnSpc>
                        <a:defRPr sz="1800"/>
                      </a:pPr>
                      <a:r>
                        <a:rPr lang="en-GB" sz="1200" noProof="0"/>
                        <a:t>Reduced admin load, improved consistency</a:t>
                      </a:r>
                    </a:p>
                  </a:txBody>
                  <a:tcPr marL="63500" marR="63500" marT="63500" marB="63500" anchor="ctr" horzOverflow="overflow">
                    <a:solidFill>
                      <a:srgbClr val="FFFFFF"/>
                    </a:solidFill>
                  </a:tcPr>
                </a:tc>
                <a:extLst>
                  <a:ext uri="{0D108BD9-81ED-4DB2-BD59-A6C34878D82A}">
                    <a16:rowId xmlns:a16="http://schemas.microsoft.com/office/drawing/2014/main" val="10002"/>
                  </a:ext>
                </a:extLst>
              </a:tr>
            </a:tbl>
          </a:graphicData>
        </a:graphic>
      </p:graphicFrame>
      <p:sp>
        <p:nvSpPr>
          <p:cNvPr id="926" name="Google Shape;1013;g3b660ac1139_0_8"/>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27" name="Google Shape;1014;g3b660ac1139_0_8"/>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72</a:t>
            </a:fld>
            <a:endParaRPr lang="en-GB" noProof="0"/>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Google Shape;1020;g3b660ac1139_0_15"/>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2</a:t>
            </a:r>
          </a:p>
        </p:txBody>
      </p:sp>
      <p:graphicFrame>
        <p:nvGraphicFramePr>
          <p:cNvPr id="930" name="Google Shape;1021;g3b660ac1139_0_15"/>
          <p:cNvGraphicFramePr/>
          <p:nvPr>
            <p:extLst>
              <p:ext uri="{D42A27DB-BD31-4B8C-83A1-F6EECF244321}">
                <p14:modId xmlns:p14="http://schemas.microsoft.com/office/powerpoint/2010/main" val="3646592541"/>
              </p:ext>
            </p:extLst>
          </p:nvPr>
        </p:nvGraphicFramePr>
        <p:xfrm>
          <a:off x="325966" y="1243215"/>
          <a:ext cx="11467224" cy="4391129"/>
        </p:xfrm>
        <a:graphic>
          <a:graphicData uri="http://schemas.openxmlformats.org/drawingml/2006/table">
            <a:tbl>
              <a:tblPr firstRow="1">
                <a:tableStyleId>{4C3C2611-4C71-4FC5-86AE-919BDF0F9419}</a:tableStyleId>
              </a:tblPr>
              <a:tblGrid>
                <a:gridCol w="1032649">
                  <a:extLst>
                    <a:ext uri="{9D8B030D-6E8A-4147-A177-3AD203B41FA5}">
                      <a16:colId xmlns:a16="http://schemas.microsoft.com/office/drawing/2014/main" val="20000"/>
                    </a:ext>
                  </a:extLst>
                </a:gridCol>
                <a:gridCol w="1537950">
                  <a:extLst>
                    <a:ext uri="{9D8B030D-6E8A-4147-A177-3AD203B41FA5}">
                      <a16:colId xmlns:a16="http://schemas.microsoft.com/office/drawing/2014/main" val="20001"/>
                    </a:ext>
                  </a:extLst>
                </a:gridCol>
                <a:gridCol w="1443225">
                  <a:extLst>
                    <a:ext uri="{9D8B030D-6E8A-4147-A177-3AD203B41FA5}">
                      <a16:colId xmlns:a16="http://schemas.microsoft.com/office/drawing/2014/main" val="20002"/>
                    </a:ext>
                  </a:extLst>
                </a:gridCol>
                <a:gridCol w="2999825">
                  <a:extLst>
                    <a:ext uri="{9D8B030D-6E8A-4147-A177-3AD203B41FA5}">
                      <a16:colId xmlns:a16="http://schemas.microsoft.com/office/drawing/2014/main" val="20003"/>
                    </a:ext>
                  </a:extLst>
                </a:gridCol>
                <a:gridCol w="2945350">
                  <a:extLst>
                    <a:ext uri="{9D8B030D-6E8A-4147-A177-3AD203B41FA5}">
                      <a16:colId xmlns:a16="http://schemas.microsoft.com/office/drawing/2014/main" val="20004"/>
                    </a:ext>
                  </a:extLst>
                </a:gridCol>
                <a:gridCol w="1508225">
                  <a:extLst>
                    <a:ext uri="{9D8B030D-6E8A-4147-A177-3AD203B41FA5}">
                      <a16:colId xmlns:a16="http://schemas.microsoft.com/office/drawing/2014/main" val="20005"/>
                    </a:ext>
                  </a:extLst>
                </a:gridCol>
              </a:tblGrid>
              <a:tr h="381000">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generative AI has supported people in this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200" b="1"/>
                      </a:pPr>
                      <a:r>
                        <a:rPr lang="en-GB" noProof="0"/>
                        <a:t>Potential input documents </a:t>
                      </a:r>
                    </a:p>
                    <a:p>
                      <a:pPr algn="ctr">
                        <a:lnSpc>
                          <a:spcPct val="115000"/>
                        </a:lnSpc>
                        <a:defRPr sz="1200" b="1"/>
                      </a:pPr>
                      <a:r>
                        <a:rPr lang="en-GB" noProof="0"/>
                        <a:t>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efficiency / value gains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1600875">
                <a:tc>
                  <a:txBody>
                    <a:bodyPr/>
                    <a:lstStyle/>
                    <a:p>
                      <a:pPr algn="l">
                        <a:lnSpc>
                          <a:spcPct val="115000"/>
                        </a:lnSpc>
                        <a:defRPr sz="1800"/>
                      </a:pPr>
                      <a:r>
                        <a:rPr lang="en-GB" sz="1200" b="1" noProof="0"/>
                        <a:t>Estates &amp; Facilities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Maintenance planning, compliance, contractor management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Planning, documentation, risk analysis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Asset register</a:t>
                      </a:r>
                    </a:p>
                    <a:p>
                      <a:pPr marL="457200" indent="-304800" algn="l">
                        <a:lnSpc>
                          <a:spcPct val="115000"/>
                        </a:lnSpc>
                        <a:buClr>
                          <a:srgbClr val="000000"/>
                        </a:buClr>
                        <a:buSzPts val="1200"/>
                        <a:buFont typeface="Arial"/>
                        <a:buChar char="●"/>
                        <a:defRPr sz="1200"/>
                      </a:pPr>
                      <a:r>
                        <a:rPr lang="en-GB" noProof="0"/>
                        <a:t>PPM / maintenance schedules</a:t>
                      </a:r>
                    </a:p>
                    <a:p>
                      <a:pPr marL="457200" indent="-304800" algn="l">
                        <a:lnSpc>
                          <a:spcPct val="115000"/>
                        </a:lnSpc>
                        <a:buClr>
                          <a:srgbClr val="000000"/>
                        </a:buClr>
                        <a:buSzPts val="1200"/>
                        <a:buFont typeface="Arial"/>
                        <a:buChar char="●"/>
                        <a:defRPr sz="1200"/>
                      </a:pPr>
                      <a:r>
                        <a:rPr lang="en-GB" noProof="0"/>
                        <a:t>Compliance records (H&amp;S, fire, asbestos, legionella)</a:t>
                      </a:r>
                    </a:p>
                    <a:p>
                      <a:pPr marL="457200" indent="-304800" algn="l">
                        <a:lnSpc>
                          <a:spcPct val="115000"/>
                        </a:lnSpc>
                        <a:buClr>
                          <a:srgbClr val="000000"/>
                        </a:buClr>
                        <a:buSzPts val="1200"/>
                        <a:buFont typeface="Arial"/>
                        <a:buChar char="●"/>
                        <a:defRPr sz="1200"/>
                      </a:pPr>
                      <a:r>
                        <a:rPr lang="en-GB" noProof="0"/>
                        <a:t>Estates development plan / works programme</a:t>
                      </a:r>
                    </a:p>
                    <a:p>
                      <a:pPr marL="457200" indent="-304800" algn="l">
                        <a:lnSpc>
                          <a:spcPct val="115000"/>
                        </a:lnSpc>
                        <a:buClr>
                          <a:srgbClr val="000000"/>
                        </a:buClr>
                        <a:buSzPts val="1200"/>
                        <a:buFont typeface="Arial"/>
                        <a:buChar char="●"/>
                        <a:defRPr sz="1200"/>
                      </a:pPr>
                      <a:r>
                        <a:rPr lang="en-GB" noProof="0"/>
                        <a:t>Contractor SLAs, reports &amp; logbooks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PPM schedules</a:t>
                      </a:r>
                    </a:p>
                    <a:p>
                      <a:pPr marL="457200" indent="-304800" algn="l">
                        <a:lnSpc>
                          <a:spcPct val="115000"/>
                        </a:lnSpc>
                        <a:buClr>
                          <a:srgbClr val="000000"/>
                        </a:buClr>
                        <a:buSzPts val="1200"/>
                        <a:buFont typeface="Arial"/>
                        <a:buChar char="●"/>
                        <a:defRPr sz="1200"/>
                      </a:pPr>
                      <a:r>
                        <a:rPr lang="en-GB" noProof="0"/>
                        <a:t>Summarise H&amp;S audits</a:t>
                      </a:r>
                    </a:p>
                    <a:p>
                      <a:pPr marL="457200" indent="-304800" algn="l">
                        <a:lnSpc>
                          <a:spcPct val="115000"/>
                        </a:lnSpc>
                        <a:buClr>
                          <a:srgbClr val="000000"/>
                        </a:buClr>
                        <a:buSzPts val="1200"/>
                        <a:buFont typeface="Arial"/>
                        <a:buChar char="●"/>
                        <a:defRPr sz="1200"/>
                      </a:pPr>
                      <a:r>
                        <a:rPr lang="en-GB" noProof="0"/>
                        <a:t>Generate risk assessments from templates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Improved compliance, better planning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839849">
                <a:tc>
                  <a:txBody>
                    <a:bodyPr/>
                    <a:lstStyle/>
                    <a:p>
                      <a:pPr algn="l">
                        <a:lnSpc>
                          <a:spcPct val="115000"/>
                        </a:lnSpc>
                        <a:defRPr sz="1800"/>
                      </a:pPr>
                      <a:r>
                        <a:rPr lang="en-GB" sz="1200" b="1" noProof="0"/>
                        <a:t>IT Services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User support, systems admin, documentation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Knowledge base creation, troubleshooting guidance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IT strategy / roadmap</a:t>
                      </a:r>
                    </a:p>
                    <a:p>
                      <a:pPr marL="457200" indent="-304800" algn="l">
                        <a:lnSpc>
                          <a:spcPct val="115000"/>
                        </a:lnSpc>
                        <a:buClr>
                          <a:srgbClr val="000000"/>
                        </a:buClr>
                        <a:buSzPts val="1200"/>
                        <a:buFont typeface="Arial"/>
                        <a:buChar char="●"/>
                        <a:defRPr sz="1200"/>
                      </a:pPr>
                      <a:r>
                        <a:rPr lang="en-GB" noProof="0"/>
                        <a:t>Acceptable Use, data protection &amp; cybersecurity policies</a:t>
                      </a:r>
                    </a:p>
                    <a:p>
                      <a:pPr marL="457200" indent="-304800" algn="l">
                        <a:lnSpc>
                          <a:spcPct val="115000"/>
                        </a:lnSpc>
                        <a:buClr>
                          <a:srgbClr val="000000"/>
                        </a:buClr>
                        <a:buSzPts val="1200"/>
                        <a:buFont typeface="Arial"/>
                        <a:buChar char="●"/>
                        <a:defRPr sz="1200"/>
                      </a:pPr>
                      <a:r>
                        <a:rPr lang="en-GB" noProof="0"/>
                        <a:t>System inventory &amp; architecture diagrams</a:t>
                      </a:r>
                    </a:p>
                    <a:p>
                      <a:pPr marL="457200" indent="-304800" algn="l">
                        <a:lnSpc>
                          <a:spcPct val="115000"/>
                        </a:lnSpc>
                        <a:buClr>
                          <a:srgbClr val="000000"/>
                        </a:buClr>
                        <a:buSzPts val="1200"/>
                        <a:buFont typeface="Arial"/>
                        <a:buChar char="●"/>
                        <a:defRPr sz="1200"/>
                      </a:pPr>
                      <a:r>
                        <a:rPr lang="en-GB" noProof="0"/>
                        <a:t>Helpdesk knowledge base / FAQs / ticket taxonomy</a:t>
                      </a:r>
                    </a:p>
                    <a:p>
                      <a:pPr marL="457200" indent="-304800" algn="l">
                        <a:lnSpc>
                          <a:spcPct val="115000"/>
                        </a:lnSpc>
                        <a:buClr>
                          <a:srgbClr val="000000"/>
                        </a:buClr>
                        <a:buSzPts val="1200"/>
                        <a:buFont typeface="Arial"/>
                        <a:buChar char="●"/>
                        <a:defRPr sz="1200"/>
                      </a:pPr>
                      <a:r>
                        <a:rPr lang="en-GB" noProof="0"/>
                        <a:t>Vendor contracts &amp; SLAs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user-facing IT guides</a:t>
                      </a:r>
                    </a:p>
                    <a:p>
                      <a:pPr marL="457200" indent="-304800" algn="l">
                        <a:lnSpc>
                          <a:spcPct val="115000"/>
                        </a:lnSpc>
                        <a:buClr>
                          <a:srgbClr val="000000"/>
                        </a:buClr>
                        <a:buSzPts val="1200"/>
                        <a:buFont typeface="Arial"/>
                        <a:buChar char="●"/>
                        <a:defRPr sz="1200"/>
                      </a:pPr>
                      <a:r>
                        <a:rPr lang="en-GB" noProof="0"/>
                        <a:t>Summarise system changes</a:t>
                      </a:r>
                    </a:p>
                    <a:p>
                      <a:pPr marL="457200" indent="-304800" algn="l">
                        <a:lnSpc>
                          <a:spcPct val="115000"/>
                        </a:lnSpc>
                        <a:buClr>
                          <a:srgbClr val="000000"/>
                        </a:buClr>
                        <a:buSzPts val="1200"/>
                        <a:buFont typeface="Arial"/>
                        <a:buChar char="●"/>
                        <a:defRPr sz="1200"/>
                      </a:pPr>
                      <a:r>
                        <a:rPr lang="en-GB" noProof="0"/>
                        <a:t>Triage support tickets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Faster response, reduced repeat issues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31" name="Google Shape;1022;g3b660ac1139_0_15"/>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32" name="Google Shape;1023;g3b660ac1139_0_15"/>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73</a:t>
            </a:fld>
            <a:endParaRPr lang="en-GB" noProof="0"/>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Google Shape;1029;g3b660ac1139_0_22"/>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3</a:t>
            </a:r>
          </a:p>
        </p:txBody>
      </p:sp>
      <p:graphicFrame>
        <p:nvGraphicFramePr>
          <p:cNvPr id="935" name="Google Shape;1030;g3b660ac1139_0_22"/>
          <p:cNvGraphicFramePr/>
          <p:nvPr>
            <p:extLst>
              <p:ext uri="{D42A27DB-BD31-4B8C-83A1-F6EECF244321}">
                <p14:modId xmlns:p14="http://schemas.microsoft.com/office/powerpoint/2010/main" val="842327156"/>
              </p:ext>
            </p:extLst>
          </p:nvPr>
        </p:nvGraphicFramePr>
        <p:xfrm>
          <a:off x="325941" y="1038714"/>
          <a:ext cx="11467250" cy="5033150"/>
        </p:xfrm>
        <a:graphic>
          <a:graphicData uri="http://schemas.openxmlformats.org/drawingml/2006/table">
            <a:tbl>
              <a:tblPr firstRow="1">
                <a:tableStyleId>{4C3C2611-4C71-4FC5-86AE-919BDF0F9419}</a:tableStyleId>
              </a:tblPr>
              <a:tblGrid>
                <a:gridCol w="1032675">
                  <a:extLst>
                    <a:ext uri="{9D8B030D-6E8A-4147-A177-3AD203B41FA5}">
                      <a16:colId xmlns:a16="http://schemas.microsoft.com/office/drawing/2014/main" val="20000"/>
                    </a:ext>
                  </a:extLst>
                </a:gridCol>
                <a:gridCol w="1537950">
                  <a:extLst>
                    <a:ext uri="{9D8B030D-6E8A-4147-A177-3AD203B41FA5}">
                      <a16:colId xmlns:a16="http://schemas.microsoft.com/office/drawing/2014/main" val="20001"/>
                    </a:ext>
                  </a:extLst>
                </a:gridCol>
                <a:gridCol w="1443225">
                  <a:extLst>
                    <a:ext uri="{9D8B030D-6E8A-4147-A177-3AD203B41FA5}">
                      <a16:colId xmlns:a16="http://schemas.microsoft.com/office/drawing/2014/main" val="20002"/>
                    </a:ext>
                  </a:extLst>
                </a:gridCol>
                <a:gridCol w="2999825">
                  <a:extLst>
                    <a:ext uri="{9D8B030D-6E8A-4147-A177-3AD203B41FA5}">
                      <a16:colId xmlns:a16="http://schemas.microsoft.com/office/drawing/2014/main" val="20003"/>
                    </a:ext>
                  </a:extLst>
                </a:gridCol>
                <a:gridCol w="2945350">
                  <a:extLst>
                    <a:ext uri="{9D8B030D-6E8A-4147-A177-3AD203B41FA5}">
                      <a16:colId xmlns:a16="http://schemas.microsoft.com/office/drawing/2014/main" val="20004"/>
                    </a:ext>
                  </a:extLst>
                </a:gridCol>
                <a:gridCol w="1508225">
                  <a:extLst>
                    <a:ext uri="{9D8B030D-6E8A-4147-A177-3AD203B41FA5}">
                      <a16:colId xmlns:a16="http://schemas.microsoft.com/office/drawing/2014/main" val="20005"/>
                    </a:ext>
                  </a:extLst>
                </a:gridCol>
              </a:tblGrid>
              <a:tr h="1039300">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generative AI has supported people in this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200" b="1"/>
                      </a:pPr>
                      <a:r>
                        <a:rPr lang="en-GB" noProof="0"/>
                        <a:t>Potential input documents </a:t>
                      </a:r>
                    </a:p>
                    <a:p>
                      <a:pPr algn="ctr">
                        <a:lnSpc>
                          <a:spcPct val="115000"/>
                        </a:lnSpc>
                        <a:defRPr sz="1200" b="1"/>
                      </a:pPr>
                      <a:r>
                        <a:rPr lang="en-GB" noProof="0"/>
                        <a:t>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efficiency / value gains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1999925">
                <a:tc>
                  <a:txBody>
                    <a:bodyPr/>
                    <a:lstStyle/>
                    <a:p>
                      <a:pPr algn="l">
                        <a:lnSpc>
                          <a:spcPct val="115000"/>
                        </a:lnSpc>
                        <a:defRPr sz="1800"/>
                      </a:pPr>
                      <a:r>
                        <a:rPr lang="en-GB" sz="1200" b="1" noProof="0"/>
                        <a:t>Exams Office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Timetabling, access arrangements, JCQ compliance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Compliance checking, document drafting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JCQ regulations &amp; updates</a:t>
                      </a:r>
                    </a:p>
                    <a:p>
                      <a:pPr marL="457200" indent="-304800" algn="l">
                        <a:lnSpc>
                          <a:spcPct val="115000"/>
                        </a:lnSpc>
                        <a:buClr>
                          <a:srgbClr val="000000"/>
                        </a:buClr>
                        <a:buSzPts val="1200"/>
                        <a:buFont typeface="Arial"/>
                        <a:buChar char="●"/>
                        <a:defRPr sz="1200"/>
                      </a:pPr>
                      <a:r>
                        <a:rPr lang="en-GB" noProof="0"/>
                        <a:t>Exam timetables &amp; key dates</a:t>
                      </a:r>
                    </a:p>
                    <a:p>
                      <a:pPr marL="457200" indent="-304800" algn="l">
                        <a:lnSpc>
                          <a:spcPct val="115000"/>
                        </a:lnSpc>
                        <a:buClr>
                          <a:srgbClr val="000000"/>
                        </a:buClr>
                        <a:buSzPts val="1200"/>
                        <a:buFont typeface="Arial"/>
                        <a:buChar char="●"/>
                        <a:defRPr sz="1200"/>
                      </a:pPr>
                      <a:r>
                        <a:rPr lang="en-GB" noProof="0"/>
                        <a:t>Access arrangements policy &amp; evidence checklist</a:t>
                      </a:r>
                    </a:p>
                    <a:p>
                      <a:pPr marL="457200" indent="-304800" algn="l">
                        <a:lnSpc>
                          <a:spcPct val="115000"/>
                        </a:lnSpc>
                        <a:buClr>
                          <a:srgbClr val="000000"/>
                        </a:buClr>
                        <a:buSzPts val="1200"/>
                        <a:buFont typeface="Arial"/>
                        <a:buChar char="●"/>
                        <a:defRPr sz="1200"/>
                      </a:pPr>
                      <a:r>
                        <a:rPr lang="en-GB" noProof="0"/>
                        <a:t>Centre policies (malpractice, contingencies, appeals)</a:t>
                      </a:r>
                    </a:p>
                    <a:p>
                      <a:pPr marL="457200" indent="-304800" algn="l">
                        <a:lnSpc>
                          <a:spcPct val="115000"/>
                        </a:lnSpc>
                        <a:buClr>
                          <a:srgbClr val="000000"/>
                        </a:buClr>
                        <a:buSzPts val="1200"/>
                        <a:buFont typeface="Arial"/>
                        <a:buChar char="●"/>
                        <a:defRPr sz="1200"/>
                      </a:pPr>
                      <a:r>
                        <a:rPr lang="en-GB" noProof="0"/>
                        <a:t>Previous incident logs / lessons learned (redacted)</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Summarise JCQ updates</a:t>
                      </a:r>
                    </a:p>
                    <a:p>
                      <a:pPr marL="457200" indent="-304800" algn="l">
                        <a:lnSpc>
                          <a:spcPct val="115000"/>
                        </a:lnSpc>
                        <a:buClr>
                          <a:srgbClr val="000000"/>
                        </a:buClr>
                        <a:buSzPts val="1200"/>
                        <a:buFont typeface="Arial"/>
                        <a:buChar char="●"/>
                        <a:defRPr sz="1200"/>
                      </a:pPr>
                      <a:r>
                        <a:rPr lang="en-GB" noProof="0"/>
                        <a:t>Draft student/parent communications</a:t>
                      </a:r>
                    </a:p>
                    <a:p>
                      <a:pPr marL="457200" indent="-304800" algn="l">
                        <a:lnSpc>
                          <a:spcPct val="115000"/>
                        </a:lnSpc>
                        <a:buClr>
                          <a:srgbClr val="000000"/>
                        </a:buClr>
                        <a:buSzPts val="1200"/>
                        <a:buFont typeface="Arial"/>
                        <a:buChar char="●"/>
                        <a:defRPr sz="1200"/>
                      </a:pPr>
                      <a:r>
                        <a:rPr lang="en-GB" noProof="0"/>
                        <a:t>Cross-check arrangements for compliance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Reduced risk, improved accuracy</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993925">
                <a:tc>
                  <a:txBody>
                    <a:bodyPr/>
                    <a:lstStyle/>
                    <a:p>
                      <a:pPr algn="l">
                        <a:lnSpc>
                          <a:spcPct val="115000"/>
                        </a:lnSpc>
                        <a:defRPr sz="1800"/>
                      </a:pPr>
                      <a:r>
                        <a:rPr lang="en-GB" sz="1200" b="1" noProof="0"/>
                        <a:t>Student Services / Pastoral</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Student support, referrals, records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Drafting, summarisation, signposting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Student support &amp; behaviour policies</a:t>
                      </a:r>
                    </a:p>
                    <a:p>
                      <a:pPr marL="457200" indent="-304800" algn="l">
                        <a:lnSpc>
                          <a:spcPct val="115000"/>
                        </a:lnSpc>
                        <a:buClr>
                          <a:srgbClr val="000000"/>
                        </a:buClr>
                        <a:buSzPts val="1200"/>
                        <a:buFont typeface="Arial"/>
                        <a:buChar char="●"/>
                        <a:defRPr sz="1200"/>
                      </a:pPr>
                      <a:r>
                        <a:rPr lang="en-GB" noProof="0"/>
                        <a:t>Referral pathways / thresholds / signposting lists</a:t>
                      </a:r>
                    </a:p>
                    <a:p>
                      <a:pPr marL="457200" indent="-304800" algn="l">
                        <a:lnSpc>
                          <a:spcPct val="115000"/>
                        </a:lnSpc>
                        <a:buClr>
                          <a:srgbClr val="000000"/>
                        </a:buClr>
                        <a:buSzPts val="1200"/>
                        <a:buFont typeface="Arial"/>
                        <a:buChar char="●"/>
                        <a:defRPr sz="1200"/>
                      </a:pPr>
                      <a:r>
                        <a:rPr lang="en-GB" noProof="0"/>
                        <a:t>Pastoral intervention frameworks</a:t>
                      </a:r>
                    </a:p>
                    <a:p>
                      <a:pPr marL="457200" indent="-304800" algn="l">
                        <a:lnSpc>
                          <a:spcPct val="115000"/>
                        </a:lnSpc>
                        <a:buClr>
                          <a:srgbClr val="000000"/>
                        </a:buClr>
                        <a:buSzPts val="1200"/>
                        <a:buFont typeface="Arial"/>
                        <a:buChar char="●"/>
                        <a:defRPr sz="1200"/>
                      </a:pPr>
                      <a:r>
                        <a:rPr lang="en-GB" noProof="0"/>
                        <a:t>Safeguarding procedures (and DSL escalation flow)</a:t>
                      </a:r>
                    </a:p>
                    <a:p>
                      <a:pPr marL="457200" indent="-304800" algn="l">
                        <a:lnSpc>
                          <a:spcPct val="115000"/>
                        </a:lnSpc>
                        <a:buClr>
                          <a:srgbClr val="000000"/>
                        </a:buClr>
                        <a:buSzPts val="1200"/>
                        <a:buFont typeface="Arial"/>
                        <a:buChar char="●"/>
                        <a:defRPr sz="1200"/>
                      </a:pPr>
                      <a:r>
                        <a:rPr lang="en-GB" noProof="0"/>
                        <a:t>Template letters / scripts (meetings, concerns, plans)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student meeting summaries</a:t>
                      </a:r>
                    </a:p>
                    <a:p>
                      <a:pPr marL="457200" indent="-304800" algn="l">
                        <a:lnSpc>
                          <a:spcPct val="115000"/>
                        </a:lnSpc>
                        <a:buClr>
                          <a:srgbClr val="000000"/>
                        </a:buClr>
                        <a:buSzPts val="1200"/>
                        <a:buFont typeface="Arial"/>
                        <a:buChar char="●"/>
                        <a:defRPr sz="1200"/>
                      </a:pPr>
                      <a:r>
                        <a:rPr lang="en-GB" noProof="0"/>
                        <a:t>Prepare referral documentation</a:t>
                      </a:r>
                    </a:p>
                    <a:p>
                      <a:pPr marL="457200" indent="-304800" algn="l">
                        <a:lnSpc>
                          <a:spcPct val="115000"/>
                        </a:lnSpc>
                        <a:buClr>
                          <a:srgbClr val="000000"/>
                        </a:buClr>
                        <a:buSzPts val="1200"/>
                        <a:buFont typeface="Arial"/>
                        <a:buChar char="●"/>
                        <a:defRPr sz="1200"/>
                      </a:pPr>
                      <a:r>
                        <a:rPr lang="en-GB" noProof="0"/>
                        <a:t>Generate support plans (staff-facing)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More time for student-facing work</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36" name="Google Shape;1031;g3b660ac1139_0_22"/>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37" name="Google Shape;1032;g3b660ac1139_0_22"/>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74</a:t>
            </a:fld>
            <a:endParaRPr lang="en-GB" noProof="0"/>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Google Shape;1038;g3b660ac1139_0_29"/>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4</a:t>
            </a:r>
          </a:p>
        </p:txBody>
      </p:sp>
      <p:graphicFrame>
        <p:nvGraphicFramePr>
          <p:cNvPr id="940" name="Google Shape;1039;g3b660ac1139_0_29"/>
          <p:cNvGraphicFramePr/>
          <p:nvPr>
            <p:extLst>
              <p:ext uri="{D42A27DB-BD31-4B8C-83A1-F6EECF244321}">
                <p14:modId xmlns:p14="http://schemas.microsoft.com/office/powerpoint/2010/main" val="3381254613"/>
              </p:ext>
            </p:extLst>
          </p:nvPr>
        </p:nvGraphicFramePr>
        <p:xfrm>
          <a:off x="325966" y="1243215"/>
          <a:ext cx="11467250" cy="4567350"/>
        </p:xfrm>
        <a:graphic>
          <a:graphicData uri="http://schemas.openxmlformats.org/drawingml/2006/table">
            <a:tbl>
              <a:tblPr firstRow="1">
                <a:tableStyleId>{4C3C2611-4C71-4FC5-86AE-919BDF0F9419}</a:tableStyleId>
              </a:tblPr>
              <a:tblGrid>
                <a:gridCol w="1073800">
                  <a:extLst>
                    <a:ext uri="{9D8B030D-6E8A-4147-A177-3AD203B41FA5}">
                      <a16:colId xmlns:a16="http://schemas.microsoft.com/office/drawing/2014/main" val="20000"/>
                    </a:ext>
                  </a:extLst>
                </a:gridCol>
                <a:gridCol w="1496775">
                  <a:extLst>
                    <a:ext uri="{9D8B030D-6E8A-4147-A177-3AD203B41FA5}">
                      <a16:colId xmlns:a16="http://schemas.microsoft.com/office/drawing/2014/main" val="20001"/>
                    </a:ext>
                  </a:extLst>
                </a:gridCol>
                <a:gridCol w="1443225">
                  <a:extLst>
                    <a:ext uri="{9D8B030D-6E8A-4147-A177-3AD203B41FA5}">
                      <a16:colId xmlns:a16="http://schemas.microsoft.com/office/drawing/2014/main" val="20002"/>
                    </a:ext>
                  </a:extLst>
                </a:gridCol>
                <a:gridCol w="3193475">
                  <a:extLst>
                    <a:ext uri="{9D8B030D-6E8A-4147-A177-3AD203B41FA5}">
                      <a16:colId xmlns:a16="http://schemas.microsoft.com/office/drawing/2014/main" val="20003"/>
                    </a:ext>
                  </a:extLst>
                </a:gridCol>
                <a:gridCol w="2751700">
                  <a:extLst>
                    <a:ext uri="{9D8B030D-6E8A-4147-A177-3AD203B41FA5}">
                      <a16:colId xmlns:a16="http://schemas.microsoft.com/office/drawing/2014/main" val="20004"/>
                    </a:ext>
                  </a:extLst>
                </a:gridCol>
                <a:gridCol w="1508275">
                  <a:extLst>
                    <a:ext uri="{9D8B030D-6E8A-4147-A177-3AD203B41FA5}">
                      <a16:colId xmlns:a16="http://schemas.microsoft.com/office/drawing/2014/main" val="20005"/>
                    </a:ext>
                  </a:extLst>
                </a:gridCol>
              </a:tblGrid>
              <a:tr h="1093825">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generative AI has supported people in this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input documents 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efficiency / value gains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1793750">
                <a:tc>
                  <a:txBody>
                    <a:bodyPr/>
                    <a:lstStyle/>
                    <a:p>
                      <a:pPr algn="l">
                        <a:lnSpc>
                          <a:spcPct val="115000"/>
                        </a:lnSpc>
                        <a:defRPr sz="1800"/>
                      </a:pPr>
                      <a:r>
                        <a:rPr lang="en-GB" sz="1200" b="1" noProof="0"/>
                        <a:t>Admissions &amp; Marketing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Applications, communications, outreach</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Copywriting, FAQs, data interpretation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Prospectus &amp; course guides</a:t>
                      </a:r>
                    </a:p>
                    <a:p>
                      <a:pPr marL="457200" indent="-304800" algn="l">
                        <a:lnSpc>
                          <a:spcPct val="115000"/>
                        </a:lnSpc>
                        <a:buClr>
                          <a:srgbClr val="000000"/>
                        </a:buClr>
                        <a:buSzPts val="1200"/>
                        <a:buFont typeface="Arial"/>
                        <a:buChar char="●"/>
                        <a:defRPr sz="1200"/>
                      </a:pPr>
                      <a:r>
                        <a:rPr lang="en-GB" noProof="0"/>
                        <a:t>Brand / style guide &amp; tone of voice</a:t>
                      </a:r>
                    </a:p>
                    <a:p>
                      <a:pPr marL="457200" indent="-304800" algn="l">
                        <a:lnSpc>
                          <a:spcPct val="115000"/>
                        </a:lnSpc>
                        <a:buClr>
                          <a:srgbClr val="000000"/>
                        </a:buClr>
                        <a:buSzPts val="1200"/>
                        <a:buFont typeface="Arial"/>
                        <a:buChar char="●"/>
                        <a:defRPr sz="1200"/>
                      </a:pPr>
                      <a:r>
                        <a:rPr lang="en-GB" noProof="0"/>
                        <a:t>Admissions policy &amp; criteria</a:t>
                      </a:r>
                    </a:p>
                    <a:p>
                      <a:pPr marL="457200" indent="-304800" algn="l">
                        <a:lnSpc>
                          <a:spcPct val="115000"/>
                        </a:lnSpc>
                        <a:buClr>
                          <a:srgbClr val="000000"/>
                        </a:buClr>
                        <a:buSzPts val="1200"/>
                        <a:buFont typeface="Arial"/>
                        <a:buChar char="●"/>
                        <a:defRPr sz="1200"/>
                      </a:pPr>
                      <a:r>
                        <a:rPr lang="en-GB" noProof="0"/>
                        <a:t>Website copy, FAQs &amp; enquiry scripts</a:t>
                      </a:r>
                    </a:p>
                    <a:p>
                      <a:pPr marL="457200" indent="-304800" algn="l">
                        <a:lnSpc>
                          <a:spcPct val="115000"/>
                        </a:lnSpc>
                        <a:buClr>
                          <a:srgbClr val="000000"/>
                        </a:buClr>
                        <a:buSzPts val="1200"/>
                        <a:buFont typeface="Arial"/>
                        <a:buChar char="●"/>
                        <a:defRPr sz="1200"/>
                      </a:pPr>
                      <a:r>
                        <a:rPr lang="en-GB" noProof="0"/>
                        <a:t>Campaign performance reports / personas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200"/>
                      </a:pPr>
                      <a:r>
                        <a:rPr lang="en-GB" noProof="0"/>
                        <a:t>• Draft prospectus content</a:t>
                      </a:r>
                    </a:p>
                    <a:p>
                      <a:pPr algn="l">
                        <a:lnSpc>
                          <a:spcPct val="115000"/>
                        </a:lnSpc>
                        <a:defRPr sz="1200"/>
                      </a:pPr>
                      <a:r>
                        <a:rPr lang="en-GB" noProof="0"/>
                        <a:t>• Create FAQs for applicants</a:t>
                      </a:r>
                    </a:p>
                    <a:p>
                      <a:pPr algn="l">
                        <a:lnSpc>
                          <a:spcPct val="115000"/>
                        </a:lnSpc>
                        <a:defRPr sz="1200"/>
                      </a:pPr>
                      <a:r>
                        <a:rPr lang="en-GB" noProof="0"/>
                        <a:t>• Summarise enquiry trends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Improved communications, consistency</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679775">
                <a:tc>
                  <a:txBody>
                    <a:bodyPr/>
                    <a:lstStyle/>
                    <a:p>
                      <a:pPr algn="l">
                        <a:lnSpc>
                          <a:spcPct val="115000"/>
                        </a:lnSpc>
                        <a:defRPr sz="1800"/>
                      </a:pPr>
                      <a:r>
                        <a:rPr lang="en-GB" sz="1200" b="1" noProof="0"/>
                        <a:t>Data / MIS Team</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Returns, analysis, compliance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Interpretation, narrative building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Data definitions / data dictionary</a:t>
                      </a:r>
                    </a:p>
                    <a:p>
                      <a:pPr marL="457200" indent="-304800" algn="l">
                        <a:lnSpc>
                          <a:spcPct val="115000"/>
                        </a:lnSpc>
                        <a:buClr>
                          <a:srgbClr val="000000"/>
                        </a:buClr>
                        <a:buSzPts val="1200"/>
                        <a:buFont typeface="Arial"/>
                        <a:buChar char="●"/>
                        <a:defRPr sz="1200"/>
                      </a:pPr>
                      <a:r>
                        <a:rPr lang="en-GB" noProof="0"/>
                        <a:t>ILR guidance &amp; validation rules</a:t>
                      </a:r>
                    </a:p>
                    <a:p>
                      <a:pPr marL="457200" indent="-304800" algn="l">
                        <a:lnSpc>
                          <a:spcPct val="115000"/>
                        </a:lnSpc>
                        <a:buClr>
                          <a:srgbClr val="000000"/>
                        </a:buClr>
                        <a:buSzPts val="1200"/>
                        <a:buFont typeface="Arial"/>
                        <a:buChar char="●"/>
                        <a:defRPr sz="1200"/>
                      </a:pPr>
                      <a:r>
                        <a:rPr lang="en-GB" noProof="0"/>
                        <a:t>Reporting templates &amp; KPI definitions</a:t>
                      </a:r>
                    </a:p>
                    <a:p>
                      <a:pPr marL="457200" indent="-304800" algn="l">
                        <a:lnSpc>
                          <a:spcPct val="115000"/>
                        </a:lnSpc>
                        <a:buClr>
                          <a:srgbClr val="000000"/>
                        </a:buClr>
                        <a:buSzPts val="1200"/>
                        <a:buFont typeface="Arial"/>
                        <a:buChar char="●"/>
                        <a:defRPr sz="1200"/>
                      </a:pPr>
                      <a:r>
                        <a:rPr lang="en-GB" noProof="0"/>
                        <a:t>Error logs and common fixes (documentation)</a:t>
                      </a:r>
                    </a:p>
                    <a:p>
                      <a:pPr marL="457200" indent="-304800" algn="l">
                        <a:lnSpc>
                          <a:spcPct val="115000"/>
                        </a:lnSpc>
                        <a:buClr>
                          <a:srgbClr val="000000"/>
                        </a:buClr>
                        <a:buSzPts val="1200"/>
                        <a:buFont typeface="Arial"/>
                        <a:buChar char="●"/>
                        <a:defRPr sz="1200"/>
                      </a:pPr>
                      <a:r>
                        <a:rPr lang="en-GB" noProof="0"/>
                        <a:t>Ofsted/ESFA data requirements and deadlines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200"/>
                      </a:pPr>
                      <a:r>
                        <a:rPr lang="en-GB" noProof="0"/>
                        <a:t>• Explain data trends to non-technical staff</a:t>
                      </a:r>
                    </a:p>
                    <a:p>
                      <a:pPr algn="l">
                        <a:lnSpc>
                          <a:spcPct val="115000"/>
                        </a:lnSpc>
                        <a:defRPr sz="1200"/>
                      </a:pPr>
                      <a:r>
                        <a:rPr lang="en-GB" noProof="0"/>
                        <a:t>• Draft reports for governors</a:t>
                      </a:r>
                    </a:p>
                    <a:p>
                      <a:pPr algn="l">
                        <a:lnSpc>
                          <a:spcPct val="115000"/>
                        </a:lnSpc>
                        <a:defRPr sz="1200"/>
                      </a:pPr>
                      <a:r>
                        <a:rPr lang="en-GB" noProof="0"/>
                        <a:t>• QA checking of returns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Clearer insight, fewer errors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41" name="Google Shape;1040;g3b660ac1139_0_29"/>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42" name="Google Shape;1041;g3b660ac1139_0_29"/>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75</a:t>
            </a:fld>
            <a:endParaRPr lang="en-GB" noProof="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Google Shape;1047;g3b660ac1139_0_36"/>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5</a:t>
            </a:r>
          </a:p>
        </p:txBody>
      </p:sp>
      <p:graphicFrame>
        <p:nvGraphicFramePr>
          <p:cNvPr id="945" name="Google Shape;1048;g3b660ac1139_0_36"/>
          <p:cNvGraphicFramePr/>
          <p:nvPr>
            <p:extLst>
              <p:ext uri="{D42A27DB-BD31-4B8C-83A1-F6EECF244321}">
                <p14:modId xmlns:p14="http://schemas.microsoft.com/office/powerpoint/2010/main" val="281068955"/>
              </p:ext>
            </p:extLst>
          </p:nvPr>
        </p:nvGraphicFramePr>
        <p:xfrm>
          <a:off x="325966" y="1243215"/>
          <a:ext cx="11467225" cy="4680324"/>
        </p:xfrm>
        <a:graphic>
          <a:graphicData uri="http://schemas.openxmlformats.org/drawingml/2006/table">
            <a:tbl>
              <a:tblPr firstRow="1">
                <a:tableStyleId>{4C3C2611-4C71-4FC5-86AE-919BDF0F9419}</a:tableStyleId>
              </a:tblPr>
              <a:tblGrid>
                <a:gridCol w="1073800">
                  <a:extLst>
                    <a:ext uri="{9D8B030D-6E8A-4147-A177-3AD203B41FA5}">
                      <a16:colId xmlns:a16="http://schemas.microsoft.com/office/drawing/2014/main" val="20000"/>
                    </a:ext>
                  </a:extLst>
                </a:gridCol>
                <a:gridCol w="1496775">
                  <a:extLst>
                    <a:ext uri="{9D8B030D-6E8A-4147-A177-3AD203B41FA5}">
                      <a16:colId xmlns:a16="http://schemas.microsoft.com/office/drawing/2014/main" val="20001"/>
                    </a:ext>
                  </a:extLst>
                </a:gridCol>
                <a:gridCol w="1443225">
                  <a:extLst>
                    <a:ext uri="{9D8B030D-6E8A-4147-A177-3AD203B41FA5}">
                      <a16:colId xmlns:a16="http://schemas.microsoft.com/office/drawing/2014/main" val="20002"/>
                    </a:ext>
                  </a:extLst>
                </a:gridCol>
                <a:gridCol w="3193475">
                  <a:extLst>
                    <a:ext uri="{9D8B030D-6E8A-4147-A177-3AD203B41FA5}">
                      <a16:colId xmlns:a16="http://schemas.microsoft.com/office/drawing/2014/main" val="20003"/>
                    </a:ext>
                  </a:extLst>
                </a:gridCol>
                <a:gridCol w="2751700">
                  <a:extLst>
                    <a:ext uri="{9D8B030D-6E8A-4147-A177-3AD203B41FA5}">
                      <a16:colId xmlns:a16="http://schemas.microsoft.com/office/drawing/2014/main" val="20004"/>
                    </a:ext>
                  </a:extLst>
                </a:gridCol>
                <a:gridCol w="1508250">
                  <a:extLst>
                    <a:ext uri="{9D8B030D-6E8A-4147-A177-3AD203B41FA5}">
                      <a16:colId xmlns:a16="http://schemas.microsoft.com/office/drawing/2014/main" val="20005"/>
                    </a:ext>
                  </a:extLst>
                </a:gridCol>
              </a:tblGrid>
              <a:tr h="990500">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generative AI has supported people in this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input documents 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Potential efficiency / value gains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1700800">
                <a:tc>
                  <a:txBody>
                    <a:bodyPr/>
                    <a:lstStyle/>
                    <a:p>
                      <a:pPr algn="l">
                        <a:lnSpc>
                          <a:spcPct val="115000"/>
                        </a:lnSpc>
                        <a:defRPr sz="1800"/>
                      </a:pPr>
                      <a:r>
                        <a:rPr lang="en-GB" sz="1200" b="1" noProof="0"/>
                        <a:t>Timetabling / Curriculum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Scheduling, resource allocation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Scenario testing, constraint explanation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Curriculum plan &amp; course blocks</a:t>
                      </a:r>
                    </a:p>
                    <a:p>
                      <a:pPr marL="457200" indent="-304800" algn="l">
                        <a:lnSpc>
                          <a:spcPct val="115000"/>
                        </a:lnSpc>
                        <a:buClr>
                          <a:srgbClr val="000000"/>
                        </a:buClr>
                        <a:buSzPts val="1200"/>
                        <a:buFont typeface="Arial"/>
                        <a:buChar char="●"/>
                        <a:defRPr sz="1200"/>
                      </a:pPr>
                      <a:r>
                        <a:rPr lang="en-GB" noProof="0"/>
                        <a:t>Rooming and resource constraints</a:t>
                      </a:r>
                    </a:p>
                    <a:p>
                      <a:pPr marL="457200" indent="-304800" algn="l">
                        <a:lnSpc>
                          <a:spcPct val="115000"/>
                        </a:lnSpc>
                        <a:buClr>
                          <a:srgbClr val="000000"/>
                        </a:buClr>
                        <a:buSzPts val="1200"/>
                        <a:buFont typeface="Arial"/>
                        <a:buChar char="●"/>
                        <a:defRPr sz="1200"/>
                      </a:pPr>
                      <a:r>
                        <a:rPr lang="en-GB" noProof="0"/>
                        <a:t>Staffing allocations and constraints</a:t>
                      </a:r>
                    </a:p>
                    <a:p>
                      <a:pPr marL="457200" indent="-304800" algn="l">
                        <a:lnSpc>
                          <a:spcPct val="115000"/>
                        </a:lnSpc>
                        <a:buClr>
                          <a:srgbClr val="000000"/>
                        </a:buClr>
                        <a:buSzPts val="1200"/>
                        <a:buFont typeface="Arial"/>
                        <a:buChar char="●"/>
                        <a:defRPr sz="1200"/>
                      </a:pPr>
                      <a:r>
                        <a:rPr lang="en-GB" noProof="0"/>
                        <a:t>Historical timetables / patterns</a:t>
                      </a:r>
                    </a:p>
                    <a:p>
                      <a:pPr marL="457200" indent="-304800" algn="l">
                        <a:lnSpc>
                          <a:spcPct val="115000"/>
                        </a:lnSpc>
                        <a:buClr>
                          <a:srgbClr val="000000"/>
                        </a:buClr>
                        <a:buSzPts val="1200"/>
                        <a:buFont typeface="Arial"/>
                        <a:buChar char="●"/>
                        <a:defRPr sz="1200"/>
                      </a:pPr>
                      <a:r>
                        <a:rPr lang="en-GB" noProof="0"/>
                        <a:t>Curriculum change proposals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1F1F1F"/>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Model timetable constraints</a:t>
                      </a:r>
                    </a:p>
                    <a:p>
                      <a:pPr marL="457200" indent="-304800" algn="l">
                        <a:lnSpc>
                          <a:spcPct val="115000"/>
                        </a:lnSpc>
                        <a:buClr>
                          <a:srgbClr val="000000"/>
                        </a:buClr>
                        <a:buSzPts val="1200"/>
                        <a:buFont typeface="Arial"/>
                        <a:buChar char="●"/>
                        <a:defRPr sz="1200"/>
                      </a:pPr>
                      <a:r>
                        <a:rPr lang="en-GB" noProof="0"/>
                        <a:t>Explain clashes to managers</a:t>
                      </a:r>
                    </a:p>
                    <a:p>
                      <a:pPr marL="457200" indent="-304800" algn="l">
                        <a:lnSpc>
                          <a:spcPct val="115000"/>
                        </a:lnSpc>
                        <a:buClr>
                          <a:srgbClr val="000000"/>
                        </a:buClr>
                        <a:buSzPts val="1200"/>
                        <a:buFont typeface="Arial"/>
                        <a:buChar char="●"/>
                        <a:defRPr sz="1200"/>
                      </a:pPr>
                      <a:r>
                        <a:rPr lang="en-GB" noProof="0"/>
                        <a:t>Test staffing scenarios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Faster planning, fewer revisions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989024">
                <a:tc>
                  <a:txBody>
                    <a:bodyPr/>
                    <a:lstStyle/>
                    <a:p>
                      <a:pPr algn="l">
                        <a:lnSpc>
                          <a:spcPct val="115000"/>
                        </a:lnSpc>
                        <a:defRPr sz="1800"/>
                      </a:pPr>
                      <a:r>
                        <a:rPr lang="en-GB" sz="1200" b="1" noProof="0"/>
                        <a:t>Governance / Clerk to Governors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Agendas, minutes, compliance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Drafting, summarisation, action tracking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Instrument &amp; Articles of Government</a:t>
                      </a:r>
                    </a:p>
                    <a:p>
                      <a:pPr marL="457200" indent="-304800" algn="l">
                        <a:lnSpc>
                          <a:spcPct val="115000"/>
                        </a:lnSpc>
                        <a:buClr>
                          <a:srgbClr val="000000"/>
                        </a:buClr>
                        <a:buSzPts val="1200"/>
                        <a:buFont typeface="Arial"/>
                        <a:buChar char="●"/>
                        <a:defRPr sz="1200"/>
                      </a:pPr>
                      <a:r>
                        <a:rPr lang="en-GB" noProof="0"/>
                        <a:t>Scheme of delegation</a:t>
                      </a:r>
                    </a:p>
                    <a:p>
                      <a:pPr marL="457200" indent="-304800" algn="l">
                        <a:lnSpc>
                          <a:spcPct val="115000"/>
                        </a:lnSpc>
                        <a:buClr>
                          <a:srgbClr val="000000"/>
                        </a:buClr>
                        <a:buSzPts val="1200"/>
                        <a:buFont typeface="Arial"/>
                        <a:buChar char="●"/>
                        <a:defRPr sz="1200"/>
                      </a:pPr>
                      <a:r>
                        <a:rPr lang="en-GB" noProof="0"/>
                        <a:t>Previous governing body minutes (appropriately redacted)</a:t>
                      </a:r>
                    </a:p>
                    <a:p>
                      <a:pPr marL="457200" indent="-304800" algn="l">
                        <a:lnSpc>
                          <a:spcPct val="115000"/>
                        </a:lnSpc>
                        <a:buClr>
                          <a:srgbClr val="000000"/>
                        </a:buClr>
                        <a:buSzPts val="1200"/>
                        <a:buFont typeface="Arial"/>
                        <a:buChar char="●"/>
                        <a:defRPr sz="1200"/>
                      </a:pPr>
                      <a:r>
                        <a:rPr lang="en-GB" noProof="0"/>
                        <a:t>Governance handbook / code of conduct</a:t>
                      </a:r>
                    </a:p>
                    <a:p>
                      <a:pPr marL="457200" indent="-304800" algn="l">
                        <a:lnSpc>
                          <a:spcPct val="115000"/>
                        </a:lnSpc>
                        <a:buClr>
                          <a:srgbClr val="000000"/>
                        </a:buClr>
                        <a:buSzPts val="1200"/>
                        <a:buFont typeface="Arial"/>
                        <a:buChar char="●"/>
                        <a:defRPr sz="1200"/>
                      </a:pPr>
                      <a:r>
                        <a:rPr lang="en-GB" noProof="0"/>
                        <a:t>Annual governance calendar &amp; committee terms of reference</a:t>
                      </a:r>
                    </a:p>
                  </a:txBody>
                  <a:tcPr marL="0" marR="0" marT="0" marB="0" anchor="ctr" horzOverflow="overflow">
                    <a:lnL w="12700">
                      <a:solidFill>
                        <a:srgbClr val="000000"/>
                      </a:solidFill>
                    </a:lnL>
                    <a:lnR w="12700">
                      <a:solidFill>
                        <a:srgbClr val="000000"/>
                      </a:solidFill>
                    </a:lnR>
                    <a:lnT w="12700">
                      <a:solidFill>
                        <a:srgbClr val="1F1F1F"/>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agendas and minutes</a:t>
                      </a:r>
                    </a:p>
                    <a:p>
                      <a:pPr marL="457200" indent="-304800" algn="l">
                        <a:lnSpc>
                          <a:spcPct val="115000"/>
                        </a:lnSpc>
                        <a:buClr>
                          <a:srgbClr val="000000"/>
                        </a:buClr>
                        <a:buSzPts val="1200"/>
                        <a:buFont typeface="Arial"/>
                        <a:buChar char="●"/>
                        <a:defRPr sz="1200"/>
                      </a:pPr>
                      <a:r>
                        <a:rPr lang="en-GB" noProof="0"/>
                        <a:t>Summarise papers</a:t>
                      </a:r>
                    </a:p>
                    <a:p>
                      <a:pPr marL="457200" indent="-304800" algn="l">
                        <a:lnSpc>
                          <a:spcPct val="115000"/>
                        </a:lnSpc>
                        <a:buClr>
                          <a:srgbClr val="000000"/>
                        </a:buClr>
                        <a:buSzPts val="1200"/>
                        <a:buFont typeface="Arial"/>
                        <a:buChar char="●"/>
                        <a:defRPr sz="1200"/>
                      </a:pPr>
                      <a:r>
                        <a:rPr lang="en-GB" noProof="0"/>
                        <a:t>Track actions and decisions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Stronger governance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46" name="Google Shape;1049;g3b660ac1139_0_36"/>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47" name="Google Shape;1050;g3b660ac1139_0_36"/>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76</a:t>
            </a:fld>
            <a:endParaRPr lang="en-GB" noProof="0"/>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Google Shape;1056;g3b660ac1139_0_43"/>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6</a:t>
            </a:r>
          </a:p>
        </p:txBody>
      </p:sp>
      <p:graphicFrame>
        <p:nvGraphicFramePr>
          <p:cNvPr id="950" name="Google Shape;1057;g3b660ac1139_0_43"/>
          <p:cNvGraphicFramePr/>
          <p:nvPr>
            <p:extLst>
              <p:ext uri="{D42A27DB-BD31-4B8C-83A1-F6EECF244321}">
                <p14:modId xmlns:p14="http://schemas.microsoft.com/office/powerpoint/2010/main" val="943563413"/>
              </p:ext>
            </p:extLst>
          </p:nvPr>
        </p:nvGraphicFramePr>
        <p:xfrm>
          <a:off x="325941" y="1056239"/>
          <a:ext cx="11467200" cy="4819554"/>
        </p:xfrm>
        <a:graphic>
          <a:graphicData uri="http://schemas.openxmlformats.org/drawingml/2006/table">
            <a:tbl>
              <a:tblPr firstRow="1">
                <a:tableStyleId>{4C3C2611-4C71-4FC5-86AE-919BDF0F9419}</a:tableStyleId>
              </a:tblPr>
              <a:tblGrid>
                <a:gridCol w="1073825">
                  <a:extLst>
                    <a:ext uri="{9D8B030D-6E8A-4147-A177-3AD203B41FA5}">
                      <a16:colId xmlns:a16="http://schemas.microsoft.com/office/drawing/2014/main" val="20000"/>
                    </a:ext>
                  </a:extLst>
                </a:gridCol>
                <a:gridCol w="1496775">
                  <a:extLst>
                    <a:ext uri="{9D8B030D-6E8A-4147-A177-3AD203B41FA5}">
                      <a16:colId xmlns:a16="http://schemas.microsoft.com/office/drawing/2014/main" val="20001"/>
                    </a:ext>
                  </a:extLst>
                </a:gridCol>
                <a:gridCol w="1562825">
                  <a:extLst>
                    <a:ext uri="{9D8B030D-6E8A-4147-A177-3AD203B41FA5}">
                      <a16:colId xmlns:a16="http://schemas.microsoft.com/office/drawing/2014/main" val="20002"/>
                    </a:ext>
                  </a:extLst>
                </a:gridCol>
                <a:gridCol w="3251375">
                  <a:extLst>
                    <a:ext uri="{9D8B030D-6E8A-4147-A177-3AD203B41FA5}">
                      <a16:colId xmlns:a16="http://schemas.microsoft.com/office/drawing/2014/main" val="20003"/>
                    </a:ext>
                  </a:extLst>
                </a:gridCol>
                <a:gridCol w="2574200">
                  <a:extLst>
                    <a:ext uri="{9D8B030D-6E8A-4147-A177-3AD203B41FA5}">
                      <a16:colId xmlns:a16="http://schemas.microsoft.com/office/drawing/2014/main" val="20004"/>
                    </a:ext>
                  </a:extLst>
                </a:gridCol>
                <a:gridCol w="1508200">
                  <a:extLst>
                    <a:ext uri="{9D8B030D-6E8A-4147-A177-3AD203B41FA5}">
                      <a16:colId xmlns:a16="http://schemas.microsoft.com/office/drawing/2014/main" val="20005"/>
                    </a:ext>
                  </a:extLst>
                </a:gridCol>
              </a:tblGrid>
              <a:tr h="633100">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an LLM can support the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200" b="1"/>
                      </a:pPr>
                      <a:r>
                        <a:rPr lang="en-GB" noProof="0"/>
                        <a:t>Suggested input documents </a:t>
                      </a:r>
                    </a:p>
                    <a:p>
                      <a:pPr algn="ctr">
                        <a:lnSpc>
                          <a:spcPct val="115000"/>
                        </a:lnSpc>
                        <a:defRPr sz="1200" b="1"/>
                      </a:pPr>
                      <a:r>
                        <a:rPr lang="en-GB" noProof="0"/>
                        <a:t>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Efficiency / value gained</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1854875">
                <a:tc>
                  <a:txBody>
                    <a:bodyPr/>
                    <a:lstStyle/>
                    <a:p>
                      <a:pPr algn="l">
                        <a:lnSpc>
                          <a:spcPct val="115000"/>
                        </a:lnSpc>
                        <a:defRPr sz="1800"/>
                      </a:pPr>
                      <a:r>
                        <a:rPr lang="en-GB" sz="1200" b="1" noProof="0"/>
                        <a:t>Procurement / Contracts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Tendering, supplier management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Drafting, comparison, risk identification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Procurement policy &amp; thresholds</a:t>
                      </a:r>
                    </a:p>
                    <a:p>
                      <a:pPr marL="457200" indent="-304800" algn="l">
                        <a:lnSpc>
                          <a:spcPct val="115000"/>
                        </a:lnSpc>
                        <a:buClr>
                          <a:srgbClr val="000000"/>
                        </a:buClr>
                        <a:buSzPts val="1200"/>
                        <a:buFont typeface="Arial"/>
                        <a:buChar char="●"/>
                        <a:defRPr sz="1200"/>
                      </a:pPr>
                      <a:r>
                        <a:rPr lang="en-GB" noProof="0"/>
                        <a:t>Contracts register / key supplier list</a:t>
                      </a:r>
                    </a:p>
                    <a:p>
                      <a:pPr marL="457200" indent="-304800" algn="l">
                        <a:lnSpc>
                          <a:spcPct val="115000"/>
                        </a:lnSpc>
                        <a:buClr>
                          <a:srgbClr val="000000"/>
                        </a:buClr>
                        <a:buSzPts val="1200"/>
                        <a:buFont typeface="Arial"/>
                        <a:buChar char="●"/>
                        <a:defRPr sz="1200"/>
                      </a:pPr>
                      <a:r>
                        <a:rPr lang="en-GB" noProof="0"/>
                        <a:t>Tender templates &amp; evaluation criteria</a:t>
                      </a:r>
                    </a:p>
                    <a:p>
                      <a:pPr marL="457200" indent="-304800" algn="l">
                        <a:lnSpc>
                          <a:spcPct val="115000"/>
                        </a:lnSpc>
                        <a:buClr>
                          <a:srgbClr val="000000"/>
                        </a:buClr>
                        <a:buSzPts val="1200"/>
                        <a:buFont typeface="Arial"/>
                        <a:buChar char="●"/>
                        <a:defRPr sz="1200"/>
                      </a:pPr>
                      <a:r>
                        <a:rPr lang="en-GB" noProof="0"/>
                        <a:t>Supplier performance reviews / KPIs</a:t>
                      </a:r>
                    </a:p>
                    <a:p>
                      <a:pPr marL="457200" indent="-304800" algn="l">
                        <a:lnSpc>
                          <a:spcPct val="115000"/>
                        </a:lnSpc>
                        <a:buClr>
                          <a:srgbClr val="000000"/>
                        </a:buClr>
                        <a:buSzPts val="1200"/>
                        <a:buFont typeface="Arial"/>
                        <a:buChar char="●"/>
                        <a:defRPr sz="1200"/>
                      </a:pPr>
                      <a:r>
                        <a:rPr lang="en-GB" noProof="0"/>
                        <a:t>Value-for-money / benchmarking reports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tender specifications</a:t>
                      </a:r>
                    </a:p>
                    <a:p>
                      <a:pPr marL="457200" indent="-304800" algn="l">
                        <a:lnSpc>
                          <a:spcPct val="115000"/>
                        </a:lnSpc>
                        <a:buClr>
                          <a:srgbClr val="000000"/>
                        </a:buClr>
                        <a:buSzPts val="1200"/>
                        <a:buFont typeface="Arial"/>
                        <a:buChar char="●"/>
                        <a:defRPr sz="1200"/>
                      </a:pPr>
                      <a:r>
                        <a:rPr lang="en-GB" noProof="0"/>
                        <a:t>Compare supplier proposals</a:t>
                      </a:r>
                    </a:p>
                    <a:p>
                      <a:pPr marL="457200" indent="-304800" algn="l">
                        <a:lnSpc>
                          <a:spcPct val="115000"/>
                        </a:lnSpc>
                        <a:buClr>
                          <a:srgbClr val="000000"/>
                        </a:buClr>
                        <a:buSzPts val="1200"/>
                        <a:buFont typeface="Arial"/>
                        <a:buChar char="●"/>
                        <a:defRPr sz="1200"/>
                      </a:pPr>
                      <a:r>
                        <a:rPr lang="en-GB" noProof="0"/>
                        <a:t>Identify contractual risks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Better value for money</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2014274">
                <a:tc>
                  <a:txBody>
                    <a:bodyPr/>
                    <a:lstStyle/>
                    <a:p>
                      <a:pPr algn="l">
                        <a:lnSpc>
                          <a:spcPct val="115000"/>
                        </a:lnSpc>
                        <a:defRPr sz="1800"/>
                      </a:pPr>
                      <a:r>
                        <a:rPr lang="en-GB" sz="1200" b="1" noProof="0"/>
                        <a:t>Safeguarding Team</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Policy, case documentation, training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Policy summarisation, staff guidance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Safeguarding &amp; child protection policy</a:t>
                      </a:r>
                    </a:p>
                    <a:p>
                      <a:pPr marL="457200" indent="-304800" algn="l">
                        <a:lnSpc>
                          <a:spcPct val="115000"/>
                        </a:lnSpc>
                        <a:buClr>
                          <a:srgbClr val="000000"/>
                        </a:buClr>
                        <a:buSzPts val="1200"/>
                        <a:buFont typeface="Arial"/>
                        <a:buChar char="●"/>
                        <a:defRPr sz="1200"/>
                      </a:pPr>
                      <a:r>
                        <a:rPr lang="en-GB" noProof="0"/>
                        <a:t>Keeping Children Safe in Education (KCSIE) summary &amp; local addendum</a:t>
                      </a:r>
                    </a:p>
                    <a:p>
                      <a:pPr marL="457200" indent="-304800" algn="l">
                        <a:lnSpc>
                          <a:spcPct val="115000"/>
                        </a:lnSpc>
                        <a:buClr>
                          <a:srgbClr val="000000"/>
                        </a:buClr>
                        <a:buSzPts val="1200"/>
                        <a:buFont typeface="Arial"/>
                        <a:buChar char="●"/>
                        <a:defRPr sz="1200"/>
                      </a:pPr>
                      <a:r>
                        <a:rPr lang="en-GB" noProof="0"/>
                        <a:t>Reporting and escalation procedures</a:t>
                      </a:r>
                    </a:p>
                    <a:p>
                      <a:pPr marL="457200" indent="-304800" algn="l">
                        <a:lnSpc>
                          <a:spcPct val="115000"/>
                        </a:lnSpc>
                        <a:buClr>
                          <a:srgbClr val="000000"/>
                        </a:buClr>
                        <a:buSzPts val="1200"/>
                        <a:buFont typeface="Arial"/>
                        <a:buChar char="●"/>
                        <a:defRPr sz="1200"/>
                      </a:pPr>
                      <a:r>
                        <a:rPr lang="en-GB" noProof="0"/>
                        <a:t>Concern / disclosure templates and guidance (no live cases)</a:t>
                      </a:r>
                    </a:p>
                    <a:p>
                      <a:pPr marL="457200" indent="-304800" algn="l">
                        <a:lnSpc>
                          <a:spcPct val="115000"/>
                        </a:lnSpc>
                        <a:buClr>
                          <a:srgbClr val="000000"/>
                        </a:buClr>
                        <a:buSzPts val="1200"/>
                        <a:buFont typeface="Arial"/>
                        <a:buChar char="●"/>
                        <a:defRPr sz="1200"/>
                      </a:pPr>
                      <a:r>
                        <a:rPr lang="en-GB" noProof="0"/>
                        <a:t>Training materials / annual updates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Summarise key updates</a:t>
                      </a:r>
                    </a:p>
                    <a:p>
                      <a:pPr marL="457200" indent="-304800" algn="l">
                        <a:lnSpc>
                          <a:spcPct val="115000"/>
                        </a:lnSpc>
                        <a:buClr>
                          <a:srgbClr val="000000"/>
                        </a:buClr>
                        <a:buSzPts val="1200"/>
                        <a:buFont typeface="Arial"/>
                        <a:buChar char="●"/>
                        <a:defRPr sz="1200"/>
                      </a:pPr>
                      <a:r>
                        <a:rPr lang="en-GB" noProof="0"/>
                        <a:t>Draft staff briefings</a:t>
                      </a:r>
                    </a:p>
                    <a:p>
                      <a:pPr marL="457200" indent="-304800" algn="l">
                        <a:lnSpc>
                          <a:spcPct val="115000"/>
                        </a:lnSpc>
                        <a:buClr>
                          <a:srgbClr val="000000"/>
                        </a:buClr>
                        <a:buSzPts val="1200"/>
                        <a:buFont typeface="Arial"/>
                        <a:buChar char="●"/>
                        <a:defRPr sz="1200"/>
                      </a:pPr>
                      <a:r>
                        <a:rPr lang="en-GB" noProof="0"/>
                        <a:t>Prepare anonymised case notes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Consistency, reduced admin burden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51" name="Google Shape;1058;g3b660ac1139_0_43"/>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52" name="Google Shape;1059;g3b660ac1139_0_43"/>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77</a:t>
            </a:fld>
            <a:endParaRPr lang="en-GB" noProof="0"/>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Google Shape;1065;g3b660ac1139_0_50"/>
          <p:cNvSpPr txBox="1">
            <a:spLocks noGrp="1"/>
          </p:cNvSpPr>
          <p:nvPr>
            <p:ph type="title" idx="4294967295"/>
          </p:nvPr>
        </p:nvSpPr>
        <p:spPr>
          <a:xfrm>
            <a:off x="325932" y="42197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School support staff example use cases arranged by role, page 7</a:t>
            </a:r>
          </a:p>
        </p:txBody>
      </p:sp>
      <p:graphicFrame>
        <p:nvGraphicFramePr>
          <p:cNvPr id="955" name="Google Shape;1066;g3b660ac1139_0_50"/>
          <p:cNvGraphicFramePr/>
          <p:nvPr>
            <p:extLst>
              <p:ext uri="{D42A27DB-BD31-4B8C-83A1-F6EECF244321}">
                <p14:modId xmlns:p14="http://schemas.microsoft.com/office/powerpoint/2010/main" val="1048314216"/>
              </p:ext>
            </p:extLst>
          </p:nvPr>
        </p:nvGraphicFramePr>
        <p:xfrm>
          <a:off x="325966" y="1243215"/>
          <a:ext cx="11467175" cy="5021220"/>
        </p:xfrm>
        <a:graphic>
          <a:graphicData uri="http://schemas.openxmlformats.org/drawingml/2006/table">
            <a:tbl>
              <a:tblPr firstRow="1">
                <a:tableStyleId>{4C3C2611-4C71-4FC5-86AE-919BDF0F9419}</a:tableStyleId>
              </a:tblPr>
              <a:tblGrid>
                <a:gridCol w="1116575">
                  <a:extLst>
                    <a:ext uri="{9D8B030D-6E8A-4147-A177-3AD203B41FA5}">
                      <a16:colId xmlns:a16="http://schemas.microsoft.com/office/drawing/2014/main" val="20000"/>
                    </a:ext>
                  </a:extLst>
                </a:gridCol>
                <a:gridCol w="1443450">
                  <a:extLst>
                    <a:ext uri="{9D8B030D-6E8A-4147-A177-3AD203B41FA5}">
                      <a16:colId xmlns:a16="http://schemas.microsoft.com/office/drawing/2014/main" val="20001"/>
                    </a:ext>
                  </a:extLst>
                </a:gridCol>
                <a:gridCol w="1576675">
                  <a:extLst>
                    <a:ext uri="{9D8B030D-6E8A-4147-A177-3AD203B41FA5}">
                      <a16:colId xmlns:a16="http://schemas.microsoft.com/office/drawing/2014/main" val="20002"/>
                    </a:ext>
                  </a:extLst>
                </a:gridCol>
                <a:gridCol w="3445475">
                  <a:extLst>
                    <a:ext uri="{9D8B030D-6E8A-4147-A177-3AD203B41FA5}">
                      <a16:colId xmlns:a16="http://schemas.microsoft.com/office/drawing/2014/main" val="20003"/>
                    </a:ext>
                  </a:extLst>
                </a:gridCol>
                <a:gridCol w="2773575">
                  <a:extLst>
                    <a:ext uri="{9D8B030D-6E8A-4147-A177-3AD203B41FA5}">
                      <a16:colId xmlns:a16="http://schemas.microsoft.com/office/drawing/2014/main" val="20004"/>
                    </a:ext>
                  </a:extLst>
                </a:gridCol>
                <a:gridCol w="1111425">
                  <a:extLst>
                    <a:ext uri="{9D8B030D-6E8A-4147-A177-3AD203B41FA5}">
                      <a16:colId xmlns:a16="http://schemas.microsoft.com/office/drawing/2014/main" val="20005"/>
                    </a:ext>
                  </a:extLst>
                </a:gridCol>
              </a:tblGrid>
              <a:tr h="810625">
                <a:tc>
                  <a:txBody>
                    <a:bodyPr/>
                    <a:lstStyle/>
                    <a:p>
                      <a:pPr algn="ctr">
                        <a:lnSpc>
                          <a:spcPct val="115000"/>
                        </a:lnSpc>
                        <a:defRPr sz="1800"/>
                      </a:pPr>
                      <a:r>
                        <a:rPr lang="en-GB" sz="1200" b="1" noProof="0"/>
                        <a:t>Support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Core activities where people have found efficiencies through using AI</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How an LLM can support the role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Suggested input documents to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Concrete examples of use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tc>
                  <a:txBody>
                    <a:bodyPr/>
                    <a:lstStyle/>
                    <a:p>
                      <a:pPr algn="ctr">
                        <a:lnSpc>
                          <a:spcPct val="115000"/>
                        </a:lnSpc>
                        <a:defRPr sz="1800"/>
                      </a:pPr>
                      <a:r>
                        <a:rPr lang="en-GB" sz="1200" b="1" noProof="0"/>
                        <a:t>Efficiency / value gained</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7DF"/>
                    </a:solidFill>
                  </a:tcPr>
                </a:tc>
                <a:extLst>
                  <a:ext uri="{0D108BD9-81ED-4DB2-BD59-A6C34878D82A}">
                    <a16:rowId xmlns:a16="http://schemas.microsoft.com/office/drawing/2014/main" val="10000"/>
                  </a:ext>
                </a:extLst>
              </a:tr>
              <a:tr h="2068850">
                <a:tc>
                  <a:txBody>
                    <a:bodyPr/>
                    <a:lstStyle/>
                    <a:p>
                      <a:pPr algn="l">
                        <a:lnSpc>
                          <a:spcPct val="115000"/>
                        </a:lnSpc>
                        <a:defRPr sz="1800"/>
                      </a:pPr>
                      <a:r>
                        <a:rPr lang="en-GB" sz="1200" b="1" noProof="0"/>
                        <a:t>Teaching Assistants (TAs)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In-class support, learner support plans, admin liaison</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Planning support, summarisation, communication drafting</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Support plans / EHCP templates (redacted examples)</a:t>
                      </a:r>
                    </a:p>
                    <a:p>
                      <a:pPr marL="457200" indent="-304800" algn="l">
                        <a:lnSpc>
                          <a:spcPct val="115000"/>
                        </a:lnSpc>
                        <a:buClr>
                          <a:srgbClr val="000000"/>
                        </a:buClr>
                        <a:buSzPts val="1200"/>
                        <a:buFont typeface="Arial"/>
                        <a:buChar char="●"/>
                        <a:defRPr sz="1200"/>
                      </a:pPr>
                      <a:r>
                        <a:rPr lang="en-GB" noProof="0"/>
                        <a:t>SEND strategies and guidance</a:t>
                      </a:r>
                    </a:p>
                    <a:p>
                      <a:pPr marL="457200" indent="-304800" algn="l">
                        <a:lnSpc>
                          <a:spcPct val="115000"/>
                        </a:lnSpc>
                        <a:buClr>
                          <a:srgbClr val="000000"/>
                        </a:buClr>
                        <a:buSzPts val="1200"/>
                        <a:buFont typeface="Arial"/>
                        <a:buChar char="●"/>
                        <a:defRPr sz="1200"/>
                      </a:pPr>
                      <a:r>
                        <a:rPr lang="en-GB" noProof="0"/>
                        <a:t>Classroom support frameworks</a:t>
                      </a:r>
                    </a:p>
                    <a:p>
                      <a:pPr marL="457200" indent="-304800" algn="l">
                        <a:lnSpc>
                          <a:spcPct val="115000"/>
                        </a:lnSpc>
                        <a:buClr>
                          <a:srgbClr val="000000"/>
                        </a:buClr>
                        <a:buSzPts val="1200"/>
                        <a:buFont typeface="Arial"/>
                        <a:buChar char="●"/>
                        <a:defRPr sz="1200"/>
                      </a:pPr>
                      <a:r>
                        <a:rPr lang="en-GB" noProof="0"/>
                        <a:t>Behaviour support plan templates</a:t>
                      </a:r>
                    </a:p>
                    <a:p>
                      <a:pPr marL="457200" indent="-304800" algn="l">
                        <a:lnSpc>
                          <a:spcPct val="115000"/>
                        </a:lnSpc>
                        <a:buClr>
                          <a:srgbClr val="000000"/>
                        </a:buClr>
                        <a:buSzPts val="1200"/>
                        <a:buFont typeface="Arial"/>
                        <a:buChar char="●"/>
                        <a:defRPr sz="1200"/>
                      </a:pPr>
                      <a:r>
                        <a:rPr lang="en-GB" noProof="0"/>
                        <a:t>Assistive technology guidance / accessibility tools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Summarise EHCPs / support plans for staff use</a:t>
                      </a:r>
                    </a:p>
                    <a:p>
                      <a:pPr marL="457200" indent="-304800" algn="l">
                        <a:lnSpc>
                          <a:spcPct val="115000"/>
                        </a:lnSpc>
                        <a:buClr>
                          <a:srgbClr val="000000"/>
                        </a:buClr>
                        <a:buSzPts val="1200"/>
                        <a:buFont typeface="Arial"/>
                        <a:buChar char="●"/>
                        <a:defRPr sz="1200"/>
                      </a:pPr>
                      <a:r>
                        <a:rPr lang="en-GB" noProof="0"/>
                        <a:t>Draft notes from support meetings</a:t>
                      </a:r>
                    </a:p>
                    <a:p>
                      <a:pPr marL="457200" indent="-304800" algn="l">
                        <a:lnSpc>
                          <a:spcPct val="115000"/>
                        </a:lnSpc>
                        <a:buClr>
                          <a:srgbClr val="000000"/>
                        </a:buClr>
                        <a:buSzPts val="1200"/>
                        <a:buFont typeface="Arial"/>
                        <a:buChar char="●"/>
                        <a:defRPr sz="1200"/>
                      </a:pPr>
                      <a:r>
                        <a:rPr lang="en-GB" noProof="0"/>
                        <a:t>Prepare staff-facing strategies for learner support (not teaching content)</a:t>
                      </a:r>
                    </a:p>
                    <a:p>
                      <a:pPr marL="457200" indent="-304800" algn="l">
                        <a:lnSpc>
                          <a:spcPct val="115000"/>
                        </a:lnSpc>
                        <a:buClr>
                          <a:srgbClr val="000000"/>
                        </a:buClr>
                        <a:buSzPts val="1200"/>
                        <a:buFont typeface="Arial"/>
                        <a:buChar char="●"/>
                        <a:defRPr sz="1200"/>
                      </a:pPr>
                      <a:r>
                        <a:rPr lang="en-GB" noProof="0"/>
                        <a:t>Translate complex needs into practical classroom adjustments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More time supporting learners; clearer consistency across staff</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1684149">
                <a:tc>
                  <a:txBody>
                    <a:bodyPr/>
                    <a:lstStyle/>
                    <a:p>
                      <a:pPr algn="l">
                        <a:lnSpc>
                          <a:spcPct val="115000"/>
                        </a:lnSpc>
                        <a:defRPr sz="1800"/>
                      </a:pPr>
                      <a:r>
                        <a:rPr lang="en-GB" sz="1200" b="1" noProof="0"/>
                        <a:t>Catering Team (Manager &amp; Staff)</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Menu planning, compliance, ordering, customer service</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Planning, documentation, communication support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Food safety policies &amp; HACCP documentation</a:t>
                      </a:r>
                    </a:p>
                    <a:p>
                      <a:pPr marL="457200" indent="-304800" algn="l">
                        <a:lnSpc>
                          <a:spcPct val="115000"/>
                        </a:lnSpc>
                        <a:buClr>
                          <a:srgbClr val="000000"/>
                        </a:buClr>
                        <a:buSzPts val="1200"/>
                        <a:buFont typeface="Arial"/>
                        <a:buChar char="●"/>
                        <a:defRPr sz="1200"/>
                      </a:pPr>
                      <a:r>
                        <a:rPr lang="en-GB" noProof="0"/>
                        <a:t>Allergen matrices and menu specs</a:t>
                      </a:r>
                    </a:p>
                    <a:p>
                      <a:pPr marL="457200" indent="-304800" algn="l">
                        <a:lnSpc>
                          <a:spcPct val="115000"/>
                        </a:lnSpc>
                        <a:buClr>
                          <a:srgbClr val="000000"/>
                        </a:buClr>
                        <a:buSzPts val="1200"/>
                        <a:buFont typeface="Arial"/>
                        <a:buChar char="●"/>
                        <a:defRPr sz="1200"/>
                      </a:pPr>
                      <a:r>
                        <a:rPr lang="en-GB" noProof="0"/>
                        <a:t>Cleaning schedules and compliance checklists</a:t>
                      </a:r>
                    </a:p>
                    <a:p>
                      <a:pPr marL="457200" indent="-304800" algn="l">
                        <a:lnSpc>
                          <a:spcPct val="115000"/>
                        </a:lnSpc>
                        <a:buClr>
                          <a:srgbClr val="000000"/>
                        </a:buClr>
                        <a:buSzPts val="1200"/>
                        <a:buFont typeface="Arial"/>
                        <a:buChar char="●"/>
                        <a:defRPr sz="1200"/>
                      </a:pPr>
                      <a:r>
                        <a:rPr lang="en-GB" noProof="0"/>
                        <a:t>Stock, ordering and waste logs (templates)</a:t>
                      </a:r>
                    </a:p>
                    <a:p>
                      <a:pPr marL="457200" indent="-304800" algn="l">
                        <a:lnSpc>
                          <a:spcPct val="115000"/>
                        </a:lnSpc>
                        <a:buClr>
                          <a:srgbClr val="000000"/>
                        </a:buClr>
                        <a:buSzPts val="1200"/>
                        <a:buFont typeface="Arial"/>
                        <a:buChar char="●"/>
                        <a:defRPr sz="1200"/>
                      </a:pPr>
                      <a:r>
                        <a:rPr lang="en-GB" noProof="0"/>
                        <a:t>Service standards / customer service scripts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457200" indent="-304800" algn="l">
                        <a:lnSpc>
                          <a:spcPct val="115000"/>
                        </a:lnSpc>
                        <a:buClr>
                          <a:srgbClr val="000000"/>
                        </a:buClr>
                        <a:buSzPts val="1200"/>
                        <a:buFont typeface="Arial"/>
                        <a:buChar char="●"/>
                        <a:defRPr sz="1200"/>
                      </a:pPr>
                      <a:r>
                        <a:rPr lang="en-GB" noProof="0"/>
                        <a:t>Draft compliant menus (allergens, nutrition)</a:t>
                      </a:r>
                    </a:p>
                    <a:p>
                      <a:pPr marL="457200" indent="-304800" algn="l">
                        <a:lnSpc>
                          <a:spcPct val="115000"/>
                        </a:lnSpc>
                        <a:buClr>
                          <a:srgbClr val="000000"/>
                        </a:buClr>
                        <a:buSzPts val="1200"/>
                        <a:buFont typeface="Arial"/>
                        <a:buChar char="●"/>
                        <a:defRPr sz="1200"/>
                      </a:pPr>
                      <a:r>
                        <a:rPr lang="en-GB" noProof="0"/>
                        <a:t>Summarise food safety guidance</a:t>
                      </a:r>
                    </a:p>
                    <a:p>
                      <a:pPr marL="457200" indent="-304800" algn="l">
                        <a:lnSpc>
                          <a:spcPct val="115000"/>
                        </a:lnSpc>
                        <a:buClr>
                          <a:srgbClr val="000000"/>
                        </a:buClr>
                        <a:buSzPts val="1200"/>
                        <a:buFont typeface="Arial"/>
                        <a:buChar char="●"/>
                        <a:defRPr sz="1200"/>
                      </a:pPr>
                      <a:r>
                        <a:rPr lang="en-GB" noProof="0"/>
                        <a:t>Create signage and student comms</a:t>
                      </a:r>
                    </a:p>
                    <a:p>
                      <a:pPr marL="457200" indent="-304800" algn="l">
                        <a:lnSpc>
                          <a:spcPct val="115000"/>
                        </a:lnSpc>
                        <a:buClr>
                          <a:srgbClr val="000000"/>
                        </a:buClr>
                        <a:buSzPts val="1200"/>
                        <a:buFont typeface="Arial"/>
                        <a:buChar char="●"/>
                        <a:defRPr sz="1200"/>
                      </a:pPr>
                      <a:r>
                        <a:rPr lang="en-GB" noProof="0"/>
                        <a:t>Analyse sales trends and wastage patterns</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a:lnSpc>
                          <a:spcPct val="115000"/>
                        </a:lnSpc>
                        <a:defRPr sz="1800"/>
                      </a:pPr>
                      <a:r>
                        <a:rPr lang="en-GB" sz="1200" noProof="0"/>
                        <a:t>Reduced waste; improved compliance; better student engagement</a:t>
                      </a:r>
                    </a:p>
                  </a:txBody>
                  <a:tcPr marL="63500" marR="63500" marT="63500" marB="6350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956" name="Google Shape;1067;g3b660ac1139_0_50"/>
          <p:cNvSpPr txBox="1"/>
          <p:nvPr/>
        </p:nvSpPr>
        <p:spPr>
          <a:xfrm>
            <a:off x="629616" y="6369975"/>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7F7F7F"/>
                </a:solidFill>
              </a:defRPr>
            </a:lvl1pPr>
          </a:lstStyle>
          <a:p>
            <a:r>
              <a:rPr lang="en-GB" noProof="0"/>
              <a:t>Module 4: Use cases of Generative AI in education</a:t>
            </a:r>
          </a:p>
        </p:txBody>
      </p:sp>
      <p:sp>
        <p:nvSpPr>
          <p:cNvPr id="957" name="Google Shape;1068;g3b660ac1139_0_50"/>
          <p:cNvSpPr txBox="1">
            <a:spLocks noGrp="1"/>
          </p:cNvSpPr>
          <p:nvPr>
            <p:ph type="sldNum" sz="quarter" idx="4294967295"/>
          </p:nvPr>
        </p:nvSpPr>
        <p:spPr>
          <a:xfrm>
            <a:off x="11390163" y="6322553"/>
            <a:ext cx="245362" cy="2269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chor="ctr"/>
          <a:lstStyle>
            <a:lvl1pPr>
              <a:defRPr>
                <a:solidFill>
                  <a:srgbClr val="7F7F7F"/>
                </a:solidFill>
              </a:defRPr>
            </a:lvl1pPr>
          </a:lstStyle>
          <a:p>
            <a:fld id="{86CB4B4D-7CA3-9044-876B-883B54F8677D}" type="slidenum">
              <a:rPr lang="en-GB" noProof="0"/>
              <a:t>78</a:t>
            </a:fld>
            <a:endParaRPr lang="en-GB" noProof="0"/>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Title 2"/>
          <p:cNvSpPr txBox="1">
            <a:spLocks noGrp="1"/>
          </p:cNvSpPr>
          <p:nvPr>
            <p:ph type="title"/>
          </p:nvPr>
        </p:nvSpPr>
        <p:spPr>
          <a:xfrm>
            <a:off x="626333" y="501046"/>
            <a:ext cx="10956622" cy="512517"/>
          </a:xfrm>
          <a:prstGeom prst="rect">
            <a:avLst/>
          </a:prstGeom>
        </p:spPr>
        <p:txBody>
          <a:bodyPr>
            <a:normAutofit/>
          </a:bodyPr>
          <a:lstStyle/>
          <a:p>
            <a:r>
              <a:rPr lang="en-GB" sz="2400" b="1" noProof="0">
                <a:solidFill>
                  <a:srgbClr val="003764"/>
                </a:solidFill>
              </a:rPr>
              <a:t>Acknowledgements</a:t>
            </a:r>
          </a:p>
        </p:txBody>
      </p:sp>
      <p:sp>
        <p:nvSpPr>
          <p:cNvPr id="961" name="Text Placeholder 1"/>
          <p:cNvSpPr txBox="1">
            <a:spLocks noGrp="1"/>
          </p:cNvSpPr>
          <p:nvPr>
            <p:ph type="body" idx="1"/>
          </p:nvPr>
        </p:nvSpPr>
        <p:spPr>
          <a:xfrm>
            <a:off x="484630" y="1013562"/>
            <a:ext cx="11475723" cy="5140815"/>
          </a:xfrm>
          <a:prstGeom prst="rect">
            <a:avLst/>
          </a:prstGeom>
        </p:spPr>
        <p:txBody>
          <a:bodyPr/>
          <a:lstStyle/>
          <a:p>
            <a:pPr>
              <a:defRPr sz="1600" b="1"/>
            </a:pPr>
            <a:r>
              <a:rPr lang="en-GB" noProof="0"/>
              <a:t>Content developed by:</a:t>
            </a:r>
          </a:p>
          <a:p>
            <a:endParaRPr lang="en-GB" sz="1600" b="1" noProof="0"/>
          </a:p>
          <a:p>
            <a:pPr marL="457200" indent="-228600">
              <a:buClr>
                <a:srgbClr val="000000"/>
              </a:buClr>
              <a:buSzPts val="1600"/>
              <a:buFont typeface="Arial"/>
              <a:buChar char="•"/>
              <a:defRPr sz="1600"/>
            </a:pPr>
            <a:r>
              <a:rPr lang="en-GB" noProof="0"/>
              <a:t>Overall project lead: Christian Turton, EdTech Lead, Chiltern Learning Trust</a:t>
            </a:r>
          </a:p>
          <a:p>
            <a:pPr marL="457200" indent="-228600">
              <a:buClr>
                <a:srgbClr val="000000"/>
              </a:buClr>
              <a:buSzPts val="1600"/>
              <a:buFont typeface="Arial"/>
              <a:buChar char="•"/>
              <a:defRPr sz="1600"/>
            </a:pPr>
            <a:r>
              <a:rPr lang="en-GB" noProof="0"/>
              <a:t>Chartered College of Teaching Publishing Editor: Holly Gardner</a:t>
            </a:r>
          </a:p>
          <a:p>
            <a:pPr marL="457200" indent="-228600">
              <a:buClr>
                <a:srgbClr val="000000"/>
              </a:buClr>
              <a:buSzPts val="1600"/>
              <a:buFont typeface="Arial"/>
              <a:buChar char="•"/>
              <a:defRPr sz="1600"/>
            </a:pPr>
            <a:r>
              <a:rPr lang="en-GB" noProof="0"/>
              <a:t>Michelle Pauli, Author, Connected Learning Newsletter</a:t>
            </a:r>
          </a:p>
          <a:p>
            <a:pPr marL="457200" indent="-228600">
              <a:buClr>
                <a:srgbClr val="000000"/>
              </a:buClr>
              <a:buSzPts val="1600"/>
              <a:buFont typeface="Arial"/>
              <a:buChar char="•"/>
              <a:defRPr sz="1600"/>
            </a:pPr>
            <a:r>
              <a:rPr lang="en-GB" noProof="0"/>
              <a:t>Trudi Barrow, AI in education expert and design educator</a:t>
            </a:r>
          </a:p>
          <a:p>
            <a:pPr marL="457200" indent="-228600">
              <a:buClr>
                <a:srgbClr val="000000"/>
              </a:buClr>
              <a:buSzPts val="1600"/>
              <a:buFont typeface="Arial"/>
              <a:buChar char="•"/>
              <a:defRPr sz="1600"/>
            </a:pPr>
            <a:r>
              <a:rPr lang="en-GB" noProof="0"/>
              <a:t>James Searle, Senior Leader, Chiltern Learning Trust</a:t>
            </a:r>
          </a:p>
          <a:p>
            <a:pPr marL="457200" indent="-228600">
              <a:buClr>
                <a:srgbClr val="000000"/>
              </a:buClr>
              <a:buSzPts val="1600"/>
              <a:buFont typeface="Arial"/>
              <a:buChar char="•"/>
              <a:defRPr sz="1600"/>
            </a:pPr>
            <a:r>
              <a:rPr lang="en-GB" noProof="0"/>
              <a:t>Material development contributions also from: Laura Knight, Digital Education  and AI Expert; Chris Loveday, Vice Principal, Barton Peveril 6th Form College; Peter Reeves, Digital Education Lead, Cavendish Education Group</a:t>
            </a:r>
          </a:p>
          <a:p>
            <a:endParaRPr lang="en-GB" sz="1600" noProof="0"/>
          </a:p>
          <a:p>
            <a:pPr>
              <a:defRPr sz="1600" b="1"/>
            </a:pPr>
            <a:r>
              <a:rPr lang="en-GB" noProof="0"/>
              <a:t>Advisory Board:</a:t>
            </a:r>
          </a:p>
          <a:p>
            <a:pPr>
              <a:defRPr sz="1600" b="1"/>
            </a:pPr>
            <a:endParaRPr lang="en-GB" noProof="0"/>
          </a:p>
          <a:p>
            <a:pPr indent="0">
              <a:defRPr sz="1600"/>
            </a:pPr>
            <a:r>
              <a:rPr lang="en-GB" noProof="0"/>
              <a:t>Chris Loveday, Sam </a:t>
            </a:r>
            <a:r>
              <a:rPr lang="en-GB" noProof="0" err="1"/>
              <a:t>Twiselton</a:t>
            </a:r>
            <a:r>
              <a:rPr lang="en-GB" noProof="0"/>
              <a:t>, Pip Sanderson, Prof Miles Berry, Sonja Hall, Ann Palmer, Andy Samways, Jane Waite, Stacey Booth, Bukky Yusuf, Sue Attewell, Roz Hicks, David Railton, Chris Goodall, Mark Monahan, Dr. Fiona Aubrey-Smith, Darrell-Jane Muir, Annie Lawson-Foley, Austin Earl, Usman Gbajabiamila, Peter Doyle, Lee Herridge, Daniel Fairbairn</a:t>
            </a:r>
          </a:p>
          <a:p>
            <a:pPr indent="0">
              <a:defRPr sz="1600"/>
            </a:pPr>
            <a:endParaRPr lang="en-GB" noProof="0"/>
          </a:p>
          <a:p>
            <a:pPr indent="0">
              <a:defRPr sz="1600" b="1"/>
            </a:pPr>
            <a:r>
              <a:rPr lang="en-GB" noProof="0"/>
              <a:t>With thanks to staff from across the sector who contributed through completing the sector survey, attended roundtables and contributed video interviews  to the materials. </a:t>
            </a:r>
          </a:p>
        </p:txBody>
      </p:sp>
      <p:sp>
        <p:nvSpPr>
          <p:cNvPr id="959" name="Google Shape;314;g3346f0c4477_0_5"/>
          <p:cNvSpPr txBox="1"/>
          <p:nvPr/>
        </p:nvSpPr>
        <p:spPr>
          <a:xfrm>
            <a:off x="699541" y="6249263"/>
            <a:ext cx="10154102" cy="14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100">
                <a:solidFill>
                  <a:srgbClr val="7F7F7F"/>
                </a:solidFill>
              </a:defRPr>
            </a:lvl1pPr>
          </a:lstStyle>
          <a:p>
            <a:r>
              <a:rPr lang="en-GB" noProof="0"/>
              <a:t>Module 4: Use cases of Generative AI in education</a:t>
            </a:r>
          </a:p>
        </p:txBody>
      </p:sp>
      <p:sp>
        <p:nvSpPr>
          <p:cNvPr id="962" name="Slide Number Placeholder 3"/>
          <p:cNvSpPr txBox="1">
            <a:spLocks noGrp="1"/>
          </p:cNvSpPr>
          <p:nvPr>
            <p:ph type="sldNum" sz="quarter" idx="4294967295"/>
          </p:nvPr>
        </p:nvSpPr>
        <p:spPr>
          <a:xfrm>
            <a:off x="11358980" y="6201807"/>
            <a:ext cx="245362"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79</a:t>
            </a:fld>
            <a:endParaRPr lang="en-GB" noProof="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Google Shape;156;g347168eca3a_0_212"/>
          <p:cNvSpPr txBox="1">
            <a:spLocks noGrp="1"/>
          </p:cNvSpPr>
          <p:nvPr>
            <p:ph type="title" idx="4294967295"/>
          </p:nvPr>
        </p:nvSpPr>
        <p:spPr>
          <a:xfrm>
            <a:off x="617698" y="425822"/>
            <a:ext cx="10956604" cy="345629"/>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j-lt"/>
                <a:ea typeface="+mj-ea"/>
                <a:cs typeface="+mj-cs"/>
                <a:sym typeface="Arial"/>
              </a:rPr>
              <a:t>Module 4 Video 1: Introduction to use cases of AI in education</a:t>
            </a:r>
          </a:p>
        </p:txBody>
      </p:sp>
      <p:sp>
        <p:nvSpPr>
          <p:cNvPr id="209" name="Google Shape;157;g347168eca3a_0_212"/>
          <p:cNvSpPr txBox="1"/>
          <p:nvPr/>
        </p:nvSpPr>
        <p:spPr>
          <a:xfrm>
            <a:off x="2721803" y="2248598"/>
            <a:ext cx="7676699" cy="9877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2"/>
              </a:rPr>
              <a:t>Click here to watch</a:t>
            </a:r>
            <a:r>
              <a:rPr lang="en-GB" noProof="0" dirty="0"/>
              <a:t>:</a:t>
            </a:r>
          </a:p>
          <a:p>
            <a:pPr>
              <a:lnSpc>
                <a:spcPct val="90000"/>
              </a:lnSpc>
              <a:defRPr sz="2400" b="1">
                <a:solidFill>
                  <a:srgbClr val="003764"/>
                </a:solidFill>
              </a:defRPr>
            </a:pPr>
            <a:r>
              <a:rPr lang="en-GB" noProof="0" dirty="0"/>
              <a:t>Module 4 Video 1: Introduction to use cases of AI in education</a:t>
            </a:r>
          </a:p>
        </p:txBody>
      </p:sp>
      <p:pic>
        <p:nvPicPr>
          <p:cNvPr id="210" name="Google Shape;158;g347168eca3a_0_2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211" name="Google Shape;159;g347168eca3a_0_212"/>
          <p:cNvSpPr txBox="1"/>
          <p:nvPr/>
        </p:nvSpPr>
        <p:spPr>
          <a:xfrm>
            <a:off x="2721803" y="4225199"/>
            <a:ext cx="7676699" cy="9877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2400" b="1">
                <a:solidFill>
                  <a:srgbClr val="003764"/>
                </a:solidFill>
              </a:defRPr>
            </a:pPr>
            <a:r>
              <a:rPr lang="en-GB" noProof="0" dirty="0">
                <a:hlinkClick r:id="rId4"/>
              </a:rPr>
              <a:t>Click here to read the transcript of</a:t>
            </a:r>
            <a:r>
              <a:rPr lang="en-GB" noProof="0" dirty="0"/>
              <a:t>:</a:t>
            </a:r>
          </a:p>
          <a:p>
            <a:pPr>
              <a:lnSpc>
                <a:spcPct val="90000"/>
              </a:lnSpc>
              <a:defRPr sz="2400" b="1">
                <a:solidFill>
                  <a:srgbClr val="003764"/>
                </a:solidFill>
              </a:defRPr>
            </a:pPr>
            <a:r>
              <a:rPr lang="en-GB" noProof="0" dirty="0"/>
              <a:t>Module 4 Video 1: Introduction to use cases of AI in education</a:t>
            </a:r>
          </a:p>
        </p:txBody>
      </p:sp>
      <p:pic>
        <p:nvPicPr>
          <p:cNvPr id="212" name="Google Shape;160;g347168eca3a_0_2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2" y="3657577"/>
            <a:ext cx="1913352" cy="1913351"/>
          </a:xfrm>
          <a:prstGeom prst="rect">
            <a:avLst/>
          </a:prstGeom>
          <a:ln w="12700">
            <a:miter lim="400000"/>
          </a:ln>
        </p:spPr>
      </p:pic>
      <p:sp>
        <p:nvSpPr>
          <p:cNvPr id="214" name="Google Shape;213;g3466b53d731_0_174"/>
          <p:cNvSpPr txBox="1"/>
          <p:nvPr/>
        </p:nvSpPr>
        <p:spPr>
          <a:xfrm>
            <a:off x="644569" y="5579336"/>
            <a:ext cx="8751852" cy="221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nSpc>
                <a:spcPct val="90000"/>
              </a:lnSpc>
              <a:defRPr sz="1600" b="1" u="sng">
                <a:solidFill>
                  <a:srgbClr val="0000FF"/>
                </a:solidFill>
                <a:uFill>
                  <a:solidFill>
                    <a:srgbClr val="0000FF"/>
                  </a:solidFill>
                </a:uFill>
                <a:hlinkClick r:id="rId6"/>
              </a:defRPr>
            </a:lvl1pPr>
          </a:lstStyle>
          <a:p>
            <a:pPr>
              <a:defRPr>
                <a:solidFill>
                  <a:schemeClr val="accent1"/>
                </a:solidFill>
                <a:uFill>
                  <a:solidFill>
                    <a:schemeClr val="accent1"/>
                  </a:solidFill>
                </a:uFill>
              </a:defRPr>
            </a:pPr>
            <a:r>
              <a:rPr lang="en-GB" noProof="0">
                <a:solidFill>
                  <a:srgbClr val="0000FF"/>
                </a:solidFill>
                <a:uFill>
                  <a:solidFill>
                    <a:srgbClr val="0000FF"/>
                  </a:solidFill>
                </a:uFill>
                <a:hlinkClick r:id="rId6"/>
              </a:rPr>
              <a:t>There is further reading and viewing available on the Chartered College of Teaching site.</a:t>
            </a:r>
          </a:p>
        </p:txBody>
      </p:sp>
      <p:sp>
        <p:nvSpPr>
          <p:cNvPr id="207" name="Google Shape;161;g347168eca3a_0_212"/>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13" name="Google Shape;162;g347168eca3a_0_212"/>
          <p:cNvSpPr txBox="1">
            <a:spLocks noGrp="1"/>
          </p:cNvSpPr>
          <p:nvPr>
            <p:ph type="sldNum" sz="quarter" idx="4294967295"/>
          </p:nvPr>
        </p:nvSpPr>
        <p:spPr>
          <a:xfrm>
            <a:off x="11429510" y="6201807"/>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8</a:t>
            </a:fld>
            <a:endParaRPr lang="en-GB" noProof="0"/>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Google Shape;1073;g3275d464bcf_0_172"/>
          <p:cNvSpPr txBox="1">
            <a:spLocks noGrp="1"/>
          </p:cNvSpPr>
          <p:nvPr>
            <p:ph type="title"/>
          </p:nvPr>
        </p:nvSpPr>
        <p:spPr>
          <a:xfrm>
            <a:off x="1259998" y="5775073"/>
            <a:ext cx="2973903" cy="946201"/>
          </a:xfrm>
          <a:prstGeom prst="rect">
            <a:avLst/>
          </a:prstGeom>
        </p:spPr>
        <p:txBody>
          <a:bodyPr/>
          <a:lstStyle/>
          <a:p>
            <a:r>
              <a:rPr lang="en-GB" noProof="0"/>
              <a:t>Department for Education</a:t>
            </a:r>
            <a:br>
              <a:rPr lang="en-GB" noProof="0"/>
            </a:br>
            <a:br>
              <a:rPr lang="en-GB" noProof="0"/>
            </a:br>
            <a:br>
              <a:rPr lang="en-GB" noProof="0"/>
            </a:br>
            <a:r>
              <a:rPr lang="en-GB" b="0" noProof="0"/>
              <a:t>© Crown copyright 2026</a:t>
            </a:r>
            <a:br>
              <a:rPr lang="en-GB" b="0" noProof="0"/>
            </a:br>
            <a:endParaRPr lang="en-GB" b="0" noProof="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Google Shape;167;g347168eca3a_0_283"/>
          <p:cNvSpPr txBox="1">
            <a:spLocks noGrp="1"/>
          </p:cNvSpPr>
          <p:nvPr>
            <p:ph type="title"/>
          </p:nvPr>
        </p:nvSpPr>
        <p:spPr>
          <a:xfrm>
            <a:off x="626323" y="426025"/>
            <a:ext cx="10956604" cy="512402"/>
          </a:xfrm>
          <a:prstGeom prst="rect">
            <a:avLst/>
          </a:prstGeom>
        </p:spPr>
        <p:txBody>
          <a:bodyPr/>
          <a:lstStyle/>
          <a:p>
            <a:r>
              <a:rPr lang="en-GB" noProof="0"/>
              <a:t>Use cases of generative AI</a:t>
            </a:r>
          </a:p>
        </p:txBody>
      </p:sp>
      <p:sp>
        <p:nvSpPr>
          <p:cNvPr id="218" name="Google Shape;168;g347168eca3a_0_283"/>
          <p:cNvSpPr txBox="1">
            <a:spLocks noGrp="1"/>
          </p:cNvSpPr>
          <p:nvPr>
            <p:ph type="body" sz="quarter" idx="1"/>
          </p:nvPr>
        </p:nvSpPr>
        <p:spPr>
          <a:xfrm>
            <a:off x="626325" y="938424"/>
            <a:ext cx="10635900" cy="629703"/>
          </a:xfrm>
          <a:prstGeom prst="rect">
            <a:avLst/>
          </a:prstGeom>
        </p:spPr>
        <p:txBody>
          <a:bodyPr/>
          <a:lstStyle>
            <a:lvl1pPr indent="0"/>
          </a:lstStyle>
          <a:p>
            <a:r>
              <a:rPr lang="en-GB" noProof="0"/>
              <a:t>There is a wide range of AI tools available that can do a variety of tasks and are useful to us in different ways. We will introduce you to some use cases in the following three areas:</a:t>
            </a:r>
          </a:p>
        </p:txBody>
      </p:sp>
      <p:sp>
        <p:nvSpPr>
          <p:cNvPr id="219" name="Google Shape;169;g347168eca3a_0_283">
            <a:extLst>
              <a:ext uri="{C183D7F6-B498-43B3-948B-1728B52AA6E4}">
                <adec:decorative xmlns:adec="http://schemas.microsoft.com/office/drawing/2017/decorative" val="1"/>
              </a:ext>
            </a:extLst>
          </p:cNvPr>
          <p:cNvSpPr/>
          <p:nvPr/>
        </p:nvSpPr>
        <p:spPr>
          <a:xfrm>
            <a:off x="1152626" y="2470323"/>
            <a:ext cx="2165704" cy="2165704"/>
          </a:xfrm>
          <a:prstGeom prst="ellipse">
            <a:avLst/>
          </a:prstGeom>
          <a:solidFill>
            <a:srgbClr val="D5F1F7"/>
          </a:solidFill>
          <a:ln w="179825">
            <a:solidFill>
              <a:srgbClr val="8DD1E7"/>
            </a:solidFill>
          </a:ln>
        </p:spPr>
        <p:txBody>
          <a:bodyPr lIns="45718" tIns="45718" rIns="45718" bIns="45718" anchor="ctr"/>
          <a:lstStyle/>
          <a:p>
            <a:pPr algn="ctr">
              <a:defRPr sz="900"/>
            </a:pPr>
            <a:endParaRPr lang="en-GB" noProof="0"/>
          </a:p>
        </p:txBody>
      </p:sp>
      <p:sp>
        <p:nvSpPr>
          <p:cNvPr id="220" name="Google Shape;170;g347168eca3a_0_283"/>
          <p:cNvSpPr txBox="1"/>
          <p:nvPr/>
        </p:nvSpPr>
        <p:spPr>
          <a:xfrm>
            <a:off x="1384062" y="3214016"/>
            <a:ext cx="1647002" cy="6069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925" tIns="71925" rIns="71925" bIns="71925">
            <a:spAutoFit/>
          </a:bodyPr>
          <a:lstStyle>
            <a:lvl1pPr algn="ctr">
              <a:defRPr sz="1500"/>
            </a:lvl1pPr>
          </a:lstStyle>
          <a:p>
            <a:r>
              <a:rPr lang="en-GB" noProof="0"/>
              <a:t>Teaching and learning </a:t>
            </a:r>
          </a:p>
        </p:txBody>
      </p:sp>
      <p:sp>
        <p:nvSpPr>
          <p:cNvPr id="221" name="Google Shape;171;g347168eca3a_0_283">
            <a:extLst>
              <a:ext uri="{C183D7F6-B498-43B3-948B-1728B52AA6E4}">
                <adec:decorative xmlns:adec="http://schemas.microsoft.com/office/drawing/2017/decorative" val="1"/>
              </a:ext>
            </a:extLst>
          </p:cNvPr>
          <p:cNvSpPr/>
          <p:nvPr/>
        </p:nvSpPr>
        <p:spPr>
          <a:xfrm>
            <a:off x="3613020" y="2470323"/>
            <a:ext cx="2165703" cy="2165704"/>
          </a:xfrm>
          <a:prstGeom prst="ellipse">
            <a:avLst/>
          </a:prstGeom>
          <a:solidFill>
            <a:srgbClr val="D5F1F7"/>
          </a:solidFill>
          <a:ln w="179825">
            <a:solidFill>
              <a:srgbClr val="8DD1E7"/>
            </a:solidFill>
          </a:ln>
        </p:spPr>
        <p:txBody>
          <a:bodyPr lIns="45718" tIns="45718" rIns="45718" bIns="45718" anchor="ctr"/>
          <a:lstStyle/>
          <a:p>
            <a:pPr algn="ctr">
              <a:defRPr sz="900"/>
            </a:pPr>
            <a:endParaRPr lang="en-GB" noProof="0"/>
          </a:p>
        </p:txBody>
      </p:sp>
      <p:sp>
        <p:nvSpPr>
          <p:cNvPr id="222" name="Google Shape;172;g347168eca3a_0_283"/>
          <p:cNvSpPr txBox="1"/>
          <p:nvPr/>
        </p:nvSpPr>
        <p:spPr>
          <a:xfrm>
            <a:off x="3873977" y="3214016"/>
            <a:ext cx="1647002" cy="6069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925" tIns="71925" rIns="71925" bIns="71925">
            <a:spAutoFit/>
          </a:bodyPr>
          <a:lstStyle>
            <a:lvl1pPr algn="ctr">
              <a:defRPr sz="1500"/>
            </a:lvl1pPr>
          </a:lstStyle>
          <a:p>
            <a:r>
              <a:rPr lang="en-GB" noProof="0"/>
              <a:t>Inclusion and accessibility </a:t>
            </a:r>
          </a:p>
        </p:txBody>
      </p:sp>
      <p:sp>
        <p:nvSpPr>
          <p:cNvPr id="223" name="Google Shape;173;g347168eca3a_0_283">
            <a:extLst>
              <a:ext uri="{C183D7F6-B498-43B3-948B-1728B52AA6E4}">
                <adec:decorative xmlns:adec="http://schemas.microsoft.com/office/drawing/2017/decorative" val="1"/>
              </a:ext>
            </a:extLst>
          </p:cNvPr>
          <p:cNvSpPr/>
          <p:nvPr/>
        </p:nvSpPr>
        <p:spPr>
          <a:xfrm>
            <a:off x="6091623" y="2470323"/>
            <a:ext cx="2165703" cy="2165704"/>
          </a:xfrm>
          <a:prstGeom prst="ellipse">
            <a:avLst/>
          </a:prstGeom>
          <a:solidFill>
            <a:srgbClr val="D5F1F7"/>
          </a:solidFill>
          <a:ln w="179825">
            <a:solidFill>
              <a:srgbClr val="8DD1E7"/>
            </a:solidFill>
          </a:ln>
        </p:spPr>
        <p:txBody>
          <a:bodyPr lIns="45718" tIns="45718" rIns="45718" bIns="45718" anchor="ctr"/>
          <a:lstStyle/>
          <a:p>
            <a:pPr algn="ctr">
              <a:defRPr sz="900"/>
            </a:pPr>
            <a:endParaRPr lang="en-GB" noProof="0"/>
          </a:p>
        </p:txBody>
      </p:sp>
      <p:sp>
        <p:nvSpPr>
          <p:cNvPr id="224" name="Google Shape;174;g347168eca3a_0_283"/>
          <p:cNvSpPr txBox="1"/>
          <p:nvPr/>
        </p:nvSpPr>
        <p:spPr>
          <a:xfrm>
            <a:off x="6256985" y="3214016"/>
            <a:ext cx="1819801" cy="6069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925" tIns="71925" rIns="71925" bIns="71925">
            <a:spAutoFit/>
          </a:bodyPr>
          <a:lstStyle>
            <a:lvl1pPr algn="ctr">
              <a:defRPr sz="1500"/>
            </a:lvl1pPr>
          </a:lstStyle>
          <a:p>
            <a:r>
              <a:rPr lang="en-GB" noProof="0"/>
              <a:t>Administrative tasks</a:t>
            </a:r>
          </a:p>
        </p:txBody>
      </p:sp>
      <p:sp>
        <p:nvSpPr>
          <p:cNvPr id="225" name="Google Shape;175;g347168eca3a_0_283">
            <a:extLst>
              <a:ext uri="{C183D7F6-B498-43B3-948B-1728B52AA6E4}">
                <adec:decorative xmlns:adec="http://schemas.microsoft.com/office/drawing/2017/decorative" val="1"/>
              </a:ext>
            </a:extLst>
          </p:cNvPr>
          <p:cNvSpPr/>
          <p:nvPr/>
        </p:nvSpPr>
        <p:spPr>
          <a:xfrm>
            <a:off x="8570224" y="2417825"/>
            <a:ext cx="2165703" cy="2165703"/>
          </a:xfrm>
          <a:prstGeom prst="ellipse">
            <a:avLst/>
          </a:prstGeom>
          <a:solidFill>
            <a:srgbClr val="D5F1F7"/>
          </a:solidFill>
          <a:ln w="179825">
            <a:solidFill>
              <a:srgbClr val="8DD1E7"/>
            </a:solidFill>
          </a:ln>
        </p:spPr>
        <p:txBody>
          <a:bodyPr lIns="45718" tIns="45718" rIns="45718" bIns="45718" anchor="ctr"/>
          <a:lstStyle/>
          <a:p>
            <a:pPr algn="ctr">
              <a:defRPr sz="900"/>
            </a:pPr>
            <a:endParaRPr lang="en-GB" noProof="0"/>
          </a:p>
        </p:txBody>
      </p:sp>
      <p:sp>
        <p:nvSpPr>
          <p:cNvPr id="226" name="Google Shape;176;g347168eca3a_0_283"/>
          <p:cNvSpPr txBox="1"/>
          <p:nvPr/>
        </p:nvSpPr>
        <p:spPr>
          <a:xfrm>
            <a:off x="8743184" y="3214016"/>
            <a:ext cx="1819801" cy="6069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925" tIns="71925" rIns="71925" bIns="71925">
            <a:spAutoFit/>
          </a:bodyPr>
          <a:lstStyle>
            <a:lvl1pPr algn="ctr">
              <a:defRPr sz="1500"/>
            </a:lvl1pPr>
          </a:lstStyle>
          <a:p>
            <a:r>
              <a:rPr lang="en-GB" noProof="0"/>
              <a:t>Business and operations</a:t>
            </a:r>
          </a:p>
        </p:txBody>
      </p:sp>
      <p:sp>
        <p:nvSpPr>
          <p:cNvPr id="216" name="Google Shape;177;g347168eca3a_0_283"/>
          <p:cNvSpPr txBox="1"/>
          <p:nvPr/>
        </p:nvSpPr>
        <p:spPr>
          <a:xfrm>
            <a:off x="647723" y="6201807"/>
            <a:ext cx="10154102" cy="275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rPr lang="en-GB" noProof="0"/>
              <a:t>Module 4: Use cases of Generative AI in education</a:t>
            </a:r>
          </a:p>
        </p:txBody>
      </p:sp>
      <p:sp>
        <p:nvSpPr>
          <p:cNvPr id="227" name="Google Shape;178;g347168eca3a_0_283"/>
          <p:cNvSpPr txBox="1">
            <a:spLocks noGrp="1"/>
          </p:cNvSpPr>
          <p:nvPr>
            <p:ph type="sldNum" sz="quarter" idx="4294967295"/>
          </p:nvPr>
        </p:nvSpPr>
        <p:spPr>
          <a:xfrm>
            <a:off x="11429510" y="6201807"/>
            <a:ext cx="174730" cy="2269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lang="en-GB" noProof="0"/>
              <a:t>9</a:t>
            </a:fld>
            <a:endParaRPr lang="en-GB" noProof="0"/>
          </a:p>
        </p:txBody>
      </p:sp>
    </p:spTree>
  </p:cSld>
  <p:clrMapOvr>
    <a:masterClrMapping/>
  </p:clrMapOvr>
  <p:transition spd="med"/>
</p:sld>
</file>

<file path=ppt/theme/theme1.xml><?xml version="1.0" encoding="utf-8"?>
<a:theme xmlns:a="http://schemas.openxmlformats.org/drawingml/2006/main" name="Basis">
  <a:themeElements>
    <a:clrScheme name="Basis">
      <a:dk1>
        <a:srgbClr val="000000"/>
      </a:dk1>
      <a:lt1>
        <a:srgbClr val="FFFFFF"/>
      </a:lt1>
      <a:dk2>
        <a:srgbClr val="A7A7A7"/>
      </a:dk2>
      <a:lt2>
        <a:srgbClr val="535353"/>
      </a:lt2>
      <a:accent1>
        <a:srgbClr val="183860"/>
      </a:accent1>
      <a:accent2>
        <a:srgbClr val="EB5C5D"/>
      </a:accent2>
      <a:accent3>
        <a:srgbClr val="2BBAD9"/>
      </a:accent3>
      <a:accent4>
        <a:srgbClr val="A3D55F"/>
      </a:accent4>
      <a:accent5>
        <a:srgbClr val="DF7CB0"/>
      </a:accent5>
      <a:accent6>
        <a:srgbClr val="774B99"/>
      </a:accent6>
      <a:hlink>
        <a:srgbClr val="0000FF"/>
      </a:hlink>
      <a:folHlink>
        <a:srgbClr val="FF00FF"/>
      </a:folHlink>
    </a:clrScheme>
    <a:fontScheme name="Basis">
      <a:majorFont>
        <a:latin typeface="Arial"/>
        <a:ea typeface="Arial"/>
        <a:cs typeface="Arial"/>
      </a:majorFont>
      <a:minorFont>
        <a:latin typeface="Helvetica"/>
        <a:ea typeface="Helvetica"/>
        <a:cs typeface="Helvetica"/>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A7A7A7"/>
      </a:dk2>
      <a:lt2>
        <a:srgbClr val="535353"/>
      </a:lt2>
      <a:accent1>
        <a:srgbClr val="183860"/>
      </a:accent1>
      <a:accent2>
        <a:srgbClr val="EB5C5D"/>
      </a:accent2>
      <a:accent3>
        <a:srgbClr val="2BBAD9"/>
      </a:accent3>
      <a:accent4>
        <a:srgbClr val="A3D55F"/>
      </a:accent4>
      <a:accent5>
        <a:srgbClr val="DF7CB0"/>
      </a:accent5>
      <a:accent6>
        <a:srgbClr val="774B99"/>
      </a:accent6>
      <a:hlink>
        <a:srgbClr val="0000FF"/>
      </a:hlink>
      <a:folHlink>
        <a:srgbClr val="FF00FF"/>
      </a:folHlink>
    </a:clrScheme>
    <a:fontScheme name="Basis">
      <a:majorFont>
        <a:latin typeface="Arial"/>
        <a:ea typeface="Arial"/>
        <a:cs typeface="Arial"/>
      </a:majorFont>
      <a:minorFont>
        <a:latin typeface="Helvetica"/>
        <a:ea typeface="Helvetica"/>
        <a:cs typeface="Helvetica"/>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_ip_UnifiedCompliancePolicyUIAction xmlns="http://schemas.microsoft.com/sharepoint/v3" xsi:nil="true"/>
    <lcf76f155ced4ddcb4097134ff3c332f xmlns="ea61627a-9abc-490c-89e6-3cece687feab">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21" ma:contentTypeDescription="Create a new document." ma:contentTypeScope="" ma:versionID="9fbe03cb12ffab1559e579b45e262c9a">
  <xsd:schema xmlns:xsd="http://www.w3.org/2001/XMLSchema" xmlns:xs="http://www.w3.org/2001/XMLSchema" xmlns:p="http://schemas.microsoft.com/office/2006/metadata/properties" xmlns:ns1="http://schemas.microsoft.com/sharepoint/v3" xmlns:ns2="ea61627a-9abc-490c-89e6-3cece687feab" xmlns:ns3="e24597fa-558f-46b5-9c06-08733d0bc5f6" xmlns:ns4="8c566321-f672-4e06-a901-b5e72b4c4357" targetNamespace="http://schemas.microsoft.com/office/2006/metadata/properties" ma:root="true" ma:fieldsID="ae332047455c6801f4cd956def4ee3f1" ns1:_="" ns2:_="" ns3:_="" ns4:_="">
    <xsd:import namespace="http://schemas.microsoft.com/sharepoint/v3"/>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F2540C-A83B-4A59-BA1A-49F89D59FBBE}">
  <ds:schemaRefs>
    <ds:schemaRef ds:uri="http://purl.org/dc/terms/"/>
    <ds:schemaRef ds:uri="http://purl.org/dc/elements/1.1/"/>
    <ds:schemaRef ds:uri="http://purl.org/dc/dcmitype/"/>
    <ds:schemaRef ds:uri="8c566321-f672-4e06-a901-b5e72b4c4357"/>
    <ds:schemaRef ds:uri="http://www.w3.org/XML/1998/namespace"/>
    <ds:schemaRef ds:uri="http://schemas.microsoft.com/office/2006/documentManagement/types"/>
    <ds:schemaRef ds:uri="ea61627a-9abc-490c-89e6-3cece687feab"/>
    <ds:schemaRef ds:uri="http://schemas.microsoft.com/sharepoint/v3"/>
    <ds:schemaRef ds:uri="http://schemas.microsoft.com/office/infopath/2007/PartnerControls"/>
    <ds:schemaRef ds:uri="http://schemas.openxmlformats.org/package/2006/metadata/core-properties"/>
    <ds:schemaRef ds:uri="e24597fa-558f-46b5-9c06-08733d0bc5f6"/>
    <ds:schemaRef ds:uri="http://schemas.microsoft.com/office/2006/metadata/properties"/>
  </ds:schemaRefs>
</ds:datastoreItem>
</file>

<file path=customXml/itemProps2.xml><?xml version="1.0" encoding="utf-8"?>
<ds:datastoreItem xmlns:ds="http://schemas.openxmlformats.org/officeDocument/2006/customXml" ds:itemID="{378C3E6D-2793-4C38-AD1B-60144FE8892D}">
  <ds:schemaRefs>
    <ds:schemaRef ds:uri="http://schemas.microsoft.com/sharepoint/v3/contenttype/forms"/>
  </ds:schemaRefs>
</ds:datastoreItem>
</file>

<file path=customXml/itemProps3.xml><?xml version="1.0" encoding="utf-8"?>
<ds:datastoreItem xmlns:ds="http://schemas.openxmlformats.org/officeDocument/2006/customXml" ds:itemID="{B0EB497D-1C85-4884-9A32-F2A164D7E3BD}">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e278828-447b-4aaa-a336-d38da9839a3c}"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otalTime>1</TotalTime>
  <Words>19754</Words>
  <Application>Microsoft Office PowerPoint</Application>
  <PresentationFormat>Widescreen</PresentationFormat>
  <Paragraphs>1454</Paragraphs>
  <Slides>80</Slides>
  <Notes>41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Aptos</vt:lpstr>
      <vt:lpstr>Arial</vt:lpstr>
      <vt:lpstr>Calibri</vt:lpstr>
      <vt:lpstr>Courier New</vt:lpstr>
      <vt:lpstr>Gill Sans Light</vt:lpstr>
      <vt:lpstr>Helvetica</vt:lpstr>
      <vt:lpstr>Basis</vt:lpstr>
      <vt:lpstr>The Safe and Effective Use of AI in Education</vt:lpstr>
      <vt:lpstr>The Safe and Effective Use of AI in Education module overview</vt:lpstr>
      <vt:lpstr>About this workbook</vt:lpstr>
      <vt:lpstr>Objectives for the module</vt:lpstr>
      <vt:lpstr>Navigating Module 4: Use cases of generative AI in education</vt:lpstr>
      <vt:lpstr>Planning for engagement with Module 4: Use cases of AI in Education</vt:lpstr>
      <vt:lpstr>Introduction to use cases of AI in education</vt:lpstr>
      <vt:lpstr>Module 4 Video 1: Introduction to use cases of AI in education</vt:lpstr>
      <vt:lpstr>Use cases of generative AI</vt:lpstr>
      <vt:lpstr>Generative AI in teaching and learning</vt:lpstr>
      <vt:lpstr>Module 4 Video 2: Generative AI in teaching and learning</vt:lpstr>
      <vt:lpstr>Teaching and learning  </vt:lpstr>
      <vt:lpstr>Key questions to ask when considering uses</vt:lpstr>
      <vt:lpstr>Where does the thinking happen?</vt:lpstr>
      <vt:lpstr>Lesson planning </vt:lpstr>
      <vt:lpstr>Lesson planning continued… </vt:lpstr>
      <vt:lpstr>Breaking down or translating written content</vt:lpstr>
      <vt:lpstr>Scaffolding for a learner with English as an Additional Language</vt:lpstr>
      <vt:lpstr>Early years – a personalised phonics story</vt:lpstr>
      <vt:lpstr>Early years – activity ideas</vt:lpstr>
      <vt:lpstr>College students using an LLM provided by the college for research</vt:lpstr>
      <vt:lpstr>Creating slides from text</vt:lpstr>
      <vt:lpstr>Quizzing and formative assessment</vt:lpstr>
      <vt:lpstr>Sixth form or college, preparing for resits in Sociology</vt:lpstr>
      <vt:lpstr>Visual resource generation   </vt:lpstr>
      <vt:lpstr>Infographics</vt:lpstr>
      <vt:lpstr>Infographics continued</vt:lpstr>
      <vt:lpstr>Sixth form or college, preparing for resits in English Literature (set text: The Great Gatsby)</vt:lpstr>
      <vt:lpstr>Audio outputs and podcasts – T-Level</vt:lpstr>
      <vt:lpstr>Subject-specific generative AI use </vt:lpstr>
      <vt:lpstr>Generative AI for inclusion and accessibility</vt:lpstr>
      <vt:lpstr>Module 4 Video 3: Generative AI for inclusion and accessibility  </vt:lpstr>
      <vt:lpstr>How can AI tools support with inclusion and accessibility?</vt:lpstr>
      <vt:lpstr>Key questions to ask when considering uses of generative AI</vt:lpstr>
      <vt:lpstr>Breaking down complex tasks</vt:lpstr>
      <vt:lpstr>Tailoring resources to special interests</vt:lpstr>
      <vt:lpstr>Audio outputs and podcasts – A Level</vt:lpstr>
      <vt:lpstr>Audio transcriptions</vt:lpstr>
      <vt:lpstr>Visual impairment </vt:lpstr>
      <vt:lpstr>Generative AI to support administrative tasks</vt:lpstr>
      <vt:lpstr>Module 4 Video 4: Generative AI to support administrative tasks</vt:lpstr>
      <vt:lpstr>How can generative AI tools support with administrative processes?</vt:lpstr>
      <vt:lpstr>Questions to consider when exploring the examples of the next slides</vt:lpstr>
      <vt:lpstr>Emails and letters home</vt:lpstr>
      <vt:lpstr>Policy documents</vt:lpstr>
      <vt:lpstr>Trips and excursions </vt:lpstr>
      <vt:lpstr>Generative AI to support Business and Operations</vt:lpstr>
      <vt:lpstr>Module 4 Video 5: Generative AI to support Business and Operations</vt:lpstr>
      <vt:lpstr>How can generative AI tools support with business and operations?  1. Communications and documentation</vt:lpstr>
      <vt:lpstr>Creating reports or business cases</vt:lpstr>
      <vt:lpstr>How can generative AI tools support with Business and Operations?  2. Policy, guidance and compliance</vt:lpstr>
      <vt:lpstr>Recommendations for improving policies </vt:lpstr>
      <vt:lpstr>How can generative AI tools support with business and operations?  3. Data analysis and reporting</vt:lpstr>
      <vt:lpstr>Exploring patterns in absence data </vt:lpstr>
      <vt:lpstr>How can generative AI tools support with business and operations?  4. Planning and coordination  </vt:lpstr>
      <vt:lpstr>Budget planning</vt:lpstr>
      <vt:lpstr>Additional reading</vt:lpstr>
      <vt:lpstr>Additional video and audio case studies</vt:lpstr>
      <vt:lpstr>Putting your learning into practice</vt:lpstr>
      <vt:lpstr>The FACTS framework</vt:lpstr>
      <vt:lpstr>FACTS Framework overview</vt:lpstr>
      <vt:lpstr>FACTS Framework – focus prompts</vt:lpstr>
      <vt:lpstr>FACTS Framework – analyse outputs and check for bias</vt:lpstr>
      <vt:lpstr>FACTS Framework – tailor suitability and strengthen prompts</vt:lpstr>
      <vt:lpstr>Planning for AI use</vt:lpstr>
      <vt:lpstr>Planning for AI use - something I will try this week…</vt:lpstr>
      <vt:lpstr>Reflections and next steps</vt:lpstr>
      <vt:lpstr>Planning your AI use</vt:lpstr>
      <vt:lpstr>Objectives review</vt:lpstr>
      <vt:lpstr>Appendix</vt:lpstr>
      <vt:lpstr>Appendix: Business and operations – example use cases by role</vt:lpstr>
      <vt:lpstr>School support staff example use cases arranged by role, page 1</vt:lpstr>
      <vt:lpstr>School support staff example use cases arranged by role, page 2</vt:lpstr>
      <vt:lpstr>School support staff example use cases arranged by role, page 3</vt:lpstr>
      <vt:lpstr>School support staff example use cases arranged by role, page 4</vt:lpstr>
      <vt:lpstr>School support staff example use cases arranged by role, page 5</vt:lpstr>
      <vt:lpstr>School support staff example use cases arranged by role, page 6</vt:lpstr>
      <vt:lpstr>School support staff example use cases arranged by role, page 7</vt:lpstr>
      <vt:lpstr>Acknowledgements</vt:lpstr>
      <vt:lpstr>Department for Education   © Crown copyright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Use cases of Generative AI in education</dc:title>
  <dc:creator>Department for Education</dc:creator>
  <cp:lastModifiedBy>BEIGHTON, James</cp:lastModifiedBy>
  <cp:revision>1</cp:revision>
  <dcterms:modified xsi:type="dcterms:W3CDTF">2026-05-18T10:10:31Z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ClassificationContentMarkingFooterLocations">
    <vt:lpwstr>Basis:8</vt:lpwstr>
  </property>
  <property fmtid="{D5CDD505-2E9C-101B-9397-08002B2CF9AE}" pid="4" name="ClassificationContentMarkingHeaderLocations">
    <vt:lpwstr>Basis:7</vt:lpwstr>
  </property>
  <property fmtid="{D5CDD505-2E9C-101B-9397-08002B2CF9AE}" pid="5" name="MediaServiceImageTags">
    <vt:lpwstr/>
  </property>
  <property fmtid="{D5CDD505-2E9C-101B-9397-08002B2CF9AE}" pid="6" name="ClassificationContentMarkingFooterText">
    <vt:lpwstr>OFFICIAL</vt:lpwstr>
  </property>
  <property fmtid="{D5CDD505-2E9C-101B-9397-08002B2CF9AE}" pid="7" name="ClassificationContentMarkingHeaderText">
    <vt:lpwstr>OFFICIAL</vt:lpwstr>
  </property>
</Properties>
</file>