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45"/>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6" r:id="rId43"/>
    <p:sldId id="295" r:id="rId4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7" roundtripDataSignature="AMtx7mhSKnSLfq5c9/l4SvFyRItoLmdJ/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21CE77-83A7-425B-B84F-747D9FD4CB9B}" v="5" dt="2026-05-18T10:11:13.006"/>
    <p1510:client id="{7D1937BD-551C-475D-ABCE-AEC8674FCAD9}" v="10" dt="2026-05-18T09:49:29.550"/>
  </p1510:revLst>
</p1510:revInfo>
</file>

<file path=ppt/tableStyles.xml><?xml version="1.0" encoding="utf-8"?>
<a:tblStyleLst xmlns:a="http://schemas.openxmlformats.org/drawingml/2006/main" def="{58781C7E-1044-458B-9DF6-FD77C04F92DE}">
  <a:tblStyle styleId="{58781C7E-1044-458B-9DF6-FD77C04F92DE}"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SON, Sarah6" userId="e80134c2-d0f3-4b6c-b7a2-b18329305d46" providerId="ADAL" clId="{2C64CB16-62B8-4CEE-87F1-F24E7BFB46A6}"/>
    <pc:docChg chg="undo custSel modSld">
      <pc:chgData name="RICHARDSON, Sarah6" userId="e80134c2-d0f3-4b6c-b7a2-b18329305d46" providerId="ADAL" clId="{2C64CB16-62B8-4CEE-87F1-F24E7BFB46A6}" dt="2026-05-07T13:34:21.979" v="136" actId="20577"/>
      <pc:docMkLst>
        <pc:docMk/>
      </pc:docMkLst>
      <pc:sldChg chg="addSp delSp modSp mod">
        <pc:chgData name="RICHARDSON, Sarah6" userId="e80134c2-d0f3-4b6c-b7a2-b18329305d46" providerId="ADAL" clId="{2C64CB16-62B8-4CEE-87F1-F24E7BFB46A6}" dt="2026-05-07T10:05:51.360" v="10" actId="14100"/>
        <pc:sldMkLst>
          <pc:docMk/>
          <pc:sldMk cId="0" sldId="257"/>
        </pc:sldMkLst>
        <pc:spChg chg="mod">
          <ac:chgData name="RICHARDSON, Sarah6" userId="e80134c2-d0f3-4b6c-b7a2-b18329305d46" providerId="ADAL" clId="{2C64CB16-62B8-4CEE-87F1-F24E7BFB46A6}" dt="2026-05-07T10:04:27.007" v="0" actId="1076"/>
          <ac:spMkLst>
            <pc:docMk/>
            <pc:sldMk cId="0" sldId="257"/>
            <ac:spMk id="64" creationId="{00000000-0000-0000-0000-000000000000}"/>
          </ac:spMkLst>
        </pc:spChg>
        <pc:picChg chg="add mod ord modCrop">
          <ac:chgData name="RICHARDSON, Sarah6" userId="e80134c2-d0f3-4b6c-b7a2-b18329305d46" providerId="ADAL" clId="{2C64CB16-62B8-4CEE-87F1-F24E7BFB46A6}" dt="2026-05-07T10:05:43.999" v="8" actId="167"/>
          <ac:picMkLst>
            <pc:docMk/>
            <pc:sldMk cId="0" sldId="257"/>
            <ac:picMk id="3" creationId="{C20C92A3-5CD1-9D5C-5FB2-DA4A090F2718}"/>
          </ac:picMkLst>
        </pc:picChg>
        <pc:picChg chg="mod">
          <ac:chgData name="RICHARDSON, Sarah6" userId="e80134c2-d0f3-4b6c-b7a2-b18329305d46" providerId="ADAL" clId="{2C64CB16-62B8-4CEE-87F1-F24E7BFB46A6}" dt="2026-05-07T10:05:51.360" v="10" actId="14100"/>
          <ac:picMkLst>
            <pc:docMk/>
            <pc:sldMk cId="0" sldId="257"/>
            <ac:picMk id="62" creationId="{00000000-0000-0000-0000-000000000000}"/>
          </ac:picMkLst>
        </pc:picChg>
      </pc:sldChg>
      <pc:sldChg chg="addSp delSp modSp mod">
        <pc:chgData name="RICHARDSON, Sarah6" userId="e80134c2-d0f3-4b6c-b7a2-b18329305d46" providerId="ADAL" clId="{2C64CB16-62B8-4CEE-87F1-F24E7BFB46A6}" dt="2026-05-07T10:27:24.163" v="19" actId="167"/>
        <pc:sldMkLst>
          <pc:docMk/>
          <pc:sldMk cId="0" sldId="259"/>
        </pc:sldMkLst>
        <pc:picChg chg="add mod ord modCrop">
          <ac:chgData name="RICHARDSON, Sarah6" userId="e80134c2-d0f3-4b6c-b7a2-b18329305d46" providerId="ADAL" clId="{2C64CB16-62B8-4CEE-87F1-F24E7BFB46A6}" dt="2026-05-07T10:27:24.163" v="19" actId="167"/>
          <ac:picMkLst>
            <pc:docMk/>
            <pc:sldMk cId="0" sldId="259"/>
            <ac:picMk id="3" creationId="{1C97BDF3-5827-E753-1F37-B65F24D1E382}"/>
          </ac:picMkLst>
        </pc:picChg>
      </pc:sldChg>
      <pc:sldChg chg="modNotesTx">
        <pc:chgData name="RICHARDSON, Sarah6" userId="e80134c2-d0f3-4b6c-b7a2-b18329305d46" providerId="ADAL" clId="{2C64CB16-62B8-4CEE-87F1-F24E7BFB46A6}" dt="2026-05-07T10:27:39.110" v="47" actId="20577"/>
        <pc:sldMkLst>
          <pc:docMk/>
          <pc:sldMk cId="0" sldId="261"/>
        </pc:sldMkLst>
      </pc:sldChg>
      <pc:sldChg chg="addSp delSp modSp mod">
        <pc:chgData name="RICHARDSON, Sarah6" userId="e80134c2-d0f3-4b6c-b7a2-b18329305d46" providerId="ADAL" clId="{2C64CB16-62B8-4CEE-87F1-F24E7BFB46A6}" dt="2026-05-07T10:55:03.664" v="55" actId="14100"/>
        <pc:sldMkLst>
          <pc:docMk/>
          <pc:sldMk cId="0" sldId="283"/>
        </pc:sldMkLst>
        <pc:picChg chg="add mod ord modCrop">
          <ac:chgData name="RICHARDSON, Sarah6" userId="e80134c2-d0f3-4b6c-b7a2-b18329305d46" providerId="ADAL" clId="{2C64CB16-62B8-4CEE-87F1-F24E7BFB46A6}" dt="2026-05-07T10:54:55.077" v="54" actId="167"/>
          <ac:picMkLst>
            <pc:docMk/>
            <pc:sldMk cId="0" sldId="283"/>
            <ac:picMk id="3" creationId="{870EBA58-F282-DB0F-9955-D11385CAA145}"/>
          </ac:picMkLst>
        </pc:picChg>
        <pc:picChg chg="mod">
          <ac:chgData name="RICHARDSON, Sarah6" userId="e80134c2-d0f3-4b6c-b7a2-b18329305d46" providerId="ADAL" clId="{2C64CB16-62B8-4CEE-87F1-F24E7BFB46A6}" dt="2026-05-07T10:55:03.664" v="55" actId="14100"/>
          <ac:picMkLst>
            <pc:docMk/>
            <pc:sldMk cId="0" sldId="283"/>
            <ac:picMk id="285" creationId="{00000000-0000-0000-0000-000000000000}"/>
          </ac:picMkLst>
        </pc:picChg>
      </pc:sldChg>
      <pc:sldChg chg="modSp mod">
        <pc:chgData name="RICHARDSON, Sarah6" userId="e80134c2-d0f3-4b6c-b7a2-b18329305d46" providerId="ADAL" clId="{2C64CB16-62B8-4CEE-87F1-F24E7BFB46A6}" dt="2026-05-07T10:55:18.888" v="59" actId="14100"/>
        <pc:sldMkLst>
          <pc:docMk/>
          <pc:sldMk cId="0" sldId="284"/>
        </pc:sldMkLst>
        <pc:spChg chg="mod">
          <ac:chgData name="RICHARDSON, Sarah6" userId="e80134c2-d0f3-4b6c-b7a2-b18329305d46" providerId="ADAL" clId="{2C64CB16-62B8-4CEE-87F1-F24E7BFB46A6}" dt="2026-05-07T10:55:12.281" v="58" actId="20577"/>
          <ac:spMkLst>
            <pc:docMk/>
            <pc:sldMk cId="0" sldId="284"/>
            <ac:spMk id="295" creationId="{00000000-0000-0000-0000-000000000000}"/>
          </ac:spMkLst>
        </pc:spChg>
        <pc:spChg chg="mod">
          <ac:chgData name="RICHARDSON, Sarah6" userId="e80134c2-d0f3-4b6c-b7a2-b18329305d46" providerId="ADAL" clId="{2C64CB16-62B8-4CEE-87F1-F24E7BFB46A6}" dt="2026-05-07T10:55:18.888" v="59" actId="14100"/>
          <ac:spMkLst>
            <pc:docMk/>
            <pc:sldMk cId="0" sldId="284"/>
            <ac:spMk id="296" creationId="{00000000-0000-0000-0000-000000000000}"/>
          </ac:spMkLst>
        </pc:spChg>
      </pc:sldChg>
      <pc:sldChg chg="modSp mod">
        <pc:chgData name="RICHARDSON, Sarah6" userId="e80134c2-d0f3-4b6c-b7a2-b18329305d46" providerId="ADAL" clId="{2C64CB16-62B8-4CEE-87F1-F24E7BFB46A6}" dt="2026-05-07T10:55:37.088" v="65" actId="20577"/>
        <pc:sldMkLst>
          <pc:docMk/>
          <pc:sldMk cId="0" sldId="285"/>
        </pc:sldMkLst>
        <pc:spChg chg="mod">
          <ac:chgData name="RICHARDSON, Sarah6" userId="e80134c2-d0f3-4b6c-b7a2-b18329305d46" providerId="ADAL" clId="{2C64CB16-62B8-4CEE-87F1-F24E7BFB46A6}" dt="2026-05-07T10:55:37.088" v="65" actId="20577"/>
          <ac:spMkLst>
            <pc:docMk/>
            <pc:sldMk cId="0" sldId="285"/>
            <ac:spMk id="304" creationId="{00000000-0000-0000-0000-000000000000}"/>
          </ac:spMkLst>
        </pc:spChg>
      </pc:sldChg>
      <pc:sldChg chg="modSp mod">
        <pc:chgData name="RICHARDSON, Sarah6" userId="e80134c2-d0f3-4b6c-b7a2-b18329305d46" providerId="ADAL" clId="{2C64CB16-62B8-4CEE-87F1-F24E7BFB46A6}" dt="2026-05-07T10:56:18.002" v="71" actId="313"/>
        <pc:sldMkLst>
          <pc:docMk/>
          <pc:sldMk cId="0" sldId="286"/>
        </pc:sldMkLst>
        <pc:spChg chg="mod">
          <ac:chgData name="RICHARDSON, Sarah6" userId="e80134c2-d0f3-4b6c-b7a2-b18329305d46" providerId="ADAL" clId="{2C64CB16-62B8-4CEE-87F1-F24E7BFB46A6}" dt="2026-05-07T10:55:44.097" v="68" actId="20577"/>
          <ac:spMkLst>
            <pc:docMk/>
            <pc:sldMk cId="0" sldId="286"/>
            <ac:spMk id="313" creationId="{00000000-0000-0000-0000-000000000000}"/>
          </ac:spMkLst>
        </pc:spChg>
        <pc:spChg chg="mod">
          <ac:chgData name="RICHARDSON, Sarah6" userId="e80134c2-d0f3-4b6c-b7a2-b18329305d46" providerId="ADAL" clId="{2C64CB16-62B8-4CEE-87F1-F24E7BFB46A6}" dt="2026-05-07T10:56:18.002" v="71" actId="313"/>
          <ac:spMkLst>
            <pc:docMk/>
            <pc:sldMk cId="0" sldId="286"/>
            <ac:spMk id="314" creationId="{00000000-0000-0000-0000-000000000000}"/>
          </ac:spMkLst>
        </pc:spChg>
      </pc:sldChg>
      <pc:sldChg chg="modSp mod">
        <pc:chgData name="RICHARDSON, Sarah6" userId="e80134c2-d0f3-4b6c-b7a2-b18329305d46" providerId="ADAL" clId="{2C64CB16-62B8-4CEE-87F1-F24E7BFB46A6}" dt="2026-05-07T10:56:52.111" v="89" actId="20577"/>
        <pc:sldMkLst>
          <pc:docMk/>
          <pc:sldMk cId="0" sldId="287"/>
        </pc:sldMkLst>
        <pc:spChg chg="mod">
          <ac:chgData name="RICHARDSON, Sarah6" userId="e80134c2-d0f3-4b6c-b7a2-b18329305d46" providerId="ADAL" clId="{2C64CB16-62B8-4CEE-87F1-F24E7BFB46A6}" dt="2026-05-07T10:56:52.111" v="89" actId="20577"/>
          <ac:spMkLst>
            <pc:docMk/>
            <pc:sldMk cId="0" sldId="287"/>
            <ac:spMk id="322" creationId="{00000000-0000-0000-0000-000000000000}"/>
          </ac:spMkLst>
        </pc:spChg>
      </pc:sldChg>
      <pc:sldChg chg="modSp mod">
        <pc:chgData name="RICHARDSON, Sarah6" userId="e80134c2-d0f3-4b6c-b7a2-b18329305d46" providerId="ADAL" clId="{2C64CB16-62B8-4CEE-87F1-F24E7BFB46A6}" dt="2026-05-07T10:56:56.529" v="92" actId="20577"/>
        <pc:sldMkLst>
          <pc:docMk/>
          <pc:sldMk cId="0" sldId="288"/>
        </pc:sldMkLst>
        <pc:spChg chg="mod">
          <ac:chgData name="RICHARDSON, Sarah6" userId="e80134c2-d0f3-4b6c-b7a2-b18329305d46" providerId="ADAL" clId="{2C64CB16-62B8-4CEE-87F1-F24E7BFB46A6}" dt="2026-05-07T10:56:56.529" v="92" actId="20577"/>
          <ac:spMkLst>
            <pc:docMk/>
            <pc:sldMk cId="0" sldId="288"/>
            <ac:spMk id="331" creationId="{00000000-0000-0000-0000-000000000000}"/>
          </ac:spMkLst>
        </pc:spChg>
      </pc:sldChg>
      <pc:sldChg chg="modSp mod">
        <pc:chgData name="RICHARDSON, Sarah6" userId="e80134c2-d0f3-4b6c-b7a2-b18329305d46" providerId="ADAL" clId="{2C64CB16-62B8-4CEE-87F1-F24E7BFB46A6}" dt="2026-05-07T10:57:18.088" v="98" actId="20577"/>
        <pc:sldMkLst>
          <pc:docMk/>
          <pc:sldMk cId="0" sldId="289"/>
        </pc:sldMkLst>
        <pc:spChg chg="mod">
          <ac:chgData name="RICHARDSON, Sarah6" userId="e80134c2-d0f3-4b6c-b7a2-b18329305d46" providerId="ADAL" clId="{2C64CB16-62B8-4CEE-87F1-F24E7BFB46A6}" dt="2026-05-07T10:57:18.088" v="98" actId="20577"/>
          <ac:spMkLst>
            <pc:docMk/>
            <pc:sldMk cId="0" sldId="289"/>
            <ac:spMk id="340" creationId="{00000000-0000-0000-0000-000000000000}"/>
          </ac:spMkLst>
        </pc:spChg>
      </pc:sldChg>
      <pc:sldChg chg="modSp mod">
        <pc:chgData name="RICHARDSON, Sarah6" userId="e80134c2-d0f3-4b6c-b7a2-b18329305d46" providerId="ADAL" clId="{2C64CB16-62B8-4CEE-87F1-F24E7BFB46A6}" dt="2026-05-07T10:57:22.170" v="101" actId="20577"/>
        <pc:sldMkLst>
          <pc:docMk/>
          <pc:sldMk cId="0" sldId="290"/>
        </pc:sldMkLst>
        <pc:spChg chg="mod">
          <ac:chgData name="RICHARDSON, Sarah6" userId="e80134c2-d0f3-4b6c-b7a2-b18329305d46" providerId="ADAL" clId="{2C64CB16-62B8-4CEE-87F1-F24E7BFB46A6}" dt="2026-05-07T10:57:22.170" v="101" actId="20577"/>
          <ac:spMkLst>
            <pc:docMk/>
            <pc:sldMk cId="0" sldId="290"/>
            <ac:spMk id="349" creationId="{00000000-0000-0000-0000-000000000000}"/>
          </ac:spMkLst>
        </pc:spChg>
      </pc:sldChg>
      <pc:sldChg chg="modSp mod">
        <pc:chgData name="RICHARDSON, Sarah6" userId="e80134c2-d0f3-4b6c-b7a2-b18329305d46" providerId="ADAL" clId="{2C64CB16-62B8-4CEE-87F1-F24E7BFB46A6}" dt="2026-05-07T10:57:35.439" v="107" actId="20577"/>
        <pc:sldMkLst>
          <pc:docMk/>
          <pc:sldMk cId="0" sldId="291"/>
        </pc:sldMkLst>
        <pc:spChg chg="mod">
          <ac:chgData name="RICHARDSON, Sarah6" userId="e80134c2-d0f3-4b6c-b7a2-b18329305d46" providerId="ADAL" clId="{2C64CB16-62B8-4CEE-87F1-F24E7BFB46A6}" dt="2026-05-07T10:57:35.439" v="107" actId="20577"/>
          <ac:spMkLst>
            <pc:docMk/>
            <pc:sldMk cId="0" sldId="291"/>
            <ac:spMk id="358" creationId="{00000000-0000-0000-0000-000000000000}"/>
          </ac:spMkLst>
        </pc:spChg>
      </pc:sldChg>
      <pc:sldChg chg="modSp mod">
        <pc:chgData name="RICHARDSON, Sarah6" userId="e80134c2-d0f3-4b6c-b7a2-b18329305d46" providerId="ADAL" clId="{2C64CB16-62B8-4CEE-87F1-F24E7BFB46A6}" dt="2026-05-07T10:57:40.177" v="110" actId="20577"/>
        <pc:sldMkLst>
          <pc:docMk/>
          <pc:sldMk cId="0" sldId="292"/>
        </pc:sldMkLst>
        <pc:spChg chg="mod">
          <ac:chgData name="RICHARDSON, Sarah6" userId="e80134c2-d0f3-4b6c-b7a2-b18329305d46" providerId="ADAL" clId="{2C64CB16-62B8-4CEE-87F1-F24E7BFB46A6}" dt="2026-05-07T10:57:40.177" v="110" actId="20577"/>
          <ac:spMkLst>
            <pc:docMk/>
            <pc:sldMk cId="0" sldId="292"/>
            <ac:spMk id="367" creationId="{00000000-0000-0000-0000-000000000000}"/>
          </ac:spMkLst>
        </pc:spChg>
      </pc:sldChg>
      <pc:sldChg chg="modSp mod">
        <pc:chgData name="RICHARDSON, Sarah6" userId="e80134c2-d0f3-4b6c-b7a2-b18329305d46" providerId="ADAL" clId="{2C64CB16-62B8-4CEE-87F1-F24E7BFB46A6}" dt="2026-05-07T10:58:03.733" v="116" actId="20577"/>
        <pc:sldMkLst>
          <pc:docMk/>
          <pc:sldMk cId="0" sldId="293"/>
        </pc:sldMkLst>
        <pc:spChg chg="mod">
          <ac:chgData name="RICHARDSON, Sarah6" userId="e80134c2-d0f3-4b6c-b7a2-b18329305d46" providerId="ADAL" clId="{2C64CB16-62B8-4CEE-87F1-F24E7BFB46A6}" dt="2026-05-07T10:58:03.733" v="116" actId="20577"/>
          <ac:spMkLst>
            <pc:docMk/>
            <pc:sldMk cId="0" sldId="293"/>
            <ac:spMk id="376" creationId="{00000000-0000-0000-0000-000000000000}"/>
          </ac:spMkLst>
        </pc:spChg>
      </pc:sldChg>
      <pc:sldChg chg="addSp delSp modSp mod modNotesTx">
        <pc:chgData name="RICHARDSON, Sarah6" userId="e80134c2-d0f3-4b6c-b7a2-b18329305d46" providerId="ADAL" clId="{2C64CB16-62B8-4CEE-87F1-F24E7BFB46A6}" dt="2026-05-07T11:00:06.835" v="129" actId="14100"/>
        <pc:sldMkLst>
          <pc:docMk/>
          <pc:sldMk cId="0" sldId="294"/>
        </pc:sldMkLst>
        <pc:picChg chg="add mod ord modCrop">
          <ac:chgData name="RICHARDSON, Sarah6" userId="e80134c2-d0f3-4b6c-b7a2-b18329305d46" providerId="ADAL" clId="{2C64CB16-62B8-4CEE-87F1-F24E7BFB46A6}" dt="2026-05-07T11:00:02.494" v="128" actId="167"/>
          <ac:picMkLst>
            <pc:docMk/>
            <pc:sldMk cId="0" sldId="294"/>
            <ac:picMk id="3" creationId="{27A86837-FA88-8D26-89F8-B21DA49ADBCE}"/>
          </ac:picMkLst>
        </pc:picChg>
        <pc:picChg chg="mod">
          <ac:chgData name="RICHARDSON, Sarah6" userId="e80134c2-d0f3-4b6c-b7a2-b18329305d46" providerId="ADAL" clId="{2C64CB16-62B8-4CEE-87F1-F24E7BFB46A6}" dt="2026-05-07T11:00:06.835" v="129" actId="14100"/>
          <ac:picMkLst>
            <pc:docMk/>
            <pc:sldMk cId="0" sldId="294"/>
            <ac:picMk id="385" creationId="{00000000-0000-0000-0000-000000000000}"/>
          </ac:picMkLst>
        </pc:picChg>
      </pc:sldChg>
      <pc:sldChg chg="modSp mod">
        <pc:chgData name="RICHARDSON, Sarah6" userId="e80134c2-d0f3-4b6c-b7a2-b18329305d46" providerId="ADAL" clId="{2C64CB16-62B8-4CEE-87F1-F24E7BFB46A6}" dt="2026-05-07T11:01:09.486" v="132" actId="20577"/>
        <pc:sldMkLst>
          <pc:docMk/>
          <pc:sldMk cId="0" sldId="295"/>
        </pc:sldMkLst>
        <pc:spChg chg="mod">
          <ac:chgData name="RICHARDSON, Sarah6" userId="e80134c2-d0f3-4b6c-b7a2-b18329305d46" providerId="ADAL" clId="{2C64CB16-62B8-4CEE-87F1-F24E7BFB46A6}" dt="2026-05-07T11:01:09.486" v="132" actId="20577"/>
          <ac:spMkLst>
            <pc:docMk/>
            <pc:sldMk cId="0" sldId="295"/>
            <ac:spMk id="394" creationId="{00000000-0000-0000-0000-000000000000}"/>
          </ac:spMkLst>
        </pc:spChg>
      </pc:sldChg>
      <pc:sldChg chg="modSp mod">
        <pc:chgData name="RICHARDSON, Sarah6" userId="e80134c2-d0f3-4b6c-b7a2-b18329305d46" providerId="ADAL" clId="{2C64CB16-62B8-4CEE-87F1-F24E7BFB46A6}" dt="2026-05-07T13:34:21.979" v="136" actId="20577"/>
        <pc:sldMkLst>
          <pc:docMk/>
          <pc:sldMk cId="3249662811" sldId="296"/>
        </pc:sldMkLst>
        <pc:spChg chg="mod">
          <ac:chgData name="RICHARDSON, Sarah6" userId="e80134c2-d0f3-4b6c-b7a2-b18329305d46" providerId="ADAL" clId="{2C64CB16-62B8-4CEE-87F1-F24E7BFB46A6}" dt="2026-05-07T13:34:21.979" v="136" actId="20577"/>
          <ac:spMkLst>
            <pc:docMk/>
            <pc:sldMk cId="3249662811" sldId="296"/>
            <ac:spMk id="2" creationId="{C5B4429B-B143-E4A9-0743-2F2FFF6DD342}"/>
          </ac:spMkLst>
        </pc:spChg>
      </pc:sldChg>
    </pc:docChg>
  </pc:docChgLst>
  <pc:docChgLst>
    <pc:chgData name="JONES, Freya" userId="79b2e16b-e8ca-48c0-ba4d-ff48262398ac" providerId="ADAL" clId="{28780A53-2438-40A4-BF88-F6BA5D07B596}"/>
    <pc:docChg chg="mod delSld modSld modMainMaster">
      <pc:chgData name="JONES, Freya" userId="79b2e16b-e8ca-48c0-ba4d-ff48262398ac" providerId="ADAL" clId="{28780A53-2438-40A4-BF88-F6BA5D07B596}" dt="2026-05-12T13:58:18.008" v="55" actId="207"/>
      <pc:docMkLst>
        <pc:docMk/>
      </pc:docMkLst>
      <pc:sldChg chg="modSp mod">
        <pc:chgData name="JONES, Freya" userId="79b2e16b-e8ca-48c0-ba4d-ff48262398ac" providerId="ADAL" clId="{28780A53-2438-40A4-BF88-F6BA5D07B596}" dt="2026-05-11T14:54:08.838" v="30" actId="962"/>
        <pc:sldMkLst>
          <pc:docMk/>
          <pc:sldMk cId="0" sldId="257"/>
        </pc:sldMkLst>
        <pc:spChg chg="mod">
          <ac:chgData name="JONES, Freya" userId="79b2e16b-e8ca-48c0-ba4d-ff48262398ac" providerId="ADAL" clId="{28780A53-2438-40A4-BF88-F6BA5D07B596}" dt="2026-05-11T14:52:37.928" v="25" actId="1076"/>
          <ac:spMkLst>
            <pc:docMk/>
            <pc:sldMk cId="0" sldId="257"/>
            <ac:spMk id="63" creationId="{00000000-0000-0000-0000-000000000000}"/>
          </ac:spMkLst>
        </pc:spChg>
        <pc:picChg chg="mod">
          <ac:chgData name="JONES, Freya" userId="79b2e16b-e8ca-48c0-ba4d-ff48262398ac" providerId="ADAL" clId="{28780A53-2438-40A4-BF88-F6BA5D07B596}" dt="2026-05-11T14:54:08.838" v="30" actId="962"/>
          <ac:picMkLst>
            <pc:docMk/>
            <pc:sldMk cId="0" sldId="257"/>
            <ac:picMk id="62" creationId="{00000000-0000-0000-0000-000000000000}"/>
          </ac:picMkLst>
        </pc:picChg>
      </pc:sldChg>
      <pc:sldChg chg="modSp mod">
        <pc:chgData name="JONES, Freya" userId="79b2e16b-e8ca-48c0-ba4d-ff48262398ac" providerId="ADAL" clId="{28780A53-2438-40A4-BF88-F6BA5D07B596}" dt="2026-05-12T13:58:18.008" v="55" actId="207"/>
        <pc:sldMkLst>
          <pc:docMk/>
          <pc:sldMk cId="0" sldId="259"/>
        </pc:sldMkLst>
        <pc:spChg chg="mod">
          <ac:chgData name="JONES, Freya" userId="79b2e16b-e8ca-48c0-ba4d-ff48262398ac" providerId="ADAL" clId="{28780A53-2438-40A4-BF88-F6BA5D07B596}" dt="2026-05-12T13:58:18.008" v="55" actId="207"/>
          <ac:spMkLst>
            <pc:docMk/>
            <pc:sldMk cId="0" sldId="259"/>
            <ac:spMk id="86" creationId="{00000000-0000-0000-0000-000000000000}"/>
          </ac:spMkLst>
        </pc:spChg>
        <pc:picChg chg="mod">
          <ac:chgData name="JONES, Freya" userId="79b2e16b-e8ca-48c0-ba4d-ff48262398ac" providerId="ADAL" clId="{28780A53-2438-40A4-BF88-F6BA5D07B596}" dt="2026-05-12T13:58:09.991" v="54" actId="962"/>
          <ac:picMkLst>
            <pc:docMk/>
            <pc:sldMk cId="0" sldId="259"/>
            <ac:picMk id="3" creationId="{1C97BDF3-5827-E753-1F37-B65F24D1E382}"/>
          </ac:picMkLst>
        </pc:picChg>
        <pc:picChg chg="mod">
          <ac:chgData name="JONES, Freya" userId="79b2e16b-e8ca-48c0-ba4d-ff48262398ac" providerId="ADAL" clId="{28780A53-2438-40A4-BF88-F6BA5D07B596}" dt="2026-05-11T14:54:11.372" v="31" actId="962"/>
          <ac:picMkLst>
            <pc:docMk/>
            <pc:sldMk cId="0" sldId="259"/>
            <ac:picMk id="82" creationId="{00000000-0000-0000-0000-000000000000}"/>
          </ac:picMkLst>
        </pc:picChg>
      </pc:sldChg>
      <pc:sldChg chg="modSp mod modNotesTx">
        <pc:chgData name="JONES, Freya" userId="79b2e16b-e8ca-48c0-ba4d-ff48262398ac" providerId="ADAL" clId="{28780A53-2438-40A4-BF88-F6BA5D07B596}" dt="2026-05-11T14:55:25.233" v="45" actId="13244"/>
        <pc:sldMkLst>
          <pc:docMk/>
          <pc:sldMk cId="0" sldId="261"/>
        </pc:sldMkLst>
        <pc:spChg chg="mod">
          <ac:chgData name="JONES, Freya" userId="79b2e16b-e8ca-48c0-ba4d-ff48262398ac" providerId="ADAL" clId="{28780A53-2438-40A4-BF88-F6BA5D07B596}" dt="2026-05-11T14:55:25.233" v="45" actId="13244"/>
          <ac:spMkLst>
            <pc:docMk/>
            <pc:sldMk cId="0" sldId="261"/>
            <ac:spMk id="2" creationId="{62B21A79-6E6D-A1C8-6E4B-74C1EC0FE3F5}"/>
          </ac:spMkLst>
        </pc:spChg>
        <pc:spChg chg="mod">
          <ac:chgData name="JONES, Freya" userId="79b2e16b-e8ca-48c0-ba4d-ff48262398ac" providerId="ADAL" clId="{28780A53-2438-40A4-BF88-F6BA5D07B596}" dt="2026-05-11T14:54:43.560" v="39" actId="33553"/>
          <ac:spMkLst>
            <pc:docMk/>
            <pc:sldMk cId="0" sldId="261"/>
            <ac:spMk id="96" creationId="{00000000-0000-0000-0000-000000000000}"/>
          </ac:spMkLst>
        </pc:spChg>
      </pc:sldChg>
      <pc:sldChg chg="modSp mod modNotesTx">
        <pc:chgData name="JONES, Freya" userId="79b2e16b-e8ca-48c0-ba4d-ff48262398ac" providerId="ADAL" clId="{28780A53-2438-40A4-BF88-F6BA5D07B596}" dt="2026-05-11T14:55:39.900" v="46" actId="13244"/>
        <pc:sldMkLst>
          <pc:docMk/>
          <pc:sldMk cId="0" sldId="265"/>
        </pc:sldMkLst>
        <pc:spChg chg="mod">
          <ac:chgData name="JONES, Freya" userId="79b2e16b-e8ca-48c0-ba4d-ff48262398ac" providerId="ADAL" clId="{28780A53-2438-40A4-BF88-F6BA5D07B596}" dt="2026-05-11T14:55:39.900" v="46" actId="13244"/>
          <ac:spMkLst>
            <pc:docMk/>
            <pc:sldMk cId="0" sldId="265"/>
            <ac:spMk id="3" creationId="{FC56E216-FC7B-DC75-7086-729DC49F392B}"/>
          </ac:spMkLst>
        </pc:spChg>
        <pc:spChg chg="mod">
          <ac:chgData name="JONES, Freya" userId="79b2e16b-e8ca-48c0-ba4d-ff48262398ac" providerId="ADAL" clId="{28780A53-2438-40A4-BF88-F6BA5D07B596}" dt="2026-05-11T14:54:49.845" v="40" actId="33553"/>
          <ac:spMkLst>
            <pc:docMk/>
            <pc:sldMk cId="0" sldId="265"/>
            <ac:spMk id="130" creationId="{00000000-0000-0000-0000-000000000000}"/>
          </ac:spMkLst>
        </pc:spChg>
      </pc:sldChg>
      <pc:sldChg chg="modSp mod">
        <pc:chgData name="JONES, Freya" userId="79b2e16b-e8ca-48c0-ba4d-ff48262398ac" providerId="ADAL" clId="{28780A53-2438-40A4-BF88-F6BA5D07B596}" dt="2026-05-11T14:54:22.382" v="34" actId="13238"/>
        <pc:sldMkLst>
          <pc:docMk/>
          <pc:sldMk cId="0" sldId="266"/>
        </pc:sldMkLst>
        <pc:graphicFrameChg chg="modGraphic">
          <ac:chgData name="JONES, Freya" userId="79b2e16b-e8ca-48c0-ba4d-ff48262398ac" providerId="ADAL" clId="{28780A53-2438-40A4-BF88-F6BA5D07B596}" dt="2026-05-11T14:54:22.382" v="34" actId="13238"/>
          <ac:graphicFrameMkLst>
            <pc:docMk/>
            <pc:sldMk cId="0" sldId="266"/>
            <ac:graphicFrameMk id="144" creationId="{00000000-0000-0000-0000-000000000000}"/>
          </ac:graphicFrameMkLst>
        </pc:graphicFrameChg>
      </pc:sldChg>
      <pc:sldChg chg="modNotesTx">
        <pc:chgData name="JONES, Freya" userId="79b2e16b-e8ca-48c0-ba4d-ff48262398ac" providerId="ADAL" clId="{28780A53-2438-40A4-BF88-F6BA5D07B596}" dt="2026-05-06T15:35:25.877" v="4" actId="6549"/>
        <pc:sldMkLst>
          <pc:docMk/>
          <pc:sldMk cId="0" sldId="267"/>
        </pc:sldMkLst>
      </pc:sldChg>
      <pc:sldChg chg="modSp mod">
        <pc:chgData name="JONES, Freya" userId="79b2e16b-e8ca-48c0-ba4d-ff48262398ac" providerId="ADAL" clId="{28780A53-2438-40A4-BF88-F6BA5D07B596}" dt="2026-05-11T14:54:27.388" v="35" actId="13238"/>
        <pc:sldMkLst>
          <pc:docMk/>
          <pc:sldMk cId="0" sldId="269"/>
        </pc:sldMkLst>
        <pc:graphicFrameChg chg="modGraphic">
          <ac:chgData name="JONES, Freya" userId="79b2e16b-e8ca-48c0-ba4d-ff48262398ac" providerId="ADAL" clId="{28780A53-2438-40A4-BF88-F6BA5D07B596}" dt="2026-05-11T14:54:27.388" v="35" actId="13238"/>
          <ac:graphicFrameMkLst>
            <pc:docMk/>
            <pc:sldMk cId="0" sldId="269"/>
            <ac:graphicFrameMk id="172" creationId="{00000000-0000-0000-0000-000000000000}"/>
          </ac:graphicFrameMkLst>
        </pc:graphicFrameChg>
      </pc:sldChg>
      <pc:sldChg chg="modSp mod modNotesTx">
        <pc:chgData name="JONES, Freya" userId="79b2e16b-e8ca-48c0-ba4d-ff48262398ac" providerId="ADAL" clId="{28780A53-2438-40A4-BF88-F6BA5D07B596}" dt="2026-05-11T14:55:52.030" v="47" actId="13244"/>
        <pc:sldMkLst>
          <pc:docMk/>
          <pc:sldMk cId="0" sldId="271"/>
        </pc:sldMkLst>
        <pc:spChg chg="mod">
          <ac:chgData name="JONES, Freya" userId="79b2e16b-e8ca-48c0-ba4d-ff48262398ac" providerId="ADAL" clId="{28780A53-2438-40A4-BF88-F6BA5D07B596}" dt="2026-05-11T14:55:52.030" v="47" actId="13244"/>
          <ac:spMkLst>
            <pc:docMk/>
            <pc:sldMk cId="0" sldId="271"/>
            <ac:spMk id="3" creationId="{D7FDFB80-E879-ECF5-D1C0-9FB24E964FE6}"/>
          </ac:spMkLst>
        </pc:spChg>
        <pc:spChg chg="mod">
          <ac:chgData name="JONES, Freya" userId="79b2e16b-e8ca-48c0-ba4d-ff48262398ac" providerId="ADAL" clId="{28780A53-2438-40A4-BF88-F6BA5D07B596}" dt="2026-05-11T14:54:54.590" v="41" actId="33553"/>
          <ac:spMkLst>
            <pc:docMk/>
            <pc:sldMk cId="0" sldId="271"/>
            <ac:spMk id="184" creationId="{00000000-0000-0000-0000-000000000000}"/>
          </ac:spMkLst>
        </pc:spChg>
      </pc:sldChg>
      <pc:sldChg chg="modSp mod modNotesTx">
        <pc:chgData name="JONES, Freya" userId="79b2e16b-e8ca-48c0-ba4d-ff48262398ac" providerId="ADAL" clId="{28780A53-2438-40A4-BF88-F6BA5D07B596}" dt="2026-05-11T14:56:03.691" v="48" actId="13244"/>
        <pc:sldMkLst>
          <pc:docMk/>
          <pc:sldMk cId="0" sldId="273"/>
        </pc:sldMkLst>
        <pc:spChg chg="mod">
          <ac:chgData name="JONES, Freya" userId="79b2e16b-e8ca-48c0-ba4d-ff48262398ac" providerId="ADAL" clId="{28780A53-2438-40A4-BF88-F6BA5D07B596}" dt="2026-05-11T14:56:03.691" v="48" actId="13244"/>
          <ac:spMkLst>
            <pc:docMk/>
            <pc:sldMk cId="0" sldId="273"/>
            <ac:spMk id="3" creationId="{636B3B59-4ABB-42D7-805C-EF4C6B61D3E3}"/>
          </ac:spMkLst>
        </pc:spChg>
        <pc:spChg chg="mod">
          <ac:chgData name="JONES, Freya" userId="79b2e16b-e8ca-48c0-ba4d-ff48262398ac" providerId="ADAL" clId="{28780A53-2438-40A4-BF88-F6BA5D07B596}" dt="2026-05-11T14:54:59.444" v="42" actId="33553"/>
          <ac:spMkLst>
            <pc:docMk/>
            <pc:sldMk cId="0" sldId="273"/>
            <ac:spMk id="200" creationId="{00000000-0000-0000-0000-000000000000}"/>
          </ac:spMkLst>
        </pc:spChg>
      </pc:sldChg>
      <pc:sldChg chg="modSp mod">
        <pc:chgData name="JONES, Freya" userId="79b2e16b-e8ca-48c0-ba4d-ff48262398ac" providerId="ADAL" clId="{28780A53-2438-40A4-BF88-F6BA5D07B596}" dt="2026-05-11T14:56:19.394" v="49" actId="13244"/>
        <pc:sldMkLst>
          <pc:docMk/>
          <pc:sldMk cId="0" sldId="275"/>
        </pc:sldMkLst>
        <pc:spChg chg="mod">
          <ac:chgData name="JONES, Freya" userId="79b2e16b-e8ca-48c0-ba4d-ff48262398ac" providerId="ADAL" clId="{28780A53-2438-40A4-BF88-F6BA5D07B596}" dt="2026-05-11T14:56:19.394" v="49" actId="13244"/>
          <ac:spMkLst>
            <pc:docMk/>
            <pc:sldMk cId="0" sldId="275"/>
            <ac:spMk id="3" creationId="{E284D5E7-0C11-360A-009D-9CABB7983EBF}"/>
          </ac:spMkLst>
        </pc:spChg>
        <pc:graphicFrameChg chg="modGraphic">
          <ac:chgData name="JONES, Freya" userId="79b2e16b-e8ca-48c0-ba4d-ff48262398ac" providerId="ADAL" clId="{28780A53-2438-40A4-BF88-F6BA5D07B596}" dt="2026-05-11T14:54:29.816" v="36" actId="13238"/>
          <ac:graphicFrameMkLst>
            <pc:docMk/>
            <pc:sldMk cId="0" sldId="275"/>
            <ac:graphicFrameMk id="221" creationId="{00000000-0000-0000-0000-000000000000}"/>
          </ac:graphicFrameMkLst>
        </pc:graphicFrameChg>
      </pc:sldChg>
      <pc:sldChg chg="modSp mod modNotesTx">
        <pc:chgData name="JONES, Freya" userId="79b2e16b-e8ca-48c0-ba4d-ff48262398ac" providerId="ADAL" clId="{28780A53-2438-40A4-BF88-F6BA5D07B596}" dt="2026-05-11T14:56:35.464" v="50" actId="13244"/>
        <pc:sldMkLst>
          <pc:docMk/>
          <pc:sldMk cId="0" sldId="277"/>
        </pc:sldMkLst>
        <pc:spChg chg="mod">
          <ac:chgData name="JONES, Freya" userId="79b2e16b-e8ca-48c0-ba4d-ff48262398ac" providerId="ADAL" clId="{28780A53-2438-40A4-BF88-F6BA5D07B596}" dt="2026-05-11T14:56:35.464" v="50" actId="13244"/>
          <ac:spMkLst>
            <pc:docMk/>
            <pc:sldMk cId="0" sldId="277"/>
            <ac:spMk id="3" creationId="{88AD23B6-38B4-0DAD-5253-90279A66F487}"/>
          </ac:spMkLst>
        </pc:spChg>
        <pc:spChg chg="mod">
          <ac:chgData name="JONES, Freya" userId="79b2e16b-e8ca-48c0-ba4d-ff48262398ac" providerId="ADAL" clId="{28780A53-2438-40A4-BF88-F6BA5D07B596}" dt="2026-05-11T14:55:09.279" v="44" actId="33553"/>
          <ac:spMkLst>
            <pc:docMk/>
            <pc:sldMk cId="0" sldId="277"/>
            <ac:spMk id="233" creationId="{00000000-0000-0000-0000-000000000000}"/>
          </ac:spMkLst>
        </pc:spChg>
      </pc:sldChg>
      <pc:sldChg chg="modSp mod">
        <pc:chgData name="JONES, Freya" userId="79b2e16b-e8ca-48c0-ba4d-ff48262398ac" providerId="ADAL" clId="{28780A53-2438-40A4-BF88-F6BA5D07B596}" dt="2026-05-11T14:54:32.288" v="37" actId="13238"/>
        <pc:sldMkLst>
          <pc:docMk/>
          <pc:sldMk cId="0" sldId="278"/>
        </pc:sldMkLst>
        <pc:graphicFrameChg chg="modGraphic">
          <ac:chgData name="JONES, Freya" userId="79b2e16b-e8ca-48c0-ba4d-ff48262398ac" providerId="ADAL" clId="{28780A53-2438-40A4-BF88-F6BA5D07B596}" dt="2026-05-11T14:54:32.288" v="37" actId="13238"/>
          <ac:graphicFrameMkLst>
            <pc:docMk/>
            <pc:sldMk cId="0" sldId="278"/>
            <ac:graphicFrameMk id="247" creationId="{00000000-0000-0000-0000-000000000000}"/>
          </ac:graphicFrameMkLst>
        </pc:graphicFrameChg>
      </pc:sldChg>
      <pc:sldChg chg="modSp">
        <pc:chgData name="JONES, Freya" userId="79b2e16b-e8ca-48c0-ba4d-ff48262398ac" providerId="ADAL" clId="{28780A53-2438-40A4-BF88-F6BA5D07B596}" dt="2026-05-11T14:56:46.077" v="51" actId="13244"/>
        <pc:sldMkLst>
          <pc:docMk/>
          <pc:sldMk cId="0" sldId="279"/>
        </pc:sldMkLst>
        <pc:picChg chg="mod">
          <ac:chgData name="JONES, Freya" userId="79b2e16b-e8ca-48c0-ba4d-ff48262398ac" providerId="ADAL" clId="{28780A53-2438-40A4-BF88-F6BA5D07B596}" dt="2026-05-11T14:56:46.077" v="51" actId="13244"/>
          <ac:picMkLst>
            <pc:docMk/>
            <pc:sldMk cId="0" sldId="279"/>
            <ac:picMk id="2" creationId="{89CC025B-C40C-AC4B-FDEA-51CBFA194831}"/>
          </ac:picMkLst>
        </pc:picChg>
      </pc:sldChg>
      <pc:sldChg chg="modSp mod">
        <pc:chgData name="JONES, Freya" userId="79b2e16b-e8ca-48c0-ba4d-ff48262398ac" providerId="ADAL" clId="{28780A53-2438-40A4-BF88-F6BA5D07B596}" dt="2026-05-11T14:54:33.697" v="38" actId="13238"/>
        <pc:sldMkLst>
          <pc:docMk/>
          <pc:sldMk cId="0" sldId="281"/>
        </pc:sldMkLst>
        <pc:graphicFrameChg chg="modGraphic">
          <ac:chgData name="JONES, Freya" userId="79b2e16b-e8ca-48c0-ba4d-ff48262398ac" providerId="ADAL" clId="{28780A53-2438-40A4-BF88-F6BA5D07B596}" dt="2026-05-11T14:54:33.697" v="38" actId="13238"/>
          <ac:graphicFrameMkLst>
            <pc:docMk/>
            <pc:sldMk cId="0" sldId="281"/>
            <ac:graphicFrameMk id="271" creationId="{00000000-0000-0000-0000-000000000000}"/>
          </ac:graphicFrameMkLst>
        </pc:graphicFrameChg>
      </pc:sldChg>
      <pc:sldChg chg="modSp mod">
        <pc:chgData name="JONES, Freya" userId="79b2e16b-e8ca-48c0-ba4d-ff48262398ac" providerId="ADAL" clId="{28780A53-2438-40A4-BF88-F6BA5D07B596}" dt="2026-05-11T14:57:11.833" v="53" actId="207"/>
        <pc:sldMkLst>
          <pc:docMk/>
          <pc:sldMk cId="0" sldId="283"/>
        </pc:sldMkLst>
        <pc:spChg chg="mod">
          <ac:chgData name="JONES, Freya" userId="79b2e16b-e8ca-48c0-ba4d-ff48262398ac" providerId="ADAL" clId="{28780A53-2438-40A4-BF88-F6BA5D07B596}" dt="2026-05-11T14:57:11.833" v="53" actId="207"/>
          <ac:spMkLst>
            <pc:docMk/>
            <pc:sldMk cId="0" sldId="283"/>
            <ac:spMk id="289" creationId="{00000000-0000-0000-0000-000000000000}"/>
          </ac:spMkLst>
        </pc:spChg>
        <pc:picChg chg="mod">
          <ac:chgData name="JONES, Freya" userId="79b2e16b-e8ca-48c0-ba4d-ff48262398ac" providerId="ADAL" clId="{28780A53-2438-40A4-BF88-F6BA5D07B596}" dt="2026-05-11T14:56:59.585" v="52" actId="962"/>
          <ac:picMkLst>
            <pc:docMk/>
            <pc:sldMk cId="0" sldId="283"/>
            <ac:picMk id="3" creationId="{870EBA58-F282-DB0F-9955-D11385CAA145}"/>
          </ac:picMkLst>
        </pc:picChg>
        <pc:picChg chg="mod">
          <ac:chgData name="JONES, Freya" userId="79b2e16b-e8ca-48c0-ba4d-ff48262398ac" providerId="ADAL" clId="{28780A53-2438-40A4-BF88-F6BA5D07B596}" dt="2026-05-11T14:54:13.648" v="32" actId="962"/>
          <ac:picMkLst>
            <pc:docMk/>
            <pc:sldMk cId="0" sldId="283"/>
            <ac:picMk id="285" creationId="{00000000-0000-0000-0000-000000000000}"/>
          </ac:picMkLst>
        </pc:picChg>
      </pc:sldChg>
      <pc:sldChg chg="modSp mod">
        <pc:chgData name="JONES, Freya" userId="79b2e16b-e8ca-48c0-ba4d-ff48262398ac" providerId="ADAL" clId="{28780A53-2438-40A4-BF88-F6BA5D07B596}" dt="2026-05-11T14:54:15.757" v="33" actId="962"/>
        <pc:sldMkLst>
          <pc:docMk/>
          <pc:sldMk cId="0" sldId="294"/>
        </pc:sldMkLst>
        <pc:picChg chg="mod">
          <ac:chgData name="JONES, Freya" userId="79b2e16b-e8ca-48c0-ba4d-ff48262398ac" providerId="ADAL" clId="{28780A53-2438-40A4-BF88-F6BA5D07B596}" dt="2026-05-11T14:54:15.757" v="33" actId="962"/>
          <ac:picMkLst>
            <pc:docMk/>
            <pc:sldMk cId="0" sldId="294"/>
            <ac:picMk id="385" creationId="{00000000-0000-0000-0000-000000000000}"/>
          </ac:picMkLst>
        </pc:picChg>
      </pc:sldChg>
      <pc:sldChg chg="modSp mod">
        <pc:chgData name="JONES, Freya" userId="79b2e16b-e8ca-48c0-ba4d-ff48262398ac" providerId="ADAL" clId="{28780A53-2438-40A4-BF88-F6BA5D07B596}" dt="2026-05-11T14:53:54.329" v="29" actId="2"/>
        <pc:sldMkLst>
          <pc:docMk/>
          <pc:sldMk cId="3249662811" sldId="296"/>
        </pc:sldMkLst>
        <pc:spChg chg="mod">
          <ac:chgData name="JONES, Freya" userId="79b2e16b-e8ca-48c0-ba4d-ff48262398ac" providerId="ADAL" clId="{28780A53-2438-40A4-BF88-F6BA5D07B596}" dt="2026-05-11T14:53:54.329" v="29" actId="2"/>
          <ac:spMkLst>
            <pc:docMk/>
            <pc:sldMk cId="3249662811" sldId="296"/>
            <ac:spMk id="2" creationId="{C5B4429B-B143-E4A9-0743-2F2FFF6DD342}"/>
          </ac:spMkLst>
        </pc:spChg>
      </pc:sldChg>
      <pc:sldMasterChg chg="addSp mod">
        <pc:chgData name="JONES, Freya" userId="79b2e16b-e8ca-48c0-ba4d-ff48262398ac" providerId="ADAL" clId="{28780A53-2438-40A4-BF88-F6BA5D07B596}" dt="2026-04-20T15:02:54.811" v="0" actId="33475"/>
        <pc:sldMasterMkLst>
          <pc:docMk/>
          <pc:sldMasterMk cId="0" sldId="2147483648"/>
        </pc:sldMasterMkLst>
        <pc:spChg chg="add">
          <ac:chgData name="JONES, Freya" userId="79b2e16b-e8ca-48c0-ba4d-ff48262398ac" providerId="ADAL" clId="{28780A53-2438-40A4-BF88-F6BA5D07B596}" dt="2026-04-20T15:02:54.811" v="0" actId="33475"/>
          <ac:spMkLst>
            <pc:docMk/>
            <pc:sldMasterMk cId="0" sldId="2147483648"/>
            <ac:spMk id="4" creationId="{82A00B98-96B7-2C13-FF6A-9F2B393BAF6C}"/>
          </ac:spMkLst>
        </pc:spChg>
        <pc:spChg chg="add">
          <ac:chgData name="JONES, Freya" userId="79b2e16b-e8ca-48c0-ba4d-ff48262398ac" providerId="ADAL" clId="{28780A53-2438-40A4-BF88-F6BA5D07B596}" dt="2026-04-20T15:02:54.811" v="0" actId="33475"/>
          <ac:spMkLst>
            <pc:docMk/>
            <pc:sldMasterMk cId="0" sldId="2147483648"/>
            <ac:spMk id="5" creationId="{6B3C9690-9FA9-87B2-A8A8-2CF94669D1E7}"/>
          </ac:spMkLst>
        </pc:s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 name="Google Shape;5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34679478df7_0_2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28" name="Google Shape;128;g34679478df7_0_2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e74962d897f9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3e74962d897f9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 name="Google Shape;140;g3e74962d897f9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346d2b12c1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g3346d2b12c1_0_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g3346d2b12c1_0_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24eb7b7567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g324eb7b7567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9" name="Google Shape;159;g324eb7b7567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2a45788f0b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g32a45788f0b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 name="Google Shape;168;g32a45788f0b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3346d2b12c1_3_1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7" name="Google Shape;177;g3346d2b12c1_3_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4679478df7_0_2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82" name="Google Shape;182;g34679478df7_0_2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4679478df7_0_1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3" name="Google Shape;193;g34679478df7_0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4679478df7_0_3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98" name="Google Shape;198;g34679478df7_0_3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30c6604f3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330c6604f3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0" name="Google Shape;210;g330c6604f3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4679478df7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u="sng"/>
          </a:p>
          <a:p>
            <a:pPr marL="0" lvl="0" indent="0" algn="l" rtl="0">
              <a:lnSpc>
                <a:spcPct val="100000"/>
              </a:lnSpc>
              <a:spcBef>
                <a:spcPts val="0"/>
              </a:spcBef>
              <a:spcAft>
                <a:spcPts val="0"/>
              </a:spcAft>
              <a:buSzPts val="1400"/>
              <a:buNone/>
            </a:pPr>
            <a:endParaRPr u="sng"/>
          </a:p>
          <a:p>
            <a:pPr marL="0" lvl="0" indent="0" algn="l" rtl="0">
              <a:lnSpc>
                <a:spcPct val="100000"/>
              </a:lnSpc>
              <a:spcBef>
                <a:spcPts val="0"/>
              </a:spcBef>
              <a:spcAft>
                <a:spcPts val="0"/>
              </a:spcAft>
              <a:buSzPts val="1400"/>
              <a:buNone/>
            </a:pPr>
            <a:r>
              <a:rPr lang="en-GB"/>
              <a:t>This outlines where in the resources this presentation is in the sequence and also highlights the contents of the programme. </a:t>
            </a:r>
            <a:endParaRPr/>
          </a:p>
        </p:txBody>
      </p:sp>
      <p:sp>
        <p:nvSpPr>
          <p:cNvPr id="59" name="Google Shape;59;g34679478df7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330c6604f33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g330c6604f33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9" name="Google Shape;219;g330c6604f33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46d2b12c1_3_1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6" name="Google Shape;226;g3346d2b12c1_3_1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4679478df7_0_3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31" name="Google Shape;231;g34679478df7_0_3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4679478df7_0_3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34679478df7_0_3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3" name="Google Shape;243;g34679478df7_0_3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aff33f462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g3aff33f462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3" name="Google Shape;253;g3aff33f462e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4679478df7_0_3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1" name="Google Shape;261;g34679478df7_0_3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330c6604f33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g330c6604f33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7" name="Google Shape;267;g330c6604f33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34679478df7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g34679478df7_0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2" name="Google Shape;282;g34679478df7_0_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d8a9d9ba97_0_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g2d8a9d9ba97_0_1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3" name="Google Shape;293;g2d8a9d9ba97_0_1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d8a9d9ba97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g2d8a9d9ba97_0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2" name="Google Shape;302;g2d8a9d9ba97_0_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24eb7b7567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324eb7b7567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 name="Google Shape;70;g324eb7b7567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d8a9d9ba97_0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g2d8a9d9ba97_0_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1" name="Google Shape;311;g2d8a9d9ba97_0_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d8a9d9ba97_0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g2d8a9d9ba97_0_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0" name="Google Shape;320;g2d8a9d9ba97_0_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d8a9d9ba97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g2d8a9d9ba97_0_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9" name="Google Shape;329;g2d8a9d9ba97_0_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2d8a9d9ba97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g2d8a9d9ba97_0_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8" name="Google Shape;338;g2d8a9d9ba97_0_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d8a9d9ba97_0_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g2d8a9d9ba97_0_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7" name="Google Shape;347;g2d8a9d9ba97_0_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d8a9d9ba97_0_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g2d8a9d9ba97_0_1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6" name="Google Shape;356;g2d8a9d9ba97_0_1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d8a9d9ba97_0_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2d8a9d9ba97_0_1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5" name="Google Shape;365;g2d8a9d9ba97_0_1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d8a9d9ba97_0_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g2d8a9d9ba97_0_1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4" name="Google Shape;374;g2d8a9d9ba97_0_1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34679478df7_0_2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a:p>
        </p:txBody>
      </p:sp>
      <p:sp>
        <p:nvSpPr>
          <p:cNvPr id="382" name="Google Shape;382;g34679478df7_0_2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346d2b12c1_3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2" name="Google Shape;392;g3346d2b12c1_3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3238855a85d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 name="Google Shape;78;g3238855a85d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 name="Google Shape;79;g3238855a85d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346d2b12c1_3_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 name="Google Shape;89;g3346d2b12c1_3_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34679478df7_0_1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94" name="Google Shape;94;g34679478df7_0_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324eb7b7567_0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324eb7b7567_0_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 name="Google Shape;106;g324eb7b7567_0_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24eb7b7567_0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g324eb7b7567_0_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 name="Google Shape;115;g324eb7b7567_0_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3346d2b12c1_3_1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 name="Google Shape;123;g3346d2b12c1_3_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4"/>
        <p:cNvGrpSpPr/>
        <p:nvPr/>
      </p:nvGrpSpPr>
      <p:grpSpPr>
        <a:xfrm>
          <a:off x="0" y="0"/>
          <a:ext cx="0" cy="0"/>
          <a:chOff x="0" y="0"/>
          <a:chExt cx="0" cy="0"/>
        </a:xfrm>
      </p:grpSpPr>
      <p:pic>
        <p:nvPicPr>
          <p:cNvPr id="15" name="Google Shape;15;p1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6" name="Google Shape;16;p15"/>
          <p:cNvSpPr txBox="1">
            <a:spLocks noGrp="1"/>
          </p:cNvSpPr>
          <p:nvPr>
            <p:ph type="ctrTitle"/>
          </p:nvPr>
        </p:nvSpPr>
        <p:spPr>
          <a:xfrm>
            <a:off x="676867" y="1754910"/>
            <a:ext cx="7296081" cy="1357746"/>
          </a:xfrm>
          <a:prstGeom prst="rect">
            <a:avLst/>
          </a:prstGeom>
          <a:noFill/>
          <a:ln>
            <a:noFill/>
          </a:ln>
        </p:spPr>
        <p:txBody>
          <a:bodyPr spcFirstLastPara="1" wrap="square" lIns="0" tIns="0" rIns="0" bIns="0" anchor="b" anchorCtr="0">
            <a:noAutofit/>
          </a:bodyPr>
          <a:lstStyle>
            <a:lvl1pPr lvl="0" algn="l">
              <a:lnSpc>
                <a:spcPct val="85000"/>
              </a:lnSpc>
              <a:spcBef>
                <a:spcPts val="0"/>
              </a:spcBef>
              <a:spcAft>
                <a:spcPts val="0"/>
              </a:spcAft>
              <a:buClr>
                <a:schemeClr val="dk1"/>
              </a:buClr>
              <a:buSzPts val="4000"/>
              <a:buFont typeface="Arial"/>
              <a:buNone/>
              <a:defRPr sz="4000" b="1" cap="none">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676867" y="6253382"/>
            <a:ext cx="3229663" cy="3746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200"/>
              <a:buNone/>
              <a:defRPr sz="1200">
                <a:solidFill>
                  <a:schemeClr val="dk1"/>
                </a:solidFill>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228600" algn="l">
              <a:lnSpc>
                <a:spcPct val="100000"/>
              </a:lnSpc>
              <a:spcBef>
                <a:spcPts val="900"/>
              </a:spcBef>
              <a:spcAft>
                <a:spcPts val="0"/>
              </a:spcAft>
              <a:buSzPts val="1800"/>
              <a:buNone/>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18" name="Google Shape;18;p15"/>
          <p:cNvSpPr txBox="1">
            <a:spLocks noGrp="1"/>
          </p:cNvSpPr>
          <p:nvPr>
            <p:ph type="body" idx="2"/>
          </p:nvPr>
        </p:nvSpPr>
        <p:spPr>
          <a:xfrm>
            <a:off x="676867" y="3191521"/>
            <a:ext cx="7296081" cy="8572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3200"/>
              <a:buNone/>
              <a:defRPr sz="3200" b="0">
                <a:solidFill>
                  <a:schemeClr val="dk1"/>
                </a:solidFill>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slide ">
  <p:cSld name="Title and Content slide ">
    <p:spTree>
      <p:nvGrpSpPr>
        <p:cNvPr id="1" name="Shape 19"/>
        <p:cNvGrpSpPr/>
        <p:nvPr/>
      </p:nvGrpSpPr>
      <p:grpSpPr>
        <a:xfrm>
          <a:off x="0" y="0"/>
          <a:ext cx="0" cy="0"/>
          <a:chOff x="0" y="0"/>
          <a:chExt cx="0" cy="0"/>
        </a:xfrm>
      </p:grpSpPr>
      <p:sp>
        <p:nvSpPr>
          <p:cNvPr id="20" name="Google Shape;20;p17"/>
          <p:cNvSpPr txBox="1">
            <a:spLocks noGrp="1"/>
          </p:cNvSpPr>
          <p:nvPr>
            <p:ph type="body" idx="1"/>
          </p:nvPr>
        </p:nvSpPr>
        <p:spPr>
          <a:xfrm>
            <a:off x="647546" y="1361856"/>
            <a:ext cx="10956797" cy="469335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21" name="Google Shape;21;p17"/>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0037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7"/>
          <p:cNvSpPr txBox="1">
            <a:spLocks noGrp="1"/>
          </p:cNvSpPr>
          <p:nvPr>
            <p:ph type="ftr" idx="11"/>
          </p:nvPr>
        </p:nvSpPr>
        <p:spPr>
          <a:xfrm>
            <a:off x="647724" y="6201808"/>
            <a:ext cx="10154233" cy="3651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7"/>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24"/>
        <p:cNvGrpSpPr/>
        <p:nvPr/>
      </p:nvGrpSpPr>
      <p:grpSpPr>
        <a:xfrm>
          <a:off x="0" y="0"/>
          <a:ext cx="0" cy="0"/>
          <a:chOff x="0" y="0"/>
          <a:chExt cx="0" cy="0"/>
        </a:xfrm>
      </p:grpSpPr>
      <p:pic>
        <p:nvPicPr>
          <p:cNvPr id="25" name="Google Shape;25;p1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6" name="Google Shape;26;p18"/>
          <p:cNvSpPr txBox="1">
            <a:spLocks noGrp="1"/>
          </p:cNvSpPr>
          <p:nvPr>
            <p:ph type="ctrTitle"/>
          </p:nvPr>
        </p:nvSpPr>
        <p:spPr>
          <a:xfrm>
            <a:off x="1838586" y="2836677"/>
            <a:ext cx="7492777" cy="1630088"/>
          </a:xfrm>
          <a:prstGeom prst="rect">
            <a:avLst/>
          </a:prstGeom>
          <a:noFill/>
          <a:ln>
            <a:noFill/>
          </a:ln>
        </p:spPr>
        <p:txBody>
          <a:bodyPr spcFirstLastPara="1" wrap="square" lIns="0" tIns="0" rIns="0" bIns="0" anchor="t" anchorCtr="0">
            <a:normAutofit/>
          </a:bodyPr>
          <a:lstStyle>
            <a:lvl1pPr lvl="0" algn="l">
              <a:lnSpc>
                <a:spcPct val="85000"/>
              </a:lnSpc>
              <a:spcBef>
                <a:spcPts val="0"/>
              </a:spcBef>
              <a:spcAft>
                <a:spcPts val="0"/>
              </a:spcAft>
              <a:buClr>
                <a:schemeClr val="dk1"/>
              </a:buClr>
              <a:buSzPts val="3600"/>
              <a:buFont typeface="Arial"/>
              <a:buNone/>
              <a:defRPr sz="3600" b="1"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Rear Cover slide ">
  <p:cSld name="Rear Cover slide ">
    <p:spTree>
      <p:nvGrpSpPr>
        <p:cNvPr id="1" name="Shape 27"/>
        <p:cNvGrpSpPr/>
        <p:nvPr/>
      </p:nvGrpSpPr>
      <p:grpSpPr>
        <a:xfrm>
          <a:off x="0" y="0"/>
          <a:ext cx="0" cy="0"/>
          <a:chOff x="0" y="0"/>
          <a:chExt cx="0" cy="0"/>
        </a:xfrm>
      </p:grpSpPr>
      <p:pic>
        <p:nvPicPr>
          <p:cNvPr id="28" name="Google Shape;28;p2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9" name="Google Shape;29;p20"/>
          <p:cNvSpPr txBox="1">
            <a:spLocks noGrp="1"/>
          </p:cNvSpPr>
          <p:nvPr>
            <p:ph type="title"/>
          </p:nvPr>
        </p:nvSpPr>
        <p:spPr>
          <a:xfrm>
            <a:off x="1260000" y="5775074"/>
            <a:ext cx="2973917" cy="946149"/>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1100"/>
              <a:buFont typeface="Arial"/>
              <a:buNone/>
              <a:defRPr sz="11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0"/>
        <p:cNvGrpSpPr/>
        <p:nvPr/>
      </p:nvGrpSpPr>
      <p:grpSpPr>
        <a:xfrm>
          <a:off x="0" y="0"/>
          <a:ext cx="0" cy="0"/>
          <a:chOff x="0" y="0"/>
          <a:chExt cx="0" cy="0"/>
        </a:xfrm>
      </p:grpSpPr>
      <p:sp>
        <p:nvSpPr>
          <p:cNvPr id="31" name="Google Shape;31;p16"/>
          <p:cNvSpPr txBox="1">
            <a:spLocks noGrp="1"/>
          </p:cNvSpPr>
          <p:nvPr>
            <p:ph type="body" idx="1"/>
          </p:nvPr>
        </p:nvSpPr>
        <p:spPr>
          <a:xfrm>
            <a:off x="6096000" y="1361856"/>
            <a:ext cx="5508625" cy="46611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32" name="Google Shape;32;p16"/>
          <p:cNvSpPr txBox="1">
            <a:spLocks noGrp="1"/>
          </p:cNvSpPr>
          <p:nvPr>
            <p:ph type="body" idx="2"/>
          </p:nvPr>
        </p:nvSpPr>
        <p:spPr>
          <a:xfrm>
            <a:off x="647546" y="1361856"/>
            <a:ext cx="5288033" cy="466057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33" name="Google Shape;33;p16"/>
          <p:cNvSpPr txBox="1"/>
          <p:nvPr/>
        </p:nvSpPr>
        <p:spPr>
          <a:xfrm>
            <a:off x="453442" y="6348400"/>
            <a:ext cx="10154233"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34" name="Google Shape;34;p16"/>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0037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6"/>
          <p:cNvSpPr txBox="1">
            <a:spLocks noGrp="1"/>
          </p:cNvSpPr>
          <p:nvPr>
            <p:ph type="ftr" idx="11"/>
          </p:nvPr>
        </p:nvSpPr>
        <p:spPr>
          <a:xfrm>
            <a:off x="647724" y="6201808"/>
            <a:ext cx="10154233" cy="3651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6"/>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age">
  <p:cSld name="Quote page">
    <p:spTree>
      <p:nvGrpSpPr>
        <p:cNvPr id="1" name="Shape 37"/>
        <p:cNvGrpSpPr/>
        <p:nvPr/>
      </p:nvGrpSpPr>
      <p:grpSpPr>
        <a:xfrm>
          <a:off x="0" y="0"/>
          <a:ext cx="0" cy="0"/>
          <a:chOff x="0" y="0"/>
          <a:chExt cx="0" cy="0"/>
        </a:xfrm>
      </p:grpSpPr>
      <p:pic>
        <p:nvPicPr>
          <p:cNvPr id="38" name="Google Shape;38;p1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9" name="Google Shape;39;p19"/>
          <p:cNvSpPr txBox="1"/>
          <p:nvPr/>
        </p:nvSpPr>
        <p:spPr>
          <a:xfrm>
            <a:off x="453442" y="6348400"/>
            <a:ext cx="10154233"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40" name="Google Shape;40;p19"/>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41" name="Google Shape;41;p19"/>
          <p:cNvSpPr txBox="1">
            <a:spLocks noGrp="1"/>
          </p:cNvSpPr>
          <p:nvPr>
            <p:ph type="title"/>
          </p:nvPr>
        </p:nvSpPr>
        <p:spPr>
          <a:xfrm>
            <a:off x="5283199" y="1145808"/>
            <a:ext cx="6321143" cy="462634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tx">
  <p:cSld name="TITLE_AND_BODY">
    <p:spTree>
      <p:nvGrpSpPr>
        <p:cNvPr id="1" name="Shape 42"/>
        <p:cNvGrpSpPr/>
        <p:nvPr/>
      </p:nvGrpSpPr>
      <p:grpSpPr>
        <a:xfrm>
          <a:off x="0" y="0"/>
          <a:ext cx="0" cy="0"/>
          <a:chOff x="0" y="0"/>
          <a:chExt cx="0" cy="0"/>
        </a:xfrm>
      </p:grpSpPr>
      <p:sp>
        <p:nvSpPr>
          <p:cNvPr id="43" name="Google Shape;43;g3aff33f462e_0_8"/>
          <p:cNvSpPr txBox="1">
            <a:spLocks noGrp="1"/>
          </p:cNvSpPr>
          <p:nvPr>
            <p:ph type="title"/>
          </p:nvPr>
        </p:nvSpPr>
        <p:spPr>
          <a:xfrm>
            <a:off x="838200" y="365125"/>
            <a:ext cx="10515600" cy="1325700"/>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4" name="Google Shape;44;g3aff33f462e_0_8"/>
          <p:cNvSpPr txBox="1">
            <a:spLocks noGrp="1"/>
          </p:cNvSpPr>
          <p:nvPr>
            <p:ph type="body" idx="1"/>
          </p:nvPr>
        </p:nvSpPr>
        <p:spPr>
          <a:xfrm>
            <a:off x="838200" y="1825625"/>
            <a:ext cx="10515600" cy="4351200"/>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000000"/>
              </a:buClr>
              <a:buSzPts val="1800"/>
              <a:buNone/>
              <a:defRPr/>
            </a:lvl1pPr>
            <a:lvl2pPr marL="914400" lvl="1" indent="-228600" algn="l">
              <a:lnSpc>
                <a:spcPct val="90000"/>
              </a:lnSpc>
              <a:spcBef>
                <a:spcPts val="1000"/>
              </a:spcBef>
              <a:spcAft>
                <a:spcPts val="0"/>
              </a:spcAft>
              <a:buClr>
                <a:srgbClr val="000000"/>
              </a:buClr>
              <a:buSzPts val="1800"/>
              <a:buNone/>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45" name="Google Shape;45;g3aff33f462e_0_8"/>
          <p:cNvSpPr txBox="1">
            <a:spLocks noGrp="1"/>
          </p:cNvSpPr>
          <p:nvPr>
            <p:ph type="sldNum" idx="12"/>
          </p:nvPr>
        </p:nvSpPr>
        <p:spPr>
          <a:xfrm>
            <a:off x="11095176" y="6414760"/>
            <a:ext cx="258600" cy="276900"/>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sz="1050">
              <a:solidFill>
                <a:srgbClr val="4D4D4D"/>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Divider 1">
  <p:cSld name="TITLE_AND_BODY_1">
    <p:spTree>
      <p:nvGrpSpPr>
        <p:cNvPr id="1" name="Shape 46"/>
        <p:cNvGrpSpPr/>
        <p:nvPr/>
      </p:nvGrpSpPr>
      <p:grpSpPr>
        <a:xfrm>
          <a:off x="0" y="0"/>
          <a:ext cx="0" cy="0"/>
          <a:chOff x="0" y="0"/>
          <a:chExt cx="0" cy="0"/>
        </a:xfrm>
      </p:grpSpPr>
      <p:pic>
        <p:nvPicPr>
          <p:cNvPr id="47" name="Google Shape;47;g3aff33f462e_0_12" descr="Google Shape;32;p18"/>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48" name="Google Shape;48;g3aff33f462e_0_12"/>
          <p:cNvSpPr txBox="1">
            <a:spLocks noGrp="1"/>
          </p:cNvSpPr>
          <p:nvPr>
            <p:ph type="title"/>
          </p:nvPr>
        </p:nvSpPr>
        <p:spPr>
          <a:xfrm>
            <a:off x="1838586" y="2836677"/>
            <a:ext cx="7492800" cy="1630200"/>
          </a:xfrm>
          <a:prstGeom prst="rect">
            <a:avLst/>
          </a:prstGeom>
          <a:noFill/>
          <a:ln>
            <a:noFill/>
          </a:ln>
        </p:spPr>
        <p:txBody>
          <a:bodyPr spcFirstLastPara="1" wrap="square" lIns="0" tIns="0" rIns="0" bIns="0" anchor="t" anchorCtr="0">
            <a:normAutofit/>
          </a:bodyPr>
          <a:lstStyle>
            <a:lvl1pPr lvl="0" algn="l">
              <a:lnSpc>
                <a:spcPct val="85000"/>
              </a:lnSpc>
              <a:spcBef>
                <a:spcPts val="0"/>
              </a:spcBef>
              <a:spcAft>
                <a:spcPts val="0"/>
              </a:spcAft>
              <a:buClr>
                <a:srgbClr val="000000"/>
              </a:buClr>
              <a:buSzPts val="3600"/>
              <a:buFont typeface="Arial"/>
              <a:buNone/>
              <a:defRPr sz="3600">
                <a:solidFill>
                  <a:srgbClr val="000000"/>
                </a:solidFill>
              </a:defRPr>
            </a:lvl1pPr>
            <a:lvl2pPr lvl="1" algn="l">
              <a:lnSpc>
                <a:spcPct val="90000"/>
              </a:lnSpc>
              <a:spcBef>
                <a:spcPts val="0"/>
              </a:spcBef>
              <a:spcAft>
                <a:spcPts val="0"/>
              </a:spcAft>
              <a:buClr>
                <a:srgbClr val="003764"/>
              </a:buClr>
              <a:buSzPts val="1800"/>
              <a:buNone/>
              <a:defRPr/>
            </a:lvl2pPr>
            <a:lvl3pPr lvl="2" algn="l">
              <a:lnSpc>
                <a:spcPct val="90000"/>
              </a:lnSpc>
              <a:spcBef>
                <a:spcPts val="0"/>
              </a:spcBef>
              <a:spcAft>
                <a:spcPts val="0"/>
              </a:spcAft>
              <a:buClr>
                <a:srgbClr val="003764"/>
              </a:buClr>
              <a:buSzPts val="1800"/>
              <a:buNone/>
              <a:defRPr/>
            </a:lvl3pPr>
            <a:lvl4pPr lvl="3" algn="l">
              <a:lnSpc>
                <a:spcPct val="90000"/>
              </a:lnSpc>
              <a:spcBef>
                <a:spcPts val="0"/>
              </a:spcBef>
              <a:spcAft>
                <a:spcPts val="0"/>
              </a:spcAft>
              <a:buClr>
                <a:srgbClr val="003764"/>
              </a:buClr>
              <a:buSzPts val="1800"/>
              <a:buNone/>
              <a:defRPr/>
            </a:lvl4pPr>
            <a:lvl5pPr lvl="4" algn="l">
              <a:lnSpc>
                <a:spcPct val="90000"/>
              </a:lnSpc>
              <a:spcBef>
                <a:spcPts val="0"/>
              </a:spcBef>
              <a:spcAft>
                <a:spcPts val="0"/>
              </a:spcAft>
              <a:buClr>
                <a:srgbClr val="003764"/>
              </a:buClr>
              <a:buSzPts val="1800"/>
              <a:buNone/>
              <a:defRPr/>
            </a:lvl5pPr>
            <a:lvl6pPr lvl="5" algn="l">
              <a:lnSpc>
                <a:spcPct val="90000"/>
              </a:lnSpc>
              <a:spcBef>
                <a:spcPts val="0"/>
              </a:spcBef>
              <a:spcAft>
                <a:spcPts val="0"/>
              </a:spcAft>
              <a:buClr>
                <a:srgbClr val="003764"/>
              </a:buClr>
              <a:buSzPts val="1800"/>
              <a:buNone/>
              <a:defRPr/>
            </a:lvl6pPr>
            <a:lvl7pPr lvl="6" algn="l">
              <a:lnSpc>
                <a:spcPct val="90000"/>
              </a:lnSpc>
              <a:spcBef>
                <a:spcPts val="0"/>
              </a:spcBef>
              <a:spcAft>
                <a:spcPts val="0"/>
              </a:spcAft>
              <a:buClr>
                <a:srgbClr val="003764"/>
              </a:buClr>
              <a:buSzPts val="1800"/>
              <a:buNone/>
              <a:defRPr/>
            </a:lvl7pPr>
            <a:lvl8pPr lvl="7" algn="l">
              <a:lnSpc>
                <a:spcPct val="90000"/>
              </a:lnSpc>
              <a:spcBef>
                <a:spcPts val="0"/>
              </a:spcBef>
              <a:spcAft>
                <a:spcPts val="0"/>
              </a:spcAft>
              <a:buClr>
                <a:srgbClr val="003764"/>
              </a:buClr>
              <a:buSzPts val="1800"/>
              <a:buNone/>
              <a:defRPr/>
            </a:lvl8pPr>
            <a:lvl9pPr lvl="8" algn="l">
              <a:lnSpc>
                <a:spcPct val="90000"/>
              </a:lnSpc>
              <a:spcBef>
                <a:spcPts val="0"/>
              </a:spcBef>
              <a:spcAft>
                <a:spcPts val="0"/>
              </a:spcAft>
              <a:buClr>
                <a:srgbClr val="003764"/>
              </a:buClr>
              <a:buSzPts val="1800"/>
              <a:buNone/>
              <a:defRPr/>
            </a:lvl9pPr>
          </a:lstStyle>
          <a:p>
            <a:endParaRPr/>
          </a:p>
        </p:txBody>
      </p:sp>
      <p:sp>
        <p:nvSpPr>
          <p:cNvPr id="49" name="Google Shape;49;g3aff33f462e_0_12"/>
          <p:cNvSpPr txBox="1">
            <a:spLocks noGrp="1"/>
          </p:cNvSpPr>
          <p:nvPr>
            <p:ph type="sldNum" idx="12"/>
          </p:nvPr>
        </p:nvSpPr>
        <p:spPr>
          <a:xfrm>
            <a:off x="5892800" y="6356350"/>
            <a:ext cx="2844900" cy="246300"/>
          </a:xfrm>
          <a:prstGeom prst="rect">
            <a:avLst/>
          </a:prstGeom>
          <a:noFill/>
          <a:ln>
            <a:noFill/>
          </a:ln>
        </p:spPr>
        <p:txBody>
          <a:bodyPr spcFirstLastPara="1" wrap="square" lIns="45675" tIns="45675" rIns="45675" bIns="45675" anchor="t" anchorCtr="0">
            <a:spAutoFit/>
          </a:bodyPr>
          <a:lstStyle>
            <a:lvl1pPr marL="0" marR="0" lvl="0" indent="0" algn="r">
              <a:lnSpc>
                <a:spcPct val="100000"/>
              </a:lnSpc>
              <a:spcBef>
                <a:spcPts val="0"/>
              </a:spcBef>
              <a:spcAft>
                <a:spcPts val="0"/>
              </a:spcAft>
              <a:buClr>
                <a:srgbClr val="4D4D4D"/>
              </a:buClr>
              <a:buSzPts val="1000"/>
              <a:buFont typeface="Arial"/>
              <a:buNone/>
              <a:defRPr sz="1000" b="0" i="0" u="none" strike="noStrike" cap="none">
                <a:solidFill>
                  <a:srgbClr val="4D4D4D"/>
                </a:solidFill>
                <a:latin typeface="Arial"/>
                <a:ea typeface="Arial"/>
                <a:cs typeface="Arial"/>
                <a:sym typeface="Arial"/>
              </a:defRPr>
            </a:lvl1pPr>
            <a:lvl2pPr marL="0" marR="0" lvl="1" indent="0" algn="r">
              <a:lnSpc>
                <a:spcPct val="100000"/>
              </a:lnSpc>
              <a:spcBef>
                <a:spcPts val="0"/>
              </a:spcBef>
              <a:spcAft>
                <a:spcPts val="0"/>
              </a:spcAft>
              <a:buClr>
                <a:srgbClr val="4D4D4D"/>
              </a:buClr>
              <a:buSzPts val="1000"/>
              <a:buFont typeface="Arial"/>
              <a:buNone/>
              <a:defRPr sz="1000" b="0" i="0" u="none" strike="noStrike" cap="none">
                <a:solidFill>
                  <a:srgbClr val="4D4D4D"/>
                </a:solidFill>
                <a:latin typeface="Arial"/>
                <a:ea typeface="Arial"/>
                <a:cs typeface="Arial"/>
                <a:sym typeface="Arial"/>
              </a:defRPr>
            </a:lvl2pPr>
            <a:lvl3pPr marL="0" marR="0" lvl="2" indent="0" algn="r">
              <a:lnSpc>
                <a:spcPct val="100000"/>
              </a:lnSpc>
              <a:spcBef>
                <a:spcPts val="0"/>
              </a:spcBef>
              <a:spcAft>
                <a:spcPts val="0"/>
              </a:spcAft>
              <a:buClr>
                <a:srgbClr val="4D4D4D"/>
              </a:buClr>
              <a:buSzPts val="1000"/>
              <a:buFont typeface="Arial"/>
              <a:buNone/>
              <a:defRPr sz="1000" b="0" i="0" u="none" strike="noStrike" cap="none">
                <a:solidFill>
                  <a:srgbClr val="4D4D4D"/>
                </a:solidFill>
                <a:latin typeface="Arial"/>
                <a:ea typeface="Arial"/>
                <a:cs typeface="Arial"/>
                <a:sym typeface="Arial"/>
              </a:defRPr>
            </a:lvl3pPr>
            <a:lvl4pPr marL="0" marR="0" lvl="3" indent="0" algn="r">
              <a:lnSpc>
                <a:spcPct val="100000"/>
              </a:lnSpc>
              <a:spcBef>
                <a:spcPts val="0"/>
              </a:spcBef>
              <a:spcAft>
                <a:spcPts val="0"/>
              </a:spcAft>
              <a:buClr>
                <a:srgbClr val="4D4D4D"/>
              </a:buClr>
              <a:buSzPts val="1000"/>
              <a:buFont typeface="Arial"/>
              <a:buNone/>
              <a:defRPr sz="1000" b="0" i="0" u="none" strike="noStrike" cap="none">
                <a:solidFill>
                  <a:srgbClr val="4D4D4D"/>
                </a:solidFill>
                <a:latin typeface="Arial"/>
                <a:ea typeface="Arial"/>
                <a:cs typeface="Arial"/>
                <a:sym typeface="Arial"/>
              </a:defRPr>
            </a:lvl4pPr>
            <a:lvl5pPr marL="0" marR="0" lvl="4" indent="0" algn="r">
              <a:lnSpc>
                <a:spcPct val="100000"/>
              </a:lnSpc>
              <a:spcBef>
                <a:spcPts val="0"/>
              </a:spcBef>
              <a:spcAft>
                <a:spcPts val="0"/>
              </a:spcAft>
              <a:buClr>
                <a:srgbClr val="4D4D4D"/>
              </a:buClr>
              <a:buSzPts val="1000"/>
              <a:buFont typeface="Arial"/>
              <a:buNone/>
              <a:defRPr sz="1000" b="0" i="0" u="none" strike="noStrike" cap="none">
                <a:solidFill>
                  <a:srgbClr val="4D4D4D"/>
                </a:solidFill>
                <a:latin typeface="Arial"/>
                <a:ea typeface="Arial"/>
                <a:cs typeface="Arial"/>
                <a:sym typeface="Arial"/>
              </a:defRPr>
            </a:lvl5pPr>
            <a:lvl6pPr marL="0" marR="0" lvl="5" indent="0" algn="r">
              <a:lnSpc>
                <a:spcPct val="100000"/>
              </a:lnSpc>
              <a:spcBef>
                <a:spcPts val="0"/>
              </a:spcBef>
              <a:spcAft>
                <a:spcPts val="0"/>
              </a:spcAft>
              <a:buClr>
                <a:srgbClr val="4D4D4D"/>
              </a:buClr>
              <a:buSzPts val="1000"/>
              <a:buFont typeface="Arial"/>
              <a:buNone/>
              <a:defRPr sz="1000" b="0" i="0" u="none" strike="noStrike" cap="none">
                <a:solidFill>
                  <a:srgbClr val="4D4D4D"/>
                </a:solidFill>
                <a:latin typeface="Arial"/>
                <a:ea typeface="Arial"/>
                <a:cs typeface="Arial"/>
                <a:sym typeface="Arial"/>
              </a:defRPr>
            </a:lvl6pPr>
            <a:lvl7pPr marL="0" marR="0" lvl="6" indent="0" algn="r">
              <a:lnSpc>
                <a:spcPct val="100000"/>
              </a:lnSpc>
              <a:spcBef>
                <a:spcPts val="0"/>
              </a:spcBef>
              <a:spcAft>
                <a:spcPts val="0"/>
              </a:spcAft>
              <a:buClr>
                <a:srgbClr val="4D4D4D"/>
              </a:buClr>
              <a:buSzPts val="1000"/>
              <a:buFont typeface="Arial"/>
              <a:buNone/>
              <a:defRPr sz="1000" b="0" i="0" u="none" strike="noStrike" cap="none">
                <a:solidFill>
                  <a:srgbClr val="4D4D4D"/>
                </a:solidFill>
                <a:latin typeface="Arial"/>
                <a:ea typeface="Arial"/>
                <a:cs typeface="Arial"/>
                <a:sym typeface="Arial"/>
              </a:defRPr>
            </a:lvl7pPr>
            <a:lvl8pPr marL="0" marR="0" lvl="7" indent="0" algn="r">
              <a:lnSpc>
                <a:spcPct val="100000"/>
              </a:lnSpc>
              <a:spcBef>
                <a:spcPts val="0"/>
              </a:spcBef>
              <a:spcAft>
                <a:spcPts val="0"/>
              </a:spcAft>
              <a:buClr>
                <a:srgbClr val="4D4D4D"/>
              </a:buClr>
              <a:buSzPts val="1000"/>
              <a:buFont typeface="Arial"/>
              <a:buNone/>
              <a:defRPr sz="1000" b="0" i="0" u="none" strike="noStrike" cap="none">
                <a:solidFill>
                  <a:srgbClr val="4D4D4D"/>
                </a:solidFill>
                <a:latin typeface="Arial"/>
                <a:ea typeface="Arial"/>
                <a:cs typeface="Arial"/>
                <a:sym typeface="Arial"/>
              </a:defRPr>
            </a:lvl8pPr>
            <a:lvl9pPr marL="0" marR="0" lvl="8" indent="0" algn="r">
              <a:lnSpc>
                <a:spcPct val="100000"/>
              </a:lnSpc>
              <a:spcBef>
                <a:spcPts val="0"/>
              </a:spcBef>
              <a:spcAft>
                <a:spcPts val="0"/>
              </a:spcAft>
              <a:buClr>
                <a:srgbClr val="4D4D4D"/>
              </a:buClr>
              <a:buSzPts val="1000"/>
              <a:buFont typeface="Arial"/>
              <a:buNone/>
              <a:defRPr sz="100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sz="105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3764"/>
              </a:buClr>
              <a:buSzPts val="2400"/>
              <a:buFont typeface="Arial"/>
              <a:buNone/>
              <a:defRPr sz="2400" b="1" i="0" u="none" strike="noStrike" cap="none">
                <a:solidFill>
                  <a:srgbClr val="00376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647723" y="1368979"/>
            <a:ext cx="10956620" cy="4670874"/>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A548B"/>
              </a:buClr>
              <a:buSzPts val="1800"/>
              <a:buFont typeface="Corbel"/>
              <a:buNone/>
              <a:defRPr sz="1800" b="0" i="0" u="none" strike="noStrike" cap="none">
                <a:solidFill>
                  <a:schemeClr val="dk1"/>
                </a:solidFill>
                <a:latin typeface="Arial"/>
                <a:ea typeface="Arial"/>
                <a:cs typeface="Arial"/>
                <a:sym typeface="Arial"/>
              </a:defRPr>
            </a:lvl1pPr>
            <a:lvl2pPr marL="914400" marR="0" lvl="1" indent="-228600" algn="l" rtl="0">
              <a:lnSpc>
                <a:spcPct val="100000"/>
              </a:lnSpc>
              <a:spcBef>
                <a:spcPts val="900"/>
              </a:spcBef>
              <a:spcAft>
                <a:spcPts val="0"/>
              </a:spcAft>
              <a:buClr>
                <a:srgbClr val="0A548B"/>
              </a:buClr>
              <a:buSzPts val="1800"/>
              <a:buFont typeface="Corbel"/>
              <a:buNone/>
              <a:defRPr sz="1800" b="1" i="0" u="none" strike="noStrike" cap="none">
                <a:solidFill>
                  <a:schemeClr val="dk1"/>
                </a:solidFill>
                <a:latin typeface="Arial"/>
                <a:ea typeface="Arial"/>
                <a:cs typeface="Arial"/>
                <a:sym typeface="Arial"/>
              </a:defRPr>
            </a:lvl2pPr>
            <a:lvl3pPr marL="1371600" marR="0" lvl="2" indent="-342900" algn="l" rtl="0">
              <a:lnSpc>
                <a:spcPct val="100000"/>
              </a:lnSpc>
              <a:spcBef>
                <a:spcPts val="900"/>
              </a:spcBef>
              <a:spcAft>
                <a:spcPts val="0"/>
              </a:spcAft>
              <a:buClr>
                <a:schemeClr val="dk2"/>
              </a:buClr>
              <a:buSzPts val="1800"/>
              <a:buFont typeface="Corbel"/>
              <a:buChar char="•"/>
              <a:defRPr sz="1800" b="0" i="0" u="none" strike="noStrike" cap="none">
                <a:solidFill>
                  <a:schemeClr val="dk1"/>
                </a:solidFill>
                <a:latin typeface="Arial"/>
                <a:ea typeface="Arial"/>
                <a:cs typeface="Arial"/>
                <a:sym typeface="Arial"/>
              </a:defRPr>
            </a:lvl3pPr>
            <a:lvl4pPr marL="1828800" marR="0" lvl="3" indent="-342900" algn="l" rtl="0">
              <a:lnSpc>
                <a:spcPct val="100000"/>
              </a:lnSpc>
              <a:spcBef>
                <a:spcPts val="900"/>
              </a:spcBef>
              <a:spcAft>
                <a:spcPts val="0"/>
              </a:spcAft>
              <a:buClr>
                <a:schemeClr val="dk1"/>
              </a:buClr>
              <a:buSzPts val="1800"/>
              <a:buFont typeface="Corbe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900"/>
              </a:spcBef>
              <a:spcAft>
                <a:spcPts val="0"/>
              </a:spcAft>
              <a:buClr>
                <a:schemeClr val="dk1"/>
              </a:buClr>
              <a:buSzPts val="1800"/>
              <a:buFont typeface="Corbel"/>
              <a:buChar char="•"/>
              <a:defRPr sz="1800" b="0" i="0" u="none" strike="noStrike" cap="none">
                <a:solidFill>
                  <a:schemeClr val="dk1"/>
                </a:solidFill>
                <a:latin typeface="Arial"/>
                <a:ea typeface="Arial"/>
                <a:cs typeface="Arial"/>
                <a:sym typeface="Arial"/>
              </a:defRPr>
            </a:lvl5pPr>
            <a:lvl6pPr marL="2743200" marR="0" lvl="5" indent="-289560" algn="l" rtl="0">
              <a:lnSpc>
                <a:spcPct val="90000"/>
              </a:lnSpc>
              <a:spcBef>
                <a:spcPts val="900"/>
              </a:spcBef>
              <a:spcAft>
                <a:spcPts val="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6pPr>
            <a:lvl7pPr marL="3200400" marR="0" lvl="6" indent="-289560" algn="l" rtl="0">
              <a:lnSpc>
                <a:spcPct val="90000"/>
              </a:lnSpc>
              <a:spcBef>
                <a:spcPts val="300"/>
              </a:spcBef>
              <a:spcAft>
                <a:spcPts val="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7pPr>
            <a:lvl8pPr marL="3657600" marR="0" lvl="7" indent="-289559" algn="l" rtl="0">
              <a:lnSpc>
                <a:spcPct val="90000"/>
              </a:lnSpc>
              <a:spcBef>
                <a:spcPts val="300"/>
              </a:spcBef>
              <a:spcAft>
                <a:spcPts val="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8pPr>
            <a:lvl9pPr marL="4114800" marR="0" lvl="8" indent="-289559" algn="l" rtl="0">
              <a:lnSpc>
                <a:spcPct val="90000"/>
              </a:lnSpc>
              <a:spcBef>
                <a:spcPts val="300"/>
              </a:spcBef>
              <a:spcAft>
                <a:spcPts val="30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9pPr>
          </a:lstStyle>
          <a:p>
            <a:endParaRPr/>
          </a:p>
        </p:txBody>
      </p:sp>
      <p:sp>
        <p:nvSpPr>
          <p:cNvPr id="12" name="Google Shape;12;p14"/>
          <p:cNvSpPr txBox="1">
            <a:spLocks noGrp="1"/>
          </p:cNvSpPr>
          <p:nvPr>
            <p:ph type="ftr" idx="11"/>
          </p:nvPr>
        </p:nvSpPr>
        <p:spPr>
          <a:xfrm>
            <a:off x="647724" y="6201808"/>
            <a:ext cx="10154233" cy="365125"/>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rgbClr val="4D4D4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14"/>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4" name="TextBox 3">
            <a:extLst>
              <a:ext uri="{FF2B5EF4-FFF2-40B4-BE49-F238E27FC236}">
                <a16:creationId xmlns:a16="http://schemas.microsoft.com/office/drawing/2014/main" id="{82A00B98-96B7-2C13-FF6A-9F2B393BAF6C}"/>
              </a:ext>
            </a:extLst>
          </p:cNvPr>
          <p:cNvSpPr txBox="1"/>
          <p:nvPr userDrawn="1">
            <p:extLst>
              <p:ext uri="{1162E1C5-73C7-4A58-AE30-91384D911F3F}">
                <p184:classification xmlns:p184="http://schemas.microsoft.com/office/powerpoint/2018/4/main" val="hdr"/>
              </p:ext>
            </p:extLst>
          </p:nvPr>
        </p:nvSpPr>
        <p:spPr>
          <a:xfrm>
            <a:off x="5811012" y="63500"/>
            <a:ext cx="598488" cy="167640"/>
          </a:xfrm>
          <a:prstGeom prst="rect">
            <a:avLst/>
          </a:prstGeom>
        </p:spPr>
        <p:txBody>
          <a:bodyPr horzOverflow="overflow" lIns="0" tIns="0" rIns="0" bIns="0">
            <a:spAutoFit/>
          </a:bodyPr>
          <a:lstStyle/>
          <a:p>
            <a:pPr algn="l"/>
            <a:r>
              <a:rPr lang="en-GB" sz="1100">
                <a:solidFill>
                  <a:srgbClr val="000000">
                    <a:alpha val="50000"/>
                  </a:srgbClr>
                </a:solidFill>
                <a:latin typeface="Aptos" panose="020B0004020202020204" pitchFamily="34" charset="0"/>
              </a:rPr>
              <a:t>OFFICIAL</a:t>
            </a:r>
          </a:p>
        </p:txBody>
      </p:sp>
      <p:sp>
        <p:nvSpPr>
          <p:cNvPr id="5" name="TextBox 4">
            <a:extLst>
              <a:ext uri="{FF2B5EF4-FFF2-40B4-BE49-F238E27FC236}">
                <a16:creationId xmlns:a16="http://schemas.microsoft.com/office/drawing/2014/main" id="{6B3C9690-9FA9-87B2-A8A8-2CF94669D1E7}"/>
              </a:ext>
            </a:extLst>
          </p:cNvPr>
          <p:cNvSpPr txBox="1"/>
          <p:nvPr userDrawn="1">
            <p:extLst>
              <p:ext uri="{1162E1C5-73C7-4A58-AE30-91384D911F3F}">
                <p184:classification xmlns:p184="http://schemas.microsoft.com/office/powerpoint/2018/4/main" val="ftr"/>
              </p:ext>
            </p:extLst>
          </p:nvPr>
        </p:nvSpPr>
        <p:spPr>
          <a:xfrm>
            <a:off x="5811012" y="6626860"/>
            <a:ext cx="598488" cy="167640"/>
          </a:xfrm>
          <a:prstGeom prst="rect">
            <a:avLst/>
          </a:prstGeom>
        </p:spPr>
        <p:txBody>
          <a:bodyPr horzOverflow="overflow" lIns="0" tIns="0" rIns="0" bIns="0">
            <a:spAutoFit/>
          </a:bodyPr>
          <a:lstStyle/>
          <a:p>
            <a:pPr algn="l"/>
            <a:r>
              <a:rPr lang="en-GB" sz="1100">
                <a:solidFill>
                  <a:srgbClr val="000000">
                    <a:alpha val="50000"/>
                  </a:srgbClr>
                </a:solidFill>
                <a:latin typeface="Aptos" panose="020B0004020202020204" pitchFamily="34" charset="0"/>
              </a:rPr>
              <a:t>OFFICIAL</a:t>
            </a: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9bJ6syiK3cE" TargetMode="External"/><Relationship Id="rId7" Type="http://schemas.openxmlformats.org/officeDocument/2006/relationships/hyperlink" Target="https://chartered.college/safe-and-effective-use-of-ai-in-education/"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hyperlink" Target="https://www.gov.uk/government/publications/safe-use-of-generative-ai-in-education-module-3" TargetMode="Externa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gov.uk/government/publications/generative-ai-product-safety-standard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saferinternet.org.uk/blog/children-must-understand-risk-as-uk-schools-say-pupils-abusing-ai-to-make-sexual-imagery-of-other-children" TargetMode="External"/><Relationship Id="rId7" Type="http://schemas.openxmlformats.org/officeDocument/2006/relationships/hyperlink" Target="https://www.gov.uk/government/publications/generative-artificial-intelligence-in-education/generative-artificial-intelligence-ai-in-education"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gov.uk/government/publications/generative-ai-product-safety-expectations/generative-ai-product-safety-expectations#:~:text=separate%20safety%20layer.-,Our%20expectations,should%20consistently%20perform%20as%20intended" TargetMode="External"/><Relationship Id="rId5" Type="http://schemas.openxmlformats.org/officeDocument/2006/relationships/hyperlink" Target="https://www.gov.uk/government/publications/keeping-children-safe-in-education--2" TargetMode="External"/><Relationship Id="rId4" Type="http://schemas.openxmlformats.org/officeDocument/2006/relationships/hyperlink" Target="https://www.gov.uk/government/publications/online-safety-act-explainer/online-safety-act-explainer"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teachcomputing.org/curriculum/key-stage-4/online-safety" TargetMode="External"/><Relationship Id="rId3" Type="http://schemas.openxmlformats.org/officeDocument/2006/relationships/hyperlink" Target="http://beinternetlegends.withgoogle.com/en_uk/" TargetMode="External"/><Relationship Id="rId7" Type="http://schemas.openxmlformats.org/officeDocument/2006/relationships/hyperlink" Target="http://www.childnet.com/resources/trust-me/"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projectevolve.co.uk/" TargetMode="External"/><Relationship Id="rId5" Type="http://schemas.openxmlformats.org/officeDocument/2006/relationships/hyperlink" Target="https://www.bbc.co.uk/bitesize/articles/zwcgn9q" TargetMode="External"/><Relationship Id="rId4" Type="http://schemas.openxmlformats.org/officeDocument/2006/relationships/hyperlink" Target="http://www.internetmatters.org/digital-matters/lesson/introduction-to-thinking-critically-online/" TargetMode="External"/><Relationship Id="rId9" Type="http://schemas.openxmlformats.org/officeDocument/2006/relationships/hyperlink" Target="https://www.jisc.ac.uk/blog/ai-five-actions-for-college-leaders"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m7rXd09Nf-c" TargetMode="External"/><Relationship Id="rId7" Type="http://schemas.openxmlformats.org/officeDocument/2006/relationships/hyperlink" Target="https://chartered.college/safe-and-effective-use-of-ai-in-education/"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hyperlink" Target="https://www.gov.uk/government/publications/safe-use-of-generative-ai-in-education-module-3" TargetMode="External"/><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y4RdFM-K17k" TargetMode="External"/><Relationship Id="rId7" Type="http://schemas.openxmlformats.org/officeDocument/2006/relationships/hyperlink" Target="https://chartered.college/safe-and-effective-use-of-ai-in-education/"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hyperlink" Target="https://www.gov.uk/government/publications/safe-use-of-generative-ai-in-education-module-3" TargetMode="External"/><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T4pF54KqKTk" TargetMode="External"/><Relationship Id="rId7" Type="http://schemas.openxmlformats.org/officeDocument/2006/relationships/hyperlink" Target="https://chartered.college/safe-and-effective-use-of-ai-in-education/"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hyperlink" Target="https://www.gov.uk/government/publications/safe-use-of-generative-ai-in-education-module-3" TargetMode="External"/><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s://my.chartered.college/research-hub/ai-in-further-education-ethics-data-and-safeguarding/" TargetMode="External"/><Relationship Id="rId3" Type="http://schemas.openxmlformats.org/officeDocument/2006/relationships/image" Target="../media/image12.png"/><Relationship Id="rId7" Type="http://schemas.openxmlformats.org/officeDocument/2006/relationships/hyperlink" Target="https://my.chartered.college/research-hub/ai-in-schools-ethics-data-and-safeguarding/"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my.chartered.college/impact_article/ai-in-assessment-managing-risks-and-seizing-opportunities/" TargetMode="External"/><Relationship Id="rId5" Type="http://schemas.openxmlformats.org/officeDocument/2006/relationships/hyperlink" Target="https://my.chartered.college/impact_article/early-research-themes-for-teaching-about-ai/" TargetMode="External"/><Relationship Id="rId4" Type="http://schemas.openxmlformats.org/officeDocument/2006/relationships/hyperlink" Target="https://my.chartered.college/impact_article/generative-ai-in-the-classroom-challenging-the-digital-native-assumptions-of-student-proficiency-with-artificial-intelligence-tools/" TargetMode="External"/><Relationship Id="rId9" Type="http://schemas.openxmlformats.org/officeDocument/2006/relationships/hyperlink" Target="https://my.chartered.college/research-hub/ai-in-multi-academy-trusts-ethics-data-and-safeguarding/"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hyperlink" Target="https://www.jcq.org.uk/" TargetMode="External"/><Relationship Id="rId3" Type="http://schemas.openxmlformats.org/officeDocument/2006/relationships/hyperlink" Target="https://www.gov.uk/government/publications/generative-artificial-intelligence-in-education/generative-artificial-intelligence-ai-in-education" TargetMode="External"/><Relationship Id="rId7" Type="http://schemas.openxmlformats.org/officeDocument/2006/relationships/hyperlink" Target="https://www.commonsensemedia.org/ai"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www.computingatschool.org.uk/communities/cas-ai-community/" TargetMode="External"/><Relationship Id="rId5" Type="http://schemas.openxmlformats.org/officeDocument/2006/relationships/hyperlink" Target="https://www.jisc.ac.uk/innovation/artificial-intelligence" TargetMode="External"/><Relationship Id="rId4" Type="http://schemas.openxmlformats.org/officeDocument/2006/relationships/hyperlink" Target="https://www.gov.uk/government/publications/generative-ai-product-safety-standard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OB-xgONkG6w" TargetMode="External"/><Relationship Id="rId7" Type="http://schemas.openxmlformats.org/officeDocument/2006/relationships/hyperlink" Target="https://chartered.college/safe-and-effective-use-of-ai-in-education/"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hyperlink" Target="https://www.gov.uk/government/publications/safe-use-of-generative-ai-in-education-module-3" TargetMode="Externa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 descr="This is a title slide. "/>
          <p:cNvSpPr txBox="1">
            <a:spLocks noGrp="1"/>
          </p:cNvSpPr>
          <p:nvPr>
            <p:ph type="ctrTitle"/>
          </p:nvPr>
        </p:nvSpPr>
        <p:spPr>
          <a:xfrm>
            <a:off x="676867" y="1754910"/>
            <a:ext cx="7296081" cy="1357746"/>
          </a:xfrm>
          <a:prstGeom prst="rect">
            <a:avLst/>
          </a:prstGeom>
          <a:noFill/>
          <a:ln>
            <a:noFill/>
          </a:ln>
        </p:spPr>
        <p:txBody>
          <a:bodyPr spcFirstLastPara="1" wrap="square" lIns="0" tIns="0" rIns="0" bIns="0" anchor="b" anchorCtr="0">
            <a:noAutofit/>
          </a:bodyPr>
          <a:lstStyle/>
          <a:p>
            <a:pPr marL="0" lvl="0" indent="0" algn="l" rtl="0">
              <a:lnSpc>
                <a:spcPct val="85000"/>
              </a:lnSpc>
              <a:spcBef>
                <a:spcPts val="0"/>
              </a:spcBef>
              <a:spcAft>
                <a:spcPts val="0"/>
              </a:spcAft>
              <a:buClr>
                <a:schemeClr val="dk1"/>
              </a:buClr>
              <a:buSzPts val="4000"/>
              <a:buFont typeface="Arial"/>
              <a:buNone/>
            </a:pPr>
            <a:r>
              <a:rPr lang="en-GB"/>
              <a:t>The Safe and Effective Use of AI in Education</a:t>
            </a:r>
            <a:endParaRPr/>
          </a:p>
        </p:txBody>
      </p:sp>
      <p:sp>
        <p:nvSpPr>
          <p:cNvPr id="55" name="Google Shape;55;p1"/>
          <p:cNvSpPr txBox="1">
            <a:spLocks noGrp="1"/>
          </p:cNvSpPr>
          <p:nvPr>
            <p:ph type="body" idx="2"/>
          </p:nvPr>
        </p:nvSpPr>
        <p:spPr>
          <a:xfrm>
            <a:off x="676867" y="3191521"/>
            <a:ext cx="7296081" cy="85725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Module 3: Developing the safe use of generative AI in education</a:t>
            </a:r>
            <a:endParaRPr dirty="0"/>
          </a:p>
          <a:p>
            <a:pPr marL="0" lvl="0" indent="0" algn="l" rtl="0">
              <a:lnSpc>
                <a:spcPct val="100000"/>
              </a:lnSpc>
              <a:spcBef>
                <a:spcPts val="0"/>
              </a:spcBef>
              <a:spcAft>
                <a:spcPts val="0"/>
              </a:spcAft>
              <a:buSzPts val="3200"/>
              <a:buNone/>
            </a:pPr>
            <a:endParaRPr dirty="0"/>
          </a:p>
        </p:txBody>
      </p:sp>
      <p:pic>
        <p:nvPicPr>
          <p:cNvPr id="56" name="Google Shape;56;p1" descr="The Chiltern Learning Trust and Chartered College of Teaching logos"/>
          <p:cNvPicPr preferRelativeResize="0"/>
          <p:nvPr/>
        </p:nvPicPr>
        <p:blipFill rotWithShape="1">
          <a:blip r:embed="rId3">
            <a:alphaModFix/>
          </a:blip>
          <a:srcRect/>
          <a:stretch/>
        </p:blipFill>
        <p:spPr>
          <a:xfrm>
            <a:off x="10005202" y="5148800"/>
            <a:ext cx="2101700" cy="1588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34679478df7_0_277" descr="This slide contains links to the second video and related transcript. "/>
          <p:cNvSpPr txBox="1">
            <a:spLocks noGrp="1"/>
          </p:cNvSpPr>
          <p:nvPr>
            <p:ph type="title" idx="4294967295"/>
          </p:nvPr>
        </p:nvSpPr>
        <p:spPr>
          <a:xfrm>
            <a:off x="617700" y="596127"/>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003764"/>
                </a:solidFill>
                <a:effectLst/>
                <a:uLnTx/>
                <a:uFillTx/>
                <a:latin typeface="Arial"/>
                <a:ea typeface="Arial"/>
                <a:cs typeface="Arial"/>
                <a:sym typeface="Arial"/>
              </a:rPr>
              <a:t>Module 3 Video 2: Key risks associated with generative AI, including safeguarding considerations</a:t>
            </a:r>
          </a:p>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endParaRPr kumimoji="0" lang="en-GB" sz="2400" b="1" i="0" u="none" strike="noStrike" kern="0" cap="none" spc="0" normalizeH="0" baseline="0" noProof="0" dirty="0">
              <a:ln>
                <a:noFill/>
              </a:ln>
              <a:solidFill>
                <a:srgbClr val="003764"/>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endParaRPr kumimoji="0" lang="en-GB" sz="2400" b="1" i="0" u="none" strike="noStrike" kern="0" cap="none" spc="0" normalizeH="0" baseline="0" noProof="0" dirty="0">
              <a:ln>
                <a:noFill/>
              </a:ln>
              <a:solidFill>
                <a:srgbClr val="003764"/>
              </a:solidFill>
              <a:effectLst/>
              <a:uLnTx/>
              <a:uFillTx/>
              <a:latin typeface="Arial"/>
              <a:ea typeface="Arial"/>
              <a:cs typeface="Arial"/>
              <a:sym typeface="Arial"/>
            </a:endParaRPr>
          </a:p>
        </p:txBody>
      </p:sp>
      <p:sp>
        <p:nvSpPr>
          <p:cNvPr id="131" name="Google Shape;131;g34679478df7_0_277"/>
          <p:cNvSpPr txBox="1"/>
          <p:nvPr/>
        </p:nvSpPr>
        <p:spPr>
          <a:xfrm>
            <a:off x="2721803" y="2025325"/>
            <a:ext cx="7676700" cy="512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rgbClr val="003764"/>
                </a:solidFill>
                <a:latin typeface="Arial"/>
                <a:ea typeface="Arial"/>
                <a:cs typeface="Arial"/>
                <a:sym typeface="Arial"/>
                <a:hlinkClick r:id="rId3"/>
              </a:rPr>
              <a:t>Click here to watch</a:t>
            </a:r>
            <a:r>
              <a:rPr lang="en-GB" sz="2400" b="1" i="0" u="none" strike="noStrike" cap="none" dirty="0">
                <a:solidFill>
                  <a:srgbClr val="003764"/>
                </a:solidFill>
                <a:latin typeface="Arial"/>
                <a:ea typeface="Arial"/>
                <a:cs typeface="Arial"/>
                <a:sym typeface="Arial"/>
              </a:rPr>
              <a:t>:</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dirty="0">
                <a:solidFill>
                  <a:srgbClr val="003764"/>
                </a:solidFill>
                <a:latin typeface="Arial"/>
                <a:ea typeface="Arial"/>
                <a:cs typeface="Arial"/>
                <a:sym typeface="Arial"/>
              </a:rPr>
              <a:t>Module 3 Video 2: Key risks associated with generative AI, including safeguarding considerations</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400"/>
              <a:buFont typeface="Arial"/>
              <a:buNone/>
            </a:pPr>
            <a:endParaRPr sz="2400" b="1" i="0" u="none" strike="noStrike" cap="none" dirty="0">
              <a:solidFill>
                <a:srgbClr val="003764"/>
              </a:solidFill>
              <a:latin typeface="Arial"/>
              <a:ea typeface="Arial"/>
              <a:cs typeface="Arial"/>
              <a:sym typeface="Arial"/>
            </a:endParaRPr>
          </a:p>
        </p:txBody>
      </p:sp>
      <p:pic>
        <p:nvPicPr>
          <p:cNvPr id="132" name="Google Shape;132;g34679478df7_0_277">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44950" y="1414126"/>
            <a:ext cx="2476851" cy="2476851"/>
          </a:xfrm>
          <a:prstGeom prst="rect">
            <a:avLst/>
          </a:prstGeom>
          <a:noFill/>
          <a:ln>
            <a:noFill/>
          </a:ln>
        </p:spPr>
      </p:pic>
      <p:sp>
        <p:nvSpPr>
          <p:cNvPr id="133" name="Google Shape;133;g34679478df7_0_277"/>
          <p:cNvSpPr txBox="1"/>
          <p:nvPr/>
        </p:nvSpPr>
        <p:spPr>
          <a:xfrm>
            <a:off x="2721803" y="4070950"/>
            <a:ext cx="7676700" cy="512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rgbClr val="003764"/>
                </a:solidFill>
                <a:latin typeface="Arial"/>
                <a:ea typeface="Arial"/>
                <a:cs typeface="Arial"/>
                <a:sym typeface="Arial"/>
                <a:hlinkClick r:id="rId5"/>
              </a:rPr>
              <a:t>Click here to read the transcript of</a:t>
            </a:r>
            <a:r>
              <a:rPr lang="en-GB" sz="2400" b="1" i="0" u="none" strike="noStrike" cap="none" dirty="0">
                <a:solidFill>
                  <a:srgbClr val="003764"/>
                </a:solidFill>
                <a:latin typeface="Arial"/>
                <a:ea typeface="Arial"/>
                <a:cs typeface="Arial"/>
                <a:sym typeface="Arial"/>
              </a:rPr>
              <a:t>:</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dirty="0">
                <a:solidFill>
                  <a:srgbClr val="003764"/>
                </a:solidFill>
                <a:latin typeface="Arial"/>
                <a:ea typeface="Arial"/>
                <a:cs typeface="Arial"/>
                <a:sym typeface="Arial"/>
              </a:rPr>
              <a:t>Module 3 Video 2: Key risks associated with generative AI, including safeguarding considerations</a:t>
            </a:r>
            <a:endParaRPr sz="2400" b="1" i="0" u="none" strike="noStrike" cap="none" dirty="0">
              <a:solidFill>
                <a:srgbClr val="003764"/>
              </a:solidFill>
              <a:latin typeface="Arial"/>
              <a:ea typeface="Arial"/>
              <a:cs typeface="Arial"/>
              <a:sym typeface="Arial"/>
            </a:endParaRPr>
          </a:p>
        </p:txBody>
      </p:sp>
      <p:pic>
        <p:nvPicPr>
          <p:cNvPr id="134" name="Google Shape;134;g34679478df7_0_277">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526704" y="3657578"/>
            <a:ext cx="1913349" cy="1913349"/>
          </a:xfrm>
          <a:prstGeom prst="rect">
            <a:avLst/>
          </a:prstGeom>
          <a:noFill/>
          <a:ln>
            <a:noFill/>
          </a:ln>
        </p:spPr>
      </p:pic>
      <p:sp>
        <p:nvSpPr>
          <p:cNvPr id="3" name="Google Shape;213;g3466b53d731_0_174">
            <a:extLst>
              <a:ext uri="{FF2B5EF4-FFF2-40B4-BE49-F238E27FC236}">
                <a16:creationId xmlns:a16="http://schemas.microsoft.com/office/drawing/2014/main" id="{FC56E216-FC7B-DC75-7086-729DC49F392B}"/>
              </a:ext>
            </a:extLst>
          </p:cNvPr>
          <p:cNvSpPr txBox="1"/>
          <p:nvPr/>
        </p:nvSpPr>
        <p:spPr>
          <a:xfrm>
            <a:off x="644570" y="5579337"/>
            <a:ext cx="8751850" cy="512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pPr>
            <a:r>
              <a:rPr lang="en-GB" sz="1600" b="1">
                <a:solidFill>
                  <a:srgbClr val="003764"/>
                </a:solidFill>
                <a:hlinkClick r:id="rId7"/>
              </a:rPr>
              <a:t>There is further reading and viewing available on the Chartered College of Teaching site.</a:t>
            </a:r>
            <a:endParaRPr lang="en-US" sz="1600"/>
          </a:p>
        </p:txBody>
      </p:sp>
      <p:sp>
        <p:nvSpPr>
          <p:cNvPr id="135" name="Google Shape;135;g34679478df7_0_277"/>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Module 3: Developing the safe use of Generative AI in education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p:txBody>
      </p:sp>
      <p:sp>
        <p:nvSpPr>
          <p:cNvPr id="136" name="Google Shape;136;g34679478df7_0_277"/>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3e74962d897f9_0" descr="There is a task on this slide to reflect on three key areas."/>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a:t>Reflection task 1</a:t>
            </a:r>
            <a:endParaRPr/>
          </a:p>
        </p:txBody>
      </p:sp>
      <p:sp>
        <p:nvSpPr>
          <p:cNvPr id="143" name="Google Shape;143;g3e74962d897f9_0"/>
          <p:cNvSpPr txBox="1">
            <a:spLocks noGrp="1"/>
          </p:cNvSpPr>
          <p:nvPr>
            <p:ph type="body" idx="1"/>
          </p:nvPr>
        </p:nvSpPr>
        <p:spPr>
          <a:xfrm>
            <a:off x="626171" y="1142556"/>
            <a:ext cx="10956900" cy="4693500"/>
          </a:xfrm>
          <a:prstGeom prst="rect">
            <a:avLst/>
          </a:prstGeom>
          <a:noFill/>
          <a:ln>
            <a:noFill/>
          </a:ln>
        </p:spPr>
        <p:txBody>
          <a:bodyPr spcFirstLastPara="1" wrap="square" lIns="0" tIns="0" rIns="0" bIns="0" anchor="t" anchorCtr="0">
            <a:noAutofit/>
          </a:bodyPr>
          <a:lstStyle/>
          <a:p>
            <a:pPr marL="0" lvl="0" indent="0" algn="l" rtl="0">
              <a:lnSpc>
                <a:spcPct val="150000"/>
              </a:lnSpc>
              <a:spcBef>
                <a:spcPts val="0"/>
              </a:spcBef>
              <a:spcAft>
                <a:spcPts val="0"/>
              </a:spcAft>
              <a:buSzPts val="1800"/>
              <a:buNone/>
            </a:pPr>
            <a:r>
              <a:rPr lang="en-GB" b="1"/>
              <a:t>Tip:</a:t>
            </a:r>
            <a:r>
              <a:rPr lang="en-GB"/>
              <a:t> if working with colleagues, you could discuss this question. </a:t>
            </a:r>
            <a:endParaRPr/>
          </a:p>
          <a:p>
            <a:pPr marL="0" lvl="0" indent="0" algn="l" rtl="0">
              <a:lnSpc>
                <a:spcPct val="115000"/>
              </a:lnSpc>
              <a:spcBef>
                <a:spcPts val="900"/>
              </a:spcBef>
              <a:spcAft>
                <a:spcPts val="0"/>
              </a:spcAft>
              <a:buSzPts val="1800"/>
              <a:buNone/>
            </a:pPr>
            <a:r>
              <a:rPr lang="en-GB" b="1"/>
              <a:t>Reflection task:</a:t>
            </a:r>
            <a:r>
              <a:rPr lang="en-GB"/>
              <a:t> consider your setting and think about how, in your role, you could strengthen some of the following areas listed in the table below. Write your reflections in the appropriate column. There are some resources on the next slide that may support you with taking forward these actions in your setting.</a:t>
            </a:r>
            <a:endParaRPr/>
          </a:p>
          <a:p>
            <a:pPr marL="0" lvl="0" indent="0" algn="l" rtl="0">
              <a:lnSpc>
                <a:spcPct val="100000"/>
              </a:lnSpc>
              <a:spcBef>
                <a:spcPts val="900"/>
              </a:spcBef>
              <a:spcAft>
                <a:spcPts val="900"/>
              </a:spcAft>
              <a:buSzPts val="1800"/>
              <a:buNone/>
            </a:pPr>
            <a:endParaRPr/>
          </a:p>
        </p:txBody>
      </p:sp>
      <p:graphicFrame>
        <p:nvGraphicFramePr>
          <p:cNvPr id="144" name="Google Shape;144;g3e74962d897f9_0"/>
          <p:cNvGraphicFramePr/>
          <p:nvPr>
            <p:extLst>
              <p:ext uri="{D42A27DB-BD31-4B8C-83A1-F6EECF244321}">
                <p14:modId xmlns:p14="http://schemas.microsoft.com/office/powerpoint/2010/main" val="541241881"/>
              </p:ext>
            </p:extLst>
          </p:nvPr>
        </p:nvGraphicFramePr>
        <p:xfrm>
          <a:off x="626171" y="2940572"/>
          <a:ext cx="10717650" cy="3078360"/>
        </p:xfrm>
        <a:graphic>
          <a:graphicData uri="http://schemas.openxmlformats.org/drawingml/2006/table">
            <a:tbl>
              <a:tblPr firstRow="1">
                <a:noFill/>
                <a:tableStyleId>{58781C7E-1044-458B-9DF6-FD77C04F92DE}</a:tableStyleId>
              </a:tblPr>
              <a:tblGrid>
                <a:gridCol w="3395900">
                  <a:extLst>
                    <a:ext uri="{9D8B030D-6E8A-4147-A177-3AD203B41FA5}">
                      <a16:colId xmlns:a16="http://schemas.microsoft.com/office/drawing/2014/main" val="20000"/>
                    </a:ext>
                  </a:extLst>
                </a:gridCol>
                <a:gridCol w="7321750">
                  <a:extLst>
                    <a:ext uri="{9D8B030D-6E8A-4147-A177-3AD203B41FA5}">
                      <a16:colId xmlns:a16="http://schemas.microsoft.com/office/drawing/2014/main" val="20001"/>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dirty="0"/>
                        <a:t>Area</a:t>
                      </a:r>
                      <a:endParaRPr sz="1400" b="1"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BDE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dirty="0"/>
                        <a:t>Reflection</a:t>
                      </a:r>
                      <a:endParaRPr sz="1400" b="1"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BDEDF"/>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Protecting pupils/students online</a:t>
                      </a:r>
                      <a:endParaRPr sz="1400"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7BEBE"/>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solidFill>
                            <a:schemeClr val="dk1"/>
                          </a:solidFill>
                        </a:rPr>
                        <a:t>Guidance: everyone in your setting has a responsibility for safeguarding and this includes supporting people online.</a:t>
                      </a:r>
                      <a:endParaRPr sz="1400" u="none" strike="noStrike" cap="none" dirty="0">
                        <a:solidFill>
                          <a:schemeClr val="dk1"/>
                        </a:solidFill>
                      </a:endParaRPr>
                    </a:p>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Reflection: </a:t>
                      </a:r>
                      <a:endParaRPr sz="1400"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7BEBE"/>
                    </a:solidFill>
                  </a:tcPr>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Limit exposure to risk on IT systems</a:t>
                      </a:r>
                      <a:endParaRPr sz="1400"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BDE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solidFill>
                            <a:schemeClr val="dk1"/>
                          </a:solidFill>
                        </a:rPr>
                        <a:t>Guidance: you may not have direct responsibility for IT systems within your setting, but observing and modelling responsible behaviours in class can help to minimise risk.</a:t>
                      </a:r>
                      <a:endParaRPr sz="1400" u="none" strike="noStrike" cap="none"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GB" sz="1400" u="none" strike="noStrike" cap="none" dirty="0">
                          <a:solidFill>
                            <a:schemeClr val="dk1"/>
                          </a:solidFill>
                        </a:rPr>
                        <a:t>Reflection: </a:t>
                      </a:r>
                      <a:endParaRPr sz="1400" u="none" strike="noStrike" cap="none" dirty="0">
                        <a:solidFill>
                          <a:schemeClr val="dk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BDEDF"/>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Improve cyber security</a:t>
                      </a:r>
                      <a:endParaRPr sz="1400"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7BEBE"/>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Guidance: you may not have direct responsibility for this area, but there are actions around spotting and reporting phishing emails and your use of IT systems that can support cyber security.</a:t>
                      </a: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Reflection: </a:t>
                      </a:r>
                      <a:endParaRPr sz="1400"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7BEBE"/>
                    </a:solidFill>
                  </a:tcPr>
                </a:tc>
                <a:extLst>
                  <a:ext uri="{0D108BD9-81ED-4DB2-BD59-A6C34878D82A}">
                    <a16:rowId xmlns:a16="http://schemas.microsoft.com/office/drawing/2014/main" val="10003"/>
                  </a:ext>
                </a:extLst>
              </a:tr>
            </a:tbl>
          </a:graphicData>
        </a:graphic>
      </p:graphicFrame>
      <p:sp>
        <p:nvSpPr>
          <p:cNvPr id="145" name="Google Shape;145;g3e74962d897f9_0"/>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146" name="Google Shape;146;g3e74962d897f9_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g3346d2b12c1_0_29" descr="This slide summarises some key points from the DfE's product safety standards."/>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GB"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Product safety </a:t>
            </a:r>
            <a:r>
              <a:rPr lang="en-GB" dirty="0"/>
              <a:t>standards</a:t>
            </a:r>
          </a:p>
        </p:txBody>
      </p:sp>
      <p:sp>
        <p:nvSpPr>
          <p:cNvPr id="153" name="Google Shape;153;g3346d2b12c1_0_29"/>
          <p:cNvSpPr txBox="1">
            <a:spLocks noGrp="1"/>
          </p:cNvSpPr>
          <p:nvPr>
            <p:ph type="body" idx="1"/>
          </p:nvPr>
        </p:nvSpPr>
        <p:spPr>
          <a:xfrm>
            <a:off x="617550" y="1260878"/>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a:t>The Department for Education has published </a:t>
            </a:r>
            <a:r>
              <a:rPr lang="en-GB">
                <a:hlinkClick r:id="rId3"/>
              </a:rPr>
              <a:t>product safety standards </a:t>
            </a:r>
            <a:r>
              <a:rPr lang="en-GB"/>
              <a:t>that outline the capabilities and features that generative AI products and systems should meet to be considered safe for users in educational settings. They are mainly intended for edtech developers and suppliers, but schools and colleges may also find these standards helpful in assessing which AI products are safe for use in education. The standards include the following key themes and a link is available on the next slide:</a:t>
            </a:r>
            <a:endParaRPr/>
          </a:p>
          <a:p>
            <a:pPr marL="0" lvl="0" indent="0" algn="l" rtl="0">
              <a:lnSpc>
                <a:spcPct val="100000"/>
              </a:lnSpc>
              <a:spcBef>
                <a:spcPts val="0"/>
              </a:spcBef>
              <a:spcAft>
                <a:spcPts val="0"/>
              </a:spcAft>
              <a:buSzPts val="1800"/>
              <a:buNone/>
            </a:pPr>
            <a:endParaRPr/>
          </a:p>
          <a:p>
            <a:pPr marL="457200" lvl="0" indent="-342900" algn="l" rtl="0">
              <a:lnSpc>
                <a:spcPct val="100000"/>
              </a:lnSpc>
              <a:spcBef>
                <a:spcPts val="0"/>
              </a:spcBef>
              <a:spcAft>
                <a:spcPts val="0"/>
              </a:spcAft>
              <a:buSzPts val="1800"/>
              <a:buChar char="●"/>
            </a:pPr>
            <a:r>
              <a:rPr lang="en-GB"/>
              <a:t>Prevention of harmful and inappropriate content</a:t>
            </a:r>
            <a:endParaRPr/>
          </a:p>
          <a:p>
            <a:pPr marL="457200" lvl="0" indent="-342900" algn="l" rtl="0">
              <a:lnSpc>
                <a:spcPct val="100000"/>
              </a:lnSpc>
              <a:spcBef>
                <a:spcPts val="0"/>
              </a:spcBef>
              <a:spcAft>
                <a:spcPts val="0"/>
              </a:spcAft>
              <a:buSzPts val="1800"/>
              <a:buChar char="●"/>
            </a:pPr>
            <a:r>
              <a:rPr lang="en-GB"/>
              <a:t>Adaptive filtering and effective moderation</a:t>
            </a:r>
            <a:endParaRPr/>
          </a:p>
          <a:p>
            <a:pPr marL="457200" lvl="0" indent="-342900" algn="l" rtl="0">
              <a:lnSpc>
                <a:spcPct val="100000"/>
              </a:lnSpc>
              <a:spcBef>
                <a:spcPts val="0"/>
              </a:spcBef>
              <a:spcAft>
                <a:spcPts val="0"/>
              </a:spcAft>
              <a:buSzPts val="1800"/>
              <a:buChar char="●"/>
            </a:pPr>
            <a:r>
              <a:rPr lang="en-GB"/>
              <a:t>Content safety and monitoring</a:t>
            </a:r>
            <a:endParaRPr/>
          </a:p>
          <a:p>
            <a:pPr marL="457200" lvl="0" indent="-342900" algn="l" rtl="0">
              <a:lnSpc>
                <a:spcPct val="100000"/>
              </a:lnSpc>
              <a:spcBef>
                <a:spcPts val="0"/>
              </a:spcBef>
              <a:spcAft>
                <a:spcPts val="0"/>
              </a:spcAft>
              <a:buSzPts val="1800"/>
              <a:buChar char="●"/>
            </a:pPr>
            <a:r>
              <a:rPr lang="en-GB"/>
              <a:t>Activity logging and supervisor notifications</a:t>
            </a:r>
            <a:endParaRPr/>
          </a:p>
          <a:p>
            <a:pPr marL="457200" lvl="0" indent="-342900" algn="l" rtl="0">
              <a:lnSpc>
                <a:spcPct val="100000"/>
              </a:lnSpc>
              <a:spcBef>
                <a:spcPts val="0"/>
              </a:spcBef>
              <a:spcAft>
                <a:spcPts val="0"/>
              </a:spcAft>
              <a:buSzPts val="1800"/>
              <a:buChar char="●"/>
            </a:pPr>
            <a:r>
              <a:rPr lang="en-GB"/>
              <a:t>Safeguards against jailbreaking and unauthorised use</a:t>
            </a:r>
            <a:endParaRPr/>
          </a:p>
          <a:p>
            <a:pPr marL="457200" lvl="0" indent="-342900" algn="l" rtl="0">
              <a:lnSpc>
                <a:spcPct val="100000"/>
              </a:lnSpc>
              <a:spcBef>
                <a:spcPts val="0"/>
              </a:spcBef>
              <a:spcAft>
                <a:spcPts val="0"/>
              </a:spcAft>
              <a:buSzPts val="1800"/>
              <a:buChar char="●"/>
            </a:pPr>
            <a:r>
              <a:rPr lang="en-GB"/>
              <a:t>Age-appropriate transparency and privacy notices</a:t>
            </a:r>
            <a:endParaRPr/>
          </a:p>
          <a:p>
            <a:pPr marL="457200" lvl="0" indent="-342900" algn="l" rtl="0">
              <a:lnSpc>
                <a:spcPct val="100000"/>
              </a:lnSpc>
              <a:spcBef>
                <a:spcPts val="0"/>
              </a:spcBef>
              <a:spcAft>
                <a:spcPts val="0"/>
              </a:spcAft>
              <a:buSzPts val="1800"/>
              <a:buChar char="●"/>
            </a:pPr>
            <a:r>
              <a:rPr lang="en-GB"/>
              <a:t>Protection of personal data and intellectual property</a:t>
            </a:r>
            <a:endParaRPr/>
          </a:p>
          <a:p>
            <a:pPr marL="457200" lvl="0" indent="-342900" algn="l" rtl="0">
              <a:lnSpc>
                <a:spcPct val="100000"/>
              </a:lnSpc>
              <a:spcBef>
                <a:spcPts val="0"/>
              </a:spcBef>
              <a:spcAft>
                <a:spcPts val="0"/>
              </a:spcAft>
              <a:buSzPts val="1800"/>
              <a:buChar char="●"/>
            </a:pPr>
            <a:r>
              <a:rPr lang="en-GB"/>
              <a:t>Governance, DPIAs, and issue escalation</a:t>
            </a:r>
            <a:endParaRPr/>
          </a:p>
          <a:p>
            <a:pPr marL="457200" lvl="0" indent="-342900" algn="l" rtl="0">
              <a:lnSpc>
                <a:spcPct val="100000"/>
              </a:lnSpc>
              <a:spcBef>
                <a:spcPts val="0"/>
              </a:spcBef>
              <a:spcAft>
                <a:spcPts val="0"/>
              </a:spcAft>
              <a:buSzPts val="1800"/>
              <a:buChar char="●"/>
            </a:pPr>
            <a:r>
              <a:rPr lang="en-GB"/>
              <a:t>Safe language and mental health signposting</a:t>
            </a:r>
            <a:endParaRPr/>
          </a:p>
          <a:p>
            <a:pPr marL="457200" lvl="0" indent="-342900" algn="l" rtl="0">
              <a:lnSpc>
                <a:spcPct val="100000"/>
              </a:lnSpc>
              <a:spcBef>
                <a:spcPts val="0"/>
              </a:spcBef>
              <a:spcAft>
                <a:spcPts val="0"/>
              </a:spcAft>
              <a:buSzPts val="1800"/>
              <a:buChar char="●"/>
            </a:pPr>
            <a:r>
              <a:rPr lang="en-GB"/>
              <a:t>Compliance with UK law and safeguarding standards</a:t>
            </a:r>
            <a:endParaRPr/>
          </a:p>
          <a:p>
            <a:pPr marL="0" lvl="0" indent="0" algn="l" rtl="0">
              <a:lnSpc>
                <a:spcPct val="100000"/>
              </a:lnSpc>
              <a:spcBef>
                <a:spcPts val="900"/>
              </a:spcBef>
              <a:spcAft>
                <a:spcPts val="900"/>
              </a:spcAft>
              <a:buSzPts val="1800"/>
              <a:buNone/>
            </a:pPr>
            <a:endParaRPr/>
          </a:p>
        </p:txBody>
      </p:sp>
      <p:sp>
        <p:nvSpPr>
          <p:cNvPr id="154" name="Google Shape;154;g3346d2b12c1_0_29"/>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155" name="Google Shape;155;g3346d2b12c1_0_29"/>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g324eb7b7567_0_23" descr="This slide summarises some key points from the DfE's product safety requirements.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GB"/>
              <a:t>Further reading related to safeguarding</a:t>
            </a:r>
            <a:endParaRPr/>
          </a:p>
        </p:txBody>
      </p:sp>
      <p:sp>
        <p:nvSpPr>
          <p:cNvPr id="162" name="Google Shape;162;g324eb7b7567_0_23"/>
          <p:cNvSpPr txBox="1">
            <a:spLocks noGrp="1"/>
          </p:cNvSpPr>
          <p:nvPr>
            <p:ph type="body" idx="1"/>
          </p:nvPr>
        </p:nvSpPr>
        <p:spPr>
          <a:xfrm>
            <a:off x="647724" y="1260878"/>
            <a:ext cx="10750589"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a:t>Here are some key documents linked to AI and safeguarding if you would like to read further on these areas:</a:t>
            </a:r>
            <a:endParaRPr/>
          </a:p>
          <a:p>
            <a:pPr marL="0" lvl="0" indent="0" algn="l" rtl="0">
              <a:lnSpc>
                <a:spcPct val="100000"/>
              </a:lnSpc>
              <a:spcBef>
                <a:spcPts val="900"/>
              </a:spcBef>
              <a:spcAft>
                <a:spcPts val="0"/>
              </a:spcAft>
              <a:buSzPts val="1800"/>
              <a:buNone/>
            </a:pPr>
            <a:endParaRPr/>
          </a:p>
          <a:p>
            <a:pPr marL="457200" lvl="0" indent="-342900" algn="l" rtl="0">
              <a:lnSpc>
                <a:spcPct val="150000"/>
              </a:lnSpc>
              <a:spcBef>
                <a:spcPts val="900"/>
              </a:spcBef>
              <a:spcAft>
                <a:spcPts val="0"/>
              </a:spcAft>
              <a:buSzPts val="1800"/>
              <a:buChar char="●"/>
            </a:pPr>
            <a:r>
              <a:rPr lang="en-GB" u="sng">
                <a:solidFill>
                  <a:schemeClr val="hlink"/>
                </a:solidFill>
                <a:hlinkClick r:id="rId3">
                  <a:extLst>
                    <a:ext uri="{A12FA001-AC4F-418D-AE19-62706E023703}">
                      <ahyp:hlinkClr xmlns:ahyp="http://schemas.microsoft.com/office/drawing/2018/hyperlinkcolor" val="tx"/>
                    </a:ext>
                  </a:extLst>
                </a:hlinkClick>
              </a:rPr>
              <a:t>UK Safer Internet Centre article - ‘Children must understand risk as UK schools say pupils abusing AI to make sexual imagery of other children</a:t>
            </a:r>
            <a:r>
              <a:rPr lang="en-GB"/>
              <a:t>’</a:t>
            </a:r>
            <a:endParaRPr/>
          </a:p>
          <a:p>
            <a:pPr marL="457200" lvl="0" indent="-342900" algn="l" rtl="0">
              <a:lnSpc>
                <a:spcPct val="150000"/>
              </a:lnSpc>
              <a:spcBef>
                <a:spcPts val="900"/>
              </a:spcBef>
              <a:spcAft>
                <a:spcPts val="0"/>
              </a:spcAft>
              <a:buSzPts val="1800"/>
              <a:buChar char="●"/>
            </a:pPr>
            <a:r>
              <a:rPr lang="en-GB" u="sng">
                <a:solidFill>
                  <a:schemeClr val="hlink"/>
                </a:solidFill>
                <a:hlinkClick r:id="rId4">
                  <a:extLst>
                    <a:ext uri="{A12FA001-AC4F-418D-AE19-62706E023703}">
                      <ahyp:hlinkClr xmlns:ahyp="http://schemas.microsoft.com/office/drawing/2018/hyperlinkcolor" val="tx"/>
                    </a:ext>
                  </a:extLst>
                </a:hlinkClick>
              </a:rPr>
              <a:t>Online Safety Act Explainer from the Department for Education</a:t>
            </a:r>
            <a:endParaRPr>
              <a:solidFill>
                <a:schemeClr val="hlink"/>
              </a:solidFill>
            </a:endParaRPr>
          </a:p>
          <a:p>
            <a:pPr marL="457200" lvl="0" indent="-342900" algn="l" rtl="0">
              <a:lnSpc>
                <a:spcPct val="150000"/>
              </a:lnSpc>
              <a:spcBef>
                <a:spcPts val="900"/>
              </a:spcBef>
              <a:spcAft>
                <a:spcPts val="0"/>
              </a:spcAft>
              <a:buSzPts val="1800"/>
              <a:buChar char="●"/>
            </a:pPr>
            <a:r>
              <a:rPr lang="en-GB" u="sng">
                <a:solidFill>
                  <a:schemeClr val="hlink"/>
                </a:solidFill>
                <a:hlinkClick r:id="rId5"/>
              </a:rPr>
              <a:t>Keeping Children Safe in Education</a:t>
            </a:r>
            <a:endParaRPr>
              <a:solidFill>
                <a:schemeClr val="hlink"/>
              </a:solidFill>
            </a:endParaRPr>
          </a:p>
          <a:p>
            <a:pPr marL="457200" lvl="0" indent="-342900" algn="l" rtl="0">
              <a:lnSpc>
                <a:spcPct val="150000"/>
              </a:lnSpc>
              <a:spcBef>
                <a:spcPts val="900"/>
              </a:spcBef>
              <a:spcAft>
                <a:spcPts val="0"/>
              </a:spcAft>
              <a:buSzPts val="1800"/>
              <a:buChar char="●"/>
            </a:pPr>
            <a:r>
              <a:rPr lang="en-GB" u="sng">
                <a:solidFill>
                  <a:schemeClr val="hlink"/>
                </a:solidFill>
                <a:hlinkClick r:id="rId6">
                  <a:extLst>
                    <a:ext uri="{A12FA001-AC4F-418D-AE19-62706E023703}">
                      <ahyp:hlinkClr xmlns:ahyp="http://schemas.microsoft.com/office/drawing/2018/hyperlinkcolor" val="tx"/>
                    </a:ext>
                  </a:extLst>
                </a:hlinkClick>
              </a:rPr>
              <a:t>Generative AI: product safety standards</a:t>
            </a:r>
            <a:endParaRPr>
              <a:solidFill>
                <a:schemeClr val="hlink"/>
              </a:solidFill>
            </a:endParaRPr>
          </a:p>
          <a:p>
            <a:pPr marL="457200" lvl="0" indent="-342900" algn="l" rtl="0">
              <a:lnSpc>
                <a:spcPct val="150000"/>
              </a:lnSpc>
              <a:spcBef>
                <a:spcPts val="900"/>
              </a:spcBef>
              <a:spcAft>
                <a:spcPts val="0"/>
              </a:spcAft>
              <a:buSzPts val="1800"/>
              <a:buChar char="●"/>
            </a:pPr>
            <a:r>
              <a:rPr lang="en-GB" u="sng">
                <a:solidFill>
                  <a:schemeClr val="hlink"/>
                </a:solidFill>
                <a:hlinkClick r:id="rId7">
                  <a:extLst>
                    <a:ext uri="{A12FA001-AC4F-418D-AE19-62706E023703}">
                      <ahyp:hlinkClr xmlns:ahyp="http://schemas.microsoft.com/office/drawing/2018/hyperlinkcolor" val="tx"/>
                    </a:ext>
                  </a:extLst>
                </a:hlinkClick>
              </a:rPr>
              <a:t>Artificial intelligence (AI) in education</a:t>
            </a:r>
            <a:endParaRPr>
              <a:solidFill>
                <a:schemeClr val="hlink"/>
              </a:solidFill>
            </a:endParaRPr>
          </a:p>
          <a:p>
            <a:pPr marL="457200" lvl="0" indent="0" algn="l" rtl="0">
              <a:lnSpc>
                <a:spcPct val="115000"/>
              </a:lnSpc>
              <a:spcBef>
                <a:spcPts val="900"/>
              </a:spcBef>
              <a:spcAft>
                <a:spcPts val="0"/>
              </a:spcAft>
              <a:buSzPts val="1800"/>
              <a:buNone/>
            </a:pPr>
            <a:endParaRPr/>
          </a:p>
          <a:p>
            <a:pPr marL="0" lvl="0" indent="0" algn="l" rtl="0">
              <a:lnSpc>
                <a:spcPct val="100000"/>
              </a:lnSpc>
              <a:spcBef>
                <a:spcPts val="900"/>
              </a:spcBef>
              <a:spcAft>
                <a:spcPts val="0"/>
              </a:spcAft>
              <a:buSzPts val="1800"/>
              <a:buNone/>
            </a:pPr>
            <a:endParaRPr/>
          </a:p>
          <a:p>
            <a:pPr marL="0" lvl="0" indent="0" algn="l" rtl="0">
              <a:lnSpc>
                <a:spcPct val="100000"/>
              </a:lnSpc>
              <a:spcBef>
                <a:spcPts val="900"/>
              </a:spcBef>
              <a:spcAft>
                <a:spcPts val="900"/>
              </a:spcAft>
              <a:buSzPts val="1800"/>
              <a:buNone/>
            </a:pPr>
            <a:endParaRPr/>
          </a:p>
        </p:txBody>
      </p:sp>
      <p:sp>
        <p:nvSpPr>
          <p:cNvPr id="163" name="Google Shape;163;g324eb7b7567_0_23"/>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164" name="Google Shape;164;g324eb7b7567_0_23"/>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g32a45788f0b_0_8" descr="This slide encourages you to consider how you can consider critical thinking in your role.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GB"/>
              <a:t>Critical thinking reflection</a:t>
            </a:r>
            <a:endParaRPr/>
          </a:p>
        </p:txBody>
      </p:sp>
      <p:sp>
        <p:nvSpPr>
          <p:cNvPr id="171" name="Google Shape;171;g32a45788f0b_0_8"/>
          <p:cNvSpPr txBox="1">
            <a:spLocks noGrp="1"/>
          </p:cNvSpPr>
          <p:nvPr>
            <p:ph type="body" idx="1"/>
          </p:nvPr>
        </p:nvSpPr>
        <p:spPr>
          <a:xfrm>
            <a:off x="647725" y="931531"/>
            <a:ext cx="10857572" cy="71356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1500"/>
              <a:t>Task: reflect on how you can encourage critical thinking in your role working with students and pupils. Below are some general resources that may be useful, but you may have specific examples in your role that you could consider or share with a colleague in a discussion. </a:t>
            </a:r>
            <a:endParaRPr sz="1500"/>
          </a:p>
          <a:p>
            <a:pPr marL="0" lvl="0" indent="0" algn="l" rtl="0">
              <a:lnSpc>
                <a:spcPct val="100000"/>
              </a:lnSpc>
              <a:spcBef>
                <a:spcPts val="900"/>
              </a:spcBef>
              <a:spcAft>
                <a:spcPts val="900"/>
              </a:spcAft>
              <a:buSzPts val="1800"/>
              <a:buNone/>
            </a:pPr>
            <a:endParaRPr/>
          </a:p>
        </p:txBody>
      </p:sp>
      <p:graphicFrame>
        <p:nvGraphicFramePr>
          <p:cNvPr id="172" name="Google Shape;172;g32a45788f0b_0_8"/>
          <p:cNvGraphicFramePr/>
          <p:nvPr>
            <p:extLst>
              <p:ext uri="{D42A27DB-BD31-4B8C-83A1-F6EECF244321}">
                <p14:modId xmlns:p14="http://schemas.microsoft.com/office/powerpoint/2010/main" val="3193634657"/>
              </p:ext>
            </p:extLst>
          </p:nvPr>
        </p:nvGraphicFramePr>
        <p:xfrm>
          <a:off x="626171" y="1772979"/>
          <a:ext cx="10879125" cy="4300950"/>
        </p:xfrm>
        <a:graphic>
          <a:graphicData uri="http://schemas.openxmlformats.org/drawingml/2006/table">
            <a:tbl>
              <a:tblPr firstRow="1">
                <a:noFill/>
                <a:tableStyleId>{58781C7E-1044-458B-9DF6-FD77C04F92DE}</a:tableStyleId>
              </a:tblPr>
              <a:tblGrid>
                <a:gridCol w="3626375">
                  <a:extLst>
                    <a:ext uri="{9D8B030D-6E8A-4147-A177-3AD203B41FA5}">
                      <a16:colId xmlns:a16="http://schemas.microsoft.com/office/drawing/2014/main" val="20000"/>
                    </a:ext>
                  </a:extLst>
                </a:gridCol>
                <a:gridCol w="5291050">
                  <a:extLst>
                    <a:ext uri="{9D8B030D-6E8A-4147-A177-3AD203B41FA5}">
                      <a16:colId xmlns:a16="http://schemas.microsoft.com/office/drawing/2014/main" val="20001"/>
                    </a:ext>
                  </a:extLst>
                </a:gridCol>
                <a:gridCol w="1961700">
                  <a:extLst>
                    <a:ext uri="{9D8B030D-6E8A-4147-A177-3AD203B41FA5}">
                      <a16:colId xmlns:a16="http://schemas.microsoft.com/office/drawing/2014/main" val="20002"/>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300" b="1" u="none" strike="noStrike" cap="none" dirty="0"/>
                        <a:t>Resource</a:t>
                      </a:r>
                      <a:endParaRPr sz="1300" b="1"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300" b="1" u="none" strike="noStrike" cap="none" dirty="0"/>
                        <a:t>Link</a:t>
                      </a:r>
                      <a:endParaRPr sz="1300" b="1"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300" b="1" u="none" strike="noStrike" cap="none" dirty="0"/>
                        <a:t>Age range</a:t>
                      </a:r>
                      <a:endParaRPr sz="1300" b="1"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300" u="none" strike="noStrike" cap="none" dirty="0"/>
                        <a:t>‘Be Internet Legends’ from Google</a:t>
                      </a:r>
                      <a:endParaRPr sz="1300"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300" u="sng" strike="noStrike" cap="none" dirty="0">
                          <a:solidFill>
                            <a:schemeClr val="hlink"/>
                          </a:solidFill>
                          <a:hlinkClick r:id="rId3"/>
                        </a:rPr>
                        <a:t>beinternetlegends.withgoogle.com/en_uk/</a:t>
                      </a:r>
                      <a:endParaRPr sz="1300" u="none" strike="noStrike" cap="none" dirty="0"/>
                    </a:p>
                    <a:p>
                      <a:pPr marL="0" marR="0" lvl="0" indent="0" algn="l" rtl="0">
                        <a:lnSpc>
                          <a:spcPct val="100000"/>
                        </a:lnSpc>
                        <a:spcBef>
                          <a:spcPts val="0"/>
                        </a:spcBef>
                        <a:spcAft>
                          <a:spcPts val="0"/>
                        </a:spcAft>
                        <a:buClr>
                          <a:srgbClr val="000000"/>
                        </a:buClr>
                        <a:buSzPts val="1400"/>
                        <a:buFont typeface="Arial"/>
                        <a:buNone/>
                      </a:pPr>
                      <a:endParaRPr sz="1300"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300" u="none" strike="noStrike" cap="none" dirty="0"/>
                        <a:t>Key Stage 2</a:t>
                      </a:r>
                      <a:endParaRPr sz="1300"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AEEBF"/>
                    </a:solidFill>
                  </a:tcPr>
                </a:tc>
                <a:extLst>
                  <a:ext uri="{0D108BD9-81ED-4DB2-BD59-A6C34878D82A}">
                    <a16:rowId xmlns:a16="http://schemas.microsoft.com/office/drawing/2014/main" val="10001"/>
                  </a:ext>
                </a:extLst>
              </a:tr>
              <a:tr h="643500">
                <a:tc>
                  <a:txBody>
                    <a:bodyPr/>
                    <a:lstStyle/>
                    <a:p>
                      <a:pPr marL="0" marR="0" lvl="0" indent="0" algn="l" rtl="0">
                        <a:lnSpc>
                          <a:spcPct val="100000"/>
                        </a:lnSpc>
                        <a:spcBef>
                          <a:spcPts val="0"/>
                        </a:spcBef>
                        <a:spcAft>
                          <a:spcPts val="0"/>
                        </a:spcAft>
                        <a:buClr>
                          <a:srgbClr val="000000"/>
                        </a:buClr>
                        <a:buSzPts val="1400"/>
                        <a:buFont typeface="Arial"/>
                        <a:buNone/>
                      </a:pPr>
                      <a:r>
                        <a:rPr lang="en-GB" sz="1300" u="none" strike="noStrike" cap="none" dirty="0"/>
                        <a:t>‘An introduction to critical thinking online’ from Internet Matters</a:t>
                      </a:r>
                      <a:endParaRPr sz="1300"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300" u="sng" strike="noStrike" cap="none" dirty="0">
                          <a:solidFill>
                            <a:schemeClr val="hlink"/>
                          </a:solidFill>
                          <a:hlinkClick r:id="rId4"/>
                        </a:rPr>
                        <a:t>www.internetmatters.org/digital-matters/lesson/introduction-to-thinking-critically-online/</a:t>
                      </a:r>
                      <a:endParaRPr sz="1300"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300" u="none" strike="noStrike" cap="none" dirty="0"/>
                        <a:t>Key Stage 2</a:t>
                      </a:r>
                      <a:endParaRPr sz="1300"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300" u="none" strike="noStrike" cap="none" dirty="0"/>
                        <a:t>‘A brief history of fake news’ from the BBC</a:t>
                      </a:r>
                      <a:endParaRPr sz="1300"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300" u="sng" strike="noStrike" cap="none" dirty="0">
                          <a:solidFill>
                            <a:schemeClr val="hlink"/>
                          </a:solidFill>
                          <a:hlinkClick r:id="rId5"/>
                        </a:rPr>
                        <a:t>www.bbc.co.uk/bitesize/articles/zwcgn9q</a:t>
                      </a:r>
                      <a:r>
                        <a:rPr lang="en-GB" sz="1300" u="none" strike="noStrike" cap="none" dirty="0"/>
                        <a:t> </a:t>
                      </a:r>
                      <a:endParaRPr sz="1300"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300" u="none" strike="noStrike" cap="none" dirty="0"/>
                        <a:t>Key Stage 2-3</a:t>
                      </a:r>
                      <a:endParaRPr sz="1300"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AEEBF"/>
                    </a:solidFill>
                  </a:tcPr>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300" u="none" strike="noStrike" cap="none" dirty="0"/>
                        <a:t>‘Project Evolve’ from the South West Grid for Learning</a:t>
                      </a:r>
                      <a:endParaRPr sz="1300"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300" u="sng" strike="noStrike" cap="none" dirty="0">
                          <a:solidFill>
                            <a:schemeClr val="hlink"/>
                          </a:solidFill>
                          <a:hlinkClick r:id="rId6"/>
                        </a:rPr>
                        <a:t>projectevolve.co.uk/</a:t>
                      </a:r>
                      <a:r>
                        <a:rPr lang="en-GB" sz="1300" u="none" strike="noStrike" cap="none" dirty="0"/>
                        <a:t> </a:t>
                      </a:r>
                      <a:endParaRPr sz="1300"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300" u="none" strike="noStrike" cap="none" dirty="0"/>
                        <a:t>Key Stages 1-4</a:t>
                      </a:r>
                      <a:endParaRPr sz="1300"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extLst>
                  <a:ext uri="{0D108BD9-81ED-4DB2-BD59-A6C34878D82A}">
                    <a16:rowId xmlns:a16="http://schemas.microsoft.com/office/drawing/2014/main" val="10004"/>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300" u="none" strike="noStrike" cap="none" dirty="0"/>
                        <a:t>‘Trust Me’ resource from </a:t>
                      </a:r>
                      <a:r>
                        <a:rPr lang="en-GB" sz="1300" u="none" strike="noStrike" cap="none" dirty="0">
                          <a:solidFill>
                            <a:schemeClr val="dk1"/>
                          </a:solidFill>
                        </a:rPr>
                        <a:t>Childnet </a:t>
                      </a:r>
                      <a:endParaRPr sz="1300"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SzPts val="1400"/>
                        <a:buFont typeface="Arial"/>
                        <a:buNone/>
                      </a:pPr>
                      <a:r>
                        <a:rPr lang="en-GB" sz="1300" u="sng" strike="noStrike" cap="none" dirty="0">
                          <a:solidFill>
                            <a:schemeClr val="hlink"/>
                          </a:solidFill>
                          <a:hlinkClick r:id="rId7"/>
                        </a:rPr>
                        <a:t>www.childnet.com/resources/trust-me/</a:t>
                      </a:r>
                      <a:endParaRPr sz="1300" u="none" strike="noStrike" cap="none" dirty="0"/>
                    </a:p>
                    <a:p>
                      <a:pPr marL="0" marR="0" lvl="0" indent="0" algn="l" rtl="0">
                        <a:lnSpc>
                          <a:spcPct val="100000"/>
                        </a:lnSpc>
                        <a:spcBef>
                          <a:spcPts val="0"/>
                        </a:spcBef>
                        <a:spcAft>
                          <a:spcPts val="0"/>
                        </a:spcAft>
                        <a:buClr>
                          <a:srgbClr val="000000"/>
                        </a:buClr>
                        <a:buSzPts val="1400"/>
                        <a:buFont typeface="Arial"/>
                        <a:buNone/>
                      </a:pPr>
                      <a:endParaRPr sz="1300"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300" u="none" strike="noStrike" cap="none" dirty="0"/>
                        <a:t>Key Stages 2-3</a:t>
                      </a:r>
                      <a:endParaRPr sz="1300"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AEEBF"/>
                    </a:solidFill>
                  </a:tcPr>
                </a:tc>
                <a:extLst>
                  <a:ext uri="{0D108BD9-81ED-4DB2-BD59-A6C34878D82A}">
                    <a16:rowId xmlns:a16="http://schemas.microsoft.com/office/drawing/2014/main" val="10005"/>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300" u="none" strike="noStrike" cap="none" dirty="0"/>
                        <a:t>Online Safety Unit for KS4 from the National Centre for Computing Education</a:t>
                      </a:r>
                      <a:endParaRPr sz="1300"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300" u="sng" strike="noStrike" cap="none" dirty="0">
                          <a:solidFill>
                            <a:schemeClr val="hlink"/>
                          </a:solidFill>
                          <a:hlinkClick r:id="rId8"/>
                        </a:rPr>
                        <a:t>https://teachcomputing.org/curriculum/key-stage-4/online-safety</a:t>
                      </a:r>
                      <a:endParaRPr sz="1300"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300" u="none" strike="noStrike" cap="none" dirty="0"/>
                        <a:t>Key Stage 4</a:t>
                      </a:r>
                      <a:endParaRPr sz="1300"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extLst>
                  <a:ext uri="{0D108BD9-81ED-4DB2-BD59-A6C34878D82A}">
                    <a16:rowId xmlns:a16="http://schemas.microsoft.com/office/drawing/2014/main" val="10006"/>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300" u="none" strike="noStrike" cap="none" dirty="0"/>
                        <a:t>‘Five actions for college leaders’ article from Jisc</a:t>
                      </a:r>
                      <a:endParaRPr sz="1300"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300" u="sng" strike="noStrike" cap="none" dirty="0">
                          <a:solidFill>
                            <a:schemeClr val="hlink"/>
                          </a:solidFill>
                          <a:hlinkClick r:id="rId9"/>
                        </a:rPr>
                        <a:t>www.jisc.ac.uk/blog/ai-five-actions-for-college-leaders</a:t>
                      </a:r>
                      <a:endParaRPr sz="1300"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300" u="none" strike="noStrike" cap="none" dirty="0"/>
                        <a:t>College/FE</a:t>
                      </a:r>
                      <a:endParaRPr sz="1300"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AEEBF"/>
                    </a:solidFill>
                  </a:tcPr>
                </a:tc>
                <a:extLst>
                  <a:ext uri="{0D108BD9-81ED-4DB2-BD59-A6C34878D82A}">
                    <a16:rowId xmlns:a16="http://schemas.microsoft.com/office/drawing/2014/main" val="10007"/>
                  </a:ext>
                </a:extLst>
              </a:tr>
            </a:tbl>
          </a:graphicData>
        </a:graphic>
      </p:graphicFrame>
      <p:sp>
        <p:nvSpPr>
          <p:cNvPr id="173" name="Google Shape;173;g32a45788f0b_0_8"/>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174" name="Google Shape;174;g32a45788f0b_0_8"/>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g3346d2b12c1_3_132" descr="This slide indicates that we're moving to the next section in the workbook. "/>
          <p:cNvSpPr txBox="1">
            <a:spLocks noGrp="1"/>
          </p:cNvSpPr>
          <p:nvPr>
            <p:ph type="ctrTitle"/>
          </p:nvPr>
        </p:nvSpPr>
        <p:spPr>
          <a:xfrm>
            <a:off x="1838586" y="2836677"/>
            <a:ext cx="7492800" cy="1630200"/>
          </a:xfrm>
          <a:prstGeom prst="rect">
            <a:avLst/>
          </a:prstGeom>
          <a:noFill/>
          <a:ln>
            <a:noFill/>
          </a:ln>
        </p:spPr>
        <p:txBody>
          <a:bodyPr spcFirstLastPara="1" wrap="square" lIns="0" tIns="0" rIns="0" bIns="0" anchor="t" anchorCtr="0">
            <a:normAutofit/>
          </a:bodyPr>
          <a:lstStyle/>
          <a:p>
            <a:pPr marL="0" lvl="0" indent="0" algn="l" rtl="0">
              <a:lnSpc>
                <a:spcPct val="85000"/>
              </a:lnSpc>
              <a:spcBef>
                <a:spcPts val="0"/>
              </a:spcBef>
              <a:spcAft>
                <a:spcPts val="0"/>
              </a:spcAft>
              <a:buClr>
                <a:schemeClr val="dk1"/>
              </a:buClr>
              <a:buSzPts val="3600"/>
              <a:buFont typeface="Arial"/>
              <a:buNone/>
            </a:pPr>
            <a:r>
              <a:rPr lang="en-GB"/>
              <a:t>Evaluating generative AI outputs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34679478df7_0_290" descr="This slide contains links to the third video and related transcript. "/>
          <p:cNvSpPr txBox="1">
            <a:spLocks noGrp="1"/>
          </p:cNvSpPr>
          <p:nvPr>
            <p:ph type="title" idx="4294967295"/>
          </p:nvPr>
        </p:nvSpPr>
        <p:spPr>
          <a:xfrm>
            <a:off x="647724" y="614474"/>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003764"/>
                </a:solidFill>
                <a:effectLst/>
                <a:uLnTx/>
                <a:uFillTx/>
                <a:latin typeface="Arial"/>
                <a:ea typeface="Arial"/>
                <a:cs typeface="Arial"/>
                <a:sym typeface="Arial"/>
              </a:rPr>
              <a:t>Module 3 Video 3: Evaluating generative AI outputs</a:t>
            </a:r>
          </a:p>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endParaRPr kumimoji="0" lang="en-GB" sz="2400" b="1" i="0" u="none" strike="noStrike" kern="0" cap="none" spc="0" normalizeH="0" baseline="0" noProof="0" dirty="0">
              <a:ln>
                <a:noFill/>
              </a:ln>
              <a:solidFill>
                <a:srgbClr val="003764"/>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endParaRPr kumimoji="0" lang="en-GB" sz="2400" b="1" i="0" u="none" strike="noStrike" kern="0" cap="none" spc="0" normalizeH="0" baseline="0" noProof="0" dirty="0">
              <a:ln>
                <a:noFill/>
              </a:ln>
              <a:solidFill>
                <a:srgbClr val="003764"/>
              </a:solidFill>
              <a:effectLst/>
              <a:uLnTx/>
              <a:uFillTx/>
              <a:latin typeface="Arial"/>
              <a:ea typeface="Arial"/>
              <a:cs typeface="Arial"/>
              <a:sym typeface="Arial"/>
            </a:endParaRPr>
          </a:p>
        </p:txBody>
      </p:sp>
      <p:sp>
        <p:nvSpPr>
          <p:cNvPr id="185" name="Google Shape;185;g34679478df7_0_290"/>
          <p:cNvSpPr txBox="1"/>
          <p:nvPr/>
        </p:nvSpPr>
        <p:spPr>
          <a:xfrm>
            <a:off x="2721803" y="2248600"/>
            <a:ext cx="7676700" cy="512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rgbClr val="003764"/>
                </a:solidFill>
                <a:latin typeface="Arial"/>
                <a:ea typeface="Arial"/>
                <a:cs typeface="Arial"/>
                <a:sym typeface="Arial"/>
                <a:hlinkClick r:id="rId3"/>
              </a:rPr>
              <a:t>Click here to watch</a:t>
            </a:r>
            <a:r>
              <a:rPr lang="en-GB" sz="2400" b="1" i="0" u="none" strike="noStrike" cap="none" dirty="0">
                <a:solidFill>
                  <a:srgbClr val="003764"/>
                </a:solidFill>
                <a:latin typeface="Arial"/>
                <a:ea typeface="Arial"/>
                <a:cs typeface="Arial"/>
                <a:sym typeface="Arial"/>
              </a:rPr>
              <a:t>:</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2400"/>
              <a:buFont typeface="Arial"/>
              <a:buNone/>
            </a:pPr>
            <a:r>
              <a:rPr lang="en-GB" sz="2400" b="1" i="0" u="none" strike="noStrike" cap="none" dirty="0">
                <a:solidFill>
                  <a:srgbClr val="003764"/>
                </a:solidFill>
                <a:latin typeface="Arial"/>
                <a:ea typeface="Arial"/>
                <a:cs typeface="Arial"/>
                <a:sym typeface="Arial"/>
              </a:rPr>
              <a:t>Module 3 Video 3: Evaluating generative AI outputs</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400"/>
              <a:buFont typeface="Arial"/>
              <a:buNone/>
            </a:pPr>
            <a:endParaRPr sz="2400" b="1" i="0" u="none" strike="noStrike" cap="none" dirty="0">
              <a:solidFill>
                <a:srgbClr val="003764"/>
              </a:solidFill>
              <a:latin typeface="Arial"/>
              <a:ea typeface="Arial"/>
              <a:cs typeface="Arial"/>
              <a:sym typeface="Arial"/>
            </a:endParaRPr>
          </a:p>
        </p:txBody>
      </p:sp>
      <p:pic>
        <p:nvPicPr>
          <p:cNvPr id="186" name="Google Shape;186;g34679478df7_0_29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44950" y="1414126"/>
            <a:ext cx="2476851" cy="2476851"/>
          </a:xfrm>
          <a:prstGeom prst="rect">
            <a:avLst/>
          </a:prstGeom>
          <a:noFill/>
          <a:ln>
            <a:noFill/>
          </a:ln>
        </p:spPr>
      </p:pic>
      <p:sp>
        <p:nvSpPr>
          <p:cNvPr id="187" name="Google Shape;187;g34679478df7_0_290"/>
          <p:cNvSpPr txBox="1"/>
          <p:nvPr/>
        </p:nvSpPr>
        <p:spPr>
          <a:xfrm>
            <a:off x="2721803" y="4358050"/>
            <a:ext cx="7676700" cy="512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rgbClr val="003764"/>
                </a:solidFill>
                <a:latin typeface="Arial"/>
                <a:ea typeface="Arial"/>
                <a:cs typeface="Arial"/>
                <a:sym typeface="Arial"/>
                <a:hlinkClick r:id="rId5"/>
              </a:rPr>
              <a:t>Click here to read the transcript of</a:t>
            </a:r>
            <a:r>
              <a:rPr lang="en-GB" sz="2400" b="1" i="0" u="none" strike="noStrike" cap="none" dirty="0">
                <a:solidFill>
                  <a:srgbClr val="003764"/>
                </a:solidFill>
                <a:latin typeface="Arial"/>
                <a:ea typeface="Arial"/>
                <a:cs typeface="Arial"/>
                <a:sym typeface="Arial"/>
              </a:rPr>
              <a:t>:</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2400"/>
              <a:buFont typeface="Arial"/>
              <a:buNone/>
            </a:pPr>
            <a:r>
              <a:rPr lang="en-GB" sz="2400" b="1" i="0" u="none" strike="noStrike" cap="none" dirty="0">
                <a:solidFill>
                  <a:srgbClr val="003764"/>
                </a:solidFill>
                <a:latin typeface="Arial"/>
                <a:ea typeface="Arial"/>
                <a:cs typeface="Arial"/>
                <a:sym typeface="Arial"/>
              </a:rPr>
              <a:t>Module 3 Video 3: Evaluating generative AI outputs</a:t>
            </a:r>
            <a:endParaRPr sz="2400" b="1" i="0" u="none" strike="noStrike" cap="none" dirty="0">
              <a:solidFill>
                <a:srgbClr val="003764"/>
              </a:solidFill>
              <a:latin typeface="Arial"/>
              <a:ea typeface="Arial"/>
              <a:cs typeface="Arial"/>
              <a:sym typeface="Arial"/>
            </a:endParaRPr>
          </a:p>
        </p:txBody>
      </p:sp>
      <p:pic>
        <p:nvPicPr>
          <p:cNvPr id="188" name="Google Shape;188;g34679478df7_0_290">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526704" y="3657578"/>
            <a:ext cx="1913349" cy="1913349"/>
          </a:xfrm>
          <a:prstGeom prst="rect">
            <a:avLst/>
          </a:prstGeom>
          <a:noFill/>
          <a:ln>
            <a:noFill/>
          </a:ln>
        </p:spPr>
      </p:pic>
      <p:sp>
        <p:nvSpPr>
          <p:cNvPr id="3" name="Google Shape;213;g3466b53d731_0_174">
            <a:extLst>
              <a:ext uri="{FF2B5EF4-FFF2-40B4-BE49-F238E27FC236}">
                <a16:creationId xmlns:a16="http://schemas.microsoft.com/office/drawing/2014/main" id="{D7FDFB80-E879-ECF5-D1C0-9FB24E964FE6}"/>
              </a:ext>
            </a:extLst>
          </p:cNvPr>
          <p:cNvSpPr txBox="1"/>
          <p:nvPr/>
        </p:nvSpPr>
        <p:spPr>
          <a:xfrm>
            <a:off x="644570" y="5579337"/>
            <a:ext cx="8751850" cy="512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pPr>
            <a:r>
              <a:rPr lang="en-GB" sz="1600" b="1">
                <a:solidFill>
                  <a:srgbClr val="003764"/>
                </a:solidFill>
                <a:hlinkClick r:id="rId7"/>
              </a:rPr>
              <a:t>There is further reading and viewing available on the Chartered College of Teaching site.</a:t>
            </a:r>
            <a:endParaRPr lang="en-US" sz="1600"/>
          </a:p>
        </p:txBody>
      </p:sp>
      <p:sp>
        <p:nvSpPr>
          <p:cNvPr id="189" name="Google Shape;189;g34679478df7_0_290"/>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Module 3: Developing the safe use of Generative AI in education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p:txBody>
      </p:sp>
      <p:sp>
        <p:nvSpPr>
          <p:cNvPr id="190" name="Google Shape;190;g34679478df7_0_29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g34679478df7_0_106" descr="This slide indicates that we're moving to the next section in the workbook. "/>
          <p:cNvSpPr txBox="1">
            <a:spLocks noGrp="1"/>
          </p:cNvSpPr>
          <p:nvPr>
            <p:ph type="ctrTitle"/>
          </p:nvPr>
        </p:nvSpPr>
        <p:spPr>
          <a:xfrm>
            <a:off x="1838586" y="2836677"/>
            <a:ext cx="7492800" cy="1630200"/>
          </a:xfrm>
          <a:prstGeom prst="rect">
            <a:avLst/>
          </a:prstGeom>
          <a:noFill/>
          <a:ln>
            <a:noFill/>
          </a:ln>
        </p:spPr>
        <p:txBody>
          <a:bodyPr spcFirstLastPara="1" wrap="square" lIns="0" tIns="0" rIns="0" bIns="0" anchor="t" anchorCtr="0">
            <a:normAutofit/>
          </a:bodyPr>
          <a:lstStyle/>
          <a:p>
            <a:pPr marL="0" lvl="0" indent="0" algn="l" rtl="0">
              <a:lnSpc>
                <a:spcPct val="85000"/>
              </a:lnSpc>
              <a:spcBef>
                <a:spcPts val="0"/>
              </a:spcBef>
              <a:spcAft>
                <a:spcPts val="0"/>
              </a:spcAft>
              <a:buClr>
                <a:schemeClr val="dk1"/>
              </a:buClr>
              <a:buSzPts val="3600"/>
              <a:buFont typeface="Arial"/>
              <a:buNone/>
            </a:pPr>
            <a:r>
              <a:rPr lang="en-GB"/>
              <a:t>Data protection and intellectual property</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g34679478df7_0_301" descr="This slide contains links to the fourth video and related transcript. "/>
          <p:cNvSpPr txBox="1">
            <a:spLocks noGrp="1"/>
          </p:cNvSpPr>
          <p:nvPr>
            <p:ph type="title" idx="4294967295"/>
          </p:nvPr>
        </p:nvSpPr>
        <p:spPr>
          <a:xfrm>
            <a:off x="647724" y="527045"/>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003764"/>
                </a:solidFill>
                <a:effectLst/>
                <a:uLnTx/>
                <a:uFillTx/>
                <a:latin typeface="Arial"/>
                <a:ea typeface="Arial"/>
                <a:cs typeface="Arial"/>
                <a:sym typeface="Arial"/>
              </a:rPr>
              <a:t>Module 3 Video 4: Data protection and intellectual property</a:t>
            </a:r>
          </a:p>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endParaRPr kumimoji="0" lang="en-GB" sz="2400" b="1" i="0" u="none" strike="noStrike" kern="0" cap="none" spc="0" normalizeH="0" baseline="0" noProof="0" dirty="0">
              <a:ln>
                <a:noFill/>
              </a:ln>
              <a:solidFill>
                <a:srgbClr val="003764"/>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endParaRPr kumimoji="0" lang="en-GB" sz="2400" b="1" i="0" u="none" strike="noStrike" kern="0" cap="none" spc="0" normalizeH="0" baseline="0" noProof="0" dirty="0">
              <a:ln>
                <a:noFill/>
              </a:ln>
              <a:solidFill>
                <a:srgbClr val="003764"/>
              </a:solidFill>
              <a:effectLst/>
              <a:uLnTx/>
              <a:uFillTx/>
              <a:latin typeface="Arial"/>
              <a:ea typeface="Arial"/>
              <a:cs typeface="Arial"/>
              <a:sym typeface="Arial"/>
            </a:endParaRPr>
          </a:p>
        </p:txBody>
      </p:sp>
      <p:sp>
        <p:nvSpPr>
          <p:cNvPr id="201" name="Google Shape;201;g34679478df7_0_301"/>
          <p:cNvSpPr txBox="1"/>
          <p:nvPr/>
        </p:nvSpPr>
        <p:spPr>
          <a:xfrm>
            <a:off x="2721803" y="2248600"/>
            <a:ext cx="7676700" cy="512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rgbClr val="003764"/>
                </a:solidFill>
                <a:latin typeface="Arial"/>
                <a:ea typeface="Arial"/>
                <a:cs typeface="Arial"/>
                <a:sym typeface="Arial"/>
                <a:hlinkClick r:id="rId3"/>
              </a:rPr>
              <a:t>Click here to watch</a:t>
            </a:r>
            <a:r>
              <a:rPr lang="en-GB" sz="2400" b="1" i="0" u="none" strike="noStrike" cap="none" dirty="0">
                <a:solidFill>
                  <a:srgbClr val="003764"/>
                </a:solidFill>
                <a:latin typeface="Arial"/>
                <a:ea typeface="Arial"/>
                <a:cs typeface="Arial"/>
                <a:sym typeface="Arial"/>
              </a:rPr>
              <a:t>:</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dirty="0">
                <a:solidFill>
                  <a:srgbClr val="003764"/>
                </a:solidFill>
                <a:latin typeface="Arial"/>
                <a:ea typeface="Arial"/>
                <a:cs typeface="Arial"/>
                <a:sym typeface="Arial"/>
              </a:rPr>
              <a:t>Module 3 Video 4: Data protection and intellectual property</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400"/>
              <a:buFont typeface="Arial"/>
              <a:buNone/>
            </a:pPr>
            <a:endParaRPr sz="2400" b="1" i="0" u="none" strike="noStrike" cap="none" dirty="0">
              <a:solidFill>
                <a:srgbClr val="003764"/>
              </a:solidFill>
              <a:latin typeface="Arial"/>
              <a:ea typeface="Arial"/>
              <a:cs typeface="Arial"/>
              <a:sym typeface="Arial"/>
            </a:endParaRPr>
          </a:p>
        </p:txBody>
      </p:sp>
      <p:pic>
        <p:nvPicPr>
          <p:cNvPr id="202" name="Google Shape;202;g34679478df7_0_30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44950" y="1414126"/>
            <a:ext cx="2476851" cy="2476851"/>
          </a:xfrm>
          <a:prstGeom prst="rect">
            <a:avLst/>
          </a:prstGeom>
          <a:noFill/>
          <a:ln>
            <a:noFill/>
          </a:ln>
        </p:spPr>
      </p:pic>
      <p:sp>
        <p:nvSpPr>
          <p:cNvPr id="203" name="Google Shape;203;g34679478df7_0_301"/>
          <p:cNvSpPr txBox="1"/>
          <p:nvPr/>
        </p:nvSpPr>
        <p:spPr>
          <a:xfrm>
            <a:off x="2721803" y="4358050"/>
            <a:ext cx="7676700" cy="512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rgbClr val="003764"/>
                </a:solidFill>
                <a:latin typeface="Arial"/>
                <a:ea typeface="Arial"/>
                <a:cs typeface="Arial"/>
                <a:sym typeface="Arial"/>
                <a:hlinkClick r:id="rId5"/>
              </a:rPr>
              <a:t>Click here to read the transcript of</a:t>
            </a:r>
            <a:r>
              <a:rPr lang="en-GB" sz="2400" b="1" i="0" u="none" strike="noStrike" cap="none" dirty="0">
                <a:solidFill>
                  <a:srgbClr val="003764"/>
                </a:solidFill>
                <a:latin typeface="Arial"/>
                <a:ea typeface="Arial"/>
                <a:cs typeface="Arial"/>
                <a:sym typeface="Arial"/>
              </a:rPr>
              <a:t>:</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dirty="0">
                <a:solidFill>
                  <a:srgbClr val="003764"/>
                </a:solidFill>
                <a:latin typeface="Arial"/>
                <a:ea typeface="Arial"/>
                <a:cs typeface="Arial"/>
                <a:sym typeface="Arial"/>
              </a:rPr>
              <a:t>Module 3 Video 4: Data protection and intellectual property</a:t>
            </a:r>
            <a:endParaRPr sz="2400" b="1" i="0" u="none" strike="noStrike" cap="none" dirty="0">
              <a:solidFill>
                <a:srgbClr val="003764"/>
              </a:solidFill>
              <a:latin typeface="Arial"/>
              <a:ea typeface="Arial"/>
              <a:cs typeface="Arial"/>
              <a:sym typeface="Arial"/>
            </a:endParaRPr>
          </a:p>
        </p:txBody>
      </p:sp>
      <p:pic>
        <p:nvPicPr>
          <p:cNvPr id="204" name="Google Shape;204;g34679478df7_0_301">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526704" y="3657578"/>
            <a:ext cx="1913349" cy="1913349"/>
          </a:xfrm>
          <a:prstGeom prst="rect">
            <a:avLst/>
          </a:prstGeom>
          <a:noFill/>
          <a:ln>
            <a:noFill/>
          </a:ln>
        </p:spPr>
      </p:pic>
      <p:sp>
        <p:nvSpPr>
          <p:cNvPr id="3" name="Google Shape;213;g3466b53d731_0_174">
            <a:extLst>
              <a:ext uri="{FF2B5EF4-FFF2-40B4-BE49-F238E27FC236}">
                <a16:creationId xmlns:a16="http://schemas.microsoft.com/office/drawing/2014/main" id="{636B3B59-4ABB-42D7-805C-EF4C6B61D3E3}"/>
              </a:ext>
            </a:extLst>
          </p:cNvPr>
          <p:cNvSpPr txBox="1"/>
          <p:nvPr/>
        </p:nvSpPr>
        <p:spPr>
          <a:xfrm>
            <a:off x="644570" y="5579337"/>
            <a:ext cx="8751850" cy="512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pPr>
            <a:r>
              <a:rPr lang="en-GB" sz="1600" b="1">
                <a:solidFill>
                  <a:srgbClr val="003764"/>
                </a:solidFill>
                <a:hlinkClick r:id="rId7"/>
              </a:rPr>
              <a:t>There is further reading and viewing available on the Chartered College of Teaching site.</a:t>
            </a:r>
            <a:endParaRPr lang="en-US" sz="1600"/>
          </a:p>
        </p:txBody>
      </p:sp>
      <p:sp>
        <p:nvSpPr>
          <p:cNvPr id="205" name="Google Shape;205;g34679478df7_0_301"/>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Module 3: Developing the safe use of Generative AI in education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p:txBody>
      </p:sp>
      <p:sp>
        <p:nvSpPr>
          <p:cNvPr id="206" name="Google Shape;206;g34679478df7_0_301"/>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g330c6604f33_0_0"/>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Reflection task 2</a:t>
            </a:r>
            <a:endParaRPr lang="en-GB" dirty="0"/>
          </a:p>
        </p:txBody>
      </p:sp>
      <p:sp>
        <p:nvSpPr>
          <p:cNvPr id="213" name="Google Shape;213;g330c6604f33_0_0"/>
          <p:cNvSpPr txBox="1">
            <a:spLocks noGrp="1"/>
          </p:cNvSpPr>
          <p:nvPr>
            <p:ph type="body" idx="1"/>
          </p:nvPr>
        </p:nvSpPr>
        <p:spPr>
          <a:xfrm>
            <a:off x="626171" y="1142556"/>
            <a:ext cx="10853623" cy="4693500"/>
          </a:xfrm>
          <a:prstGeom prst="rect">
            <a:avLst/>
          </a:prstGeom>
          <a:noFill/>
          <a:ln>
            <a:noFill/>
          </a:ln>
        </p:spPr>
        <p:txBody>
          <a:bodyPr spcFirstLastPara="1" wrap="square" lIns="0" tIns="0" rIns="0" bIns="0" anchor="t" anchorCtr="0">
            <a:noAutofit/>
          </a:bodyPr>
          <a:lstStyle/>
          <a:p>
            <a:pPr marL="0" lvl="0" indent="0" algn="l" rtl="0">
              <a:lnSpc>
                <a:spcPct val="150000"/>
              </a:lnSpc>
              <a:spcBef>
                <a:spcPts val="0"/>
              </a:spcBef>
              <a:spcAft>
                <a:spcPts val="0"/>
              </a:spcAft>
              <a:buSzPts val="1800"/>
              <a:buNone/>
            </a:pPr>
            <a:r>
              <a:rPr lang="en-GB" b="1"/>
              <a:t>Tip:</a:t>
            </a:r>
            <a:r>
              <a:rPr lang="en-GB"/>
              <a:t> if working with colleagues, you could discuss this question. </a:t>
            </a:r>
            <a:endParaRPr/>
          </a:p>
          <a:p>
            <a:pPr marL="0" lvl="0" indent="0" algn="l" rtl="0">
              <a:lnSpc>
                <a:spcPct val="115000"/>
              </a:lnSpc>
              <a:spcBef>
                <a:spcPts val="900"/>
              </a:spcBef>
              <a:spcAft>
                <a:spcPts val="0"/>
              </a:spcAft>
              <a:buSzPts val="1800"/>
              <a:buNone/>
            </a:pPr>
            <a:r>
              <a:rPr lang="en-GB" b="1"/>
              <a:t>Reflection task:</a:t>
            </a:r>
            <a:r>
              <a:rPr lang="en-GB"/>
              <a:t> consider an AI tool that you use or are considering introducing and reflect on the questions on the next slide.</a:t>
            </a:r>
            <a:r>
              <a:rPr lang="en-GB" b="1"/>
              <a:t> Please remember that you should only use AI tools approved for specific uses by your setting.</a:t>
            </a:r>
            <a:r>
              <a:rPr lang="en-GB"/>
              <a:t> </a:t>
            </a:r>
            <a:endParaRPr/>
          </a:p>
          <a:p>
            <a:pPr marL="0" lvl="0" indent="0" algn="l" rtl="0">
              <a:lnSpc>
                <a:spcPct val="115000"/>
              </a:lnSpc>
              <a:spcBef>
                <a:spcPts val="900"/>
              </a:spcBef>
              <a:spcAft>
                <a:spcPts val="0"/>
              </a:spcAft>
              <a:buSzPts val="1800"/>
              <a:buNone/>
            </a:pPr>
            <a:r>
              <a:rPr lang="en-GB"/>
              <a:t>Remember, particularly when considering student use, it’s important to discuss this with your leadership team and follow their guidance – transparency around safe use is very important. </a:t>
            </a:r>
            <a:endParaRPr/>
          </a:p>
          <a:p>
            <a:pPr marL="0" lvl="0" indent="0" algn="l" rtl="0">
              <a:lnSpc>
                <a:spcPct val="100000"/>
              </a:lnSpc>
              <a:spcBef>
                <a:spcPts val="900"/>
              </a:spcBef>
              <a:spcAft>
                <a:spcPts val="900"/>
              </a:spcAft>
              <a:buSzPts val="1800"/>
              <a:buNone/>
            </a:pPr>
            <a:endParaRPr/>
          </a:p>
        </p:txBody>
      </p:sp>
      <p:sp>
        <p:nvSpPr>
          <p:cNvPr id="214" name="Google Shape;214;g330c6604f33_0_0"/>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215" name="Google Shape;215;g330c6604f33_0_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
        <p:cNvGrpSpPr/>
        <p:nvPr/>
      </p:nvGrpSpPr>
      <p:grpSpPr>
        <a:xfrm>
          <a:off x="0" y="0"/>
          <a:ext cx="0" cy="0"/>
          <a:chOff x="0" y="0"/>
          <a:chExt cx="0" cy="0"/>
        </a:xfrm>
      </p:grpSpPr>
      <p:pic>
        <p:nvPicPr>
          <p:cNvPr id="3" name="Picture 2" descr="Children in classroom">
            <a:extLst>
              <a:ext uri="{FF2B5EF4-FFF2-40B4-BE49-F238E27FC236}">
                <a16:creationId xmlns:a16="http://schemas.microsoft.com/office/drawing/2014/main" id="{C20C92A3-5CD1-9D5C-5FB2-DA4A090F2718}"/>
              </a:ext>
            </a:extLst>
          </p:cNvPr>
          <p:cNvPicPr>
            <a:picLocks noChangeAspect="1"/>
          </p:cNvPicPr>
          <p:nvPr/>
        </p:nvPicPr>
        <p:blipFill>
          <a:blip r:embed="rId3"/>
          <a:srcRect l="3623" r="7074"/>
          <a:stretch>
            <a:fillRect/>
          </a:stretch>
        </p:blipFill>
        <p:spPr>
          <a:xfrm>
            <a:off x="5027351" y="0"/>
            <a:ext cx="7164649" cy="5348614"/>
          </a:xfrm>
          <a:prstGeom prst="rect">
            <a:avLst/>
          </a:prstGeom>
        </p:spPr>
      </p:pic>
      <p:pic>
        <p:nvPicPr>
          <p:cNvPr id="62" name="Google Shape;62;g34679478df7_0_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0" y="0"/>
            <a:ext cx="12192000" cy="6858000"/>
          </a:xfrm>
          <a:prstGeom prst="rect">
            <a:avLst/>
          </a:prstGeom>
          <a:noFill/>
          <a:ln>
            <a:noFill/>
          </a:ln>
        </p:spPr>
      </p:pic>
      <p:sp>
        <p:nvSpPr>
          <p:cNvPr id="63" name="Google Shape;63;g34679478df7_0_1" descr="This is a slide showing the structure of modules within the teacher toolkit. "/>
          <p:cNvSpPr txBox="1">
            <a:spLocks noGrp="1"/>
          </p:cNvSpPr>
          <p:nvPr>
            <p:ph type="title"/>
          </p:nvPr>
        </p:nvSpPr>
        <p:spPr>
          <a:xfrm>
            <a:off x="366900" y="501048"/>
            <a:ext cx="883355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a:t>The Safe and Effective Use of AI in Education</a:t>
            </a:r>
            <a:r>
              <a:rPr lang="en-GB" dirty="0"/>
              <a:t> module overview</a:t>
            </a:r>
            <a:endParaRPr/>
          </a:p>
        </p:txBody>
      </p:sp>
      <p:sp>
        <p:nvSpPr>
          <p:cNvPr id="64" name="Google Shape;64;g34679478df7_0_1"/>
          <p:cNvSpPr txBox="1">
            <a:spLocks noGrp="1"/>
          </p:cNvSpPr>
          <p:nvPr>
            <p:ph type="body" idx="1"/>
          </p:nvPr>
        </p:nvSpPr>
        <p:spPr>
          <a:xfrm>
            <a:off x="366900" y="1338450"/>
            <a:ext cx="78834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900"/>
              </a:spcBef>
              <a:spcAft>
                <a:spcPts val="0"/>
              </a:spcAft>
              <a:buSzPts val="1100"/>
              <a:buNone/>
            </a:pPr>
            <a:r>
              <a:rPr lang="en-GB" sz="2000"/>
              <a:t>Module 1: Understanding AI in education</a:t>
            </a:r>
            <a:endParaRPr sz="2000"/>
          </a:p>
          <a:p>
            <a:pPr marL="0" lvl="0" indent="0" algn="l" rtl="0">
              <a:lnSpc>
                <a:spcPct val="100000"/>
              </a:lnSpc>
              <a:spcBef>
                <a:spcPts val="900"/>
              </a:spcBef>
              <a:spcAft>
                <a:spcPts val="0"/>
              </a:spcAft>
              <a:buSzPts val="1100"/>
              <a:buNone/>
            </a:pPr>
            <a:r>
              <a:rPr lang="en-GB" sz="2000"/>
              <a:t>Module 2: Interacting with generative AI in education</a:t>
            </a:r>
            <a:endParaRPr sz="2000"/>
          </a:p>
          <a:p>
            <a:pPr marL="0" lvl="0" indent="0" algn="l" rtl="0">
              <a:lnSpc>
                <a:spcPct val="100000"/>
              </a:lnSpc>
              <a:spcBef>
                <a:spcPts val="900"/>
              </a:spcBef>
              <a:spcAft>
                <a:spcPts val="0"/>
              </a:spcAft>
              <a:buSzPts val="1100"/>
              <a:buNone/>
            </a:pPr>
            <a:r>
              <a:rPr lang="en-GB" sz="2000" b="1"/>
              <a:t>Module 3: Developing the safe use of generative AI in education</a:t>
            </a:r>
            <a:endParaRPr sz="2000" b="1"/>
          </a:p>
          <a:p>
            <a:pPr marL="0" lvl="0" indent="0" algn="l" rtl="0">
              <a:lnSpc>
                <a:spcPct val="100000"/>
              </a:lnSpc>
              <a:spcBef>
                <a:spcPts val="900"/>
              </a:spcBef>
              <a:spcAft>
                <a:spcPts val="0"/>
              </a:spcAft>
              <a:buSzPts val="1100"/>
              <a:buNone/>
            </a:pPr>
            <a:r>
              <a:rPr lang="en-GB" sz="2000"/>
              <a:t>Module 4: Use cases of generative AI in education</a:t>
            </a:r>
            <a:endParaRPr sz="2000"/>
          </a:p>
          <a:p>
            <a:pPr marL="0" lvl="0" indent="0" algn="l" rtl="0">
              <a:lnSpc>
                <a:spcPct val="100000"/>
              </a:lnSpc>
              <a:spcBef>
                <a:spcPts val="900"/>
              </a:spcBef>
              <a:spcAft>
                <a:spcPts val="0"/>
              </a:spcAft>
              <a:buSzPts val="1800"/>
              <a:buNone/>
            </a:pPr>
            <a:endParaRPr sz="2000"/>
          </a:p>
          <a:p>
            <a:pPr marL="0" lvl="0" indent="0" algn="l" rtl="0">
              <a:lnSpc>
                <a:spcPct val="100000"/>
              </a:lnSpc>
              <a:spcBef>
                <a:spcPts val="900"/>
              </a:spcBef>
              <a:spcAft>
                <a:spcPts val="0"/>
              </a:spcAft>
              <a:buSzPts val="1100"/>
              <a:buNone/>
            </a:pPr>
            <a:r>
              <a:rPr lang="en-GB" sz="2000"/>
              <a:t>The Safe and Effective Use of AI in Education: Leadership Toolkit</a:t>
            </a:r>
            <a:endParaRPr sz="2000"/>
          </a:p>
        </p:txBody>
      </p:sp>
      <p:sp>
        <p:nvSpPr>
          <p:cNvPr id="65" name="Google Shape;65;g34679478df7_0_1"/>
          <p:cNvSpPr txBox="1"/>
          <p:nvPr/>
        </p:nvSpPr>
        <p:spPr>
          <a:xfrm>
            <a:off x="517836" y="6356952"/>
            <a:ext cx="10154100" cy="365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GB" sz="1050" b="0" i="0" u="none" strike="noStrike" cap="none">
                <a:solidFill>
                  <a:srgbClr val="4D4D4D"/>
                </a:solidFill>
                <a:latin typeface="Arial"/>
                <a:ea typeface="Arial"/>
                <a:cs typeface="Arial"/>
                <a:sym typeface="Arial"/>
              </a:rPr>
              <a:t>Module 3: Developing the safe use of Generative AI in education</a:t>
            </a:r>
            <a:endParaRPr/>
          </a:p>
          <a:p>
            <a:pPr marL="0" marR="0" lvl="0" indent="0" algn="l" rtl="0">
              <a:lnSpc>
                <a:spcPct val="100000"/>
              </a:lnSpc>
              <a:spcBef>
                <a:spcPts val="0"/>
              </a:spcBef>
              <a:spcAft>
                <a:spcPts val="0"/>
              </a:spcAft>
              <a:buClr>
                <a:schemeClr val="dk1"/>
              </a:buClr>
              <a:buSzPts val="1100"/>
              <a:buFont typeface="Arial"/>
              <a:buNone/>
            </a:pPr>
            <a:endParaRPr sz="1050" b="0" i="0" u="none" strike="noStrike" cap="none">
              <a:solidFill>
                <a:srgbClr val="4D4D4D"/>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050" b="0" i="0" u="none" strike="noStrike" cap="none">
              <a:solidFill>
                <a:srgbClr val="4D4D4D"/>
              </a:solidFill>
              <a:latin typeface="Arial"/>
              <a:ea typeface="Arial"/>
              <a:cs typeface="Arial"/>
              <a:sym typeface="Arial"/>
            </a:endParaRPr>
          </a:p>
        </p:txBody>
      </p:sp>
      <p:sp>
        <p:nvSpPr>
          <p:cNvPr id="66" name="Google Shape;66;g34679478df7_0_1"/>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GB"/>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3" name="Title 1" descr="This is reflection task 3. ">
            <a:extLst>
              <a:ext uri="{FF2B5EF4-FFF2-40B4-BE49-F238E27FC236}">
                <a16:creationId xmlns:a16="http://schemas.microsoft.com/office/drawing/2014/main" id="{E284D5E7-0C11-360A-009D-9CABB7983EBF}"/>
              </a:ext>
            </a:extLst>
          </p:cNvPr>
          <p:cNvSpPr>
            <a:spLocks noGrp="1"/>
          </p:cNvSpPr>
          <p:nvPr>
            <p:ph type="title" idx="4294967295"/>
          </p:nvPr>
        </p:nvSpPr>
        <p:spPr>
          <a:xfrm>
            <a:off x="556112" y="-1078"/>
            <a:ext cx="10956620" cy="512514"/>
          </a:xfrm>
          <a:prstGeom prst="rect">
            <a:avLst/>
          </a:prstGeom>
          <a:noFill/>
          <a:ln>
            <a:noFill/>
            <a:prstDash/>
          </a:ln>
          <a:effectLst/>
        </p:spPr>
        <p:txBody>
          <a:bodyPr rot="0" spcFirstLastPara="1" vertOverflow="overflow" horzOverflow="overflow" vert="horz" wrap="square" lIns="0" tIns="0" rIns="0" bIns="0" numCol="1" spcCol="0" rtlCol="0" fromWordArt="0" anchor="b"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3764"/>
              </a:buClr>
              <a:buSzPts val="1800"/>
              <a:buFont typeface="Arial"/>
              <a:buNone/>
              <a:defRPr sz="2400" b="1" i="0" u="none" strike="noStrike" cap="none">
                <a:solidFill>
                  <a:srgbClr val="00376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3764"/>
              </a:buClr>
              <a:buSzPts val="1800"/>
              <a:buFont typeface="Arial"/>
              <a:buNone/>
              <a:tabLst/>
              <a:defRPr/>
            </a:pPr>
            <a:r>
              <a:rPr kumimoji="0" lang="en-US" sz="2400" b="1" i="0" u="none" strike="noStrike" kern="0" cap="none" spc="0" normalizeH="0" baseline="0" noProof="0" dirty="0">
                <a:ln>
                  <a:noFill/>
                </a:ln>
                <a:solidFill>
                  <a:srgbClr val="003764"/>
                </a:solidFill>
                <a:effectLst/>
                <a:uLnTx/>
                <a:uFillTx/>
                <a:latin typeface="Arial"/>
                <a:ea typeface="Arial"/>
                <a:cs typeface="Arial"/>
                <a:sym typeface="Arial"/>
              </a:rPr>
              <a:t>Reflection task 3</a:t>
            </a:r>
          </a:p>
        </p:txBody>
      </p:sp>
      <p:graphicFrame>
        <p:nvGraphicFramePr>
          <p:cNvPr id="221" name="Google Shape;221;g330c6604f33_0_7"/>
          <p:cNvGraphicFramePr/>
          <p:nvPr>
            <p:extLst>
              <p:ext uri="{D42A27DB-BD31-4B8C-83A1-F6EECF244321}">
                <p14:modId xmlns:p14="http://schemas.microsoft.com/office/powerpoint/2010/main" val="2407025819"/>
              </p:ext>
            </p:extLst>
          </p:nvPr>
        </p:nvGraphicFramePr>
        <p:xfrm>
          <a:off x="516048" y="553154"/>
          <a:ext cx="10997650" cy="5501460"/>
        </p:xfrm>
        <a:graphic>
          <a:graphicData uri="http://schemas.openxmlformats.org/drawingml/2006/table">
            <a:tbl>
              <a:tblPr firstRow="1">
                <a:noFill/>
                <a:tableStyleId>{58781C7E-1044-458B-9DF6-FD77C04F92DE}</a:tableStyleId>
              </a:tblPr>
              <a:tblGrid>
                <a:gridCol w="3484625">
                  <a:extLst>
                    <a:ext uri="{9D8B030D-6E8A-4147-A177-3AD203B41FA5}">
                      <a16:colId xmlns:a16="http://schemas.microsoft.com/office/drawing/2014/main" val="20000"/>
                    </a:ext>
                  </a:extLst>
                </a:gridCol>
                <a:gridCol w="7513025">
                  <a:extLst>
                    <a:ext uri="{9D8B030D-6E8A-4147-A177-3AD203B41FA5}">
                      <a16:colId xmlns:a16="http://schemas.microsoft.com/office/drawing/2014/main" val="20001"/>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200" b="1" u="none" strike="noStrike" cap="none" dirty="0"/>
                        <a:t>Area</a:t>
                      </a:r>
                      <a:endParaRPr sz="1200" b="1"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BDE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200" b="1" u="none" strike="noStrike" cap="none" dirty="0"/>
                        <a:t>Reflection</a:t>
                      </a:r>
                      <a:endParaRPr sz="1200" b="1"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BDEDF"/>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200" u="none" strike="noStrike" cap="none" dirty="0"/>
                        <a:t>If you are using with students - is the AI tool appropriate for the age group you are teaching?</a:t>
                      </a:r>
                      <a:endParaRPr sz="1200"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7BEBE"/>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200" u="none" strike="noStrike" cap="none" dirty="0"/>
                        <a:t>Does it comply with the age restrictions set by the AI provider?</a:t>
                      </a:r>
                      <a:endParaRPr sz="1200" u="none" strike="noStrike" cap="none" dirty="0"/>
                    </a:p>
                    <a:p>
                      <a:pPr marL="0" marR="0" lvl="0" indent="0" algn="l" rtl="0">
                        <a:lnSpc>
                          <a:spcPct val="100000"/>
                        </a:lnSpc>
                        <a:spcBef>
                          <a:spcPts val="0"/>
                        </a:spcBef>
                        <a:spcAft>
                          <a:spcPts val="0"/>
                        </a:spcAft>
                        <a:buClr>
                          <a:srgbClr val="000000"/>
                        </a:buClr>
                        <a:buSzPts val="1400"/>
                        <a:buFont typeface="Arial"/>
                        <a:buNone/>
                      </a:pPr>
                      <a:r>
                        <a:rPr lang="en-GB" sz="1200" u="none" strike="noStrike" cap="none" dirty="0"/>
                        <a:t>Are there built-in safeguards, such as content filtering and monitoring, to prevent exposure to harmful or inappropriate material? Does it meet DfE safety expectations? Is it approved?</a:t>
                      </a:r>
                      <a:endParaRPr sz="1200"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7BEBE"/>
                    </a:solidFill>
                  </a:tcPr>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200" u="none" strike="noStrike" cap="none" dirty="0"/>
                        <a:t>Does the AI tool comply with data protection and privacy laws?</a:t>
                      </a:r>
                      <a:endParaRPr sz="1200"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BDEDF"/>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GB" sz="1200" u="none" strike="noStrike" cap="none" dirty="0">
                          <a:solidFill>
                            <a:schemeClr val="dk1"/>
                          </a:solidFill>
                        </a:rPr>
                        <a:t>What data does the AI tool collect, store and process?</a:t>
                      </a:r>
                      <a:endParaRPr sz="1200" u="none" strike="noStrike" cap="none" dirty="0"/>
                    </a:p>
                    <a:p>
                      <a:pPr marL="0" marR="0" lvl="0" indent="0" algn="l" rtl="0">
                        <a:lnSpc>
                          <a:spcPct val="100000"/>
                        </a:lnSpc>
                        <a:spcBef>
                          <a:spcPts val="0"/>
                        </a:spcBef>
                        <a:spcAft>
                          <a:spcPts val="0"/>
                        </a:spcAft>
                        <a:buClr>
                          <a:schemeClr val="dk1"/>
                        </a:buClr>
                        <a:buSzPts val="1100"/>
                        <a:buFont typeface="Arial"/>
                        <a:buNone/>
                      </a:pPr>
                      <a:r>
                        <a:rPr lang="en-GB" sz="1200" u="none" strike="noStrike" cap="none" dirty="0">
                          <a:solidFill>
                            <a:schemeClr val="dk1"/>
                          </a:solidFill>
                        </a:rPr>
                        <a:t>Does it require students and pupils to input personal data, and if so, how is this protected?</a:t>
                      </a:r>
                      <a:endParaRPr sz="1200" u="none" strike="noStrike" cap="none" dirty="0"/>
                    </a:p>
                    <a:p>
                      <a:pPr marL="0" marR="0" lvl="0" indent="0" algn="l" rtl="0">
                        <a:lnSpc>
                          <a:spcPct val="100000"/>
                        </a:lnSpc>
                        <a:spcBef>
                          <a:spcPts val="0"/>
                        </a:spcBef>
                        <a:spcAft>
                          <a:spcPts val="0"/>
                        </a:spcAft>
                        <a:buClr>
                          <a:schemeClr val="dk1"/>
                        </a:buClr>
                        <a:buSzPts val="1100"/>
                        <a:buFont typeface="Arial"/>
                        <a:buNone/>
                      </a:pPr>
                      <a:r>
                        <a:rPr lang="en-GB" sz="1200" u="none" strike="noStrike" cap="none" dirty="0">
                          <a:solidFill>
                            <a:schemeClr val="dk1"/>
                          </a:solidFill>
                        </a:rPr>
                        <a:t>Does the tool allow users to opt out of data being used for training AI models? Have you conducted a Data Protection Impact Assessment with your Data Protection Officer?</a:t>
                      </a:r>
                      <a:endParaRPr sz="1200"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BDEDF"/>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200" u="none" strike="noStrike" cap="none" dirty="0"/>
                        <a:t>What are the intellectual property implications of using this AI tool?</a:t>
                      </a:r>
                      <a:endParaRPr sz="1200"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7BEBE"/>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200" u="none" strike="noStrike" cap="none" dirty="0"/>
                        <a:t>Does it respect copyright laws, particularly for student and teacher-generated work?</a:t>
                      </a:r>
                      <a:endParaRPr sz="1200" u="none" strike="noStrike" cap="none" dirty="0"/>
                    </a:p>
                    <a:p>
                      <a:pPr marL="0" marR="0" lvl="0" indent="0" algn="l" rtl="0">
                        <a:lnSpc>
                          <a:spcPct val="100000"/>
                        </a:lnSpc>
                        <a:spcBef>
                          <a:spcPts val="0"/>
                        </a:spcBef>
                        <a:spcAft>
                          <a:spcPts val="0"/>
                        </a:spcAft>
                        <a:buClr>
                          <a:srgbClr val="000000"/>
                        </a:buClr>
                        <a:buSzPts val="1400"/>
                        <a:buFont typeface="Arial"/>
                        <a:buNone/>
                      </a:pPr>
                      <a:r>
                        <a:rPr lang="en-GB" sz="1200" u="none" strike="noStrike" cap="none" dirty="0"/>
                        <a:t>Could using the tool lead to secondary copyright infringement (for example, generating content based on unlicensed materials)?</a:t>
                      </a:r>
                      <a:endParaRPr sz="1200"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7BEBE"/>
                    </a:solidFill>
                  </a:tcPr>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200" b="0" i="0" u="none" strike="noStrike" cap="none" dirty="0">
                          <a:solidFill>
                            <a:srgbClr val="000000"/>
                          </a:solidFill>
                          <a:latin typeface="Arial"/>
                          <a:ea typeface="Arial"/>
                          <a:cs typeface="Arial"/>
                          <a:sym typeface="Arial"/>
                        </a:rPr>
                        <a:t>How does the AI tool ensure accuracy and reliability?</a:t>
                      </a:r>
                      <a:endParaRPr sz="1200" b="0" i="0" u="none" strike="noStrike" cap="none" dirty="0">
                        <a:solidFill>
                          <a:srgbClr val="000000"/>
                        </a:solidFill>
                        <a:latin typeface="Arial"/>
                        <a:ea typeface="Arial"/>
                        <a:cs typeface="Arial"/>
                        <a:sym typeface="Aria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BDE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200" b="0" i="0" u="none" strike="noStrike" cap="none" dirty="0">
                          <a:solidFill>
                            <a:srgbClr val="000000"/>
                          </a:solidFill>
                          <a:latin typeface="Arial"/>
                          <a:ea typeface="Arial"/>
                          <a:cs typeface="Arial"/>
                          <a:sym typeface="Arial"/>
                        </a:rPr>
                        <a:t>Does it provide citations or references for generated content?</a:t>
                      </a: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200" b="0" i="0" u="none" strike="noStrike" cap="none" dirty="0">
                          <a:solidFill>
                            <a:srgbClr val="000000"/>
                          </a:solidFill>
                          <a:latin typeface="Arial"/>
                          <a:ea typeface="Arial"/>
                          <a:cs typeface="Arial"/>
                          <a:sym typeface="Arial"/>
                        </a:rPr>
                        <a:t>How does it mitigate the risk of generating false, biased, or misleading information?</a:t>
                      </a: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200" b="0" i="0" u="none" strike="noStrike" cap="none" dirty="0">
                          <a:solidFill>
                            <a:srgbClr val="000000"/>
                          </a:solidFill>
                          <a:latin typeface="Arial"/>
                          <a:ea typeface="Arial"/>
                          <a:cs typeface="Arial"/>
                          <a:sym typeface="Arial"/>
                        </a:rPr>
                        <a:t>What processes are in place to verify AI-generated outputs before using them in the classroom?</a:t>
                      </a:r>
                      <a:endParaRPr sz="1200" b="0" i="0" u="none" strike="noStrike" cap="none" dirty="0">
                        <a:solidFill>
                          <a:srgbClr val="000000"/>
                        </a:solidFill>
                        <a:latin typeface="Arial"/>
                        <a:ea typeface="Arial"/>
                        <a:cs typeface="Arial"/>
                        <a:sym typeface="Aria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BDEDF"/>
                    </a:solidFill>
                  </a:tcPr>
                </a:tc>
                <a:extLst>
                  <a:ext uri="{0D108BD9-81ED-4DB2-BD59-A6C34878D82A}">
                    <a16:rowId xmlns:a16="http://schemas.microsoft.com/office/drawing/2014/main" val="10004"/>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200" u="none" strike="noStrike" cap="none" dirty="0"/>
                        <a:t>What are the potential safeguarding risks?</a:t>
                      </a:r>
                      <a:endParaRPr sz="1200"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7BEBE"/>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200" u="none" strike="noStrike" cap="none" dirty="0"/>
                        <a:t>Could the tool expose students and pupils to inappropriate content, misinformation, or interactions with unknown entities?</a:t>
                      </a:r>
                      <a:endParaRPr sz="1200" u="none" strike="noStrike" cap="none" dirty="0"/>
                    </a:p>
                    <a:p>
                      <a:pPr marL="0" marR="0" lvl="0" indent="0" algn="l" rtl="0">
                        <a:lnSpc>
                          <a:spcPct val="100000"/>
                        </a:lnSpc>
                        <a:spcBef>
                          <a:spcPts val="0"/>
                        </a:spcBef>
                        <a:spcAft>
                          <a:spcPts val="0"/>
                        </a:spcAft>
                        <a:buClr>
                          <a:srgbClr val="000000"/>
                        </a:buClr>
                        <a:buSzPts val="1400"/>
                        <a:buFont typeface="Arial"/>
                        <a:buNone/>
                      </a:pPr>
                      <a:r>
                        <a:rPr lang="en-GB" sz="1200" u="none" strike="noStrike" cap="none" dirty="0"/>
                        <a:t>How does it prevent misuse, such as students and pupils generating fake communications or misinformation?</a:t>
                      </a:r>
                      <a:endParaRPr sz="1200" u="none" strike="noStrike" cap="none" dirty="0"/>
                    </a:p>
                    <a:p>
                      <a:pPr marL="0" marR="0" lvl="0" indent="0" algn="l" rtl="0">
                        <a:lnSpc>
                          <a:spcPct val="100000"/>
                        </a:lnSpc>
                        <a:spcBef>
                          <a:spcPts val="0"/>
                        </a:spcBef>
                        <a:spcAft>
                          <a:spcPts val="0"/>
                        </a:spcAft>
                        <a:buClr>
                          <a:srgbClr val="000000"/>
                        </a:buClr>
                        <a:buSzPts val="1400"/>
                        <a:buFont typeface="Arial"/>
                        <a:buNone/>
                      </a:pPr>
                      <a:r>
                        <a:rPr lang="en-GB" sz="1200" u="none" strike="noStrike" cap="none" dirty="0"/>
                        <a:t>Does it comply with school and government safeguarding policies?</a:t>
                      </a:r>
                      <a:endParaRPr sz="1200"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7BEBE"/>
                    </a:solidFill>
                  </a:tcPr>
                </a:tc>
                <a:extLst>
                  <a:ext uri="{0D108BD9-81ED-4DB2-BD59-A6C34878D82A}">
                    <a16:rowId xmlns:a16="http://schemas.microsoft.com/office/drawing/2014/main" val="10005"/>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200" u="none" strike="noStrike" cap="none" dirty="0"/>
                        <a:t>How does the tool impact learning and teacher-pupil interaction?</a:t>
                      </a:r>
                      <a:endParaRPr sz="1200"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BDE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200" u="none" strike="noStrike" cap="none" dirty="0"/>
                        <a:t>Does it enhance learning or replace essential skills and critical thinking?</a:t>
                      </a:r>
                      <a:endParaRPr sz="1200" u="none" strike="noStrike" cap="none" dirty="0"/>
                    </a:p>
                    <a:p>
                      <a:pPr marL="0" marR="0" lvl="0" indent="0" algn="l" rtl="0">
                        <a:lnSpc>
                          <a:spcPct val="100000"/>
                        </a:lnSpc>
                        <a:spcBef>
                          <a:spcPts val="0"/>
                        </a:spcBef>
                        <a:spcAft>
                          <a:spcPts val="0"/>
                        </a:spcAft>
                        <a:buClr>
                          <a:srgbClr val="000000"/>
                        </a:buClr>
                        <a:buSzPts val="1400"/>
                        <a:buFont typeface="Arial"/>
                        <a:buNone/>
                      </a:pPr>
                      <a:r>
                        <a:rPr lang="en-GB" sz="1200" u="none" strike="noStrike" cap="none" dirty="0"/>
                        <a:t>How does it support, rather than undermine, the teacher-learner relationship?</a:t>
                      </a:r>
                      <a:endParaRPr sz="1200" u="none" strike="noStrike" cap="none" dirty="0"/>
                    </a:p>
                    <a:p>
                      <a:pPr marL="0" marR="0" lvl="0" indent="0" algn="l" rtl="0">
                        <a:lnSpc>
                          <a:spcPct val="100000"/>
                        </a:lnSpc>
                        <a:spcBef>
                          <a:spcPts val="0"/>
                        </a:spcBef>
                        <a:spcAft>
                          <a:spcPts val="0"/>
                        </a:spcAft>
                        <a:buClr>
                          <a:srgbClr val="000000"/>
                        </a:buClr>
                        <a:buSzPts val="1400"/>
                        <a:buFont typeface="Arial"/>
                        <a:buNone/>
                      </a:pPr>
                      <a:r>
                        <a:rPr lang="en-GB" sz="1200" u="none" strike="noStrike" cap="none" dirty="0"/>
                        <a:t>Are there clear guidelines for when and how students and pupils should use it to maintain academic integrity?</a:t>
                      </a:r>
                      <a:endParaRPr sz="1200"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BDEDF"/>
                    </a:solidFill>
                  </a:tcPr>
                </a:tc>
                <a:extLst>
                  <a:ext uri="{0D108BD9-81ED-4DB2-BD59-A6C34878D82A}">
                    <a16:rowId xmlns:a16="http://schemas.microsoft.com/office/drawing/2014/main" val="10006"/>
                  </a:ext>
                </a:extLst>
              </a:tr>
            </a:tbl>
          </a:graphicData>
        </a:graphic>
      </p:graphicFrame>
      <p:sp>
        <p:nvSpPr>
          <p:cNvPr id="222" name="Google Shape;222;g330c6604f33_0_7"/>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223" name="Google Shape;223;g330c6604f33_0_7"/>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g3346d2b12c1_3_143" descr="This is a slide indicating that we're moving on to the next section. "/>
          <p:cNvSpPr txBox="1">
            <a:spLocks noGrp="1"/>
          </p:cNvSpPr>
          <p:nvPr>
            <p:ph type="ctrTitle"/>
          </p:nvPr>
        </p:nvSpPr>
        <p:spPr>
          <a:xfrm>
            <a:off x="1838586" y="2836677"/>
            <a:ext cx="7492800" cy="1630200"/>
          </a:xfrm>
          <a:prstGeom prst="rect">
            <a:avLst/>
          </a:prstGeom>
          <a:noFill/>
          <a:ln>
            <a:noFill/>
          </a:ln>
        </p:spPr>
        <p:txBody>
          <a:bodyPr spcFirstLastPara="1" wrap="square" lIns="0" tIns="0" rIns="0" bIns="0" anchor="t" anchorCtr="0">
            <a:normAutofit/>
          </a:bodyPr>
          <a:lstStyle/>
          <a:p>
            <a:pPr marL="0" lvl="0" indent="0" algn="l" rtl="0">
              <a:lnSpc>
                <a:spcPct val="85000"/>
              </a:lnSpc>
              <a:spcBef>
                <a:spcPts val="0"/>
              </a:spcBef>
              <a:spcAft>
                <a:spcPts val="0"/>
              </a:spcAft>
              <a:buClr>
                <a:schemeClr val="dk1"/>
              </a:buClr>
              <a:buSzPts val="3600"/>
              <a:buFont typeface="Arial"/>
              <a:buNone/>
            </a:pPr>
            <a:r>
              <a:rPr lang="en-GB"/>
              <a:t>Academic integrity and cognitive offloading</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g34679478df7_0_318" descr="This slide contains links to the fifth video and related transcript. "/>
          <p:cNvSpPr txBox="1">
            <a:spLocks noGrp="1"/>
          </p:cNvSpPr>
          <p:nvPr>
            <p:ph type="title" idx="4294967295"/>
          </p:nvPr>
        </p:nvSpPr>
        <p:spPr>
          <a:xfrm>
            <a:off x="647642" y="492247"/>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003764"/>
                </a:solidFill>
                <a:effectLst/>
                <a:uLnTx/>
                <a:uFillTx/>
                <a:latin typeface="Arial"/>
                <a:ea typeface="Arial"/>
                <a:cs typeface="Arial"/>
                <a:sym typeface="Arial"/>
              </a:rPr>
              <a:t>Module 3 Video 5: Academic integrity and cognitive offloading</a:t>
            </a:r>
          </a:p>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endParaRPr kumimoji="0" lang="en-GB" sz="2400" b="1" i="0" u="none" strike="noStrike" kern="0" cap="none" spc="0" normalizeH="0" baseline="0" noProof="0" dirty="0">
              <a:ln>
                <a:noFill/>
              </a:ln>
              <a:solidFill>
                <a:srgbClr val="003764"/>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endParaRPr kumimoji="0" lang="en-GB" sz="2400" b="1" i="0" u="none" strike="noStrike" kern="0" cap="none" spc="0" normalizeH="0" baseline="0" noProof="0" dirty="0">
              <a:ln>
                <a:noFill/>
              </a:ln>
              <a:solidFill>
                <a:srgbClr val="003764"/>
              </a:solidFill>
              <a:effectLst/>
              <a:uLnTx/>
              <a:uFillTx/>
              <a:latin typeface="Arial"/>
              <a:ea typeface="Arial"/>
              <a:cs typeface="Arial"/>
              <a:sym typeface="Arial"/>
            </a:endParaRPr>
          </a:p>
        </p:txBody>
      </p:sp>
      <p:sp>
        <p:nvSpPr>
          <p:cNvPr id="234" name="Google Shape;234;g34679478df7_0_318"/>
          <p:cNvSpPr txBox="1"/>
          <p:nvPr/>
        </p:nvSpPr>
        <p:spPr>
          <a:xfrm>
            <a:off x="2721803" y="2248600"/>
            <a:ext cx="7676700" cy="512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rgbClr val="003764"/>
                </a:solidFill>
                <a:latin typeface="Arial"/>
                <a:ea typeface="Arial"/>
                <a:cs typeface="Arial"/>
                <a:sym typeface="Arial"/>
                <a:hlinkClick r:id="rId3"/>
              </a:rPr>
              <a:t>Click here to watch</a:t>
            </a:r>
            <a:r>
              <a:rPr lang="en-GB" sz="2400" b="1" i="0" u="none" strike="noStrike" cap="none" dirty="0">
                <a:solidFill>
                  <a:srgbClr val="003764"/>
                </a:solidFill>
                <a:latin typeface="Arial"/>
                <a:ea typeface="Arial"/>
                <a:cs typeface="Arial"/>
                <a:sym typeface="Arial"/>
              </a:rPr>
              <a:t>:</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dirty="0">
                <a:solidFill>
                  <a:srgbClr val="003764"/>
                </a:solidFill>
                <a:latin typeface="Arial"/>
                <a:ea typeface="Arial"/>
                <a:cs typeface="Arial"/>
                <a:sym typeface="Arial"/>
              </a:rPr>
              <a:t>Module 3 Video 5: Academic integrity</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400"/>
              <a:buFont typeface="Arial"/>
              <a:buNone/>
            </a:pPr>
            <a:endParaRPr sz="2400" b="1" i="0" u="none" strike="noStrike" cap="none" dirty="0">
              <a:solidFill>
                <a:srgbClr val="003764"/>
              </a:solidFill>
              <a:latin typeface="Arial"/>
              <a:ea typeface="Arial"/>
              <a:cs typeface="Arial"/>
              <a:sym typeface="Arial"/>
            </a:endParaRPr>
          </a:p>
        </p:txBody>
      </p:sp>
      <p:pic>
        <p:nvPicPr>
          <p:cNvPr id="235" name="Google Shape;235;g34679478df7_0_31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44950" y="1414126"/>
            <a:ext cx="2476851" cy="2476851"/>
          </a:xfrm>
          <a:prstGeom prst="rect">
            <a:avLst/>
          </a:prstGeom>
          <a:noFill/>
          <a:ln>
            <a:noFill/>
          </a:ln>
        </p:spPr>
      </p:pic>
      <p:sp>
        <p:nvSpPr>
          <p:cNvPr id="236" name="Google Shape;236;g34679478df7_0_318"/>
          <p:cNvSpPr txBox="1"/>
          <p:nvPr/>
        </p:nvSpPr>
        <p:spPr>
          <a:xfrm>
            <a:off x="2721803" y="4358050"/>
            <a:ext cx="7676700" cy="512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rgbClr val="003764"/>
                </a:solidFill>
                <a:latin typeface="Arial"/>
                <a:ea typeface="Arial"/>
                <a:cs typeface="Arial"/>
                <a:sym typeface="Arial"/>
                <a:hlinkClick r:id="rId5"/>
              </a:rPr>
              <a:t>Click here to read the transcript of</a:t>
            </a:r>
            <a:r>
              <a:rPr lang="en-GB" sz="2400" b="1" i="0" u="none" strike="noStrike" cap="none" dirty="0">
                <a:solidFill>
                  <a:srgbClr val="003764"/>
                </a:solidFill>
                <a:latin typeface="Arial"/>
                <a:ea typeface="Arial"/>
                <a:cs typeface="Arial"/>
                <a:sym typeface="Arial"/>
              </a:rPr>
              <a:t>:</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dirty="0">
                <a:solidFill>
                  <a:srgbClr val="003764"/>
                </a:solidFill>
                <a:latin typeface="Arial"/>
                <a:ea typeface="Arial"/>
                <a:cs typeface="Arial"/>
                <a:sym typeface="Arial"/>
              </a:rPr>
              <a:t>Module 3 Video 5: Academic integrity</a:t>
            </a:r>
            <a:endParaRPr sz="2400" b="1" i="0" u="none" strike="noStrike" cap="none" dirty="0">
              <a:solidFill>
                <a:srgbClr val="003764"/>
              </a:solidFill>
              <a:latin typeface="Arial"/>
              <a:ea typeface="Arial"/>
              <a:cs typeface="Arial"/>
              <a:sym typeface="Arial"/>
            </a:endParaRPr>
          </a:p>
        </p:txBody>
      </p:sp>
      <p:pic>
        <p:nvPicPr>
          <p:cNvPr id="237" name="Google Shape;237;g34679478df7_0_318">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526704" y="3657578"/>
            <a:ext cx="1913349" cy="1913349"/>
          </a:xfrm>
          <a:prstGeom prst="rect">
            <a:avLst/>
          </a:prstGeom>
          <a:noFill/>
          <a:ln>
            <a:noFill/>
          </a:ln>
        </p:spPr>
      </p:pic>
      <p:sp>
        <p:nvSpPr>
          <p:cNvPr id="3" name="Google Shape;213;g3466b53d731_0_174">
            <a:extLst>
              <a:ext uri="{FF2B5EF4-FFF2-40B4-BE49-F238E27FC236}">
                <a16:creationId xmlns:a16="http://schemas.microsoft.com/office/drawing/2014/main" id="{88AD23B6-38B4-0DAD-5253-90279A66F487}"/>
              </a:ext>
            </a:extLst>
          </p:cNvPr>
          <p:cNvSpPr txBox="1"/>
          <p:nvPr/>
        </p:nvSpPr>
        <p:spPr>
          <a:xfrm>
            <a:off x="644570" y="5579337"/>
            <a:ext cx="8751850" cy="512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pPr>
            <a:r>
              <a:rPr lang="en-GB" sz="1600" b="1">
                <a:solidFill>
                  <a:srgbClr val="003764"/>
                </a:solidFill>
                <a:hlinkClick r:id="rId7"/>
              </a:rPr>
              <a:t>There is further reading and viewing available on the Chartered College of Teaching site.</a:t>
            </a:r>
            <a:endParaRPr lang="en-US" sz="1600"/>
          </a:p>
        </p:txBody>
      </p:sp>
      <p:sp>
        <p:nvSpPr>
          <p:cNvPr id="238" name="Google Shape;238;g34679478df7_0_318"/>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Module 3: Developing the safe use of Generative AI in education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p:txBody>
      </p:sp>
      <p:sp>
        <p:nvSpPr>
          <p:cNvPr id="239" name="Google Shape;239;g34679478df7_0_318"/>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34679478df7_0_330" descr=" This is a reflection task so that you can reflect on academic integrity and cognitive offloading in relation to your role.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Reflection task 4</a:t>
            </a:r>
            <a:endParaRPr lang="en-GB" dirty="0"/>
          </a:p>
        </p:txBody>
      </p:sp>
      <p:sp>
        <p:nvSpPr>
          <p:cNvPr id="246" name="Google Shape;246;g34679478df7_0_330"/>
          <p:cNvSpPr txBox="1">
            <a:spLocks noGrp="1"/>
          </p:cNvSpPr>
          <p:nvPr>
            <p:ph type="body" idx="1"/>
          </p:nvPr>
        </p:nvSpPr>
        <p:spPr>
          <a:xfrm>
            <a:off x="652124" y="1013448"/>
            <a:ext cx="10930959" cy="1528216"/>
          </a:xfrm>
          <a:prstGeom prst="rect">
            <a:avLst/>
          </a:prstGeom>
          <a:noFill/>
          <a:ln>
            <a:noFill/>
          </a:ln>
        </p:spPr>
        <p:txBody>
          <a:bodyPr spcFirstLastPara="1" wrap="square" lIns="0" tIns="0" rIns="0" bIns="0" anchor="t" anchorCtr="0">
            <a:noAutofit/>
          </a:bodyPr>
          <a:lstStyle/>
          <a:p>
            <a:pPr marL="0" lvl="0" indent="0" algn="l" rtl="0">
              <a:lnSpc>
                <a:spcPct val="150000"/>
              </a:lnSpc>
              <a:spcBef>
                <a:spcPts val="0"/>
              </a:spcBef>
              <a:spcAft>
                <a:spcPts val="0"/>
              </a:spcAft>
              <a:buSzPts val="1800"/>
              <a:buNone/>
            </a:pPr>
            <a:r>
              <a:rPr lang="en-GB" sz="1600" b="1"/>
              <a:t>Tip:</a:t>
            </a:r>
            <a:r>
              <a:rPr lang="en-GB" sz="1600"/>
              <a:t> if working with colleagues, you could discuss this question. </a:t>
            </a:r>
            <a:endParaRPr sz="1600"/>
          </a:p>
          <a:p>
            <a:pPr marL="0" lvl="0" indent="0" algn="l" rtl="0">
              <a:lnSpc>
                <a:spcPct val="115000"/>
              </a:lnSpc>
              <a:spcBef>
                <a:spcPts val="900"/>
              </a:spcBef>
              <a:spcAft>
                <a:spcPts val="0"/>
              </a:spcAft>
              <a:buSzPts val="1800"/>
              <a:buNone/>
            </a:pPr>
            <a:r>
              <a:rPr lang="en-GB" sz="1600" b="1"/>
              <a:t>Reflection task:</a:t>
            </a:r>
            <a:r>
              <a:rPr lang="en-GB" sz="1600"/>
              <a:t> consider the following questions to reflect on AI, academic integrity and cognitive offloading, you may wish to note your answers. These will be contextual based upon your setting, and it’s always important to keep conversations open and follow any guidance from your setting. </a:t>
            </a:r>
            <a:endParaRPr sz="1600"/>
          </a:p>
        </p:txBody>
      </p:sp>
      <p:graphicFrame>
        <p:nvGraphicFramePr>
          <p:cNvPr id="247" name="Google Shape;247;g34679478df7_0_330"/>
          <p:cNvGraphicFramePr/>
          <p:nvPr>
            <p:extLst>
              <p:ext uri="{D42A27DB-BD31-4B8C-83A1-F6EECF244321}">
                <p14:modId xmlns:p14="http://schemas.microsoft.com/office/powerpoint/2010/main" val="1311297645"/>
              </p:ext>
            </p:extLst>
          </p:nvPr>
        </p:nvGraphicFramePr>
        <p:xfrm>
          <a:off x="652125" y="2541664"/>
          <a:ext cx="10682825" cy="3536785"/>
        </p:xfrm>
        <a:graphic>
          <a:graphicData uri="http://schemas.openxmlformats.org/drawingml/2006/table">
            <a:tbl>
              <a:tblPr firstRow="1">
                <a:noFill/>
                <a:tableStyleId>{58781C7E-1044-458B-9DF6-FD77C04F92DE}</a:tableStyleId>
              </a:tblPr>
              <a:tblGrid>
                <a:gridCol w="4218650">
                  <a:extLst>
                    <a:ext uri="{9D8B030D-6E8A-4147-A177-3AD203B41FA5}">
                      <a16:colId xmlns:a16="http://schemas.microsoft.com/office/drawing/2014/main" val="20000"/>
                    </a:ext>
                  </a:extLst>
                </a:gridCol>
                <a:gridCol w="6464175">
                  <a:extLst>
                    <a:ext uri="{9D8B030D-6E8A-4147-A177-3AD203B41FA5}">
                      <a16:colId xmlns:a16="http://schemas.microsoft.com/office/drawing/2014/main" val="20001"/>
                    </a:ext>
                  </a:extLst>
                </a:gridCol>
              </a:tblGrid>
              <a:tr h="37455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dirty="0"/>
                        <a:t>Area</a:t>
                      </a:r>
                      <a:endParaRPr sz="1400" b="1" u="none" strike="noStrike" cap="none" dirty="0"/>
                    </a:p>
                  </a:txBody>
                  <a:tcPr marL="91425" marR="91425" marT="91425" marB="91425">
                    <a:lnL w="19050" cap="flat" cmpd="sng">
                      <a:solidFill>
                        <a:schemeClr val="lt1"/>
                      </a:solidFill>
                      <a:prstDash val="solid"/>
                      <a:round/>
                      <a:headEnd type="none" w="sm" len="sm"/>
                      <a:tailEnd type="none" w="sm" len="sm"/>
                    </a:lnL>
                    <a:lnR w="38100" cap="flat" cmpd="sng">
                      <a:solidFill>
                        <a:schemeClr val="lt2"/>
                      </a:solidFill>
                      <a:prstDash val="solid"/>
                      <a:round/>
                      <a:headEnd type="none" w="sm" len="sm"/>
                      <a:tailEnd type="none" w="sm" len="sm"/>
                    </a:lnR>
                    <a:lnT w="19050" cap="flat" cmpd="sng">
                      <a:solidFill>
                        <a:schemeClr val="lt1"/>
                      </a:solidFill>
                      <a:prstDash val="solid"/>
                      <a:round/>
                      <a:headEnd type="none" w="sm" len="sm"/>
                      <a:tailEnd type="none" w="sm" len="sm"/>
                    </a:lnT>
                    <a:lnB w="38100" cap="flat" cmpd="sng">
                      <a:solidFill>
                        <a:schemeClr val="lt2"/>
                      </a:solidFill>
                      <a:prstDash val="solid"/>
                      <a:round/>
                      <a:headEnd type="none" w="sm" len="sm"/>
                      <a:tailEnd type="none" w="sm" len="sm"/>
                    </a:lnB>
                    <a:solidFill>
                      <a:srgbClr val="FBDE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dirty="0"/>
                        <a:t>Reflection</a:t>
                      </a:r>
                      <a:endParaRPr sz="1400" b="1" u="none" strike="noStrike" cap="none" dirty="0"/>
                    </a:p>
                  </a:txBody>
                  <a:tcPr marL="91425" marR="91425" marT="91425" marB="91425">
                    <a:lnL w="38100" cap="flat" cmpd="sng">
                      <a:solidFill>
                        <a:schemeClr val="lt2"/>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38100" cap="flat" cmpd="sng">
                      <a:solidFill>
                        <a:schemeClr val="lt2"/>
                      </a:solidFill>
                      <a:prstDash val="solid"/>
                      <a:round/>
                      <a:headEnd type="none" w="sm" len="sm"/>
                      <a:tailEnd type="none" w="sm" len="sm"/>
                    </a:lnB>
                    <a:solidFill>
                      <a:srgbClr val="FBDEDF"/>
                    </a:solidFill>
                  </a:tcPr>
                </a:tc>
                <a:extLst>
                  <a:ext uri="{0D108BD9-81ED-4DB2-BD59-A6C34878D82A}">
                    <a16:rowId xmlns:a16="http://schemas.microsoft.com/office/drawing/2014/main" val="10000"/>
                  </a:ext>
                </a:extLst>
              </a:tr>
              <a:tr h="979625">
                <a:tc>
                  <a:txBody>
                    <a:bodyPr/>
                    <a:lstStyle/>
                    <a:p>
                      <a:pPr marL="0" marR="0" lvl="0" indent="0" algn="l" rtl="0">
                        <a:lnSpc>
                          <a:spcPct val="100000"/>
                        </a:lnSpc>
                        <a:spcBef>
                          <a:spcPts val="0"/>
                        </a:spcBef>
                        <a:spcAft>
                          <a:spcPts val="0"/>
                        </a:spcAft>
                        <a:buClr>
                          <a:srgbClr val="000000"/>
                        </a:buClr>
                        <a:buSzPts val="1400"/>
                        <a:buFont typeface="Arial"/>
                        <a:buNone/>
                      </a:pPr>
                      <a:r>
                        <a:rPr lang="en-GB" dirty="0"/>
                        <a:t>What approaches could be developed to avoid the risks of cognitive offloading?</a:t>
                      </a:r>
                      <a:endParaRPr sz="1400" u="none" strike="noStrike" cap="none" dirty="0"/>
                    </a:p>
                  </a:txBody>
                  <a:tcPr marL="91425" marR="91425" marT="91425" marB="91425">
                    <a:lnL w="19050" cap="flat" cmpd="sng">
                      <a:solidFill>
                        <a:schemeClr val="lt1"/>
                      </a:solidFill>
                      <a:prstDash val="solid"/>
                      <a:round/>
                      <a:headEnd type="none" w="sm" len="sm"/>
                      <a:tailEnd type="none" w="sm" len="sm"/>
                    </a:lnL>
                    <a:lnR w="38100" cap="flat" cmpd="sng">
                      <a:solidFill>
                        <a:schemeClr val="lt2"/>
                      </a:solidFill>
                      <a:prstDash val="solid"/>
                      <a:round/>
                      <a:headEnd type="none" w="sm" len="sm"/>
                      <a:tailEnd type="none" w="sm" len="sm"/>
                    </a:lnR>
                    <a:lnT w="38100" cap="flat" cmpd="sng">
                      <a:solidFill>
                        <a:schemeClr val="lt2"/>
                      </a:solidFill>
                      <a:prstDash val="solid"/>
                      <a:round/>
                      <a:headEnd type="none" w="sm" len="sm"/>
                      <a:tailEnd type="none" w="sm" len="sm"/>
                    </a:lnT>
                    <a:lnB w="38100" cap="flat" cmpd="sng">
                      <a:solidFill>
                        <a:schemeClr val="lt2"/>
                      </a:solidFill>
                      <a:prstDash val="solid"/>
                      <a:round/>
                      <a:headEnd type="none" w="sm" len="sm"/>
                      <a:tailEnd type="none" w="sm" len="sm"/>
                    </a:lnB>
                    <a:solidFill>
                      <a:srgbClr val="F7BEBE"/>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38100" cap="flat" cmpd="sng">
                      <a:solidFill>
                        <a:schemeClr val="lt2"/>
                      </a:solidFill>
                      <a:prstDash val="solid"/>
                      <a:round/>
                      <a:headEnd type="none" w="sm" len="sm"/>
                      <a:tailEnd type="none" w="sm" len="sm"/>
                    </a:lnL>
                    <a:lnR w="19050" cap="flat" cmpd="sng">
                      <a:solidFill>
                        <a:schemeClr val="lt1"/>
                      </a:solidFill>
                      <a:prstDash val="solid"/>
                      <a:round/>
                      <a:headEnd type="none" w="sm" len="sm"/>
                      <a:tailEnd type="none" w="sm" len="sm"/>
                    </a:lnR>
                    <a:lnT w="38100" cap="flat" cmpd="sng">
                      <a:solidFill>
                        <a:schemeClr val="lt2"/>
                      </a:solidFill>
                      <a:prstDash val="solid"/>
                      <a:round/>
                      <a:headEnd type="none" w="sm" len="sm"/>
                      <a:tailEnd type="none" w="sm" len="sm"/>
                    </a:lnT>
                    <a:lnB w="38100" cap="flat" cmpd="sng">
                      <a:solidFill>
                        <a:schemeClr val="lt2"/>
                      </a:solidFill>
                      <a:prstDash val="solid"/>
                      <a:round/>
                      <a:headEnd type="none" w="sm" len="sm"/>
                      <a:tailEnd type="none" w="sm" len="sm"/>
                    </a:lnB>
                    <a:solidFill>
                      <a:srgbClr val="F7BEBE"/>
                    </a:solidFill>
                  </a:tcPr>
                </a:tc>
                <a:extLst>
                  <a:ext uri="{0D108BD9-81ED-4DB2-BD59-A6C34878D82A}">
                    <a16:rowId xmlns:a16="http://schemas.microsoft.com/office/drawing/2014/main" val="10001"/>
                  </a:ext>
                </a:extLst>
              </a:tr>
              <a:tr h="979625">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Given the limitations and risks of AI detection tools, how can you use professional judgement effectively when addressing potential AI misuse?</a:t>
                      </a:r>
                      <a:endParaRPr sz="1400" u="none" strike="noStrike" cap="none" dirty="0"/>
                    </a:p>
                  </a:txBody>
                  <a:tcPr marL="91425" marR="91425" marT="91425" marB="91425">
                    <a:lnL w="19050" cap="flat" cmpd="sng">
                      <a:solidFill>
                        <a:schemeClr val="lt1"/>
                      </a:solidFill>
                      <a:prstDash val="solid"/>
                      <a:round/>
                      <a:headEnd type="none" w="sm" len="sm"/>
                      <a:tailEnd type="none" w="sm" len="sm"/>
                    </a:lnL>
                    <a:lnR w="38100" cap="flat" cmpd="sng">
                      <a:solidFill>
                        <a:schemeClr val="lt2"/>
                      </a:solidFill>
                      <a:prstDash val="solid"/>
                      <a:round/>
                      <a:headEnd type="none" w="sm" len="sm"/>
                      <a:tailEnd type="none" w="sm" len="sm"/>
                    </a:lnR>
                    <a:lnT w="38100" cap="flat" cmpd="sng">
                      <a:solidFill>
                        <a:schemeClr val="lt2"/>
                      </a:solidFill>
                      <a:prstDash val="solid"/>
                      <a:round/>
                      <a:headEnd type="none" w="sm" len="sm"/>
                      <a:tailEnd type="none" w="sm" len="sm"/>
                    </a:lnT>
                    <a:lnB w="38100" cap="flat" cmpd="sng">
                      <a:solidFill>
                        <a:schemeClr val="lt2"/>
                      </a:solidFill>
                      <a:prstDash val="solid"/>
                      <a:round/>
                      <a:headEnd type="none" w="sm" len="sm"/>
                      <a:tailEnd type="none" w="sm" len="sm"/>
                    </a:lnB>
                    <a:solidFill>
                      <a:srgbClr val="FBDEDF"/>
                    </a:solidFill>
                  </a:tcPr>
                </a:tc>
                <a:tc>
                  <a:txBody>
                    <a:bodyPr/>
                    <a:lstStyle/>
                    <a:p>
                      <a:pPr marL="0" marR="0" lvl="0" indent="0" algn="l" rtl="0">
                        <a:lnSpc>
                          <a:spcPct val="100000"/>
                        </a:lnSpc>
                        <a:spcBef>
                          <a:spcPts val="0"/>
                        </a:spcBef>
                        <a:spcAft>
                          <a:spcPts val="0"/>
                        </a:spcAft>
                        <a:buClr>
                          <a:schemeClr val="dk1"/>
                        </a:buClr>
                        <a:buSzPts val="1100"/>
                        <a:buFont typeface="Arial"/>
                        <a:buNone/>
                      </a:pPr>
                      <a:endParaRPr sz="1400" u="none" strike="noStrike" cap="none" dirty="0"/>
                    </a:p>
                  </a:txBody>
                  <a:tcPr marL="91425" marR="91425" marT="91425" marB="91425">
                    <a:lnL w="38100" cap="flat" cmpd="sng">
                      <a:solidFill>
                        <a:schemeClr val="lt2"/>
                      </a:solidFill>
                      <a:prstDash val="solid"/>
                      <a:round/>
                      <a:headEnd type="none" w="sm" len="sm"/>
                      <a:tailEnd type="none" w="sm" len="sm"/>
                    </a:lnL>
                    <a:lnR w="19050" cap="flat" cmpd="sng">
                      <a:solidFill>
                        <a:schemeClr val="lt1"/>
                      </a:solidFill>
                      <a:prstDash val="solid"/>
                      <a:round/>
                      <a:headEnd type="none" w="sm" len="sm"/>
                      <a:tailEnd type="none" w="sm" len="sm"/>
                    </a:lnR>
                    <a:lnT w="38100" cap="flat" cmpd="sng">
                      <a:solidFill>
                        <a:schemeClr val="lt2"/>
                      </a:solidFill>
                      <a:prstDash val="solid"/>
                      <a:round/>
                      <a:headEnd type="none" w="sm" len="sm"/>
                      <a:tailEnd type="none" w="sm" len="sm"/>
                    </a:lnT>
                    <a:lnB w="38100" cap="flat" cmpd="sng">
                      <a:solidFill>
                        <a:schemeClr val="lt2"/>
                      </a:solidFill>
                      <a:prstDash val="solid"/>
                      <a:round/>
                      <a:headEnd type="none" w="sm" len="sm"/>
                      <a:tailEnd type="none" w="sm" len="sm"/>
                    </a:lnB>
                    <a:solidFill>
                      <a:srgbClr val="FBDEDF"/>
                    </a:solidFill>
                  </a:tcPr>
                </a:tc>
                <a:extLst>
                  <a:ext uri="{0D108BD9-81ED-4DB2-BD59-A6C34878D82A}">
                    <a16:rowId xmlns:a16="http://schemas.microsoft.com/office/drawing/2014/main" val="10002"/>
                  </a:ext>
                </a:extLst>
              </a:tr>
              <a:tr h="1181325">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In what ways can assessment tasks be designed to encourage genuine learning and reduce the temptation or effectiveness of using AI-generated content?</a:t>
                      </a:r>
                      <a:endParaRPr sz="1400" u="none" strike="noStrike" cap="none" dirty="0"/>
                    </a:p>
                  </a:txBody>
                  <a:tcPr marL="91425" marR="91425" marT="91425" marB="91425">
                    <a:lnL w="19050" cap="flat" cmpd="sng">
                      <a:solidFill>
                        <a:schemeClr val="lt1"/>
                      </a:solidFill>
                      <a:prstDash val="solid"/>
                      <a:round/>
                      <a:headEnd type="none" w="sm" len="sm"/>
                      <a:tailEnd type="none" w="sm" len="sm"/>
                    </a:lnL>
                    <a:lnR w="38100" cap="flat" cmpd="sng">
                      <a:solidFill>
                        <a:schemeClr val="lt2"/>
                      </a:solidFill>
                      <a:prstDash val="solid"/>
                      <a:round/>
                      <a:headEnd type="none" w="sm" len="sm"/>
                      <a:tailEnd type="none" w="sm" len="sm"/>
                    </a:lnR>
                    <a:lnT w="38100" cap="flat" cmpd="sng">
                      <a:solidFill>
                        <a:schemeClr val="lt2"/>
                      </a:solidFill>
                      <a:prstDash val="solid"/>
                      <a:round/>
                      <a:headEnd type="none" w="sm" len="sm"/>
                      <a:tailEnd type="none" w="sm" len="sm"/>
                    </a:lnT>
                    <a:lnB w="19050" cap="flat" cmpd="sng">
                      <a:solidFill>
                        <a:schemeClr val="lt1"/>
                      </a:solidFill>
                      <a:prstDash val="solid"/>
                      <a:round/>
                      <a:headEnd type="none" w="sm" len="sm"/>
                      <a:tailEnd type="none" w="sm" len="sm"/>
                    </a:lnB>
                    <a:solidFill>
                      <a:srgbClr val="F7BEBE"/>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38100" cap="flat" cmpd="sng">
                      <a:solidFill>
                        <a:schemeClr val="lt2"/>
                      </a:solidFill>
                      <a:prstDash val="solid"/>
                      <a:round/>
                      <a:headEnd type="none" w="sm" len="sm"/>
                      <a:tailEnd type="none" w="sm" len="sm"/>
                    </a:lnL>
                    <a:lnR w="19050" cap="flat" cmpd="sng">
                      <a:solidFill>
                        <a:schemeClr val="lt1"/>
                      </a:solidFill>
                      <a:prstDash val="solid"/>
                      <a:round/>
                      <a:headEnd type="none" w="sm" len="sm"/>
                      <a:tailEnd type="none" w="sm" len="sm"/>
                    </a:lnR>
                    <a:lnT w="38100" cap="flat" cmpd="sng">
                      <a:solidFill>
                        <a:schemeClr val="lt2"/>
                      </a:solidFill>
                      <a:prstDash val="solid"/>
                      <a:round/>
                      <a:headEnd type="none" w="sm" len="sm"/>
                      <a:tailEnd type="none" w="sm" len="sm"/>
                    </a:lnT>
                    <a:lnB w="19050" cap="flat" cmpd="sng">
                      <a:solidFill>
                        <a:schemeClr val="lt1"/>
                      </a:solidFill>
                      <a:prstDash val="solid"/>
                      <a:round/>
                      <a:headEnd type="none" w="sm" len="sm"/>
                      <a:tailEnd type="none" w="sm" len="sm"/>
                    </a:lnB>
                    <a:solidFill>
                      <a:srgbClr val="F7BEBE"/>
                    </a:solidFill>
                  </a:tcPr>
                </a:tc>
                <a:extLst>
                  <a:ext uri="{0D108BD9-81ED-4DB2-BD59-A6C34878D82A}">
                    <a16:rowId xmlns:a16="http://schemas.microsoft.com/office/drawing/2014/main" val="10003"/>
                  </a:ext>
                </a:extLst>
              </a:tr>
            </a:tbl>
          </a:graphicData>
        </a:graphic>
      </p:graphicFrame>
      <p:sp>
        <p:nvSpPr>
          <p:cNvPr id="248" name="Google Shape;248;g34679478df7_0_330"/>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Module 3: Developing the safe use of Generative AI in education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p:txBody>
      </p:sp>
      <p:sp>
        <p:nvSpPr>
          <p:cNvPr id="249" name="Google Shape;249;g34679478df7_0_33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g3aff33f462e_0_0" descr="Additional reading and case studies linked to on the Chartered College of Teaching site.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GB"/>
              <a:t>Additional reading and video case studies</a:t>
            </a:r>
            <a:endParaRPr/>
          </a:p>
        </p:txBody>
      </p:sp>
      <p:pic>
        <p:nvPicPr>
          <p:cNvPr id="2" name="Picture 1" descr="Chartered College of Teaching - Chartered College of Teaching">
            <a:extLst>
              <a:ext uri="{FF2B5EF4-FFF2-40B4-BE49-F238E27FC236}">
                <a16:creationId xmlns:a16="http://schemas.microsoft.com/office/drawing/2014/main" id="{89CC025B-C40C-AC4B-FDEA-51CBFA194831}"/>
              </a:ext>
            </a:extLst>
          </p:cNvPr>
          <p:cNvPicPr>
            <a:picLocks noChangeAspect="1"/>
          </p:cNvPicPr>
          <p:nvPr/>
        </p:nvPicPr>
        <p:blipFill>
          <a:blip r:embed="rId3"/>
          <a:stretch>
            <a:fillRect/>
          </a:stretch>
        </p:blipFill>
        <p:spPr>
          <a:xfrm>
            <a:off x="8671012" y="111560"/>
            <a:ext cx="2743200" cy="790575"/>
          </a:xfrm>
          <a:prstGeom prst="rect">
            <a:avLst/>
          </a:prstGeom>
        </p:spPr>
      </p:pic>
      <p:sp>
        <p:nvSpPr>
          <p:cNvPr id="256" name="Google Shape;256;g3aff33f462e_0_0"/>
          <p:cNvSpPr txBox="1">
            <a:spLocks noGrp="1"/>
          </p:cNvSpPr>
          <p:nvPr>
            <p:ph type="body" idx="1"/>
          </p:nvPr>
        </p:nvSpPr>
        <p:spPr>
          <a:xfrm>
            <a:off x="626171" y="1142556"/>
            <a:ext cx="10956900" cy="46935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900"/>
              </a:spcBef>
              <a:spcAft>
                <a:spcPts val="0"/>
              </a:spcAft>
              <a:buSzPts val="1800"/>
              <a:buNone/>
            </a:pPr>
            <a:r>
              <a:rPr lang="en-GB" b="1" u="sng">
                <a:solidFill>
                  <a:schemeClr val="accent1"/>
                </a:solidFill>
                <a:hlinkClick r:id="rId4">
                  <a:extLst>
                    <a:ext uri="{A12FA001-AC4F-418D-AE19-62706E023703}">
                      <ahyp:hlinkClr xmlns:ahyp="http://schemas.microsoft.com/office/drawing/2018/hyperlinkcolor" val="tx"/>
                    </a:ext>
                  </a:extLst>
                </a:hlinkClick>
              </a:rPr>
              <a:t>Generative AI in the Classroom: Challenging the digital native assumptions of student proficiency with artificial intelligence tools</a:t>
            </a:r>
            <a:r>
              <a:rPr lang="en-GB"/>
              <a:t> by Sam Lovatt, Senior Lecturer in Primary Education, St Mary’s University</a:t>
            </a:r>
            <a:br>
              <a:rPr lang="en-GB"/>
            </a:br>
            <a:br>
              <a:rPr lang="en-GB"/>
            </a:br>
            <a:r>
              <a:rPr lang="en-GB" b="1" u="sng">
                <a:solidFill>
                  <a:schemeClr val="hlink"/>
                </a:solidFill>
                <a:hlinkClick r:id="rId5"/>
              </a:rPr>
              <a:t>Early research themes for teaching about AI</a:t>
            </a:r>
            <a:r>
              <a:rPr lang="en-GB"/>
              <a:t>, by Jane Waite, researcher at Raspberry Pi Foundation and University of Cambridge</a:t>
            </a:r>
            <a:endParaRPr/>
          </a:p>
          <a:p>
            <a:pPr marL="0" lvl="0" indent="0" algn="l" rtl="0">
              <a:lnSpc>
                <a:spcPct val="115000"/>
              </a:lnSpc>
              <a:spcBef>
                <a:spcPts val="900"/>
              </a:spcBef>
              <a:spcAft>
                <a:spcPts val="0"/>
              </a:spcAft>
              <a:buSzPts val="1800"/>
              <a:buNone/>
            </a:pPr>
            <a:r>
              <a:rPr lang="en-GB" b="1" u="sng">
                <a:solidFill>
                  <a:schemeClr val="hlink"/>
                </a:solidFill>
                <a:hlinkClick r:id="rId6"/>
              </a:rPr>
              <a:t>AI for schools: Unlocking potential in curriculum processes</a:t>
            </a:r>
            <a:r>
              <a:rPr lang="en-GB"/>
              <a:t> by Dale Bassett, Director of Assessment at United Learning</a:t>
            </a:r>
            <a:br>
              <a:rPr lang="en-GB"/>
            </a:br>
            <a:br>
              <a:rPr lang="en-GB"/>
            </a:br>
            <a:r>
              <a:rPr lang="en-GB"/>
              <a:t>Watch Matthew Wemyss and Aaron Patching </a:t>
            </a:r>
            <a:r>
              <a:rPr lang="en-GB" b="1" u="sng">
                <a:solidFill>
                  <a:schemeClr val="accent1"/>
                </a:solidFill>
                <a:hlinkClick r:id="rId7">
                  <a:extLst>
                    <a:ext uri="{A12FA001-AC4F-418D-AE19-62706E023703}">
                      <ahyp:hlinkClr xmlns:ahyp="http://schemas.microsoft.com/office/drawing/2018/hyperlinkcolor" val="tx"/>
                    </a:ext>
                  </a:extLst>
                </a:hlinkClick>
              </a:rPr>
              <a:t>talk about the ethics, data and safeguarding</a:t>
            </a:r>
            <a:r>
              <a:rPr lang="en-GB"/>
              <a:t> related to using AI tools. </a:t>
            </a:r>
            <a:endParaRPr/>
          </a:p>
          <a:p>
            <a:pPr marL="0" lvl="0" indent="0" algn="l" rtl="0">
              <a:lnSpc>
                <a:spcPct val="115000"/>
              </a:lnSpc>
              <a:spcBef>
                <a:spcPts val="900"/>
              </a:spcBef>
              <a:spcAft>
                <a:spcPts val="0"/>
              </a:spcAft>
              <a:buClr>
                <a:schemeClr val="dk1"/>
              </a:buClr>
              <a:buSzPts val="1800"/>
              <a:buFont typeface="Arial"/>
              <a:buNone/>
            </a:pPr>
            <a:r>
              <a:rPr lang="en-GB"/>
              <a:t>Watch Scott Hayden and Chris Loveday </a:t>
            </a:r>
            <a:r>
              <a:rPr lang="en-GB" b="1" u="sng">
                <a:solidFill>
                  <a:schemeClr val="accent1"/>
                </a:solidFill>
                <a:hlinkClick r:id="rId8">
                  <a:extLst>
                    <a:ext uri="{A12FA001-AC4F-418D-AE19-62706E023703}">
                      <ahyp:hlinkClr xmlns:ahyp="http://schemas.microsoft.com/office/drawing/2018/hyperlinkcolor" val="tx"/>
                    </a:ext>
                  </a:extLst>
                </a:hlinkClick>
              </a:rPr>
              <a:t>talk about ethics, data and safeguarding</a:t>
            </a:r>
            <a:r>
              <a:rPr lang="en-GB"/>
              <a:t> related to using AI tools in further education. </a:t>
            </a:r>
            <a:endParaRPr/>
          </a:p>
          <a:p>
            <a:pPr marL="0" lvl="0" indent="0" algn="l" rtl="0">
              <a:lnSpc>
                <a:spcPct val="115000"/>
              </a:lnSpc>
              <a:spcBef>
                <a:spcPts val="900"/>
              </a:spcBef>
              <a:spcAft>
                <a:spcPts val="0"/>
              </a:spcAft>
              <a:buClr>
                <a:schemeClr val="dk1"/>
              </a:buClr>
              <a:buSzPts val="1800"/>
              <a:buFont typeface="Arial"/>
              <a:buNone/>
            </a:pPr>
            <a:r>
              <a:rPr lang="en-GB"/>
              <a:t>Watch Lauren Thorpe and Neelam Parmar </a:t>
            </a:r>
            <a:r>
              <a:rPr lang="en-GB" b="1" u="sng">
                <a:solidFill>
                  <a:schemeClr val="accent1"/>
                </a:solidFill>
                <a:hlinkClick r:id="rId9">
                  <a:extLst>
                    <a:ext uri="{A12FA001-AC4F-418D-AE19-62706E023703}">
                      <ahyp:hlinkClr xmlns:ahyp="http://schemas.microsoft.com/office/drawing/2018/hyperlinkcolor" val="tx"/>
                    </a:ext>
                  </a:extLst>
                </a:hlinkClick>
              </a:rPr>
              <a:t>talk about ethics, data and safeguarding</a:t>
            </a:r>
            <a:r>
              <a:rPr lang="en-GB"/>
              <a:t> related to using AI tools in a multi-academy trust.</a:t>
            </a:r>
            <a:endParaRPr/>
          </a:p>
          <a:p>
            <a:pPr marL="0" lvl="0" indent="0" algn="l" rtl="0">
              <a:lnSpc>
                <a:spcPct val="115000"/>
              </a:lnSpc>
              <a:spcBef>
                <a:spcPts val="900"/>
              </a:spcBef>
              <a:spcAft>
                <a:spcPts val="0"/>
              </a:spcAft>
              <a:buSzPts val="1800"/>
              <a:buNone/>
            </a:pPr>
            <a:endParaRPr/>
          </a:p>
          <a:p>
            <a:pPr marL="0" lvl="0" indent="0" algn="l" rtl="0">
              <a:lnSpc>
                <a:spcPct val="115000"/>
              </a:lnSpc>
              <a:spcBef>
                <a:spcPts val="900"/>
              </a:spcBef>
              <a:spcAft>
                <a:spcPts val="0"/>
              </a:spcAft>
              <a:buSzPts val="1800"/>
              <a:buNone/>
            </a:pPr>
            <a:endParaRPr/>
          </a:p>
          <a:p>
            <a:pPr marL="0" lvl="0" indent="0" algn="l" rtl="0">
              <a:lnSpc>
                <a:spcPct val="115000"/>
              </a:lnSpc>
              <a:spcBef>
                <a:spcPts val="900"/>
              </a:spcBef>
              <a:spcAft>
                <a:spcPts val="0"/>
              </a:spcAft>
              <a:buSzPts val="1800"/>
              <a:buNone/>
            </a:pPr>
            <a:endParaRPr/>
          </a:p>
          <a:p>
            <a:pPr marL="0" lvl="0" indent="0" algn="l" rtl="0">
              <a:lnSpc>
                <a:spcPct val="100000"/>
              </a:lnSpc>
              <a:spcBef>
                <a:spcPts val="900"/>
              </a:spcBef>
              <a:spcAft>
                <a:spcPts val="900"/>
              </a:spcAft>
              <a:buSzPts val="1800"/>
              <a:buNone/>
            </a:pPr>
            <a:endParaRPr/>
          </a:p>
        </p:txBody>
      </p:sp>
      <p:sp>
        <p:nvSpPr>
          <p:cNvPr id="257" name="Google Shape;257;g3aff33f462e_0_0"/>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258" name="Google Shape;258;g3aff33f462e_0_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g34679478df7_0_314" descr="This slide indicate a move to the next section. "/>
          <p:cNvSpPr txBox="1">
            <a:spLocks noGrp="1"/>
          </p:cNvSpPr>
          <p:nvPr>
            <p:ph type="ctrTitle"/>
          </p:nvPr>
        </p:nvSpPr>
        <p:spPr>
          <a:xfrm>
            <a:off x="1838586" y="2836677"/>
            <a:ext cx="7492800" cy="1630200"/>
          </a:xfrm>
          <a:prstGeom prst="rect">
            <a:avLst/>
          </a:prstGeom>
          <a:noFill/>
          <a:ln>
            <a:noFill/>
          </a:ln>
        </p:spPr>
        <p:txBody>
          <a:bodyPr spcFirstLastPara="1" wrap="square" lIns="0" tIns="0" rIns="0" bIns="0" anchor="t" anchorCtr="0">
            <a:normAutofit/>
          </a:bodyPr>
          <a:lstStyle/>
          <a:p>
            <a:pPr marL="0" lvl="0" indent="0" algn="l" rtl="0">
              <a:lnSpc>
                <a:spcPct val="85000"/>
              </a:lnSpc>
              <a:spcBef>
                <a:spcPts val="0"/>
              </a:spcBef>
              <a:spcAft>
                <a:spcPts val="0"/>
              </a:spcAft>
              <a:buClr>
                <a:schemeClr val="dk1"/>
              </a:buClr>
              <a:buSzPts val="3600"/>
              <a:buFont typeface="Arial"/>
              <a:buNone/>
            </a:pPr>
            <a:r>
              <a:rPr lang="en-GB"/>
              <a:t>Staying up to date with best practices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330c6604f33_0_13" descr="This slide has a link to some key resources that can help you to stay up-to-date.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a:t>Checking best practices</a:t>
            </a:r>
            <a:endParaRPr lang="en-US"/>
          </a:p>
        </p:txBody>
      </p:sp>
      <p:sp>
        <p:nvSpPr>
          <p:cNvPr id="270" name="Google Shape;270;g330c6604f33_0_13"/>
          <p:cNvSpPr txBox="1">
            <a:spLocks noGrp="1"/>
          </p:cNvSpPr>
          <p:nvPr>
            <p:ph type="body" idx="1"/>
          </p:nvPr>
        </p:nvSpPr>
        <p:spPr>
          <a:xfrm>
            <a:off x="626171" y="931531"/>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a:t>Task: use the resources below to stay up to date with best practice in using AI in education, as mentioned in the video</a:t>
            </a:r>
            <a:endParaRPr/>
          </a:p>
          <a:p>
            <a:pPr marL="0" lvl="0" indent="0" algn="l" rtl="0">
              <a:lnSpc>
                <a:spcPct val="100000"/>
              </a:lnSpc>
              <a:spcBef>
                <a:spcPts val="900"/>
              </a:spcBef>
              <a:spcAft>
                <a:spcPts val="900"/>
              </a:spcAft>
              <a:buSzPts val="1800"/>
              <a:buNone/>
            </a:pPr>
            <a:endParaRPr/>
          </a:p>
        </p:txBody>
      </p:sp>
      <p:graphicFrame>
        <p:nvGraphicFramePr>
          <p:cNvPr id="271" name="Google Shape;271;g330c6604f33_0_13"/>
          <p:cNvGraphicFramePr/>
          <p:nvPr>
            <p:extLst>
              <p:ext uri="{D42A27DB-BD31-4B8C-83A1-F6EECF244321}">
                <p14:modId xmlns:p14="http://schemas.microsoft.com/office/powerpoint/2010/main" val="2368866551"/>
              </p:ext>
            </p:extLst>
          </p:nvPr>
        </p:nvGraphicFramePr>
        <p:xfrm>
          <a:off x="656438" y="1645100"/>
          <a:ext cx="10640000" cy="4201050"/>
        </p:xfrm>
        <a:graphic>
          <a:graphicData uri="http://schemas.openxmlformats.org/drawingml/2006/table">
            <a:tbl>
              <a:tblPr firstRow="1">
                <a:noFill/>
                <a:tableStyleId>{58781C7E-1044-458B-9DF6-FD77C04F92DE}</a:tableStyleId>
              </a:tblPr>
              <a:tblGrid>
                <a:gridCol w="4326875">
                  <a:extLst>
                    <a:ext uri="{9D8B030D-6E8A-4147-A177-3AD203B41FA5}">
                      <a16:colId xmlns:a16="http://schemas.microsoft.com/office/drawing/2014/main" val="20000"/>
                    </a:ext>
                  </a:extLst>
                </a:gridCol>
                <a:gridCol w="6313125">
                  <a:extLst>
                    <a:ext uri="{9D8B030D-6E8A-4147-A177-3AD203B41FA5}">
                      <a16:colId xmlns:a16="http://schemas.microsoft.com/office/drawing/2014/main" val="20001"/>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dirty="0"/>
                        <a:t>Resource</a:t>
                      </a:r>
                      <a:endParaRPr sz="1400" b="1"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dirty="0"/>
                        <a:t>Link</a:t>
                      </a:r>
                      <a:endParaRPr sz="1400" b="1"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extLst>
                  <a:ext uri="{0D108BD9-81ED-4DB2-BD59-A6C34878D82A}">
                    <a16:rowId xmlns:a16="http://schemas.microsoft.com/office/drawing/2014/main" val="10000"/>
                  </a:ext>
                </a:extLst>
              </a:tr>
              <a:tr h="260425">
                <a:tc>
                  <a:txBody>
                    <a:bodyPr/>
                    <a:lstStyle/>
                    <a:p>
                      <a:pPr marL="0" marR="0" lvl="0" indent="0" algn="l" rtl="0">
                        <a:lnSpc>
                          <a:spcPct val="100000"/>
                        </a:lnSpc>
                        <a:spcBef>
                          <a:spcPts val="0"/>
                        </a:spcBef>
                        <a:spcAft>
                          <a:spcPts val="0"/>
                        </a:spcAft>
                        <a:buClr>
                          <a:srgbClr val="000000"/>
                        </a:buClr>
                        <a:buSzPts val="1400"/>
                        <a:buFont typeface="Arial"/>
                        <a:buNone/>
                      </a:pPr>
                      <a:r>
                        <a:rPr lang="en-GB" sz="1300" u="none" strike="noStrike" cap="none" dirty="0"/>
                        <a:t>Generative AI in Education (DfE)</a:t>
                      </a:r>
                      <a:endParaRPr sz="1300"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300" u="sng" strike="noStrike" cap="none" dirty="0">
                          <a:solidFill>
                            <a:schemeClr val="hlink"/>
                          </a:solidFill>
                          <a:hlinkClick r:id="rId3"/>
                        </a:rPr>
                        <a:t>www.gov.uk/government/publications/generative-artificial-intelligence-in-education/generative-artificial-intelligence-ai-in-education</a:t>
                      </a:r>
                      <a:endParaRPr sz="1300"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AEEBF"/>
                    </a:solidFill>
                  </a:tcPr>
                </a:tc>
                <a:extLst>
                  <a:ext uri="{0D108BD9-81ED-4DB2-BD59-A6C34878D82A}">
                    <a16:rowId xmlns:a16="http://schemas.microsoft.com/office/drawing/2014/main" val="10001"/>
                  </a:ext>
                </a:extLst>
              </a:tr>
              <a:tr h="643500">
                <a:tc>
                  <a:txBody>
                    <a:bodyPr/>
                    <a:lstStyle/>
                    <a:p>
                      <a:pPr marL="0" marR="0" lvl="0" indent="0" algn="l" rtl="0">
                        <a:lnSpc>
                          <a:spcPct val="100000"/>
                        </a:lnSpc>
                        <a:spcBef>
                          <a:spcPts val="0"/>
                        </a:spcBef>
                        <a:spcAft>
                          <a:spcPts val="0"/>
                        </a:spcAft>
                        <a:buClr>
                          <a:srgbClr val="000000"/>
                        </a:buClr>
                        <a:buSzPts val="1400"/>
                        <a:buFont typeface="Arial"/>
                        <a:buNone/>
                      </a:pPr>
                      <a:r>
                        <a:rPr lang="en-GB" sz="1300" u="none" strike="noStrike" cap="none" dirty="0"/>
                        <a:t>Product safety </a:t>
                      </a:r>
                      <a:r>
                        <a:rPr lang="en-GB" sz="1300" dirty="0"/>
                        <a:t>standards</a:t>
                      </a:r>
                      <a:r>
                        <a:rPr lang="en-GB" sz="1300" u="none" strike="noStrike" cap="none" dirty="0"/>
                        <a:t> (DfE)</a:t>
                      </a:r>
                      <a:endParaRPr sz="1300"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300" u="sng" strike="noStrike" cap="none" dirty="0">
                          <a:solidFill>
                            <a:schemeClr val="hlink"/>
                          </a:solidFill>
                          <a:hlinkClick r:id="rId4"/>
                        </a:rPr>
                        <a:t>www.gov.uk/government/publications/generative-ai-product-safety-expectations/generative-ai-product-safety-expectations</a:t>
                      </a:r>
                      <a:endParaRPr sz="1300"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extLst>
                  <a:ext uri="{0D108BD9-81ED-4DB2-BD59-A6C34878D82A}">
                    <a16:rowId xmlns:a16="http://schemas.microsoft.com/office/drawing/2014/main" val="10002"/>
                  </a:ext>
                </a:extLst>
              </a:tr>
              <a:tr h="651750">
                <a:tc>
                  <a:txBody>
                    <a:bodyPr/>
                    <a:lstStyle/>
                    <a:p>
                      <a:pPr marL="0" marR="0" lvl="0" indent="0" algn="l" rtl="0">
                        <a:lnSpc>
                          <a:spcPct val="100000"/>
                        </a:lnSpc>
                        <a:spcBef>
                          <a:spcPts val="0"/>
                        </a:spcBef>
                        <a:spcAft>
                          <a:spcPts val="0"/>
                        </a:spcAft>
                        <a:buClr>
                          <a:srgbClr val="000000"/>
                        </a:buClr>
                        <a:buSzPts val="1400"/>
                        <a:buFont typeface="Arial"/>
                        <a:buNone/>
                      </a:pPr>
                      <a:r>
                        <a:rPr lang="en-GB" sz="1300" u="none" strike="noStrike" cap="none" dirty="0"/>
                        <a:t>Jisc AI</a:t>
                      </a:r>
                      <a:endParaRPr sz="1300"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300" u="sng" strike="noStrike" cap="none" dirty="0">
                          <a:solidFill>
                            <a:schemeClr val="hlink"/>
                          </a:solidFill>
                          <a:hlinkClick r:id="rId5"/>
                        </a:rPr>
                        <a:t>www.jisc.ac.uk/innovation/artificial-intelligence</a:t>
                      </a:r>
                      <a:endParaRPr sz="1300"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AEEBF"/>
                    </a:solidFill>
                  </a:tcPr>
                </a:tc>
                <a:extLst>
                  <a:ext uri="{0D108BD9-81ED-4DB2-BD59-A6C34878D82A}">
                    <a16:rowId xmlns:a16="http://schemas.microsoft.com/office/drawing/2014/main" val="10003"/>
                  </a:ext>
                </a:extLst>
              </a:tr>
              <a:tr h="643500">
                <a:tc>
                  <a:txBody>
                    <a:bodyPr/>
                    <a:lstStyle/>
                    <a:p>
                      <a:pPr marL="0" marR="0" lvl="0" indent="0" algn="l" rtl="0">
                        <a:lnSpc>
                          <a:spcPct val="100000"/>
                        </a:lnSpc>
                        <a:spcBef>
                          <a:spcPts val="0"/>
                        </a:spcBef>
                        <a:spcAft>
                          <a:spcPts val="0"/>
                        </a:spcAft>
                        <a:buClr>
                          <a:srgbClr val="000000"/>
                        </a:buClr>
                        <a:buSzPts val="1400"/>
                        <a:buFont typeface="Arial"/>
                        <a:buNone/>
                      </a:pPr>
                      <a:r>
                        <a:rPr lang="en-GB" sz="1300" u="none" strike="noStrike" cap="none" dirty="0"/>
                        <a:t>Computing at School AI</a:t>
                      </a:r>
                      <a:endParaRPr sz="1300"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300" u="sng" dirty="0">
                          <a:solidFill>
                            <a:schemeClr val="hlink"/>
                          </a:solidFill>
                          <a:hlinkClick r:id="rId6"/>
                        </a:rPr>
                        <a:t>https://www.computingatschool.org.uk/communities/cas-ai-community/</a:t>
                      </a:r>
                      <a:endParaRPr sz="1300" u="none" strike="noStrike" cap="none" dirty="0"/>
                    </a:p>
                    <a:p>
                      <a:pPr marL="0" marR="0" lvl="0" indent="0" algn="l" rtl="0">
                        <a:lnSpc>
                          <a:spcPct val="100000"/>
                        </a:lnSpc>
                        <a:spcBef>
                          <a:spcPts val="0"/>
                        </a:spcBef>
                        <a:spcAft>
                          <a:spcPts val="0"/>
                        </a:spcAft>
                        <a:buClr>
                          <a:srgbClr val="000000"/>
                        </a:buClr>
                        <a:buSzPts val="1400"/>
                        <a:buFont typeface="Arial"/>
                        <a:buNone/>
                      </a:pPr>
                      <a:endParaRPr sz="1300"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extLst>
                  <a:ext uri="{0D108BD9-81ED-4DB2-BD59-A6C34878D82A}">
                    <a16:rowId xmlns:a16="http://schemas.microsoft.com/office/drawing/2014/main" val="10004"/>
                  </a:ext>
                </a:extLst>
              </a:tr>
              <a:tr h="643500">
                <a:tc>
                  <a:txBody>
                    <a:bodyPr/>
                    <a:lstStyle/>
                    <a:p>
                      <a:pPr marL="0" marR="0" lvl="0" indent="0" algn="l" rtl="0">
                        <a:lnSpc>
                          <a:spcPct val="100000"/>
                        </a:lnSpc>
                        <a:spcBef>
                          <a:spcPts val="0"/>
                        </a:spcBef>
                        <a:spcAft>
                          <a:spcPts val="0"/>
                        </a:spcAft>
                        <a:buClr>
                          <a:srgbClr val="000000"/>
                        </a:buClr>
                        <a:buSzPts val="1400"/>
                        <a:buFont typeface="Arial"/>
                        <a:buNone/>
                      </a:pPr>
                      <a:r>
                        <a:rPr lang="en-GB" sz="1300" u="none" strike="noStrike" cap="none" dirty="0"/>
                        <a:t>Common Sense Media AI</a:t>
                      </a:r>
                      <a:endParaRPr sz="1300"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300" u="sng" strike="noStrike" cap="none" dirty="0">
                          <a:solidFill>
                            <a:schemeClr val="hlink"/>
                          </a:solidFill>
                          <a:hlinkClick r:id="rId7"/>
                        </a:rPr>
                        <a:t>www.commonsensemedia.org/ai</a:t>
                      </a:r>
                      <a:endParaRPr sz="1300" u="none" strike="noStrike" cap="none" dirty="0"/>
                    </a:p>
                    <a:p>
                      <a:pPr marL="0" marR="0" lvl="0" indent="0" algn="l" rtl="0">
                        <a:lnSpc>
                          <a:spcPct val="100000"/>
                        </a:lnSpc>
                        <a:spcBef>
                          <a:spcPts val="0"/>
                        </a:spcBef>
                        <a:spcAft>
                          <a:spcPts val="0"/>
                        </a:spcAft>
                        <a:buClr>
                          <a:srgbClr val="000000"/>
                        </a:buClr>
                        <a:buSzPts val="1400"/>
                        <a:buFont typeface="Arial"/>
                        <a:buNone/>
                      </a:pPr>
                      <a:endParaRPr sz="1300"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AEEBF"/>
                    </a:solidFill>
                  </a:tcPr>
                </a:tc>
                <a:extLst>
                  <a:ext uri="{0D108BD9-81ED-4DB2-BD59-A6C34878D82A}">
                    <a16:rowId xmlns:a16="http://schemas.microsoft.com/office/drawing/2014/main" val="10005"/>
                  </a:ext>
                </a:extLst>
              </a:tr>
              <a:tr h="643500">
                <a:tc>
                  <a:txBody>
                    <a:bodyPr/>
                    <a:lstStyle/>
                    <a:p>
                      <a:pPr marL="0" marR="0" lvl="0" indent="0" algn="l" rtl="0">
                        <a:lnSpc>
                          <a:spcPct val="100000"/>
                        </a:lnSpc>
                        <a:spcBef>
                          <a:spcPts val="0"/>
                        </a:spcBef>
                        <a:spcAft>
                          <a:spcPts val="0"/>
                        </a:spcAft>
                        <a:buClr>
                          <a:srgbClr val="000000"/>
                        </a:buClr>
                        <a:buSzPts val="1400"/>
                        <a:buFont typeface="Arial"/>
                        <a:buNone/>
                      </a:pPr>
                      <a:r>
                        <a:rPr lang="en-GB" sz="1300" u="none" strike="noStrike" cap="none" dirty="0"/>
                        <a:t>The Joint Council for Qualifications (JCQ)</a:t>
                      </a:r>
                      <a:endParaRPr sz="1300"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300" u="sng" strike="noStrike" cap="none" dirty="0">
                          <a:solidFill>
                            <a:schemeClr val="hlink"/>
                          </a:solidFill>
                          <a:hlinkClick r:id="rId8"/>
                        </a:rPr>
                        <a:t>www.jcq.org.uk</a:t>
                      </a:r>
                      <a:r>
                        <a:rPr lang="en-GB" sz="1300" u="none" strike="noStrike" cap="none" dirty="0"/>
                        <a:t> </a:t>
                      </a:r>
                      <a:endParaRPr sz="1300" u="none" strike="noStrike" cap="none" dirty="0"/>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extLst>
                  <a:ext uri="{0D108BD9-81ED-4DB2-BD59-A6C34878D82A}">
                    <a16:rowId xmlns:a16="http://schemas.microsoft.com/office/drawing/2014/main" val="10006"/>
                  </a:ext>
                </a:extLst>
              </a:tr>
            </a:tbl>
          </a:graphicData>
        </a:graphic>
      </p:graphicFrame>
      <p:sp>
        <p:nvSpPr>
          <p:cNvPr id="272" name="Google Shape;272;g330c6604f33_0_13"/>
          <p:cNvSpPr txBox="1">
            <a:spLocks noGrp="1"/>
          </p:cNvSpPr>
          <p:nvPr>
            <p:ph type="ftr" idx="11"/>
          </p:nvPr>
        </p:nvSpPr>
        <p:spPr>
          <a:xfrm>
            <a:off x="656438" y="6174402"/>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273" name="Google Shape;273;g330c6604f33_0_13"/>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3" name="Picture 2">
            <a:extLst>
              <a:ext uri="{FF2B5EF4-FFF2-40B4-BE49-F238E27FC236}">
                <a16:creationId xmlns:a16="http://schemas.microsoft.com/office/drawing/2014/main" id="{870EBA58-F282-DB0F-9955-D11385CAA145}"/>
              </a:ext>
              <a:ext uri="{C183D7F6-B498-43B3-948B-1728B52AA6E4}">
                <adec:decorative xmlns:adec="http://schemas.microsoft.com/office/drawing/2017/decorative" val="1"/>
              </a:ext>
            </a:extLst>
          </p:cNvPr>
          <p:cNvPicPr>
            <a:picLocks noChangeAspect="1"/>
          </p:cNvPicPr>
          <p:nvPr/>
        </p:nvPicPr>
        <p:blipFill>
          <a:blip r:embed="rId3"/>
          <a:srcRect r="17679"/>
          <a:stretch>
            <a:fillRect/>
          </a:stretch>
        </p:blipFill>
        <p:spPr>
          <a:xfrm>
            <a:off x="5290159" y="2278998"/>
            <a:ext cx="6901841" cy="4579002"/>
          </a:xfrm>
          <a:prstGeom prst="rect">
            <a:avLst/>
          </a:prstGeom>
        </p:spPr>
      </p:pic>
      <p:pic>
        <p:nvPicPr>
          <p:cNvPr id="285" name="Google Shape;285;g34679478df7_0_5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0" y="0"/>
            <a:ext cx="12216510" cy="6858000"/>
          </a:xfrm>
          <a:prstGeom prst="rect">
            <a:avLst/>
          </a:prstGeom>
          <a:noFill/>
          <a:ln>
            <a:noFill/>
          </a:ln>
        </p:spPr>
      </p:pic>
      <p:sp>
        <p:nvSpPr>
          <p:cNvPr id="286" name="Google Shape;286;g34679478df7_0_51" descr="This is an introduction slide to the knowledge check.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GB"/>
              <a:t>Knowledge check</a:t>
            </a:r>
            <a:endParaRPr/>
          </a:p>
        </p:txBody>
      </p:sp>
      <p:sp>
        <p:nvSpPr>
          <p:cNvPr id="287" name="Google Shape;287;g34679478df7_0_51"/>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900"/>
              </a:spcAft>
              <a:buSzPts val="1800"/>
              <a:buNone/>
            </a:pPr>
            <a:r>
              <a:rPr lang="en-GB" sz="2400"/>
              <a:t>The questions on the following slides will help to highlight some of the key messages from this module. You will see the multiple-choice question, decide on your answer and then you can progress to the next slide to see the correct answer. </a:t>
            </a:r>
            <a:endParaRPr sz="1600"/>
          </a:p>
        </p:txBody>
      </p:sp>
      <p:sp>
        <p:nvSpPr>
          <p:cNvPr id="288" name="Google Shape;288;g34679478df7_0_51"/>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289" name="Google Shape;289;g34679478df7_0_51"/>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GB">
                <a:solidFill>
                  <a:schemeClr val="tx2"/>
                </a:solidFill>
              </a:rPr>
              <a:t>27</a:t>
            </a:fld>
            <a:endParaRPr lang="en-GB" dirty="0">
              <a:solidFill>
                <a:schemeClr val="tx2"/>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g2d8a9d9ba97_0_138" descr="Knowledge check, question 1, question​"/>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a:t>Knowledge check, question 1</a:t>
            </a:r>
            <a:endParaRPr lang="en-US"/>
          </a:p>
        </p:txBody>
      </p:sp>
      <p:sp>
        <p:nvSpPr>
          <p:cNvPr id="296" name="Google Shape;296;g2d8a9d9ba97_0_138"/>
          <p:cNvSpPr txBox="1">
            <a:spLocks noGrp="1"/>
          </p:cNvSpPr>
          <p:nvPr>
            <p:ph type="body" idx="1"/>
          </p:nvPr>
        </p:nvSpPr>
        <p:spPr>
          <a:xfrm>
            <a:off x="647546" y="1361856"/>
            <a:ext cx="11089342"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400"/>
              <a:t>Question 1:</a:t>
            </a:r>
            <a:endParaRPr sz="2400"/>
          </a:p>
          <a:p>
            <a:pPr marL="0" lvl="0" indent="0" algn="l" rtl="0">
              <a:lnSpc>
                <a:spcPct val="100000"/>
              </a:lnSpc>
              <a:spcBef>
                <a:spcPts val="900"/>
              </a:spcBef>
              <a:spcAft>
                <a:spcPts val="0"/>
              </a:spcAft>
              <a:buSzPts val="1800"/>
              <a:buNone/>
            </a:pPr>
            <a:r>
              <a:rPr lang="en-GB" sz="2400"/>
              <a:t>According to the sources, what is a significant risk associated with using AI image generation tools?</a:t>
            </a:r>
            <a:endParaRPr sz="2400"/>
          </a:p>
          <a:p>
            <a:pPr marL="0" lvl="0" indent="0" algn="l" rtl="0">
              <a:lnSpc>
                <a:spcPct val="100000"/>
              </a:lnSpc>
              <a:spcBef>
                <a:spcPts val="900"/>
              </a:spcBef>
              <a:spcAft>
                <a:spcPts val="0"/>
              </a:spcAft>
              <a:buSzPts val="1800"/>
              <a:buNone/>
            </a:pPr>
            <a:r>
              <a:rPr lang="en-GB" sz="2400"/>
              <a:t>a) They can only produce low-quality images</a:t>
            </a:r>
            <a:endParaRPr sz="2400"/>
          </a:p>
          <a:p>
            <a:pPr marL="0" lvl="0" indent="0" algn="l" rtl="0">
              <a:lnSpc>
                <a:spcPct val="100000"/>
              </a:lnSpc>
              <a:spcBef>
                <a:spcPts val="900"/>
              </a:spcBef>
              <a:spcAft>
                <a:spcPts val="0"/>
              </a:spcAft>
              <a:buSzPts val="1800"/>
              <a:buNone/>
            </a:pPr>
            <a:r>
              <a:rPr lang="en-GB" sz="2400"/>
              <a:t>b) They can be used to create misleading or harmful content, including deep fakes</a:t>
            </a:r>
            <a:endParaRPr sz="2400"/>
          </a:p>
          <a:p>
            <a:pPr marL="0" lvl="0" indent="0" algn="l" rtl="0">
              <a:lnSpc>
                <a:spcPct val="100000"/>
              </a:lnSpc>
              <a:spcBef>
                <a:spcPts val="900"/>
              </a:spcBef>
              <a:spcAft>
                <a:spcPts val="0"/>
              </a:spcAft>
              <a:buClr>
                <a:schemeClr val="dk1"/>
              </a:buClr>
              <a:buSzPts val="1100"/>
              <a:buFont typeface="Arial"/>
              <a:buNone/>
            </a:pPr>
            <a:r>
              <a:rPr lang="en-GB" sz="2400"/>
              <a:t>c) They are not primarily used for educational purposes</a:t>
            </a:r>
            <a:endParaRPr sz="2400"/>
          </a:p>
          <a:p>
            <a:pPr marL="0" lvl="0" indent="0" algn="l" rtl="0">
              <a:lnSpc>
                <a:spcPct val="100000"/>
              </a:lnSpc>
              <a:spcBef>
                <a:spcPts val="900"/>
              </a:spcBef>
              <a:spcAft>
                <a:spcPts val="0"/>
              </a:spcAft>
              <a:buClr>
                <a:schemeClr val="dk1"/>
              </a:buClr>
              <a:buSzPts val="1100"/>
              <a:buFont typeface="Arial"/>
              <a:buNone/>
            </a:pPr>
            <a:r>
              <a:rPr lang="en-GB" sz="2400"/>
              <a:t>d) They can only produce cartoon images</a:t>
            </a:r>
            <a:endParaRPr sz="2400"/>
          </a:p>
          <a:p>
            <a:pPr marL="0" lvl="0" indent="0" algn="l" rtl="0">
              <a:lnSpc>
                <a:spcPct val="100000"/>
              </a:lnSpc>
              <a:spcBef>
                <a:spcPts val="900"/>
              </a:spcBef>
              <a:spcAft>
                <a:spcPts val="900"/>
              </a:spcAft>
              <a:buSzPts val="1800"/>
              <a:buNone/>
            </a:pPr>
            <a:endParaRPr sz="1600"/>
          </a:p>
        </p:txBody>
      </p:sp>
      <p:sp>
        <p:nvSpPr>
          <p:cNvPr id="297" name="Google Shape;297;g2d8a9d9ba97_0_138"/>
          <p:cNvSpPr txBox="1">
            <a:spLocks noGrp="1"/>
          </p:cNvSpPr>
          <p:nvPr>
            <p:ph type="ftr" idx="11"/>
          </p:nvPr>
        </p:nvSpPr>
        <p:spPr>
          <a:xfrm>
            <a:off x="656438" y="6174402"/>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298" name="Google Shape;298;g2d8a9d9ba97_0_138"/>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2d8a9d9ba97_0_62" descr="Knowledge check, question 1, answer​"/>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a:t>Knowledge check, question 1, ANSWER </a:t>
            </a:r>
            <a:endParaRPr lang="en-US"/>
          </a:p>
        </p:txBody>
      </p:sp>
      <p:sp>
        <p:nvSpPr>
          <p:cNvPr id="305" name="Google Shape;305;g2d8a9d9ba97_0_62"/>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400"/>
              <a:t>Question 1:</a:t>
            </a:r>
            <a:endParaRPr sz="2400"/>
          </a:p>
          <a:p>
            <a:pPr marL="0" lvl="0" indent="0" algn="l" rtl="0">
              <a:lnSpc>
                <a:spcPct val="100000"/>
              </a:lnSpc>
              <a:spcBef>
                <a:spcPts val="900"/>
              </a:spcBef>
              <a:spcAft>
                <a:spcPts val="0"/>
              </a:spcAft>
              <a:buSzPts val="1800"/>
              <a:buNone/>
            </a:pPr>
            <a:r>
              <a:rPr lang="en-GB" sz="2400"/>
              <a:t>According to the sources, what is a significant risk associated with using AI image generation tools?</a:t>
            </a:r>
            <a:endParaRPr sz="2400"/>
          </a:p>
          <a:p>
            <a:pPr marL="0" lvl="0" indent="0" algn="l" rtl="0">
              <a:lnSpc>
                <a:spcPct val="100000"/>
              </a:lnSpc>
              <a:spcBef>
                <a:spcPts val="900"/>
              </a:spcBef>
              <a:spcAft>
                <a:spcPts val="0"/>
              </a:spcAft>
              <a:buSzPts val="1800"/>
              <a:buNone/>
            </a:pPr>
            <a:r>
              <a:rPr lang="en-GB" sz="2400"/>
              <a:t>a) They can only produce low-quality images</a:t>
            </a:r>
            <a:endParaRPr sz="2400"/>
          </a:p>
          <a:p>
            <a:pPr marL="0" lvl="0" indent="0" algn="l" rtl="0">
              <a:lnSpc>
                <a:spcPct val="100000"/>
              </a:lnSpc>
              <a:spcBef>
                <a:spcPts val="900"/>
              </a:spcBef>
              <a:spcAft>
                <a:spcPts val="0"/>
              </a:spcAft>
              <a:buSzPts val="1800"/>
              <a:buNone/>
            </a:pPr>
            <a:r>
              <a:rPr lang="en-GB" sz="2400">
                <a:solidFill>
                  <a:schemeClr val="accent4"/>
                </a:solidFill>
              </a:rPr>
              <a:t>b) They can be used to create misleading or harmful content, including deep fakes (correct)</a:t>
            </a:r>
            <a:endParaRPr sz="2400">
              <a:solidFill>
                <a:schemeClr val="accent4"/>
              </a:solidFill>
            </a:endParaRPr>
          </a:p>
          <a:p>
            <a:pPr marL="0" lvl="0" indent="0" algn="l" rtl="0">
              <a:lnSpc>
                <a:spcPct val="100000"/>
              </a:lnSpc>
              <a:spcBef>
                <a:spcPts val="900"/>
              </a:spcBef>
              <a:spcAft>
                <a:spcPts val="0"/>
              </a:spcAft>
              <a:buSzPts val="1800"/>
              <a:buNone/>
            </a:pPr>
            <a:r>
              <a:rPr lang="en-GB" sz="2400"/>
              <a:t>c) They are not primarily used for educational purposes</a:t>
            </a:r>
            <a:endParaRPr sz="2400"/>
          </a:p>
          <a:p>
            <a:pPr marL="0" lvl="0" indent="0" algn="l" rtl="0">
              <a:lnSpc>
                <a:spcPct val="100000"/>
              </a:lnSpc>
              <a:spcBef>
                <a:spcPts val="900"/>
              </a:spcBef>
              <a:spcAft>
                <a:spcPts val="0"/>
              </a:spcAft>
              <a:buSzPts val="1800"/>
              <a:buNone/>
            </a:pPr>
            <a:r>
              <a:rPr lang="en-GB" sz="2400"/>
              <a:t>d) They can only produce cartoon images</a:t>
            </a:r>
            <a:endParaRPr sz="2400"/>
          </a:p>
          <a:p>
            <a:pPr marL="0" lvl="0" indent="0" algn="l" rtl="0">
              <a:lnSpc>
                <a:spcPct val="100000"/>
              </a:lnSpc>
              <a:spcBef>
                <a:spcPts val="900"/>
              </a:spcBef>
              <a:spcAft>
                <a:spcPts val="900"/>
              </a:spcAft>
              <a:buSzPts val="1800"/>
              <a:buNone/>
            </a:pPr>
            <a:endParaRPr sz="1600"/>
          </a:p>
        </p:txBody>
      </p:sp>
      <p:sp>
        <p:nvSpPr>
          <p:cNvPr id="306" name="Google Shape;306;g2d8a9d9ba97_0_62"/>
          <p:cNvSpPr txBox="1">
            <a:spLocks noGrp="1"/>
          </p:cNvSpPr>
          <p:nvPr>
            <p:ph type="ftr" idx="11"/>
          </p:nvPr>
        </p:nvSpPr>
        <p:spPr>
          <a:xfrm>
            <a:off x="656438" y="6174402"/>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307" name="Google Shape;307;g2d8a9d9ba97_0_62"/>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g324eb7b7567_1_0" descr="This slide contains information about the workbook.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GB"/>
              <a:t>About this workbook</a:t>
            </a:r>
            <a:endParaRPr/>
          </a:p>
        </p:txBody>
      </p:sp>
      <p:sp>
        <p:nvSpPr>
          <p:cNvPr id="73" name="Google Shape;73;g324eb7b7567_1_0"/>
          <p:cNvSpPr txBox="1">
            <a:spLocks noGrp="1"/>
          </p:cNvSpPr>
          <p:nvPr>
            <p:ph type="body" idx="1"/>
          </p:nvPr>
        </p:nvSpPr>
        <p:spPr>
          <a:xfrm>
            <a:off x="626171" y="13020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a:t>Welcome to this workbook, which is part of The Safe and Effective Use of AI in Education online resources.</a:t>
            </a:r>
            <a:endParaRPr/>
          </a:p>
          <a:p>
            <a:pPr marL="0" lvl="0" indent="0" algn="l" rtl="0">
              <a:lnSpc>
                <a:spcPct val="100000"/>
              </a:lnSpc>
              <a:spcBef>
                <a:spcPts val="900"/>
              </a:spcBef>
              <a:spcAft>
                <a:spcPts val="0"/>
              </a:spcAft>
              <a:buSzPts val="1800"/>
              <a:buNone/>
            </a:pPr>
            <a:r>
              <a:rPr lang="en-GB"/>
              <a:t>This workbook has been produced in PowerPoint format. To work through the activities you should move through the slides in order. Occasionally you will be asked to skip to certain slides based on your role or experience, this will help to personalise the resources</a:t>
            </a:r>
            <a:r>
              <a:rPr lang="en-GB">
                <a:solidFill>
                  <a:srgbClr val="FF0000"/>
                </a:solidFill>
              </a:rPr>
              <a:t> </a:t>
            </a:r>
            <a:r>
              <a:rPr lang="en-GB"/>
              <a:t>for you. </a:t>
            </a:r>
            <a:endParaRPr/>
          </a:p>
          <a:p>
            <a:pPr marL="0" lvl="0" indent="0" algn="l" rtl="0">
              <a:lnSpc>
                <a:spcPct val="100000"/>
              </a:lnSpc>
              <a:spcBef>
                <a:spcPts val="900"/>
              </a:spcBef>
              <a:spcAft>
                <a:spcPts val="0"/>
              </a:spcAft>
              <a:buSzPts val="1800"/>
              <a:buNone/>
            </a:pPr>
            <a:r>
              <a:rPr lang="en-GB"/>
              <a:t>On the following slides you can expect to find:</a:t>
            </a:r>
            <a:endParaRPr/>
          </a:p>
          <a:p>
            <a:pPr marL="457200" lvl="0" indent="-342900" algn="l" rtl="0">
              <a:lnSpc>
                <a:spcPct val="100000"/>
              </a:lnSpc>
              <a:spcBef>
                <a:spcPts val="900"/>
              </a:spcBef>
              <a:spcAft>
                <a:spcPts val="0"/>
              </a:spcAft>
              <a:buSzPts val="1800"/>
              <a:buChar char="●"/>
            </a:pPr>
            <a:r>
              <a:rPr lang="en-GB"/>
              <a:t>Video presentations containing the key information.</a:t>
            </a:r>
            <a:endParaRPr/>
          </a:p>
          <a:p>
            <a:pPr marL="457200" lvl="0" indent="-342900" algn="l" rtl="0">
              <a:lnSpc>
                <a:spcPct val="100000"/>
              </a:lnSpc>
              <a:spcBef>
                <a:spcPts val="0"/>
              </a:spcBef>
              <a:spcAft>
                <a:spcPts val="0"/>
              </a:spcAft>
              <a:buSzPts val="1800"/>
              <a:buChar char="●"/>
            </a:pPr>
            <a:r>
              <a:rPr lang="en-GB"/>
              <a:t>Slides consolidating the information presented in the videos</a:t>
            </a:r>
            <a:endParaRPr/>
          </a:p>
          <a:p>
            <a:pPr marL="457200" lvl="0" indent="-342900" algn="l" rtl="0">
              <a:lnSpc>
                <a:spcPct val="100000"/>
              </a:lnSpc>
              <a:spcBef>
                <a:spcPts val="0"/>
              </a:spcBef>
              <a:spcAft>
                <a:spcPts val="0"/>
              </a:spcAft>
              <a:buSzPts val="1800"/>
              <a:buChar char="●"/>
            </a:pPr>
            <a:r>
              <a:rPr lang="en-GB"/>
              <a:t>Links to video case studies and articles from practitioners</a:t>
            </a:r>
            <a:endParaRPr/>
          </a:p>
          <a:p>
            <a:pPr marL="457200" lvl="0" indent="-342900" algn="l" rtl="0">
              <a:lnSpc>
                <a:spcPct val="100000"/>
              </a:lnSpc>
              <a:spcBef>
                <a:spcPts val="0"/>
              </a:spcBef>
              <a:spcAft>
                <a:spcPts val="0"/>
              </a:spcAft>
              <a:buSzPts val="1800"/>
              <a:buChar char="●"/>
            </a:pPr>
            <a:r>
              <a:rPr lang="en-GB"/>
              <a:t>Activities to consolidate knowledge, such as multiple-choice questions</a:t>
            </a:r>
            <a:endParaRPr/>
          </a:p>
          <a:p>
            <a:pPr marL="457200" lvl="0" indent="-342900" algn="l" rtl="0">
              <a:lnSpc>
                <a:spcPct val="100000"/>
              </a:lnSpc>
              <a:spcBef>
                <a:spcPts val="0"/>
              </a:spcBef>
              <a:spcAft>
                <a:spcPts val="0"/>
              </a:spcAft>
              <a:buSzPts val="1800"/>
              <a:buChar char="●"/>
            </a:pPr>
            <a:r>
              <a:rPr lang="en-GB"/>
              <a:t>Templates to enable you to reflect and plan how you will put this knowledge into practice in your setting</a:t>
            </a:r>
            <a:endParaRPr/>
          </a:p>
          <a:p>
            <a:pPr marL="0" indent="0">
              <a:spcBef>
                <a:spcPts val="900"/>
              </a:spcBef>
              <a:spcAft>
                <a:spcPts val="900"/>
              </a:spcAft>
            </a:pPr>
            <a:r>
              <a:rPr lang="en-GB" sz="1600" i="1"/>
              <a:t>Any examples of AI use and specific tools referenced within these resources are for context only and do not imply endorsement or recommendation of any particular tool or approach from the Department for Education.</a:t>
            </a:r>
            <a:endParaRPr/>
          </a:p>
        </p:txBody>
      </p:sp>
      <p:sp>
        <p:nvSpPr>
          <p:cNvPr id="74" name="Google Shape;74;g324eb7b7567_1_0"/>
          <p:cNvSpPr txBox="1"/>
          <p:nvPr/>
        </p:nvSpPr>
        <p:spPr>
          <a:xfrm>
            <a:off x="587758" y="6284164"/>
            <a:ext cx="10154100" cy="365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GB" sz="1050" b="0" i="0" u="none" strike="noStrike" cap="none">
                <a:solidFill>
                  <a:srgbClr val="4D4D4D"/>
                </a:solidFill>
                <a:latin typeface="Arial"/>
                <a:ea typeface="Arial"/>
                <a:cs typeface="Arial"/>
                <a:sym typeface="Arial"/>
              </a:rPr>
              <a:t>Module 3: Developing the safe use of Generative AI in education</a:t>
            </a:r>
            <a:endParaRPr/>
          </a:p>
          <a:p>
            <a:pPr marL="0" marR="0" lvl="0" indent="0" algn="l" rtl="0">
              <a:lnSpc>
                <a:spcPct val="100000"/>
              </a:lnSpc>
              <a:spcBef>
                <a:spcPts val="0"/>
              </a:spcBef>
              <a:spcAft>
                <a:spcPts val="0"/>
              </a:spcAft>
              <a:buClr>
                <a:schemeClr val="dk1"/>
              </a:buClr>
              <a:buSzPts val="1100"/>
              <a:buFont typeface="Arial"/>
              <a:buNone/>
            </a:pPr>
            <a:endParaRPr sz="1050" b="0" i="0" u="none" strike="noStrike" cap="none">
              <a:solidFill>
                <a:srgbClr val="4D4D4D"/>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050" b="0" i="0" u="none" strike="noStrike" cap="none">
              <a:solidFill>
                <a:srgbClr val="4D4D4D"/>
              </a:solidFill>
              <a:latin typeface="Arial"/>
              <a:ea typeface="Arial"/>
              <a:cs typeface="Arial"/>
              <a:sym typeface="Arial"/>
            </a:endParaRPr>
          </a:p>
        </p:txBody>
      </p:sp>
      <p:sp>
        <p:nvSpPr>
          <p:cNvPr id="75" name="Google Shape;75;g324eb7b7567_1_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g2d8a9d9ba97_0_69" descr="Knowledge check, question 2, question​"/>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a:t>Knowledge check, question 2</a:t>
            </a:r>
            <a:endParaRPr lang="en-US"/>
          </a:p>
        </p:txBody>
      </p:sp>
      <p:sp>
        <p:nvSpPr>
          <p:cNvPr id="314" name="Google Shape;314;g2d8a9d9ba97_0_69"/>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2400"/>
              <a:t>Question 2:</a:t>
            </a:r>
            <a:endParaRPr sz="2400"/>
          </a:p>
          <a:p>
            <a:pPr marL="0" lvl="0" indent="0" algn="l" rtl="0">
              <a:lnSpc>
                <a:spcPct val="100000"/>
              </a:lnSpc>
              <a:spcBef>
                <a:spcPts val="900"/>
              </a:spcBef>
              <a:spcAft>
                <a:spcPts val="0"/>
              </a:spcAft>
              <a:buClr>
                <a:schemeClr val="dk1"/>
              </a:buClr>
              <a:buSzPts val="1100"/>
              <a:buFont typeface="Arial"/>
              <a:buNone/>
            </a:pPr>
            <a:r>
              <a:rPr lang="en-GB" sz="2400"/>
              <a:t>What does the UK GDPR state about children's personal data in relation to AI?</a:t>
            </a:r>
            <a:endParaRPr sz="2400"/>
          </a:p>
          <a:p>
            <a:pPr marL="0" lvl="0" indent="0" algn="l" rtl="0">
              <a:lnSpc>
                <a:spcPct val="100000"/>
              </a:lnSpc>
              <a:spcBef>
                <a:spcPts val="900"/>
              </a:spcBef>
              <a:spcAft>
                <a:spcPts val="0"/>
              </a:spcAft>
              <a:buSzPts val="1800"/>
              <a:buNone/>
            </a:pPr>
            <a:r>
              <a:rPr lang="en-GB" sz="2400"/>
              <a:t>a) Children's data is not subject to the same protection as adult’s data</a:t>
            </a:r>
            <a:endParaRPr sz="2400"/>
          </a:p>
          <a:p>
            <a:pPr marL="0" lvl="0" indent="0" algn="l" rtl="0">
              <a:lnSpc>
                <a:spcPct val="100000"/>
              </a:lnSpc>
              <a:spcBef>
                <a:spcPts val="900"/>
              </a:spcBef>
              <a:spcAft>
                <a:spcPts val="0"/>
              </a:spcAft>
              <a:buSzPts val="1800"/>
              <a:buNone/>
            </a:pPr>
            <a:r>
              <a:rPr lang="en-GB" sz="2400"/>
              <a:t>b) Children do not have the right to be forgotten</a:t>
            </a:r>
            <a:endParaRPr sz="2400"/>
          </a:p>
          <a:p>
            <a:pPr marL="0" lvl="0" indent="0" algn="l" rtl="0">
              <a:lnSpc>
                <a:spcPct val="100000"/>
              </a:lnSpc>
              <a:spcBef>
                <a:spcPts val="900"/>
              </a:spcBef>
              <a:spcAft>
                <a:spcPts val="0"/>
              </a:spcAft>
              <a:buSzPts val="1800"/>
              <a:buNone/>
            </a:pPr>
            <a:r>
              <a:rPr lang="en-GB" sz="2400"/>
              <a:t>c) Children have the right to have their personal data erased, especially if they were not fully aware of the risks involved when they gave consent</a:t>
            </a:r>
            <a:endParaRPr sz="2400"/>
          </a:p>
          <a:p>
            <a:pPr marL="0" lvl="0" indent="0" algn="l" rtl="0">
              <a:lnSpc>
                <a:spcPct val="100000"/>
              </a:lnSpc>
              <a:spcBef>
                <a:spcPts val="900"/>
              </a:spcBef>
              <a:spcAft>
                <a:spcPts val="0"/>
              </a:spcAft>
              <a:buClr>
                <a:schemeClr val="dk1"/>
              </a:buClr>
              <a:buSzPts val="1100"/>
              <a:buFont typeface="Arial"/>
              <a:buNone/>
            </a:pPr>
            <a:r>
              <a:rPr lang="en-GB" sz="2400"/>
              <a:t>d) Children's data can be used for training AI models without their consent</a:t>
            </a:r>
            <a:endParaRPr sz="2400"/>
          </a:p>
          <a:p>
            <a:pPr marL="0" lvl="0" indent="0" algn="l" rtl="0">
              <a:lnSpc>
                <a:spcPct val="100000"/>
              </a:lnSpc>
              <a:spcBef>
                <a:spcPts val="900"/>
              </a:spcBef>
              <a:spcAft>
                <a:spcPts val="900"/>
              </a:spcAft>
              <a:buSzPts val="1800"/>
              <a:buNone/>
            </a:pPr>
            <a:endParaRPr sz="2400"/>
          </a:p>
        </p:txBody>
      </p:sp>
      <p:sp>
        <p:nvSpPr>
          <p:cNvPr id="315" name="Google Shape;315;g2d8a9d9ba97_0_69"/>
          <p:cNvSpPr txBox="1">
            <a:spLocks noGrp="1"/>
          </p:cNvSpPr>
          <p:nvPr>
            <p:ph type="ftr" idx="11"/>
          </p:nvPr>
        </p:nvSpPr>
        <p:spPr>
          <a:xfrm>
            <a:off x="656438" y="6174402"/>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316" name="Google Shape;316;g2d8a9d9ba97_0_69"/>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g2d8a9d9ba97_0_77" descr="Knowledge check, question 2, answer​"/>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a:t>Knowledge check, question 2, ANSWER </a:t>
            </a:r>
            <a:endParaRPr lang="en-US"/>
          </a:p>
        </p:txBody>
      </p:sp>
      <p:sp>
        <p:nvSpPr>
          <p:cNvPr id="323" name="Google Shape;323;g2d8a9d9ba97_0_77"/>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400"/>
              <a:t>Question 2:</a:t>
            </a:r>
            <a:endParaRPr sz="2400"/>
          </a:p>
          <a:p>
            <a:pPr marL="0" lvl="0" indent="0" algn="l" rtl="0">
              <a:lnSpc>
                <a:spcPct val="100000"/>
              </a:lnSpc>
              <a:spcBef>
                <a:spcPts val="900"/>
              </a:spcBef>
              <a:spcAft>
                <a:spcPts val="0"/>
              </a:spcAft>
              <a:buSzPts val="1800"/>
              <a:buNone/>
            </a:pPr>
            <a:r>
              <a:rPr lang="en-GB" sz="2400"/>
              <a:t>What does the UK GDPR state about children's personal data in relation to AI?</a:t>
            </a:r>
            <a:endParaRPr sz="2400"/>
          </a:p>
          <a:p>
            <a:pPr marL="0" lvl="0" indent="0" algn="l" rtl="0">
              <a:lnSpc>
                <a:spcPct val="100000"/>
              </a:lnSpc>
              <a:spcBef>
                <a:spcPts val="900"/>
              </a:spcBef>
              <a:spcAft>
                <a:spcPts val="0"/>
              </a:spcAft>
              <a:buSzPts val="1800"/>
              <a:buNone/>
            </a:pPr>
            <a:r>
              <a:rPr lang="en-GB" sz="2400"/>
              <a:t>a) Children's data is not subject to the same protection as adults' data</a:t>
            </a:r>
            <a:endParaRPr sz="2400"/>
          </a:p>
          <a:p>
            <a:pPr marL="0" lvl="0" indent="0" algn="l" rtl="0">
              <a:lnSpc>
                <a:spcPct val="100000"/>
              </a:lnSpc>
              <a:spcBef>
                <a:spcPts val="900"/>
              </a:spcBef>
              <a:spcAft>
                <a:spcPts val="0"/>
              </a:spcAft>
              <a:buSzPts val="1800"/>
              <a:buNone/>
            </a:pPr>
            <a:r>
              <a:rPr lang="en-GB" sz="2400"/>
              <a:t>b) Children do not have the right to be forgotten</a:t>
            </a:r>
            <a:endParaRPr sz="2400"/>
          </a:p>
          <a:p>
            <a:pPr marL="0" lvl="0" indent="0" algn="l" rtl="0">
              <a:lnSpc>
                <a:spcPct val="100000"/>
              </a:lnSpc>
              <a:spcBef>
                <a:spcPts val="900"/>
              </a:spcBef>
              <a:spcAft>
                <a:spcPts val="0"/>
              </a:spcAft>
              <a:buSzPts val="1800"/>
              <a:buNone/>
            </a:pPr>
            <a:r>
              <a:rPr lang="en-GB" sz="2400">
                <a:solidFill>
                  <a:schemeClr val="accent4"/>
                </a:solidFill>
              </a:rPr>
              <a:t>c) Children have the right to have their personal data erased, especially if they were not fully aware of the risks involved when they gave consent (correct)</a:t>
            </a:r>
            <a:endParaRPr sz="2400">
              <a:solidFill>
                <a:schemeClr val="accent4"/>
              </a:solidFill>
            </a:endParaRPr>
          </a:p>
          <a:p>
            <a:pPr marL="0" lvl="0" indent="0" algn="l" rtl="0">
              <a:lnSpc>
                <a:spcPct val="100000"/>
              </a:lnSpc>
              <a:spcBef>
                <a:spcPts val="900"/>
              </a:spcBef>
              <a:spcAft>
                <a:spcPts val="0"/>
              </a:spcAft>
              <a:buSzPts val="1800"/>
              <a:buNone/>
            </a:pPr>
            <a:r>
              <a:rPr lang="en-GB" sz="2400"/>
              <a:t>d) Children's data can be used for training AI models without their consent</a:t>
            </a:r>
            <a:endParaRPr sz="2400"/>
          </a:p>
          <a:p>
            <a:pPr marL="0" lvl="0" indent="0" algn="l" rtl="0">
              <a:lnSpc>
                <a:spcPct val="100000"/>
              </a:lnSpc>
              <a:spcBef>
                <a:spcPts val="900"/>
              </a:spcBef>
              <a:spcAft>
                <a:spcPts val="900"/>
              </a:spcAft>
              <a:buSzPts val="1800"/>
              <a:buNone/>
            </a:pPr>
            <a:endParaRPr sz="2400"/>
          </a:p>
        </p:txBody>
      </p:sp>
      <p:sp>
        <p:nvSpPr>
          <p:cNvPr id="324" name="Google Shape;324;g2d8a9d9ba97_0_77"/>
          <p:cNvSpPr txBox="1">
            <a:spLocks noGrp="1"/>
          </p:cNvSpPr>
          <p:nvPr>
            <p:ph type="ftr" idx="11"/>
          </p:nvPr>
        </p:nvSpPr>
        <p:spPr>
          <a:xfrm>
            <a:off x="656438" y="6174402"/>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325" name="Google Shape;325;g2d8a9d9ba97_0_77"/>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2d8a9d9ba97_0_84" descr="Knowledge check, question 3, question​"/>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a:t>Knowledge check, question 3</a:t>
            </a:r>
            <a:endParaRPr lang="en-US"/>
          </a:p>
        </p:txBody>
      </p:sp>
      <p:sp>
        <p:nvSpPr>
          <p:cNvPr id="332" name="Google Shape;332;g2d8a9d9ba97_0_84"/>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2400"/>
              <a:t>Question 3:</a:t>
            </a:r>
            <a:endParaRPr sz="2400"/>
          </a:p>
          <a:p>
            <a:pPr marL="0" lvl="0" indent="0" algn="l" rtl="0">
              <a:lnSpc>
                <a:spcPct val="100000"/>
              </a:lnSpc>
              <a:spcBef>
                <a:spcPts val="900"/>
              </a:spcBef>
              <a:spcAft>
                <a:spcPts val="0"/>
              </a:spcAft>
              <a:buClr>
                <a:schemeClr val="dk1"/>
              </a:buClr>
              <a:buSzPts val="1100"/>
              <a:buFont typeface="Arial"/>
              <a:buNone/>
            </a:pPr>
            <a:r>
              <a:rPr lang="en-GB" sz="2400"/>
              <a:t>According to the sources, what is a key step educators should take to mitigate risks associated with AI?</a:t>
            </a:r>
            <a:endParaRPr sz="2400"/>
          </a:p>
          <a:p>
            <a:pPr marL="0" lvl="0" indent="0" algn="l" rtl="0">
              <a:lnSpc>
                <a:spcPct val="100000"/>
              </a:lnSpc>
              <a:spcBef>
                <a:spcPts val="900"/>
              </a:spcBef>
              <a:spcAft>
                <a:spcPts val="0"/>
              </a:spcAft>
              <a:buSzPts val="1800"/>
              <a:buNone/>
            </a:pPr>
            <a:r>
              <a:rPr lang="en-GB" sz="2400"/>
              <a:t>a) Use any tool you find online</a:t>
            </a:r>
            <a:endParaRPr sz="2400"/>
          </a:p>
          <a:p>
            <a:pPr marL="0" lvl="0" indent="0" algn="l" rtl="0">
              <a:lnSpc>
                <a:spcPct val="100000"/>
              </a:lnSpc>
              <a:spcBef>
                <a:spcPts val="900"/>
              </a:spcBef>
              <a:spcAft>
                <a:spcPts val="0"/>
              </a:spcAft>
              <a:buSzPts val="1800"/>
              <a:buNone/>
            </a:pPr>
            <a:r>
              <a:rPr lang="en-GB" sz="2400"/>
              <a:t>b) Only use AI tools provided by the school or institution that have appropriate safeguards in place</a:t>
            </a:r>
            <a:endParaRPr sz="2400"/>
          </a:p>
          <a:p>
            <a:pPr marL="0" lvl="0" indent="0" algn="l" rtl="0">
              <a:lnSpc>
                <a:spcPct val="100000"/>
              </a:lnSpc>
              <a:spcBef>
                <a:spcPts val="900"/>
              </a:spcBef>
              <a:spcAft>
                <a:spcPts val="0"/>
              </a:spcAft>
              <a:buSzPts val="1800"/>
              <a:buNone/>
            </a:pPr>
            <a:r>
              <a:rPr lang="en-GB" sz="2400"/>
              <a:t>c) Encourage students to share personal information in AI systems to improve results</a:t>
            </a:r>
            <a:endParaRPr sz="2400"/>
          </a:p>
          <a:p>
            <a:pPr marL="0" lvl="0" indent="0" algn="l" rtl="0">
              <a:lnSpc>
                <a:spcPct val="100000"/>
              </a:lnSpc>
              <a:spcBef>
                <a:spcPts val="900"/>
              </a:spcBef>
              <a:spcAft>
                <a:spcPts val="0"/>
              </a:spcAft>
              <a:buClr>
                <a:schemeClr val="dk1"/>
              </a:buClr>
              <a:buSzPts val="1100"/>
              <a:buFont typeface="Arial"/>
              <a:buNone/>
            </a:pPr>
            <a:r>
              <a:rPr lang="en-GB" sz="2400"/>
              <a:t>d) Ignore the risks and focus only on the benefits of AI</a:t>
            </a:r>
            <a:endParaRPr sz="2400"/>
          </a:p>
          <a:p>
            <a:pPr marL="0" lvl="0" indent="0" algn="l" rtl="0">
              <a:lnSpc>
                <a:spcPct val="100000"/>
              </a:lnSpc>
              <a:spcBef>
                <a:spcPts val="900"/>
              </a:spcBef>
              <a:spcAft>
                <a:spcPts val="900"/>
              </a:spcAft>
              <a:buSzPts val="1800"/>
              <a:buNone/>
            </a:pPr>
            <a:endParaRPr sz="2400"/>
          </a:p>
        </p:txBody>
      </p:sp>
      <p:sp>
        <p:nvSpPr>
          <p:cNvPr id="333" name="Google Shape;333;g2d8a9d9ba97_0_84"/>
          <p:cNvSpPr txBox="1">
            <a:spLocks noGrp="1"/>
          </p:cNvSpPr>
          <p:nvPr>
            <p:ph type="ftr" idx="11"/>
          </p:nvPr>
        </p:nvSpPr>
        <p:spPr>
          <a:xfrm>
            <a:off x="656438" y="6174402"/>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334" name="Google Shape;334;g2d8a9d9ba97_0_84"/>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g2d8a9d9ba97_0_92" descr="Knowledge check, question 3, answer​"/>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a:t>Knowledge check, question 3, ANSWER </a:t>
            </a:r>
            <a:endParaRPr lang="en-US"/>
          </a:p>
        </p:txBody>
      </p:sp>
      <p:sp>
        <p:nvSpPr>
          <p:cNvPr id="341" name="Google Shape;341;g2d8a9d9ba97_0_92"/>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400"/>
              <a:t>Question 3:</a:t>
            </a:r>
            <a:endParaRPr sz="2400"/>
          </a:p>
          <a:p>
            <a:pPr marL="0" lvl="0" indent="0" algn="l" rtl="0">
              <a:lnSpc>
                <a:spcPct val="100000"/>
              </a:lnSpc>
              <a:spcBef>
                <a:spcPts val="900"/>
              </a:spcBef>
              <a:spcAft>
                <a:spcPts val="0"/>
              </a:spcAft>
              <a:buSzPts val="1800"/>
              <a:buNone/>
            </a:pPr>
            <a:r>
              <a:rPr lang="en-GB" sz="2400"/>
              <a:t>According to the sources, what is a key step educators should take to mitigate risks associated with AI?</a:t>
            </a:r>
            <a:endParaRPr sz="2400"/>
          </a:p>
          <a:p>
            <a:pPr marL="0" lvl="0" indent="0" algn="l" rtl="0">
              <a:lnSpc>
                <a:spcPct val="100000"/>
              </a:lnSpc>
              <a:spcBef>
                <a:spcPts val="900"/>
              </a:spcBef>
              <a:spcAft>
                <a:spcPts val="0"/>
              </a:spcAft>
              <a:buSzPts val="1800"/>
              <a:buNone/>
            </a:pPr>
            <a:r>
              <a:rPr lang="en-GB" sz="2400"/>
              <a:t>a) Use any tool you find online</a:t>
            </a:r>
            <a:endParaRPr sz="2400"/>
          </a:p>
          <a:p>
            <a:pPr marL="0" lvl="0" indent="0" algn="l" rtl="0">
              <a:lnSpc>
                <a:spcPct val="100000"/>
              </a:lnSpc>
              <a:spcBef>
                <a:spcPts val="900"/>
              </a:spcBef>
              <a:spcAft>
                <a:spcPts val="0"/>
              </a:spcAft>
              <a:buSzPts val="1800"/>
              <a:buNone/>
            </a:pPr>
            <a:r>
              <a:rPr lang="en-GB" sz="2400">
                <a:solidFill>
                  <a:schemeClr val="accent4"/>
                </a:solidFill>
              </a:rPr>
              <a:t>b) Only use AI tools provided by the school or institution that have appropriate safeguards in place (correct)</a:t>
            </a:r>
            <a:endParaRPr sz="2400">
              <a:solidFill>
                <a:schemeClr val="accent4"/>
              </a:solidFill>
            </a:endParaRPr>
          </a:p>
          <a:p>
            <a:pPr marL="0" lvl="0" indent="0" algn="l" rtl="0">
              <a:lnSpc>
                <a:spcPct val="100000"/>
              </a:lnSpc>
              <a:spcBef>
                <a:spcPts val="900"/>
              </a:spcBef>
              <a:spcAft>
                <a:spcPts val="0"/>
              </a:spcAft>
              <a:buSzPts val="1800"/>
              <a:buNone/>
            </a:pPr>
            <a:r>
              <a:rPr lang="en-GB" sz="2400"/>
              <a:t>c) Encourage students to share personal information in AI systems to improve results</a:t>
            </a:r>
            <a:endParaRPr sz="2400"/>
          </a:p>
          <a:p>
            <a:pPr marL="0" lvl="0" indent="0" algn="l" rtl="0">
              <a:lnSpc>
                <a:spcPct val="100000"/>
              </a:lnSpc>
              <a:spcBef>
                <a:spcPts val="900"/>
              </a:spcBef>
              <a:spcAft>
                <a:spcPts val="0"/>
              </a:spcAft>
              <a:buSzPts val="1800"/>
              <a:buNone/>
            </a:pPr>
            <a:r>
              <a:rPr lang="en-GB" sz="2400"/>
              <a:t>d) Ignore the risks and focus only on the benefits of AI</a:t>
            </a:r>
            <a:endParaRPr sz="2400"/>
          </a:p>
          <a:p>
            <a:pPr marL="0" lvl="0" indent="0" algn="l" rtl="0">
              <a:lnSpc>
                <a:spcPct val="100000"/>
              </a:lnSpc>
              <a:spcBef>
                <a:spcPts val="900"/>
              </a:spcBef>
              <a:spcAft>
                <a:spcPts val="900"/>
              </a:spcAft>
              <a:buSzPts val="1800"/>
              <a:buNone/>
            </a:pPr>
            <a:endParaRPr sz="2400"/>
          </a:p>
        </p:txBody>
      </p:sp>
      <p:sp>
        <p:nvSpPr>
          <p:cNvPr id="342" name="Google Shape;342;g2d8a9d9ba97_0_92"/>
          <p:cNvSpPr txBox="1">
            <a:spLocks noGrp="1"/>
          </p:cNvSpPr>
          <p:nvPr>
            <p:ph type="ftr" idx="11"/>
          </p:nvPr>
        </p:nvSpPr>
        <p:spPr>
          <a:xfrm>
            <a:off x="656438" y="6174402"/>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343" name="Google Shape;343;g2d8a9d9ba97_0_92"/>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g2d8a9d9ba97_0_99" descr="Knowledge check, question 4, question​"/>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a:t>Knowledge check, question 4</a:t>
            </a:r>
            <a:endParaRPr lang="en-US"/>
          </a:p>
        </p:txBody>
      </p:sp>
      <p:sp>
        <p:nvSpPr>
          <p:cNvPr id="350" name="Google Shape;350;g2d8a9d9ba97_0_99"/>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2400"/>
              <a:t>Question 4:</a:t>
            </a:r>
            <a:endParaRPr sz="2400"/>
          </a:p>
          <a:p>
            <a:pPr marL="0" lvl="0" indent="0" algn="l" rtl="0">
              <a:lnSpc>
                <a:spcPct val="100000"/>
              </a:lnSpc>
              <a:spcBef>
                <a:spcPts val="900"/>
              </a:spcBef>
              <a:spcAft>
                <a:spcPts val="0"/>
              </a:spcAft>
              <a:buClr>
                <a:schemeClr val="dk1"/>
              </a:buClr>
              <a:buSzPts val="1100"/>
              <a:buFont typeface="Arial"/>
              <a:buNone/>
            </a:pPr>
            <a:r>
              <a:rPr lang="en-GB" sz="2400"/>
              <a:t>What is meant by 'critical thinking' in the context of using generative AI?</a:t>
            </a:r>
            <a:endParaRPr sz="2400"/>
          </a:p>
          <a:p>
            <a:pPr marL="0" lvl="0" indent="0" algn="l" rtl="0">
              <a:lnSpc>
                <a:spcPct val="100000"/>
              </a:lnSpc>
              <a:spcBef>
                <a:spcPts val="900"/>
              </a:spcBef>
              <a:spcAft>
                <a:spcPts val="0"/>
              </a:spcAft>
              <a:buSzPts val="1800"/>
              <a:buNone/>
            </a:pPr>
            <a:r>
              <a:rPr lang="en-GB" sz="2400"/>
              <a:t>a) Accepting all AI outputs without question</a:t>
            </a:r>
            <a:endParaRPr sz="2400"/>
          </a:p>
          <a:p>
            <a:pPr marL="0" lvl="0" indent="0" algn="l" rtl="0">
              <a:lnSpc>
                <a:spcPct val="100000"/>
              </a:lnSpc>
              <a:spcBef>
                <a:spcPts val="900"/>
              </a:spcBef>
              <a:spcAft>
                <a:spcPts val="0"/>
              </a:spcAft>
              <a:buSzPts val="1800"/>
              <a:buNone/>
            </a:pPr>
            <a:r>
              <a:rPr lang="en-GB" sz="2400"/>
              <a:t>b) Ignoring the potential for bias and inaccuracies</a:t>
            </a:r>
            <a:endParaRPr sz="2400"/>
          </a:p>
          <a:p>
            <a:pPr marL="0" lvl="0" indent="0" algn="l" rtl="0">
              <a:lnSpc>
                <a:spcPct val="100000"/>
              </a:lnSpc>
              <a:spcBef>
                <a:spcPts val="900"/>
              </a:spcBef>
              <a:spcAft>
                <a:spcPts val="0"/>
              </a:spcAft>
              <a:buSzPts val="1800"/>
              <a:buNone/>
            </a:pPr>
            <a:r>
              <a:rPr lang="en-GB" sz="2400"/>
              <a:t>c) Questioning, analysing and evaluating AI outputs to ensure they are appropriate, accurate and free of bias</a:t>
            </a:r>
            <a:endParaRPr sz="2400"/>
          </a:p>
          <a:p>
            <a:pPr marL="0" lvl="0" indent="0" algn="l" rtl="0">
              <a:lnSpc>
                <a:spcPct val="100000"/>
              </a:lnSpc>
              <a:spcBef>
                <a:spcPts val="900"/>
              </a:spcBef>
              <a:spcAft>
                <a:spcPts val="0"/>
              </a:spcAft>
              <a:buClr>
                <a:schemeClr val="dk1"/>
              </a:buClr>
              <a:buSzPts val="1100"/>
              <a:buFont typeface="Arial"/>
              <a:buNone/>
            </a:pPr>
            <a:r>
              <a:rPr lang="en-GB" sz="2400"/>
              <a:t>d) Only using AI for simple tasks to avoid problems</a:t>
            </a:r>
            <a:endParaRPr sz="2400"/>
          </a:p>
          <a:p>
            <a:pPr marL="0" lvl="0" indent="0" algn="l" rtl="0">
              <a:lnSpc>
                <a:spcPct val="100000"/>
              </a:lnSpc>
              <a:spcBef>
                <a:spcPts val="900"/>
              </a:spcBef>
              <a:spcAft>
                <a:spcPts val="900"/>
              </a:spcAft>
              <a:buSzPts val="1800"/>
              <a:buNone/>
            </a:pPr>
            <a:endParaRPr sz="2400"/>
          </a:p>
        </p:txBody>
      </p:sp>
      <p:sp>
        <p:nvSpPr>
          <p:cNvPr id="351" name="Google Shape;351;g2d8a9d9ba97_0_99"/>
          <p:cNvSpPr txBox="1">
            <a:spLocks noGrp="1"/>
          </p:cNvSpPr>
          <p:nvPr>
            <p:ph type="ftr" idx="11"/>
          </p:nvPr>
        </p:nvSpPr>
        <p:spPr>
          <a:xfrm>
            <a:off x="656438" y="6174402"/>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352" name="Google Shape;352;g2d8a9d9ba97_0_99"/>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g2d8a9d9ba97_0_107" descr="Knowledge check, question 4, answer​"/>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a:t>Knowledge check, question 4, ANSWER </a:t>
            </a:r>
            <a:endParaRPr lang="en-US"/>
          </a:p>
        </p:txBody>
      </p:sp>
      <p:sp>
        <p:nvSpPr>
          <p:cNvPr id="359" name="Google Shape;359;g2d8a9d9ba97_0_107"/>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400"/>
              <a:t>Question 4:</a:t>
            </a:r>
            <a:endParaRPr sz="2400"/>
          </a:p>
          <a:p>
            <a:pPr marL="0" lvl="0" indent="0" algn="l" rtl="0">
              <a:lnSpc>
                <a:spcPct val="100000"/>
              </a:lnSpc>
              <a:spcBef>
                <a:spcPts val="900"/>
              </a:spcBef>
              <a:spcAft>
                <a:spcPts val="0"/>
              </a:spcAft>
              <a:buSzPts val="1800"/>
              <a:buNone/>
            </a:pPr>
            <a:r>
              <a:rPr lang="en-GB" sz="2400"/>
              <a:t>What is meant by 'critical thinking' in the context of using generative AI?</a:t>
            </a:r>
            <a:endParaRPr sz="2400"/>
          </a:p>
          <a:p>
            <a:pPr marL="0" lvl="0" indent="0" algn="l" rtl="0">
              <a:lnSpc>
                <a:spcPct val="100000"/>
              </a:lnSpc>
              <a:spcBef>
                <a:spcPts val="900"/>
              </a:spcBef>
              <a:spcAft>
                <a:spcPts val="0"/>
              </a:spcAft>
              <a:buSzPts val="1800"/>
              <a:buNone/>
            </a:pPr>
            <a:r>
              <a:rPr lang="en-GB" sz="2400"/>
              <a:t>a) Accepting all AI outputs without question</a:t>
            </a:r>
            <a:endParaRPr sz="2400"/>
          </a:p>
          <a:p>
            <a:pPr marL="0" lvl="0" indent="0" algn="l" rtl="0">
              <a:lnSpc>
                <a:spcPct val="100000"/>
              </a:lnSpc>
              <a:spcBef>
                <a:spcPts val="900"/>
              </a:spcBef>
              <a:spcAft>
                <a:spcPts val="0"/>
              </a:spcAft>
              <a:buSzPts val="1800"/>
              <a:buNone/>
            </a:pPr>
            <a:r>
              <a:rPr lang="en-GB" sz="2400"/>
              <a:t>b) Ignoring the potential for bias and inaccuracies</a:t>
            </a:r>
            <a:endParaRPr sz="2400"/>
          </a:p>
          <a:p>
            <a:pPr marL="0" lvl="0" indent="0" algn="l" rtl="0">
              <a:lnSpc>
                <a:spcPct val="100000"/>
              </a:lnSpc>
              <a:spcBef>
                <a:spcPts val="900"/>
              </a:spcBef>
              <a:spcAft>
                <a:spcPts val="0"/>
              </a:spcAft>
              <a:buSzPts val="1800"/>
              <a:buNone/>
            </a:pPr>
            <a:r>
              <a:rPr lang="en-GB" sz="2400">
                <a:solidFill>
                  <a:schemeClr val="accent4"/>
                </a:solidFill>
              </a:rPr>
              <a:t>c) Questioning, analysing and evaluating AI outputs to ensure they are appropriate, accurate and free of bias (correct)</a:t>
            </a:r>
            <a:endParaRPr sz="2400">
              <a:solidFill>
                <a:schemeClr val="accent4"/>
              </a:solidFill>
            </a:endParaRPr>
          </a:p>
          <a:p>
            <a:pPr marL="0" lvl="0" indent="0" algn="l" rtl="0">
              <a:lnSpc>
                <a:spcPct val="100000"/>
              </a:lnSpc>
              <a:spcBef>
                <a:spcPts val="900"/>
              </a:spcBef>
              <a:spcAft>
                <a:spcPts val="0"/>
              </a:spcAft>
              <a:buSzPts val="1800"/>
              <a:buNone/>
            </a:pPr>
            <a:r>
              <a:rPr lang="en-GB" sz="2400"/>
              <a:t>d) Only using AI for simple tasks to avoid problems</a:t>
            </a:r>
            <a:endParaRPr sz="2400"/>
          </a:p>
          <a:p>
            <a:pPr marL="0" lvl="0" indent="0" algn="l" rtl="0">
              <a:lnSpc>
                <a:spcPct val="100000"/>
              </a:lnSpc>
              <a:spcBef>
                <a:spcPts val="900"/>
              </a:spcBef>
              <a:spcAft>
                <a:spcPts val="900"/>
              </a:spcAft>
              <a:buSzPts val="1800"/>
              <a:buNone/>
            </a:pPr>
            <a:endParaRPr sz="2400"/>
          </a:p>
        </p:txBody>
      </p:sp>
      <p:sp>
        <p:nvSpPr>
          <p:cNvPr id="360" name="Google Shape;360;g2d8a9d9ba97_0_107"/>
          <p:cNvSpPr txBox="1">
            <a:spLocks noGrp="1"/>
          </p:cNvSpPr>
          <p:nvPr>
            <p:ph type="ftr" idx="11"/>
          </p:nvPr>
        </p:nvSpPr>
        <p:spPr>
          <a:xfrm>
            <a:off x="656438" y="6174402"/>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361" name="Google Shape;361;g2d8a9d9ba97_0_107"/>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2d8a9d9ba97_0_123"/>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a:t>Knowledge check, question 5</a:t>
            </a:r>
            <a:endParaRPr lang="en-US"/>
          </a:p>
        </p:txBody>
      </p:sp>
      <p:sp>
        <p:nvSpPr>
          <p:cNvPr id="368" name="Google Shape;368;g2d8a9d9ba97_0_123"/>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400"/>
              <a:t>Question 5:</a:t>
            </a:r>
            <a:endParaRPr sz="2400"/>
          </a:p>
          <a:p>
            <a:pPr marL="0" lvl="0" indent="0" algn="l" rtl="0">
              <a:lnSpc>
                <a:spcPct val="100000"/>
              </a:lnSpc>
              <a:spcBef>
                <a:spcPts val="900"/>
              </a:spcBef>
              <a:spcAft>
                <a:spcPts val="0"/>
              </a:spcAft>
              <a:buClr>
                <a:schemeClr val="dk1"/>
              </a:buClr>
              <a:buSzPts val="1100"/>
              <a:buFont typeface="Arial"/>
              <a:buNone/>
            </a:pPr>
            <a:r>
              <a:rPr lang="en-GB" sz="2400"/>
              <a:t>Why is it essential for educators to stay informed about the latest developments and best practices in the use of AI in education?</a:t>
            </a:r>
            <a:endParaRPr sz="2400"/>
          </a:p>
          <a:p>
            <a:pPr marL="0" lvl="0" indent="0" algn="l" rtl="0">
              <a:lnSpc>
                <a:spcPct val="100000"/>
              </a:lnSpc>
              <a:spcBef>
                <a:spcPts val="900"/>
              </a:spcBef>
              <a:spcAft>
                <a:spcPts val="0"/>
              </a:spcAft>
              <a:buSzPts val="1800"/>
              <a:buNone/>
            </a:pPr>
            <a:r>
              <a:rPr lang="en-GB" sz="2400"/>
              <a:t>a) To ensure that educators are changing their use of AI to keep up with students and pupils</a:t>
            </a:r>
            <a:endParaRPr sz="1600"/>
          </a:p>
          <a:p>
            <a:pPr marL="0" lvl="0" indent="0" algn="l" rtl="0">
              <a:lnSpc>
                <a:spcPct val="100000"/>
              </a:lnSpc>
              <a:spcBef>
                <a:spcPts val="900"/>
              </a:spcBef>
              <a:spcAft>
                <a:spcPts val="0"/>
              </a:spcAft>
              <a:buSzPts val="1800"/>
              <a:buNone/>
            </a:pPr>
            <a:r>
              <a:rPr lang="en-GB" sz="2400"/>
              <a:t>b) To be more skilled at using AI tools than students and pupils</a:t>
            </a:r>
            <a:endParaRPr sz="2400"/>
          </a:p>
          <a:p>
            <a:pPr marL="0" lvl="0" indent="0" algn="l" rtl="0">
              <a:lnSpc>
                <a:spcPct val="100000"/>
              </a:lnSpc>
              <a:spcBef>
                <a:spcPts val="900"/>
              </a:spcBef>
              <a:spcAft>
                <a:spcPts val="0"/>
              </a:spcAft>
              <a:buClr>
                <a:schemeClr val="dk1"/>
              </a:buClr>
              <a:buSzPts val="1100"/>
              <a:buFont typeface="Arial"/>
              <a:buNone/>
            </a:pPr>
            <a:r>
              <a:rPr lang="en-GB" sz="2400"/>
              <a:t>c) Because generative AI is a rapidly evolving field and educators need to be aware of new risks, best practices, and guidance to ensure safe and effective use of AI in education</a:t>
            </a:r>
            <a:endParaRPr sz="2400"/>
          </a:p>
          <a:p>
            <a:pPr marL="0" lvl="0" indent="0" algn="l" rtl="0">
              <a:lnSpc>
                <a:spcPct val="100000"/>
              </a:lnSpc>
              <a:spcBef>
                <a:spcPts val="900"/>
              </a:spcBef>
              <a:spcAft>
                <a:spcPts val="900"/>
              </a:spcAft>
              <a:buSzPts val="1800"/>
              <a:buNone/>
            </a:pPr>
            <a:endParaRPr sz="2400"/>
          </a:p>
        </p:txBody>
      </p:sp>
      <p:sp>
        <p:nvSpPr>
          <p:cNvPr id="369" name="Google Shape;369;g2d8a9d9ba97_0_123"/>
          <p:cNvSpPr txBox="1">
            <a:spLocks noGrp="1"/>
          </p:cNvSpPr>
          <p:nvPr>
            <p:ph type="ftr" idx="11"/>
          </p:nvPr>
        </p:nvSpPr>
        <p:spPr>
          <a:xfrm>
            <a:off x="656438" y="6174402"/>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370" name="Google Shape;370;g2d8a9d9ba97_0_123"/>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g2d8a9d9ba97_0_131" descr="Knowledge check, question 5, answer​"/>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a:t>Knowledge check, question 5, ANSWER </a:t>
            </a:r>
            <a:endParaRPr lang="en-US"/>
          </a:p>
        </p:txBody>
      </p:sp>
      <p:sp>
        <p:nvSpPr>
          <p:cNvPr id="377" name="Google Shape;377;g2d8a9d9ba97_0_131"/>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400"/>
              <a:t>Question 5:</a:t>
            </a:r>
            <a:endParaRPr sz="2400"/>
          </a:p>
          <a:p>
            <a:pPr marL="0" lvl="0" indent="0" algn="l" rtl="0">
              <a:lnSpc>
                <a:spcPct val="100000"/>
              </a:lnSpc>
              <a:spcBef>
                <a:spcPts val="900"/>
              </a:spcBef>
              <a:spcAft>
                <a:spcPts val="0"/>
              </a:spcAft>
              <a:buSzPts val="1800"/>
              <a:buNone/>
            </a:pPr>
            <a:r>
              <a:rPr lang="en-GB" sz="2400"/>
              <a:t>Why is it essential for educators to stay informed about the latest developments and best practices in the use of AI in education?</a:t>
            </a:r>
            <a:endParaRPr sz="2400"/>
          </a:p>
          <a:p>
            <a:pPr marL="0" lvl="0" indent="0" algn="l" rtl="0">
              <a:lnSpc>
                <a:spcPct val="100000"/>
              </a:lnSpc>
              <a:spcBef>
                <a:spcPts val="900"/>
              </a:spcBef>
              <a:spcAft>
                <a:spcPts val="0"/>
              </a:spcAft>
              <a:buClr>
                <a:schemeClr val="dk1"/>
              </a:buClr>
              <a:buSzPts val="1100"/>
              <a:buFont typeface="Arial"/>
              <a:buNone/>
            </a:pPr>
            <a:r>
              <a:rPr lang="en-GB" sz="2400"/>
              <a:t>a) To ensure that educators are changing their use of AI to keep up with students and pupils</a:t>
            </a:r>
            <a:endParaRPr sz="1600"/>
          </a:p>
          <a:p>
            <a:pPr marL="0" lvl="0" indent="0" algn="l" rtl="0">
              <a:lnSpc>
                <a:spcPct val="100000"/>
              </a:lnSpc>
              <a:spcBef>
                <a:spcPts val="900"/>
              </a:spcBef>
              <a:spcAft>
                <a:spcPts val="0"/>
              </a:spcAft>
              <a:buSzPts val="1800"/>
              <a:buNone/>
            </a:pPr>
            <a:r>
              <a:rPr lang="en-GB" sz="2400"/>
              <a:t>b) To be more skilled at using AI tools than students and pupils</a:t>
            </a:r>
            <a:endParaRPr sz="2400"/>
          </a:p>
          <a:p>
            <a:pPr marL="0" lvl="0" indent="0" algn="l" rtl="0">
              <a:lnSpc>
                <a:spcPct val="100000"/>
              </a:lnSpc>
              <a:spcBef>
                <a:spcPts val="900"/>
              </a:spcBef>
              <a:spcAft>
                <a:spcPts val="0"/>
              </a:spcAft>
              <a:buSzPts val="1800"/>
              <a:buNone/>
            </a:pPr>
            <a:r>
              <a:rPr lang="en-GB" sz="2400">
                <a:solidFill>
                  <a:schemeClr val="accent4"/>
                </a:solidFill>
              </a:rPr>
              <a:t>c) Because generative AI is a rapidly evolving field and educators need to be aware of new risks, best practices, and guidance to ensure safe and effective use of AI in education (correct)</a:t>
            </a:r>
            <a:endParaRPr sz="2400">
              <a:solidFill>
                <a:schemeClr val="accent4"/>
              </a:solidFill>
            </a:endParaRPr>
          </a:p>
          <a:p>
            <a:pPr marL="0" lvl="0" indent="0" algn="l" rtl="0">
              <a:lnSpc>
                <a:spcPct val="100000"/>
              </a:lnSpc>
              <a:spcBef>
                <a:spcPts val="900"/>
              </a:spcBef>
              <a:spcAft>
                <a:spcPts val="900"/>
              </a:spcAft>
              <a:buSzPts val="1800"/>
              <a:buNone/>
            </a:pPr>
            <a:endParaRPr sz="2400"/>
          </a:p>
        </p:txBody>
      </p:sp>
      <p:sp>
        <p:nvSpPr>
          <p:cNvPr id="378" name="Google Shape;378;g2d8a9d9ba97_0_131"/>
          <p:cNvSpPr txBox="1">
            <a:spLocks noGrp="1"/>
          </p:cNvSpPr>
          <p:nvPr>
            <p:ph type="ftr" idx="11"/>
          </p:nvPr>
        </p:nvSpPr>
        <p:spPr>
          <a:xfrm>
            <a:off x="656438" y="6174402"/>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379" name="Google Shape;379;g2d8a9d9ba97_0_131"/>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3"/>
        <p:cNvGrpSpPr/>
        <p:nvPr/>
      </p:nvGrpSpPr>
      <p:grpSpPr>
        <a:xfrm>
          <a:off x="0" y="0"/>
          <a:ext cx="0" cy="0"/>
          <a:chOff x="0" y="0"/>
          <a:chExt cx="0" cy="0"/>
        </a:xfrm>
      </p:grpSpPr>
      <p:pic>
        <p:nvPicPr>
          <p:cNvPr id="3" name="Picture 2" descr="Person writing in notebook">
            <a:extLst>
              <a:ext uri="{FF2B5EF4-FFF2-40B4-BE49-F238E27FC236}">
                <a16:creationId xmlns:a16="http://schemas.microsoft.com/office/drawing/2014/main" id="{27A86837-FA88-8D26-89F8-B21DA49ADBCE}"/>
              </a:ext>
            </a:extLst>
          </p:cNvPr>
          <p:cNvPicPr>
            <a:picLocks noChangeAspect="1"/>
          </p:cNvPicPr>
          <p:nvPr/>
        </p:nvPicPr>
        <p:blipFill>
          <a:blip r:embed="rId3"/>
          <a:srcRect l="13005" t="51" r="19746" b="-51"/>
          <a:stretch>
            <a:fillRect/>
          </a:stretch>
        </p:blipFill>
        <p:spPr>
          <a:xfrm>
            <a:off x="6680548" y="0"/>
            <a:ext cx="5511452" cy="5463783"/>
          </a:xfrm>
          <a:prstGeom prst="rect">
            <a:avLst/>
          </a:prstGeom>
        </p:spPr>
      </p:pic>
      <p:pic>
        <p:nvPicPr>
          <p:cNvPr id="385" name="Google Shape;385;g34679478df7_0_22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098" y="0"/>
            <a:ext cx="12198097" cy="6858000"/>
          </a:xfrm>
          <a:prstGeom prst="rect">
            <a:avLst/>
          </a:prstGeom>
          <a:noFill/>
          <a:ln>
            <a:noFill/>
          </a:ln>
        </p:spPr>
      </p:pic>
      <p:sp>
        <p:nvSpPr>
          <p:cNvPr id="386" name="Google Shape;386;g34679478df7_0_225" descr="This slide contains the objectives for the module so you can check if you've achieved them.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a:buSzPts val="2400"/>
            </a:pPr>
            <a:r>
              <a:rPr lang="en-GB"/>
              <a:t>Objectives review</a:t>
            </a:r>
            <a:endParaRPr/>
          </a:p>
        </p:txBody>
      </p:sp>
      <p:sp>
        <p:nvSpPr>
          <p:cNvPr id="387" name="Google Shape;387;g34679478df7_0_225"/>
          <p:cNvSpPr txBox="1">
            <a:spLocks noGrp="1"/>
          </p:cNvSpPr>
          <p:nvPr>
            <p:ph type="body" idx="1"/>
          </p:nvPr>
        </p:nvSpPr>
        <p:spPr>
          <a:xfrm>
            <a:off x="647547" y="1361856"/>
            <a:ext cx="70677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900"/>
              </a:spcBef>
              <a:spcAft>
                <a:spcPts val="0"/>
              </a:spcAft>
              <a:buClr>
                <a:schemeClr val="dk1"/>
              </a:buClr>
              <a:buSzPts val="1800"/>
              <a:buFont typeface="Arial"/>
              <a:buNone/>
            </a:pPr>
            <a:r>
              <a:rPr lang="en-GB"/>
              <a:t>Take a moment to reflect on the objectives for this module and check if you have achieved them. You should now:</a:t>
            </a:r>
            <a:endParaRPr/>
          </a:p>
          <a:p>
            <a:pPr marL="0" lvl="0" indent="0" algn="l" rtl="0">
              <a:lnSpc>
                <a:spcPct val="100000"/>
              </a:lnSpc>
              <a:spcBef>
                <a:spcPts val="900"/>
              </a:spcBef>
              <a:spcAft>
                <a:spcPts val="0"/>
              </a:spcAft>
              <a:buClr>
                <a:schemeClr val="dk1"/>
              </a:buClr>
              <a:buSzPts val="1800"/>
              <a:buFont typeface="Arial"/>
              <a:buNone/>
            </a:pPr>
            <a:endParaRPr/>
          </a:p>
          <a:p>
            <a:pPr marL="457200" lvl="0" indent="-342900" algn="l" rtl="0">
              <a:lnSpc>
                <a:spcPct val="115000"/>
              </a:lnSpc>
              <a:spcBef>
                <a:spcPts val="0"/>
              </a:spcBef>
              <a:spcAft>
                <a:spcPts val="0"/>
              </a:spcAft>
              <a:buSzPts val="1800"/>
              <a:buChar char="●"/>
            </a:pPr>
            <a:r>
              <a:rPr lang="en-GB"/>
              <a:t>Understand the key risks relating to safeguarding, ethics, data and intellectual property. </a:t>
            </a:r>
            <a:endParaRPr/>
          </a:p>
          <a:p>
            <a:pPr marL="457200" lvl="0" indent="-342900" algn="l" rtl="0">
              <a:lnSpc>
                <a:spcPct val="115000"/>
              </a:lnSpc>
              <a:spcBef>
                <a:spcPts val="0"/>
              </a:spcBef>
              <a:spcAft>
                <a:spcPts val="0"/>
              </a:spcAft>
              <a:buSzPts val="1800"/>
              <a:buChar char="●"/>
            </a:pPr>
            <a:r>
              <a:rPr lang="en-GB"/>
              <a:t>Know how you can best mitigate these risks in your role.</a:t>
            </a:r>
            <a:endParaRPr/>
          </a:p>
          <a:p>
            <a:pPr marL="457200" lvl="0" indent="-342900" algn="l" rtl="0">
              <a:lnSpc>
                <a:spcPct val="115000"/>
              </a:lnSpc>
              <a:spcBef>
                <a:spcPts val="0"/>
              </a:spcBef>
              <a:spcAft>
                <a:spcPts val="0"/>
              </a:spcAft>
              <a:buSzPts val="1800"/>
              <a:buChar char="●"/>
            </a:pPr>
            <a:r>
              <a:rPr lang="en-GB"/>
              <a:t>Know what you must do to use generative AI safely. </a:t>
            </a:r>
            <a:endParaRPr/>
          </a:p>
          <a:p>
            <a:pPr marL="0" lvl="0" indent="0" algn="l" rtl="0">
              <a:lnSpc>
                <a:spcPct val="115000"/>
              </a:lnSpc>
              <a:spcBef>
                <a:spcPts val="0"/>
              </a:spcBef>
              <a:spcAft>
                <a:spcPts val="0"/>
              </a:spcAft>
              <a:buSzPts val="1800"/>
              <a:buNone/>
            </a:pPr>
            <a:endParaRPr/>
          </a:p>
        </p:txBody>
      </p:sp>
      <p:sp>
        <p:nvSpPr>
          <p:cNvPr id="388" name="Google Shape;388;g34679478df7_0_225"/>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Module 3: Developing the safe use of Generative AI in education</a:t>
            </a:r>
            <a:endParaRPr/>
          </a:p>
          <a:p>
            <a:pPr marL="0" lvl="0" indent="0" algn="l" rtl="0">
              <a:lnSpc>
                <a:spcPct val="100000"/>
              </a:lnSpc>
              <a:spcBef>
                <a:spcPts val="0"/>
              </a:spcBef>
              <a:spcAft>
                <a:spcPts val="0"/>
              </a:spcAft>
              <a:buSzPts val="1400"/>
              <a:buNone/>
            </a:pPr>
            <a:endParaRPr/>
          </a:p>
        </p:txBody>
      </p:sp>
      <p:sp>
        <p:nvSpPr>
          <p:cNvPr id="389" name="Google Shape;389;g34679478df7_0_225"/>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8F71A7-1922-B650-061F-A7375BF7B143}"/>
              </a:ext>
            </a:extLst>
          </p:cNvPr>
          <p:cNvSpPr>
            <a:spLocks noGrp="1"/>
          </p:cNvSpPr>
          <p:nvPr>
            <p:ph type="title"/>
          </p:nvPr>
        </p:nvSpPr>
        <p:spPr/>
        <p:txBody>
          <a:bodyPr/>
          <a:lstStyle/>
          <a:p>
            <a:r>
              <a:rPr lang="en-GB"/>
              <a:t>Acknowledgements</a:t>
            </a:r>
          </a:p>
        </p:txBody>
      </p:sp>
      <p:sp>
        <p:nvSpPr>
          <p:cNvPr id="2" name="Text Placeholder 1">
            <a:extLst>
              <a:ext uri="{FF2B5EF4-FFF2-40B4-BE49-F238E27FC236}">
                <a16:creationId xmlns:a16="http://schemas.microsoft.com/office/drawing/2014/main" id="{C5B4429B-B143-E4A9-0743-2F2FFF6DD342}"/>
              </a:ext>
            </a:extLst>
          </p:cNvPr>
          <p:cNvSpPr>
            <a:spLocks noGrp="1"/>
          </p:cNvSpPr>
          <p:nvPr>
            <p:ph type="body" idx="1"/>
          </p:nvPr>
        </p:nvSpPr>
        <p:spPr>
          <a:xfrm>
            <a:off x="484632" y="1013562"/>
            <a:ext cx="11475720" cy="5140815"/>
          </a:xfrm>
        </p:spPr>
        <p:txBody>
          <a:bodyPr/>
          <a:lstStyle/>
          <a:p>
            <a:r>
              <a:rPr lang="en-GB" sz="1600" b="1" dirty="0"/>
              <a:t>Content developed by:</a:t>
            </a:r>
            <a:endParaRPr lang="en-US" dirty="0"/>
          </a:p>
          <a:p>
            <a:endParaRPr lang="en-US" dirty="0"/>
          </a:p>
          <a:p>
            <a:pPr>
              <a:buFont typeface="Arial" panose="020B0604020202020204" pitchFamily="34" charset="0"/>
              <a:buChar char="•"/>
            </a:pPr>
            <a:r>
              <a:rPr lang="en-GB" sz="1600" dirty="0">
                <a:latin typeface="+mj-lt"/>
              </a:rPr>
              <a:t>Overall project lead: Christian Turton, EdTech Lead, Chiltern Learning Trust</a:t>
            </a:r>
            <a:endParaRPr lang="en-GB" sz="1600" dirty="0"/>
          </a:p>
          <a:p>
            <a:pPr>
              <a:buFont typeface="Arial" panose="020B0604020202020204" pitchFamily="34" charset="0"/>
              <a:buChar char="•"/>
            </a:pPr>
            <a:r>
              <a:rPr lang="en-GB" sz="1600" dirty="0">
                <a:latin typeface="+mj-lt"/>
              </a:rPr>
              <a:t>Chartered College of Teaching Publishing Editor: Holly Gardner</a:t>
            </a:r>
          </a:p>
          <a:p>
            <a:pPr>
              <a:buFont typeface="Arial" panose="020B0604020202020204" pitchFamily="34" charset="0"/>
              <a:buChar char="•"/>
            </a:pPr>
            <a:r>
              <a:rPr lang="en-GB" sz="1600" dirty="0"/>
              <a:t>Michelle Pauli, Author, Connected Learning Newsletter</a:t>
            </a:r>
          </a:p>
          <a:p>
            <a:pPr>
              <a:buFont typeface="Arial" panose="020B0604020202020204" pitchFamily="34" charset="0"/>
              <a:buChar char="•"/>
            </a:pPr>
            <a:r>
              <a:rPr lang="en-GB" sz="1600" dirty="0">
                <a:latin typeface="+mj-lt"/>
              </a:rPr>
              <a:t>Trudi Barrow, AI in education expert and design educator</a:t>
            </a:r>
            <a:endParaRPr lang="en-GB" sz="1600" dirty="0"/>
          </a:p>
          <a:p>
            <a:pPr>
              <a:buFont typeface="Arial" panose="020B0604020202020204" pitchFamily="34" charset="0"/>
              <a:buChar char="•"/>
            </a:pPr>
            <a:r>
              <a:rPr lang="en-GB" sz="1600" dirty="0">
                <a:latin typeface="+mj-lt"/>
              </a:rPr>
              <a:t>James Searle, Senior Leader, Chiltern Learning Trust</a:t>
            </a:r>
          </a:p>
          <a:p>
            <a:pPr>
              <a:buFont typeface="Arial" panose="020B0604020202020204" pitchFamily="34" charset="0"/>
              <a:buChar char="•"/>
            </a:pPr>
            <a:r>
              <a:rPr lang="en-GB" sz="1600" dirty="0">
                <a:latin typeface="+mj-lt"/>
              </a:rPr>
              <a:t>Material development contributions also from: Laura Knight, Digital Education  and AI Expert; Chris Loveday, Vice Principal, Barton Peveril 6th Form College; Peter Reeves, Digital Education Lead, Cavendish Education Group</a:t>
            </a:r>
            <a:endParaRPr lang="en-GB" sz="1600" dirty="0"/>
          </a:p>
          <a:p>
            <a:endParaRPr lang="en-GB" sz="1400" dirty="0">
              <a:latin typeface="+mj-lt"/>
            </a:endParaRPr>
          </a:p>
          <a:p>
            <a:r>
              <a:rPr lang="en-GB" sz="1600" b="1" dirty="0">
                <a:latin typeface="+mj-lt"/>
              </a:rPr>
              <a:t>Advisory Board:</a:t>
            </a:r>
            <a:endParaRPr lang="en-GB" dirty="0"/>
          </a:p>
          <a:p>
            <a:endParaRPr lang="en-GB" sz="1600" b="1" dirty="0">
              <a:latin typeface="+mj-lt"/>
            </a:endParaRPr>
          </a:p>
          <a:p>
            <a:pPr marL="0" indent="0"/>
            <a:r>
              <a:rPr lang="en-GB" sz="1600" dirty="0">
                <a:latin typeface="+mj-lt"/>
              </a:rPr>
              <a:t>Chris Loveday, Sam Twiselton, Pip Sanderson, Prof Miles Berry, Sonja Hall, Ann Palmer, Andy Samways, Jane Waite, Stacey Booth, Bukky Yusuf, Sue Attewell, Roz Hicks, David Railton, Chris Goodall</a:t>
            </a:r>
            <a:r>
              <a:rPr lang="en-GB" sz="1600">
                <a:latin typeface="+mj-lt"/>
              </a:rPr>
              <a:t>, .Mark </a:t>
            </a:r>
            <a:r>
              <a:rPr lang="en-GB" sz="1600" dirty="0">
                <a:latin typeface="+mj-lt"/>
              </a:rPr>
              <a:t>Monahan, Dr. Fiona Aubrey-Smith, Darrell-Jane Muir, Annie Lawson-Foley, Austin Earl, Usman Gbajabiamila, Peter Doyle, Lee Herridge, Daniel Fairbairn</a:t>
            </a:r>
            <a:endParaRPr lang="en-GB" dirty="0"/>
          </a:p>
          <a:p>
            <a:pPr marL="0" indent="0"/>
            <a:endParaRPr lang="en-GB" sz="1600" dirty="0">
              <a:latin typeface="+mj-lt"/>
              <a:ea typeface="Aptos" panose="020B0004020202020204" pitchFamily="34" charset="0"/>
            </a:endParaRPr>
          </a:p>
          <a:p>
            <a:pPr marL="0" indent="0"/>
            <a:r>
              <a:rPr lang="en-GB" sz="1600" b="1" dirty="0">
                <a:latin typeface="+mj-lt"/>
                <a:ea typeface="Aptos" panose="020B0004020202020204" pitchFamily="34" charset="0"/>
              </a:rPr>
              <a:t>With thanks to staff from across the sector who contributed through completing the sector survey, attended roundtables and contributed video interviews  to the materials.</a:t>
            </a:r>
          </a:p>
        </p:txBody>
      </p:sp>
      <p:sp>
        <p:nvSpPr>
          <p:cNvPr id="5" name="Google Shape;314;g3346f0c4477_0_5">
            <a:extLst>
              <a:ext uri="{FF2B5EF4-FFF2-40B4-BE49-F238E27FC236}">
                <a16:creationId xmlns:a16="http://schemas.microsoft.com/office/drawing/2014/main" id="{8B465DBF-0F68-49B0-683D-38DC2A836FDC}"/>
              </a:ext>
            </a:extLst>
          </p:cNvPr>
          <p:cNvSpPr txBox="1">
            <a:spLocks noGrp="1"/>
          </p:cNvSpPr>
          <p:nvPr>
            <p:ph type="ftr" idx="11"/>
          </p:nvPr>
        </p:nvSpPr>
        <p:spPr>
          <a:xfrm>
            <a:off x="699542" y="6249264"/>
            <a:ext cx="10154100" cy="365100"/>
          </a:xfrm>
          <a:prstGeom prst="rect">
            <a:avLst/>
          </a:prstGeom>
          <a:noFill/>
          <a:ln>
            <a:noFill/>
          </a:ln>
        </p:spPr>
        <p:txBody>
          <a:bodyPr spcFirstLastPara="1" wrap="square" lIns="0" tIns="0" rIns="0" bIns="0" anchor="t" anchorCtr="0">
            <a:noAutofit/>
          </a:bodyPr>
          <a:lstStyle/>
          <a:p>
            <a:r>
              <a:rPr lang="en-GB" sz="1100"/>
              <a:t>Module 3: Developing the safe use of Generative AI in education</a:t>
            </a:r>
            <a:endParaRPr lang="en-US" sz="1100">
              <a:solidFill>
                <a:srgbClr val="000000"/>
              </a:solidFill>
            </a:endParaRPr>
          </a:p>
          <a:p>
            <a:endParaRPr lang="en-US" sz="1100">
              <a:solidFill>
                <a:srgbClr val="000000"/>
              </a:solidFill>
            </a:endParaRPr>
          </a:p>
          <a:p>
            <a:pPr marL="0" lvl="0" indent="0" algn="l">
              <a:lnSpc>
                <a:spcPct val="100000"/>
              </a:lnSpc>
              <a:spcBef>
                <a:spcPts val="0"/>
              </a:spcBef>
              <a:spcAft>
                <a:spcPts val="0"/>
              </a:spcAft>
              <a:buSzPts val="1400"/>
              <a:buNone/>
            </a:pPr>
            <a:endParaRPr lang="en-GB"/>
          </a:p>
        </p:txBody>
      </p:sp>
      <p:sp>
        <p:nvSpPr>
          <p:cNvPr id="4" name="Slide Number Placeholder 3">
            <a:extLst>
              <a:ext uri="{FF2B5EF4-FFF2-40B4-BE49-F238E27FC236}">
                <a16:creationId xmlns:a16="http://schemas.microsoft.com/office/drawing/2014/main" id="{5B961BC0-3B32-0CD7-305D-EFB6FE00595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39</a:t>
            </a:fld>
            <a:endParaRPr lang="en-GB"/>
          </a:p>
        </p:txBody>
      </p:sp>
    </p:spTree>
    <p:extLst>
      <p:ext uri="{BB962C8B-B14F-4D97-AF65-F5344CB8AC3E}">
        <p14:creationId xmlns:p14="http://schemas.microsoft.com/office/powerpoint/2010/main" val="3249662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3" name="Picture 2">
            <a:extLst>
              <a:ext uri="{FF2B5EF4-FFF2-40B4-BE49-F238E27FC236}">
                <a16:creationId xmlns:a16="http://schemas.microsoft.com/office/drawing/2014/main" id="{1C97BDF3-5827-E753-1F37-B65F24D1E382}"/>
              </a:ext>
              <a:ext uri="{C183D7F6-B498-43B3-948B-1728B52AA6E4}">
                <adec:decorative xmlns:adec="http://schemas.microsoft.com/office/drawing/2017/decorative" val="1"/>
              </a:ext>
            </a:extLst>
          </p:cNvPr>
          <p:cNvPicPr>
            <a:picLocks noChangeAspect="1"/>
          </p:cNvPicPr>
          <p:nvPr/>
        </p:nvPicPr>
        <p:blipFill>
          <a:blip r:embed="rId3"/>
          <a:srcRect l="16920" r="279"/>
          <a:stretch>
            <a:fillRect/>
          </a:stretch>
        </p:blipFill>
        <p:spPr>
          <a:xfrm>
            <a:off x="3670234" y="-10126"/>
            <a:ext cx="8517698" cy="6858000"/>
          </a:xfrm>
          <a:prstGeom prst="rect">
            <a:avLst/>
          </a:prstGeom>
        </p:spPr>
      </p:pic>
      <p:pic>
        <p:nvPicPr>
          <p:cNvPr id="82" name="Google Shape;82;g3238855a85d_0_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0" y="-10126"/>
            <a:ext cx="7696582" cy="6877406"/>
          </a:xfrm>
          <a:prstGeom prst="rect">
            <a:avLst/>
          </a:prstGeom>
          <a:noFill/>
          <a:ln>
            <a:noFill/>
          </a:ln>
        </p:spPr>
      </p:pic>
      <p:sp>
        <p:nvSpPr>
          <p:cNvPr id="83" name="Google Shape;83;g3238855a85d_0_1" descr="This slide states the objectives for the module.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a:t>Objectives for the module</a:t>
            </a:r>
            <a:endParaRPr/>
          </a:p>
          <a:p>
            <a:pPr marL="0" lvl="0" indent="0" algn="l" rtl="0">
              <a:lnSpc>
                <a:spcPct val="90000"/>
              </a:lnSpc>
              <a:spcBef>
                <a:spcPts val="0"/>
              </a:spcBef>
              <a:spcAft>
                <a:spcPts val="0"/>
              </a:spcAft>
              <a:buSzPts val="1800"/>
              <a:buNone/>
            </a:pPr>
            <a:endParaRPr/>
          </a:p>
        </p:txBody>
      </p:sp>
      <p:sp>
        <p:nvSpPr>
          <p:cNvPr id="84" name="Google Shape;84;g3238855a85d_0_1"/>
          <p:cNvSpPr txBox="1">
            <a:spLocks noGrp="1"/>
          </p:cNvSpPr>
          <p:nvPr>
            <p:ph type="body" idx="1"/>
          </p:nvPr>
        </p:nvSpPr>
        <p:spPr>
          <a:xfrm>
            <a:off x="626334" y="1260878"/>
            <a:ext cx="41781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a:t>By the end of the module you will be able to:</a:t>
            </a:r>
            <a:endParaRPr/>
          </a:p>
          <a:p>
            <a:pPr marL="457200" lvl="0" indent="-342900" algn="l" rtl="0">
              <a:lnSpc>
                <a:spcPct val="100000"/>
              </a:lnSpc>
              <a:spcBef>
                <a:spcPts val="0"/>
              </a:spcBef>
              <a:spcAft>
                <a:spcPts val="0"/>
              </a:spcAft>
              <a:buClr>
                <a:schemeClr val="dk1"/>
              </a:buClr>
              <a:buSzPts val="1800"/>
              <a:buChar char="●"/>
            </a:pPr>
            <a:r>
              <a:rPr lang="en-GB"/>
              <a:t>Understand the key risks relating to safeguarding, ethics, data and intellectual property. </a:t>
            </a:r>
            <a:endParaRPr/>
          </a:p>
          <a:p>
            <a:pPr marL="457200" lvl="0" indent="0" algn="l" rtl="0">
              <a:lnSpc>
                <a:spcPct val="100000"/>
              </a:lnSpc>
              <a:spcBef>
                <a:spcPts val="0"/>
              </a:spcBef>
              <a:spcAft>
                <a:spcPts val="0"/>
              </a:spcAft>
              <a:buSzPts val="1800"/>
              <a:buNone/>
            </a:pPr>
            <a:endParaRPr/>
          </a:p>
          <a:p>
            <a:pPr marL="457200" lvl="0" indent="-342900" algn="l" rtl="0">
              <a:lnSpc>
                <a:spcPct val="100000"/>
              </a:lnSpc>
              <a:spcBef>
                <a:spcPts val="0"/>
              </a:spcBef>
              <a:spcAft>
                <a:spcPts val="0"/>
              </a:spcAft>
              <a:buClr>
                <a:schemeClr val="dk1"/>
              </a:buClr>
              <a:buSzPts val="1800"/>
              <a:buChar char="●"/>
            </a:pPr>
            <a:r>
              <a:rPr lang="en-GB"/>
              <a:t>Know how you can best mitigate these risks in your role.</a:t>
            </a:r>
            <a:endParaRPr/>
          </a:p>
          <a:p>
            <a:pPr marL="457200" lvl="0" indent="0" algn="l" rtl="0">
              <a:lnSpc>
                <a:spcPct val="100000"/>
              </a:lnSpc>
              <a:spcBef>
                <a:spcPts val="0"/>
              </a:spcBef>
              <a:spcAft>
                <a:spcPts val="0"/>
              </a:spcAft>
              <a:buSzPts val="1800"/>
              <a:buNone/>
            </a:pPr>
            <a:endParaRPr/>
          </a:p>
          <a:p>
            <a:pPr marL="457200" lvl="0" indent="-342900" algn="l" rtl="0">
              <a:lnSpc>
                <a:spcPct val="100000"/>
              </a:lnSpc>
              <a:spcBef>
                <a:spcPts val="0"/>
              </a:spcBef>
              <a:spcAft>
                <a:spcPts val="0"/>
              </a:spcAft>
              <a:buClr>
                <a:schemeClr val="dk1"/>
              </a:buClr>
              <a:buSzPts val="1800"/>
              <a:buChar char="●"/>
            </a:pPr>
            <a:r>
              <a:rPr lang="en-GB"/>
              <a:t>Know what you must do to use generative AI safely. </a:t>
            </a:r>
            <a:endParaRPr/>
          </a:p>
          <a:p>
            <a:pPr marL="457200" lvl="0" indent="0" algn="l" rtl="0">
              <a:lnSpc>
                <a:spcPct val="100000"/>
              </a:lnSpc>
              <a:spcBef>
                <a:spcPts val="0"/>
              </a:spcBef>
              <a:spcAft>
                <a:spcPts val="0"/>
              </a:spcAft>
              <a:buSzPts val="1800"/>
              <a:buNone/>
            </a:pPr>
            <a:endParaRPr/>
          </a:p>
          <a:p>
            <a:pPr marL="0" lvl="0" indent="0" algn="l" rtl="0">
              <a:lnSpc>
                <a:spcPct val="100000"/>
              </a:lnSpc>
              <a:spcBef>
                <a:spcPts val="0"/>
              </a:spcBef>
              <a:spcAft>
                <a:spcPts val="900"/>
              </a:spcAft>
              <a:buSzPts val="1800"/>
              <a:buNone/>
            </a:pPr>
            <a:r>
              <a:rPr lang="en-GB"/>
              <a:t>There will be a chance to check your knowledge in multiple-choice questions. </a:t>
            </a:r>
            <a:endParaRPr/>
          </a:p>
        </p:txBody>
      </p:sp>
      <p:sp>
        <p:nvSpPr>
          <p:cNvPr id="85" name="Google Shape;85;g3238855a85d_0_1"/>
          <p:cNvSpPr txBox="1">
            <a:spLocks noGrp="1"/>
          </p:cNvSpPr>
          <p:nvPr>
            <p:ph type="ftr" idx="11"/>
          </p:nvPr>
        </p:nvSpPr>
        <p:spPr>
          <a:xfrm>
            <a:off x="587758" y="6228279"/>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Module 3: Developing the safe use of Generative AI in education</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86" name="Google Shape;86;g3238855a85d_0_1"/>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solidFill>
                  <a:schemeClr val="bg1"/>
                </a:solidFill>
              </a:rPr>
              <a:t>4</a:t>
            </a:fld>
            <a:endParaRPr lang="en-GB" dirty="0">
              <a:solidFill>
                <a:schemeClr val="bg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3346d2b12c1_3_54"/>
          <p:cNvSpPr txBox="1">
            <a:spLocks noGrp="1"/>
          </p:cNvSpPr>
          <p:nvPr>
            <p:ph type="title"/>
          </p:nvPr>
        </p:nvSpPr>
        <p:spPr>
          <a:xfrm>
            <a:off x="1260000" y="5775074"/>
            <a:ext cx="2973900" cy="9462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0000"/>
              </a:buClr>
              <a:buSzPts val="1100"/>
              <a:buFont typeface="Arial"/>
              <a:buNone/>
            </a:pPr>
            <a:r>
              <a:rPr lang="en-GB">
                <a:solidFill>
                  <a:srgbClr val="000000"/>
                </a:solidFill>
              </a:rPr>
              <a:t>Department for Education</a:t>
            </a:r>
            <a:br>
              <a:rPr lang="en-GB">
                <a:solidFill>
                  <a:srgbClr val="000000"/>
                </a:solidFill>
              </a:rPr>
            </a:br>
            <a:br>
              <a:rPr lang="en-GB">
                <a:solidFill>
                  <a:srgbClr val="000000"/>
                </a:solidFill>
              </a:rPr>
            </a:br>
            <a:br>
              <a:rPr lang="en-GB">
                <a:solidFill>
                  <a:srgbClr val="000000"/>
                </a:solidFill>
              </a:rPr>
            </a:br>
            <a:r>
              <a:rPr lang="en-GB" b="0">
                <a:solidFill>
                  <a:srgbClr val="000000"/>
                </a:solidFill>
              </a:rPr>
              <a:t>© Crown copyright 2026</a:t>
            </a:r>
            <a:br>
              <a:rPr lang="en-GB">
                <a:solidFill>
                  <a:srgbClr val="000000"/>
                </a:solidFill>
              </a:rPr>
            </a:b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g3346d2b12c1_3_91" descr="This is a title slide indicating we are moving into the  module introduction. "/>
          <p:cNvSpPr txBox="1">
            <a:spLocks noGrp="1"/>
          </p:cNvSpPr>
          <p:nvPr>
            <p:ph type="ctrTitle"/>
          </p:nvPr>
        </p:nvSpPr>
        <p:spPr>
          <a:xfrm>
            <a:off x="1838586" y="2836677"/>
            <a:ext cx="7492800" cy="1630200"/>
          </a:xfrm>
          <a:prstGeom prst="rect">
            <a:avLst/>
          </a:prstGeom>
          <a:noFill/>
          <a:ln>
            <a:noFill/>
          </a:ln>
        </p:spPr>
        <p:txBody>
          <a:bodyPr spcFirstLastPara="1" wrap="square" lIns="0" tIns="0" rIns="0" bIns="0" anchor="t" anchorCtr="0">
            <a:normAutofit/>
          </a:bodyPr>
          <a:lstStyle/>
          <a:p>
            <a:pPr marL="0" lvl="0" indent="0" algn="l" rtl="0">
              <a:lnSpc>
                <a:spcPct val="85000"/>
              </a:lnSpc>
              <a:spcBef>
                <a:spcPts val="0"/>
              </a:spcBef>
              <a:spcAft>
                <a:spcPts val="0"/>
              </a:spcAft>
              <a:buClr>
                <a:schemeClr val="dk1"/>
              </a:buClr>
              <a:buSzPts val="3600"/>
              <a:buFont typeface="Arial"/>
              <a:buNone/>
            </a:pPr>
            <a:r>
              <a:rPr lang="en-GB"/>
              <a:t>Module introduction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g34679478df7_0_120" descr="This slide contains links to the first video and related transcript."/>
          <p:cNvSpPr txBox="1">
            <a:spLocks noGrp="1"/>
          </p:cNvSpPr>
          <p:nvPr>
            <p:ph type="title" idx="4294967295"/>
          </p:nvPr>
        </p:nvSpPr>
        <p:spPr>
          <a:xfrm>
            <a:off x="733340" y="690853"/>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003764"/>
                </a:solidFill>
                <a:effectLst/>
                <a:uLnTx/>
                <a:uFillTx/>
                <a:latin typeface="Arial"/>
                <a:ea typeface="Arial"/>
                <a:cs typeface="Arial"/>
                <a:sym typeface="Arial"/>
              </a:rPr>
              <a:t>Module 3 Video 1: Module introduction</a:t>
            </a:r>
          </a:p>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endParaRPr kumimoji="0" lang="en-GB" sz="2400" b="1" i="0" u="none" strike="noStrike" kern="0" cap="none" spc="0" normalizeH="0" baseline="0" noProof="0" dirty="0">
              <a:ln>
                <a:noFill/>
              </a:ln>
              <a:solidFill>
                <a:srgbClr val="003764"/>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endParaRPr kumimoji="0" lang="en-GB" sz="2400" b="1" i="0" u="none" strike="noStrike" kern="0" cap="none" spc="0" normalizeH="0" baseline="0" noProof="0" dirty="0">
              <a:ln>
                <a:noFill/>
              </a:ln>
              <a:solidFill>
                <a:srgbClr val="003764"/>
              </a:solidFill>
              <a:effectLst/>
              <a:uLnTx/>
              <a:uFillTx/>
              <a:latin typeface="Arial"/>
              <a:ea typeface="Arial"/>
              <a:cs typeface="Arial"/>
              <a:sym typeface="Arial"/>
            </a:endParaRPr>
          </a:p>
        </p:txBody>
      </p:sp>
      <p:sp>
        <p:nvSpPr>
          <p:cNvPr id="97" name="Google Shape;97;g34679478df7_0_120"/>
          <p:cNvSpPr txBox="1"/>
          <p:nvPr/>
        </p:nvSpPr>
        <p:spPr>
          <a:xfrm>
            <a:off x="2721803" y="2248600"/>
            <a:ext cx="7676700" cy="512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rgbClr val="003764"/>
                </a:solidFill>
                <a:latin typeface="Arial"/>
                <a:ea typeface="Arial"/>
                <a:cs typeface="Arial"/>
                <a:sym typeface="Arial"/>
                <a:hlinkClick r:id="rId3"/>
              </a:rPr>
              <a:t>Click here to watch</a:t>
            </a:r>
            <a:r>
              <a:rPr lang="en-GB" sz="2400" b="1" i="0" u="none" strike="noStrike" cap="none" dirty="0">
                <a:solidFill>
                  <a:srgbClr val="003764"/>
                </a:solidFill>
                <a:latin typeface="Arial"/>
                <a:ea typeface="Arial"/>
                <a:cs typeface="Arial"/>
                <a:sym typeface="Arial"/>
              </a:rPr>
              <a:t>:</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rgbClr val="003764"/>
                </a:solidFill>
                <a:latin typeface="Arial"/>
                <a:ea typeface="Arial"/>
                <a:cs typeface="Arial"/>
                <a:sym typeface="Arial"/>
              </a:rPr>
              <a:t>Module 3 Video 1: Module introduction</a:t>
            </a:r>
            <a:endParaRPr sz="2400" b="1" i="0" u="none" strike="noStrike" cap="none" dirty="0">
              <a:solidFill>
                <a:srgbClr val="003764"/>
              </a:solidFill>
              <a:latin typeface="Arial"/>
              <a:ea typeface="Arial"/>
              <a:cs typeface="Arial"/>
              <a:sym typeface="Arial"/>
            </a:endParaRPr>
          </a:p>
        </p:txBody>
      </p:sp>
      <p:pic>
        <p:nvPicPr>
          <p:cNvPr id="98" name="Google Shape;98;g34679478df7_0_12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44950" y="1414126"/>
            <a:ext cx="2476851" cy="2476851"/>
          </a:xfrm>
          <a:prstGeom prst="rect">
            <a:avLst/>
          </a:prstGeom>
          <a:noFill/>
          <a:ln>
            <a:noFill/>
          </a:ln>
        </p:spPr>
      </p:pic>
      <p:sp>
        <p:nvSpPr>
          <p:cNvPr id="99" name="Google Shape;99;g34679478df7_0_120"/>
          <p:cNvSpPr txBox="1"/>
          <p:nvPr/>
        </p:nvSpPr>
        <p:spPr>
          <a:xfrm>
            <a:off x="2721803" y="4358050"/>
            <a:ext cx="7676700" cy="512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rgbClr val="003764"/>
                </a:solidFill>
                <a:latin typeface="Arial"/>
                <a:ea typeface="Arial"/>
                <a:cs typeface="Arial"/>
                <a:sym typeface="Arial"/>
                <a:hlinkClick r:id="rId5"/>
              </a:rPr>
              <a:t>Click here to read the transcript of</a:t>
            </a:r>
            <a:r>
              <a:rPr lang="en-GB" sz="2400" b="1" i="0" u="none" strike="noStrike" cap="none" dirty="0">
                <a:solidFill>
                  <a:srgbClr val="003764"/>
                </a:solidFill>
                <a:latin typeface="Arial"/>
                <a:ea typeface="Arial"/>
                <a:cs typeface="Arial"/>
                <a:sym typeface="Arial"/>
              </a:rPr>
              <a:t>:</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rgbClr val="003764"/>
                </a:solidFill>
                <a:latin typeface="Arial"/>
                <a:ea typeface="Arial"/>
                <a:cs typeface="Arial"/>
                <a:sym typeface="Arial"/>
              </a:rPr>
              <a:t>Module 3 Video 1: Module introduction</a:t>
            </a:r>
            <a:endParaRPr sz="2400" b="1" i="0" u="none" strike="noStrike" cap="none" dirty="0">
              <a:solidFill>
                <a:srgbClr val="003764"/>
              </a:solidFill>
              <a:latin typeface="Arial"/>
              <a:ea typeface="Arial"/>
              <a:cs typeface="Arial"/>
              <a:sym typeface="Arial"/>
            </a:endParaRPr>
          </a:p>
        </p:txBody>
      </p:sp>
      <p:pic>
        <p:nvPicPr>
          <p:cNvPr id="100" name="Google Shape;100;g34679478df7_0_120">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526704" y="3657578"/>
            <a:ext cx="1913349" cy="1913349"/>
          </a:xfrm>
          <a:prstGeom prst="rect">
            <a:avLst/>
          </a:prstGeom>
          <a:noFill/>
          <a:ln>
            <a:noFill/>
          </a:ln>
        </p:spPr>
      </p:pic>
      <p:sp>
        <p:nvSpPr>
          <p:cNvPr id="2" name="Google Shape;213;g3466b53d731_0_174">
            <a:extLst>
              <a:ext uri="{FF2B5EF4-FFF2-40B4-BE49-F238E27FC236}">
                <a16:creationId xmlns:a16="http://schemas.microsoft.com/office/drawing/2014/main" id="{62B21A79-6E6D-A1C8-6E4B-74C1EC0FE3F5}"/>
              </a:ext>
            </a:extLst>
          </p:cNvPr>
          <p:cNvSpPr txBox="1"/>
          <p:nvPr/>
        </p:nvSpPr>
        <p:spPr>
          <a:xfrm>
            <a:off x="644570" y="5579337"/>
            <a:ext cx="8751850" cy="512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pPr>
            <a:r>
              <a:rPr lang="en-GB" sz="1600" b="1">
                <a:solidFill>
                  <a:srgbClr val="003764"/>
                </a:solidFill>
                <a:hlinkClick r:id="rId7"/>
              </a:rPr>
              <a:t>There is further reading and viewing available on the Chartered College of Teaching site.</a:t>
            </a:r>
            <a:endParaRPr lang="en-US" sz="1600"/>
          </a:p>
        </p:txBody>
      </p:sp>
      <p:sp>
        <p:nvSpPr>
          <p:cNvPr id="101" name="Google Shape;101;g34679478df7_0_120"/>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Module 3: Developing the safe use of Generative AI in education</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102" name="Google Shape;102;g34679478df7_0_12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GB"/>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g324eb7b7567_0_59" descr="This slide contains an activity to remember 5 key risks and note them down. "/>
          <p:cNvSpPr txBox="1">
            <a:spLocks noGrp="1"/>
          </p:cNvSpPr>
          <p:nvPr>
            <p:ph type="title"/>
          </p:nvPr>
        </p:nvSpPr>
        <p:spPr>
          <a:xfrm>
            <a:off x="647642" y="591582"/>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GB"/>
              <a:t>Task: can you remember five key risks as identified in the video on the previous slide? Write down as many risks as you can remember</a:t>
            </a:r>
            <a:endParaRPr/>
          </a:p>
        </p:txBody>
      </p:sp>
      <p:sp>
        <p:nvSpPr>
          <p:cNvPr id="109" name="Google Shape;109;g324eb7b7567_0_59"/>
          <p:cNvSpPr txBox="1">
            <a:spLocks noGrp="1"/>
          </p:cNvSpPr>
          <p:nvPr>
            <p:ph type="body" idx="1"/>
          </p:nvPr>
        </p:nvSpPr>
        <p:spPr>
          <a:xfrm>
            <a:off x="647724" y="1690858"/>
            <a:ext cx="10956900" cy="4693500"/>
          </a:xfrm>
          <a:prstGeom prst="rect">
            <a:avLst/>
          </a:prstGeom>
          <a:noFill/>
          <a:ln>
            <a:noFill/>
          </a:ln>
        </p:spPr>
        <p:txBody>
          <a:bodyPr spcFirstLastPara="1" wrap="square" lIns="0" tIns="0" rIns="0" bIns="0" anchor="t" anchorCtr="0">
            <a:noAutofit/>
          </a:bodyPr>
          <a:lstStyle/>
          <a:p>
            <a:pPr marL="0" lvl="0" indent="0" algn="l" rtl="0">
              <a:lnSpc>
                <a:spcPct val="150000"/>
              </a:lnSpc>
              <a:spcBef>
                <a:spcPts val="0"/>
              </a:spcBef>
              <a:spcAft>
                <a:spcPts val="0"/>
              </a:spcAft>
              <a:buSzPts val="1800"/>
              <a:buNone/>
            </a:pPr>
            <a:r>
              <a:rPr lang="en-GB" b="1"/>
              <a:t>Risk 1:</a:t>
            </a:r>
            <a:endParaRPr b="1"/>
          </a:p>
          <a:p>
            <a:pPr marL="0" lvl="0" indent="0" algn="l" rtl="0">
              <a:lnSpc>
                <a:spcPct val="150000"/>
              </a:lnSpc>
              <a:spcBef>
                <a:spcPts val="900"/>
              </a:spcBef>
              <a:spcAft>
                <a:spcPts val="0"/>
              </a:spcAft>
              <a:buSzPts val="1800"/>
              <a:buNone/>
            </a:pPr>
            <a:r>
              <a:rPr lang="en-GB" b="1"/>
              <a:t>Risk 2:</a:t>
            </a:r>
            <a:endParaRPr b="1"/>
          </a:p>
          <a:p>
            <a:pPr marL="0" lvl="0" indent="0" algn="l" rtl="0">
              <a:lnSpc>
                <a:spcPct val="150000"/>
              </a:lnSpc>
              <a:spcBef>
                <a:spcPts val="900"/>
              </a:spcBef>
              <a:spcAft>
                <a:spcPts val="0"/>
              </a:spcAft>
              <a:buSzPts val="1800"/>
              <a:buNone/>
            </a:pPr>
            <a:r>
              <a:rPr lang="en-GB" b="1"/>
              <a:t>Risk 3:</a:t>
            </a:r>
            <a:endParaRPr b="1"/>
          </a:p>
          <a:p>
            <a:pPr marL="0" lvl="0" indent="0" algn="l" rtl="0">
              <a:lnSpc>
                <a:spcPct val="150000"/>
              </a:lnSpc>
              <a:spcBef>
                <a:spcPts val="900"/>
              </a:spcBef>
              <a:spcAft>
                <a:spcPts val="0"/>
              </a:spcAft>
              <a:buSzPts val="1800"/>
              <a:buNone/>
            </a:pPr>
            <a:r>
              <a:rPr lang="en-GB" b="1"/>
              <a:t>Risk 4: </a:t>
            </a:r>
            <a:endParaRPr b="1"/>
          </a:p>
          <a:p>
            <a:pPr marL="0" lvl="0" indent="0" algn="l" rtl="0">
              <a:lnSpc>
                <a:spcPct val="150000"/>
              </a:lnSpc>
              <a:spcBef>
                <a:spcPts val="900"/>
              </a:spcBef>
              <a:spcAft>
                <a:spcPts val="0"/>
              </a:spcAft>
              <a:buSzPts val="1800"/>
              <a:buNone/>
            </a:pPr>
            <a:r>
              <a:rPr lang="en-GB" b="1"/>
              <a:t>Risk 5:</a:t>
            </a:r>
            <a:endParaRPr b="1"/>
          </a:p>
          <a:p>
            <a:pPr marL="0" lvl="0" indent="0" algn="l" rtl="0">
              <a:lnSpc>
                <a:spcPct val="150000"/>
              </a:lnSpc>
              <a:spcBef>
                <a:spcPts val="900"/>
              </a:spcBef>
              <a:spcAft>
                <a:spcPts val="900"/>
              </a:spcAft>
              <a:buSzPts val="1800"/>
              <a:buNone/>
            </a:pPr>
            <a:r>
              <a:rPr lang="en-GB"/>
              <a:t>Move to the next slide to see how well you remembered these risks!</a:t>
            </a:r>
            <a:endParaRPr/>
          </a:p>
        </p:txBody>
      </p:sp>
      <p:sp>
        <p:nvSpPr>
          <p:cNvPr id="110" name="Google Shape;110;g324eb7b7567_0_59"/>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111" name="Google Shape;111;g324eb7b7567_0_59"/>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g324eb7b7567_0_66" descr="This slide shows the answers to the 5 key risks that you can compare to the answers you cam up with.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GB"/>
              <a:t>Task answer: the key risks as identified in the video on the previous slide</a:t>
            </a:r>
            <a:endParaRPr/>
          </a:p>
        </p:txBody>
      </p:sp>
      <p:sp>
        <p:nvSpPr>
          <p:cNvPr id="118" name="Google Shape;118;g324eb7b7567_0_66"/>
          <p:cNvSpPr txBox="1">
            <a:spLocks noGrp="1"/>
          </p:cNvSpPr>
          <p:nvPr>
            <p:ph type="body" idx="1"/>
          </p:nvPr>
        </p:nvSpPr>
        <p:spPr>
          <a:xfrm>
            <a:off x="647342" y="1259415"/>
            <a:ext cx="10956900" cy="4693500"/>
          </a:xfrm>
          <a:prstGeom prst="rect">
            <a:avLst/>
          </a:prstGeom>
          <a:noFill/>
          <a:ln>
            <a:noFill/>
          </a:ln>
        </p:spPr>
        <p:txBody>
          <a:bodyPr spcFirstLastPara="1" wrap="square" lIns="0" tIns="0" rIns="0" bIns="0" anchor="t" anchorCtr="0">
            <a:noAutofit/>
          </a:bodyPr>
          <a:lstStyle/>
          <a:p>
            <a:pPr marL="0" lvl="0" indent="0" algn="l" rtl="0">
              <a:lnSpc>
                <a:spcPct val="150000"/>
              </a:lnSpc>
              <a:spcBef>
                <a:spcPts val="0"/>
              </a:spcBef>
              <a:spcAft>
                <a:spcPts val="0"/>
              </a:spcAft>
              <a:buSzPts val="1800"/>
              <a:buNone/>
            </a:pPr>
            <a:r>
              <a:rPr lang="en-GB" b="1"/>
              <a:t>Risk 1: </a:t>
            </a:r>
            <a:r>
              <a:rPr lang="en-GB"/>
              <a:t>pupil/student exposure to inappropriate or harmful content</a:t>
            </a:r>
            <a:endParaRPr/>
          </a:p>
          <a:p>
            <a:pPr marL="0" lvl="0" indent="0" algn="l" rtl="0">
              <a:lnSpc>
                <a:spcPct val="150000"/>
              </a:lnSpc>
              <a:spcBef>
                <a:spcPts val="900"/>
              </a:spcBef>
              <a:spcAft>
                <a:spcPts val="0"/>
              </a:spcAft>
              <a:buSzPts val="1800"/>
              <a:buNone/>
            </a:pPr>
            <a:r>
              <a:rPr lang="en-GB" b="1"/>
              <a:t>Risk 2: </a:t>
            </a:r>
            <a:r>
              <a:rPr lang="en-GB"/>
              <a:t>pupil/student exposure to inaccurate, misleading or biased content</a:t>
            </a:r>
            <a:endParaRPr/>
          </a:p>
          <a:p>
            <a:pPr marL="0" lvl="0" indent="0" algn="l" rtl="0">
              <a:lnSpc>
                <a:spcPct val="150000"/>
              </a:lnSpc>
              <a:spcBef>
                <a:spcPts val="900"/>
              </a:spcBef>
              <a:spcAft>
                <a:spcPts val="0"/>
              </a:spcAft>
              <a:buSzPts val="1800"/>
              <a:buNone/>
            </a:pPr>
            <a:r>
              <a:rPr lang="en-GB" b="1"/>
              <a:t>Risk 3: </a:t>
            </a:r>
            <a:r>
              <a:rPr lang="en-GB"/>
              <a:t>data protection breaches</a:t>
            </a:r>
            <a:endParaRPr/>
          </a:p>
          <a:p>
            <a:pPr marL="0" lvl="0" indent="0" algn="l" rtl="0">
              <a:lnSpc>
                <a:spcPct val="150000"/>
              </a:lnSpc>
              <a:spcBef>
                <a:spcPts val="900"/>
              </a:spcBef>
              <a:spcAft>
                <a:spcPts val="0"/>
              </a:spcAft>
              <a:buSzPts val="1800"/>
              <a:buNone/>
            </a:pPr>
            <a:r>
              <a:rPr lang="en-GB" b="1"/>
              <a:t>Risk 4: </a:t>
            </a:r>
            <a:r>
              <a:rPr lang="en-GB"/>
              <a:t>intellectual property infringements</a:t>
            </a:r>
            <a:endParaRPr/>
          </a:p>
          <a:p>
            <a:pPr marL="0" lvl="0" indent="0" algn="l" rtl="0">
              <a:lnSpc>
                <a:spcPct val="150000"/>
              </a:lnSpc>
              <a:spcBef>
                <a:spcPts val="900"/>
              </a:spcBef>
              <a:spcAft>
                <a:spcPts val="0"/>
              </a:spcAft>
              <a:buSzPts val="1800"/>
              <a:buNone/>
            </a:pPr>
            <a:r>
              <a:rPr lang="en-GB" b="1"/>
              <a:t>Risk 5: </a:t>
            </a:r>
            <a:r>
              <a:rPr lang="en-GB"/>
              <a:t>academic integrity challenges</a:t>
            </a:r>
            <a:endParaRPr/>
          </a:p>
          <a:p>
            <a:pPr marL="0" lvl="0" indent="0" algn="l" rtl="0">
              <a:lnSpc>
                <a:spcPct val="115000"/>
              </a:lnSpc>
              <a:spcBef>
                <a:spcPts val="900"/>
              </a:spcBef>
              <a:spcAft>
                <a:spcPts val="0"/>
              </a:spcAft>
              <a:buClr>
                <a:schemeClr val="dk1"/>
              </a:buClr>
              <a:buSzPts val="1100"/>
              <a:buFont typeface="Arial"/>
              <a:buNone/>
            </a:pPr>
            <a:r>
              <a:rPr lang="en-GB"/>
              <a:t>You may have identified other risks, and that doesn’t mean they aren’t important. You may want to note these additional risks. </a:t>
            </a:r>
            <a:endParaRPr/>
          </a:p>
          <a:p>
            <a:pPr marL="0" lvl="0" indent="0" algn="l" rtl="0">
              <a:lnSpc>
                <a:spcPct val="100000"/>
              </a:lnSpc>
              <a:spcBef>
                <a:spcPts val="900"/>
              </a:spcBef>
              <a:spcAft>
                <a:spcPts val="0"/>
              </a:spcAft>
              <a:buSzPts val="1800"/>
              <a:buNone/>
            </a:pPr>
            <a:endParaRPr/>
          </a:p>
          <a:p>
            <a:pPr marL="0" lvl="0" indent="0" algn="l" rtl="0">
              <a:lnSpc>
                <a:spcPct val="100000"/>
              </a:lnSpc>
              <a:spcBef>
                <a:spcPts val="900"/>
              </a:spcBef>
              <a:spcAft>
                <a:spcPts val="0"/>
              </a:spcAft>
              <a:buClr>
                <a:schemeClr val="dk1"/>
              </a:buClr>
              <a:buSzPts val="1100"/>
              <a:buFont typeface="Arial"/>
              <a:buNone/>
            </a:pPr>
            <a:endParaRPr/>
          </a:p>
          <a:p>
            <a:pPr marL="0" lvl="0" indent="0" algn="l" rtl="0">
              <a:lnSpc>
                <a:spcPct val="100000"/>
              </a:lnSpc>
              <a:spcBef>
                <a:spcPts val="900"/>
              </a:spcBef>
              <a:spcAft>
                <a:spcPts val="0"/>
              </a:spcAft>
              <a:buClr>
                <a:schemeClr val="dk1"/>
              </a:buClr>
              <a:buSzPts val="1100"/>
              <a:buFont typeface="Arial"/>
              <a:buNone/>
            </a:pPr>
            <a:endParaRPr/>
          </a:p>
          <a:p>
            <a:pPr marL="0" lvl="0" indent="0" algn="l" rtl="0">
              <a:lnSpc>
                <a:spcPct val="100000"/>
              </a:lnSpc>
              <a:spcBef>
                <a:spcPts val="900"/>
              </a:spcBef>
              <a:spcAft>
                <a:spcPts val="0"/>
              </a:spcAft>
              <a:buClr>
                <a:schemeClr val="dk1"/>
              </a:buClr>
              <a:buSzPts val="1100"/>
              <a:buFont typeface="Arial"/>
              <a:buNone/>
            </a:pPr>
            <a:endParaRPr/>
          </a:p>
          <a:p>
            <a:pPr marL="0" lvl="0" indent="0" algn="l" rtl="0">
              <a:lnSpc>
                <a:spcPct val="100000"/>
              </a:lnSpc>
              <a:spcBef>
                <a:spcPts val="900"/>
              </a:spcBef>
              <a:spcAft>
                <a:spcPts val="900"/>
              </a:spcAft>
              <a:buSzPts val="1800"/>
              <a:buNone/>
            </a:pPr>
            <a:endParaRPr/>
          </a:p>
        </p:txBody>
      </p:sp>
      <p:sp>
        <p:nvSpPr>
          <p:cNvPr id="119" name="Google Shape;119;g324eb7b7567_0_66"/>
          <p:cNvSpPr txBox="1">
            <a:spLocks noGrp="1"/>
          </p:cNvSpPr>
          <p:nvPr>
            <p:ph type="ftr" idx="11"/>
          </p:nvPr>
        </p:nvSpPr>
        <p:spPr>
          <a:xfrm>
            <a:off x="626334" y="6356952"/>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120" name="Google Shape;120;g324eb7b7567_0_66"/>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g3346d2b12c1_3_128" descr="This is a slide indicating that we're moving into the next section. "/>
          <p:cNvSpPr txBox="1">
            <a:spLocks noGrp="1"/>
          </p:cNvSpPr>
          <p:nvPr>
            <p:ph type="ctrTitle"/>
          </p:nvPr>
        </p:nvSpPr>
        <p:spPr>
          <a:xfrm>
            <a:off x="1838586" y="2836677"/>
            <a:ext cx="7492800" cy="1630200"/>
          </a:xfrm>
          <a:prstGeom prst="rect">
            <a:avLst/>
          </a:prstGeom>
          <a:noFill/>
          <a:ln>
            <a:noFill/>
          </a:ln>
        </p:spPr>
        <p:txBody>
          <a:bodyPr spcFirstLastPara="1" wrap="square" lIns="0" tIns="0" rIns="0" bIns="0" anchor="t" anchorCtr="0">
            <a:normAutofit/>
          </a:bodyPr>
          <a:lstStyle/>
          <a:p>
            <a:pPr marL="0" lvl="0" indent="0" algn="l" rtl="0">
              <a:lnSpc>
                <a:spcPct val="85000"/>
              </a:lnSpc>
              <a:spcBef>
                <a:spcPts val="0"/>
              </a:spcBef>
              <a:spcAft>
                <a:spcPts val="0"/>
              </a:spcAft>
              <a:buClr>
                <a:schemeClr val="dk1"/>
              </a:buClr>
              <a:buSzPts val="3600"/>
              <a:buFont typeface="Arial"/>
              <a:buNone/>
            </a:pPr>
            <a:r>
              <a:rPr lang="en-GB"/>
              <a:t>Key risks associated with generative AI, including safeguarding considerations</a:t>
            </a:r>
            <a:endParaRPr/>
          </a:p>
        </p:txBody>
      </p:sp>
    </p:spTree>
  </p:cSld>
  <p:clrMapOvr>
    <a:masterClrMapping/>
  </p:clrMapOvr>
</p:sld>
</file>

<file path=ppt/theme/theme1.xml><?xml version="1.0" encoding="utf-8"?>
<a:theme xmlns:a="http://schemas.openxmlformats.org/drawingml/2006/main" name="Basis">
  <a:themeElements>
    <a:clrScheme name="DfE 2207">
      <a:dk1>
        <a:srgbClr val="000000"/>
      </a:dk1>
      <a:lt1>
        <a:srgbClr val="FFFFFF"/>
      </a:lt1>
      <a:dk2>
        <a:srgbClr val="000000"/>
      </a:dk2>
      <a:lt2>
        <a:srgbClr val="FFFFFF"/>
      </a:lt2>
      <a:accent1>
        <a:srgbClr val="183860"/>
      </a:accent1>
      <a:accent2>
        <a:srgbClr val="EB5C5D"/>
      </a:accent2>
      <a:accent3>
        <a:srgbClr val="2BBAD9"/>
      </a:accent3>
      <a:accent4>
        <a:srgbClr val="A3D55F"/>
      </a:accent4>
      <a:accent5>
        <a:srgbClr val="DF7CB0"/>
      </a:accent5>
      <a:accent6>
        <a:srgbClr val="774B99"/>
      </a:accent6>
      <a:hlink>
        <a:srgbClr val="183860"/>
      </a:hlink>
      <a:folHlink>
        <a:srgbClr val="2BBAD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DFE 7269">
      <a:dk1>
        <a:srgbClr val="000000"/>
      </a:dk1>
      <a:lt1>
        <a:srgbClr val="FFFFFF"/>
      </a:lt1>
      <a:dk2>
        <a:srgbClr val="000000"/>
      </a:dk2>
      <a:lt2>
        <a:srgbClr val="FFFFFF"/>
      </a:lt2>
      <a:accent1>
        <a:srgbClr val="003764"/>
      </a:accent1>
      <a:accent2>
        <a:srgbClr val="8DCF6A"/>
      </a:accent2>
      <a:accent3>
        <a:srgbClr val="05C2DF"/>
      </a:accent3>
      <a:accent4>
        <a:srgbClr val="8347AD"/>
      </a:accent4>
      <a:accent5>
        <a:srgbClr val="F478C4"/>
      </a:accent5>
      <a:accent6>
        <a:srgbClr val="FF5A5A"/>
      </a:accent6>
      <a:hlink>
        <a:srgbClr val="003764"/>
      </a:hlink>
      <a:folHlink>
        <a:srgbClr val="00BCD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BBA37D3D3E694E97D4668572039AFD" ma:contentTypeVersion="21" ma:contentTypeDescription="Create a new document." ma:contentTypeScope="" ma:versionID="9fbe03cb12ffab1559e579b45e262c9a">
  <xsd:schema xmlns:xsd="http://www.w3.org/2001/XMLSchema" xmlns:xs="http://www.w3.org/2001/XMLSchema" xmlns:p="http://schemas.microsoft.com/office/2006/metadata/properties" xmlns:ns1="http://schemas.microsoft.com/sharepoint/v3" xmlns:ns2="ea61627a-9abc-490c-89e6-3cece687feab" xmlns:ns3="e24597fa-558f-46b5-9c06-08733d0bc5f6" xmlns:ns4="8c566321-f672-4e06-a901-b5e72b4c4357" targetNamespace="http://schemas.microsoft.com/office/2006/metadata/properties" ma:root="true" ma:fieldsID="ae332047455c6801f4cd956def4ee3f1" ns1:_="" ns2:_="" ns3:_="" ns4:_="">
    <xsd:import namespace="http://schemas.microsoft.com/sharepoint/v3"/>
    <xsd:import namespace="ea61627a-9abc-490c-89e6-3cece687feab"/>
    <xsd:import namespace="e24597fa-558f-46b5-9c06-08733d0bc5f6"/>
    <xsd:import namespace="8c566321-f672-4e06-a901-b5e72b4c435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4:TaxCatchAll" minOccurs="0"/>
                <xsd:element ref="ns2:MediaServiceLocation" minOccurs="0"/>
                <xsd:element ref="ns2:MediaServiceObjectDetectorVersions" minOccurs="0"/>
                <xsd:element ref="ns2:MediaServiceSearchProperties" minOccurs="0"/>
                <xsd:element ref="ns2:MediaServiceBillingMetadata"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7" nillable="true" ma:displayName="Unified Compliance Policy Properties" ma:hidden="true" ma:internalName="_ip_UnifiedCompliancePolicyProperties">
      <xsd:simpleType>
        <xsd:restriction base="dms:Note"/>
      </xsd:simpleType>
    </xsd:element>
    <xsd:element name="_ip_UnifiedCompliancePolicyUIAction" ma:index="2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61627a-9abc-490c-89e6-3cece687fe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07c698-60f5-424f-b9af-f4c59398b51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4597fa-558f-46b5-9c06-08733d0bc5f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c566321-f672-4e06-a901-b5e72b4c4357"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7333f0c2-706f-4ff2-b2ee-81f8aabcca7f}" ma:internalName="TaxCatchAll" ma:showField="CatchAllData" ma:web="e24597fa-558f-46b5-9c06-08733d0bc5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c566321-f672-4e06-a901-b5e72b4c4357" xsi:nil="true"/>
    <lcf76f155ced4ddcb4097134ff3c332f xmlns="ea61627a-9abc-490c-89e6-3cece687feab">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8BBA604E-8460-41BB-9253-14A1A19519BF}">
  <ds:schemaRefs>
    <ds:schemaRef ds:uri="8c566321-f672-4e06-a901-b5e72b4c4357"/>
    <ds:schemaRef ds:uri="e24597fa-558f-46b5-9c06-08733d0bc5f6"/>
    <ds:schemaRef ds:uri="ea61627a-9abc-490c-89e6-3cece687fea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F2460E2-F73F-46A1-9E2B-1261841C5B0C}">
  <ds:schemaRefs>
    <ds:schemaRef ds:uri="http://schemas.microsoft.com/sharepoint/v3/contenttype/forms"/>
  </ds:schemaRefs>
</ds:datastoreItem>
</file>

<file path=customXml/itemProps3.xml><?xml version="1.0" encoding="utf-8"?>
<ds:datastoreItem xmlns:ds="http://schemas.openxmlformats.org/officeDocument/2006/customXml" ds:itemID="{021B35D2-3013-43D8-907E-567217D147EF}">
  <ds:schemaRefs>
    <ds:schemaRef ds:uri="http://purl.org/dc/terms/"/>
    <ds:schemaRef ds:uri="http://schemas.microsoft.com/office/2006/documentManagement/types"/>
    <ds:schemaRef ds:uri="e24597fa-558f-46b5-9c06-08733d0bc5f6"/>
    <ds:schemaRef ds:uri="http://purl.org/dc/dcmitype/"/>
    <ds:schemaRef ds:uri="http://schemas.microsoft.com/sharepoint/v3"/>
    <ds:schemaRef ds:uri="http://purl.org/dc/elements/1.1/"/>
    <ds:schemaRef ds:uri="ea61627a-9abc-490c-89e6-3cece687feab"/>
    <ds:schemaRef ds:uri="http://www.w3.org/XML/1998/namespace"/>
    <ds:schemaRef ds:uri="http://schemas.microsoft.com/office/2006/metadata/properties"/>
    <ds:schemaRef ds:uri="http://schemas.openxmlformats.org/package/2006/metadata/core-properties"/>
    <ds:schemaRef ds:uri="http://schemas.microsoft.com/office/infopath/2007/PartnerControls"/>
    <ds:schemaRef ds:uri="8c566321-f672-4e06-a901-b5e72b4c4357"/>
  </ds:schemaRefs>
</ds:datastoreItem>
</file>

<file path=docMetadata/LabelInfo.xml><?xml version="1.0" encoding="utf-8"?>
<clbl:labelList xmlns:clbl="http://schemas.microsoft.com/office/2020/mipLabelMetadata">
  <clbl:label id="{de278828-447b-4aaa-a336-d38da9839a3c}" enabled="1" method="Privileged" siteId="{fad277c9-c60a-4da1-b5f3-b3b8b34a82f9}" removed="0"/>
</clbl:labelList>
</file>

<file path=docProps/app.xml><?xml version="1.0" encoding="utf-8"?>
<Properties xmlns="http://schemas.openxmlformats.org/officeDocument/2006/extended-properties" xmlns:vt="http://schemas.openxmlformats.org/officeDocument/2006/docPropsVTypes">
  <TotalTime>55</TotalTime>
  <Words>3856</Words>
  <Application>Microsoft Office PowerPoint</Application>
  <PresentationFormat>Widescreen</PresentationFormat>
  <Paragraphs>393</Paragraphs>
  <Slides>40</Slides>
  <Notes>39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Aptos</vt:lpstr>
      <vt:lpstr>Arial</vt:lpstr>
      <vt:lpstr>Calibri</vt:lpstr>
      <vt:lpstr>Corbel</vt:lpstr>
      <vt:lpstr>Basis</vt:lpstr>
      <vt:lpstr>The Safe and Effective Use of AI in Education</vt:lpstr>
      <vt:lpstr>The Safe and Effective Use of AI in Education module overview</vt:lpstr>
      <vt:lpstr>About this workbook</vt:lpstr>
      <vt:lpstr>Objectives for the module </vt:lpstr>
      <vt:lpstr>Module introduction</vt:lpstr>
      <vt:lpstr>Module 3 Video 1: Module introduction  </vt:lpstr>
      <vt:lpstr>Task: can you remember five key risks as identified in the video on the previous slide? Write down as many risks as you can remember</vt:lpstr>
      <vt:lpstr>Task answer: the key risks as identified in the video on the previous slide</vt:lpstr>
      <vt:lpstr>Key risks associated with generative AI, including safeguarding considerations</vt:lpstr>
      <vt:lpstr>Module 3 Video 2: Key risks associated with generative AI, including safeguarding considerations  </vt:lpstr>
      <vt:lpstr>Reflection task 1</vt:lpstr>
      <vt:lpstr>Product safety standards</vt:lpstr>
      <vt:lpstr>Further reading related to safeguarding</vt:lpstr>
      <vt:lpstr>Critical thinking reflection</vt:lpstr>
      <vt:lpstr>Evaluating generative AI outputs</vt:lpstr>
      <vt:lpstr>Module 3 Video 3: Evaluating generative AI outputs  </vt:lpstr>
      <vt:lpstr>Data protection and intellectual property</vt:lpstr>
      <vt:lpstr>Module 3 Video 4: Data protection and intellectual property  </vt:lpstr>
      <vt:lpstr>Reflection task 2</vt:lpstr>
      <vt:lpstr>Reflection task 3</vt:lpstr>
      <vt:lpstr>Academic integrity and cognitive offloading</vt:lpstr>
      <vt:lpstr>Module 3 Video 5: Academic integrity and cognitive offloading  </vt:lpstr>
      <vt:lpstr>Reflection task 4</vt:lpstr>
      <vt:lpstr>Additional reading and video case studies</vt:lpstr>
      <vt:lpstr>Staying up to date with best practices</vt:lpstr>
      <vt:lpstr>Checking best practices</vt:lpstr>
      <vt:lpstr>Knowledge check</vt:lpstr>
      <vt:lpstr>Knowledge check, question 1</vt:lpstr>
      <vt:lpstr>Knowledge check, question 1, ANSWER </vt:lpstr>
      <vt:lpstr>Knowledge check, question 2</vt:lpstr>
      <vt:lpstr>Knowledge check, question 2, ANSWER </vt:lpstr>
      <vt:lpstr>Knowledge check, question 3</vt:lpstr>
      <vt:lpstr>Knowledge check, question 3, ANSWER </vt:lpstr>
      <vt:lpstr>Knowledge check, question 4</vt:lpstr>
      <vt:lpstr>Knowledge check, question 4, ANSWER </vt:lpstr>
      <vt:lpstr>Knowledge check, question 5</vt:lpstr>
      <vt:lpstr>Knowledge check, question 5, ANSWER </vt:lpstr>
      <vt:lpstr>Objectives review</vt:lpstr>
      <vt:lpstr>Acknowledgements</vt:lpstr>
      <vt:lpstr>Department for Education   © Crown copyright 2026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 Developing the safe use of generative AI in education</dc:title>
  <dc:creator>Department for Education</dc:creator>
  <cp:lastModifiedBy>BEIGHTON, James</cp:lastModifiedBy>
  <cp:revision>1</cp:revision>
  <dcterms:created xsi:type="dcterms:W3CDTF">2024-10-18T09:45:20Z</dcterms:created>
  <dcterms:modified xsi:type="dcterms:W3CDTF">2026-05-18T10:11:13Z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0x010100A6BBA37D3D3E694E97D4668572039AFD</vt:lpwstr>
  </property>
  <property fmtid="{D5CDD505-2E9C-101B-9397-08002B2CF9AE}" pid="3" name="Site">
    <vt:lpwstr>22;#Communic​ati​ons|60b3cc5e-d979-4a7a-b73d-c058e341a548</vt:lpwstr>
  </property>
  <property fmtid="{D5CDD505-2E9C-101B-9397-08002B2CF9AE}" pid="4" name="MediaServiceImageTags">
    <vt:lpwstr/>
  </property>
  <property fmtid="{D5CDD505-2E9C-101B-9397-08002B2CF9AE}" pid="5" name="ClassificationContentMarkingFooterLocations">
    <vt:lpwstr>Basis:5</vt:lpwstr>
  </property>
  <property fmtid="{D5CDD505-2E9C-101B-9397-08002B2CF9AE}" pid="6" name="ClassificationContentMarkingFooterText">
    <vt:lpwstr>OFFICIAL</vt:lpwstr>
  </property>
  <property fmtid="{D5CDD505-2E9C-101B-9397-08002B2CF9AE}" pid="7" name="ClassificationContentMarkingHeaderLocations">
    <vt:lpwstr>Basis:4</vt:lpwstr>
  </property>
  <property fmtid="{D5CDD505-2E9C-101B-9397-08002B2CF9AE}" pid="8" name="ClassificationContentMarkingHeaderText">
    <vt:lpwstr>OFFICIAL</vt:lpwstr>
  </property>
</Properties>
</file>