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4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4" r:id="rId38"/>
    <p:sldId id="290" r:id="rId3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h15xjgD2nJSDM1ESLUygpjuyntn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B89114-F56E-4597-B20D-640C84832DA1}" v="5" dt="2026-05-18T10:11:54.046"/>
    <p1510:client id="{78D767BB-1B61-433D-88D1-14C0B7CB1E32}" v="12" dt="2026-05-18T09:48:03.0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customschemas.google.com/relationships/presentationmetadata" Target="metadata"/><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SON, Sarah6" userId="e80134c2-d0f3-4b6c-b7a2-b18329305d46" providerId="ADAL" clId="{2C64CB16-62B8-4CEE-87F1-F24E7BFB46A6}"/>
    <pc:docChg chg="undo custSel modSld">
      <pc:chgData name="RICHARDSON, Sarah6" userId="e80134c2-d0f3-4b6c-b7a2-b18329305d46" providerId="ADAL" clId="{2C64CB16-62B8-4CEE-87F1-F24E7BFB46A6}" dt="2026-05-18T09:47:13.505" v="230" actId="1076"/>
      <pc:docMkLst>
        <pc:docMk/>
      </pc:docMkLst>
      <pc:sldChg chg="addSp delSp modSp mod">
        <pc:chgData name="RICHARDSON, Sarah6" userId="e80134c2-d0f3-4b6c-b7a2-b18329305d46" providerId="ADAL" clId="{2C64CB16-62B8-4CEE-87F1-F24E7BFB46A6}" dt="2026-05-06T13:13:10.139" v="13" actId="14100"/>
        <pc:sldMkLst>
          <pc:docMk/>
          <pc:sldMk cId="0" sldId="257"/>
        </pc:sldMkLst>
        <pc:picChg chg="add mod ord modCrop">
          <ac:chgData name="RICHARDSON, Sarah6" userId="e80134c2-d0f3-4b6c-b7a2-b18329305d46" providerId="ADAL" clId="{2C64CB16-62B8-4CEE-87F1-F24E7BFB46A6}" dt="2026-05-06T13:12:57.973" v="11" actId="1076"/>
          <ac:picMkLst>
            <pc:docMk/>
            <pc:sldMk cId="0" sldId="257"/>
            <ac:picMk id="3" creationId="{20E69E45-5628-4503-5F91-B41B7FF3D52D}"/>
          </ac:picMkLst>
        </pc:picChg>
        <pc:picChg chg="mod">
          <ac:chgData name="RICHARDSON, Sarah6" userId="e80134c2-d0f3-4b6c-b7a2-b18329305d46" providerId="ADAL" clId="{2C64CB16-62B8-4CEE-87F1-F24E7BFB46A6}" dt="2026-05-06T13:13:10.139" v="13" actId="14100"/>
          <ac:picMkLst>
            <pc:docMk/>
            <pc:sldMk cId="0" sldId="257"/>
            <ac:picMk id="62" creationId="{00000000-0000-0000-0000-000000000000}"/>
          </ac:picMkLst>
        </pc:picChg>
      </pc:sldChg>
      <pc:sldChg chg="modSp mod">
        <pc:chgData name="RICHARDSON, Sarah6" userId="e80134c2-d0f3-4b6c-b7a2-b18329305d46" providerId="ADAL" clId="{2C64CB16-62B8-4CEE-87F1-F24E7BFB46A6}" dt="2026-05-06T13:14:32.315" v="14" actId="20577"/>
        <pc:sldMkLst>
          <pc:docMk/>
          <pc:sldMk cId="0" sldId="258"/>
        </pc:sldMkLst>
        <pc:spChg chg="mod">
          <ac:chgData name="RICHARDSON, Sarah6" userId="e80134c2-d0f3-4b6c-b7a2-b18329305d46" providerId="ADAL" clId="{2C64CB16-62B8-4CEE-87F1-F24E7BFB46A6}" dt="2026-05-06T13:14:32.315" v="14" actId="20577"/>
          <ac:spMkLst>
            <pc:docMk/>
            <pc:sldMk cId="0" sldId="258"/>
            <ac:spMk id="73" creationId="{00000000-0000-0000-0000-000000000000}"/>
          </ac:spMkLst>
        </pc:spChg>
      </pc:sldChg>
      <pc:sldChg chg="addSp delSp modSp mod">
        <pc:chgData name="RICHARDSON, Sarah6" userId="e80134c2-d0f3-4b6c-b7a2-b18329305d46" providerId="ADAL" clId="{2C64CB16-62B8-4CEE-87F1-F24E7BFB46A6}" dt="2026-05-06T13:21:16.595" v="26" actId="1076"/>
        <pc:sldMkLst>
          <pc:docMk/>
          <pc:sldMk cId="0" sldId="259"/>
        </pc:sldMkLst>
        <pc:spChg chg="mod">
          <ac:chgData name="RICHARDSON, Sarah6" userId="e80134c2-d0f3-4b6c-b7a2-b18329305d46" providerId="ADAL" clId="{2C64CB16-62B8-4CEE-87F1-F24E7BFB46A6}" dt="2026-05-06T13:21:16.595" v="26" actId="1076"/>
          <ac:spMkLst>
            <pc:docMk/>
            <pc:sldMk cId="0" sldId="259"/>
            <ac:spMk id="82" creationId="{00000000-0000-0000-0000-000000000000}"/>
          </ac:spMkLst>
        </pc:spChg>
        <pc:picChg chg="add mod ord">
          <ac:chgData name="RICHARDSON, Sarah6" userId="e80134c2-d0f3-4b6c-b7a2-b18329305d46" providerId="ADAL" clId="{2C64CB16-62B8-4CEE-87F1-F24E7BFB46A6}" dt="2026-05-06T13:20:58.339" v="24" actId="167"/>
          <ac:picMkLst>
            <pc:docMk/>
            <pc:sldMk cId="0" sldId="259"/>
            <ac:picMk id="3" creationId="{0513D9AD-7E7A-DB91-5C60-1E1633A44ABD}"/>
          </ac:picMkLst>
        </pc:picChg>
        <pc:picChg chg="mod">
          <ac:chgData name="RICHARDSON, Sarah6" userId="e80134c2-d0f3-4b6c-b7a2-b18329305d46" providerId="ADAL" clId="{2C64CB16-62B8-4CEE-87F1-F24E7BFB46A6}" dt="2026-05-06T13:21:07.492" v="25" actId="1076"/>
          <ac:picMkLst>
            <pc:docMk/>
            <pc:sldMk cId="0" sldId="259"/>
            <ac:picMk id="80" creationId="{00000000-0000-0000-0000-000000000000}"/>
          </ac:picMkLst>
        </pc:picChg>
      </pc:sldChg>
      <pc:sldChg chg="addSp delSp modSp mod">
        <pc:chgData name="RICHARDSON, Sarah6" userId="e80134c2-d0f3-4b6c-b7a2-b18329305d46" providerId="ADAL" clId="{2C64CB16-62B8-4CEE-87F1-F24E7BFB46A6}" dt="2026-05-06T14:12:11.977" v="36" actId="14100"/>
        <pc:sldMkLst>
          <pc:docMk/>
          <pc:sldMk cId="0" sldId="262"/>
        </pc:sldMkLst>
        <pc:spChg chg="mod">
          <ac:chgData name="RICHARDSON, Sarah6" userId="e80134c2-d0f3-4b6c-b7a2-b18329305d46" providerId="ADAL" clId="{2C64CB16-62B8-4CEE-87F1-F24E7BFB46A6}" dt="2026-05-06T14:12:03.729" v="35" actId="14100"/>
          <ac:spMkLst>
            <pc:docMk/>
            <pc:sldMk cId="0" sldId="262"/>
            <ac:spMk id="115" creationId="{00000000-0000-0000-0000-000000000000}"/>
          </ac:spMkLst>
        </pc:spChg>
        <pc:picChg chg="add mod ord">
          <ac:chgData name="RICHARDSON, Sarah6" userId="e80134c2-d0f3-4b6c-b7a2-b18329305d46" providerId="ADAL" clId="{2C64CB16-62B8-4CEE-87F1-F24E7BFB46A6}" dt="2026-05-06T14:11:58.403" v="33" actId="167"/>
          <ac:picMkLst>
            <pc:docMk/>
            <pc:sldMk cId="0" sldId="262"/>
            <ac:picMk id="3" creationId="{2D0237A1-5A85-3444-014B-A49CA13D48A5}"/>
          </ac:picMkLst>
        </pc:picChg>
        <pc:picChg chg="mod">
          <ac:chgData name="RICHARDSON, Sarah6" userId="e80134c2-d0f3-4b6c-b7a2-b18329305d46" providerId="ADAL" clId="{2C64CB16-62B8-4CEE-87F1-F24E7BFB46A6}" dt="2026-05-06T14:12:11.977" v="36" actId="14100"/>
          <ac:picMkLst>
            <pc:docMk/>
            <pc:sldMk cId="0" sldId="262"/>
            <ac:picMk id="113" creationId="{00000000-0000-0000-0000-000000000000}"/>
          </ac:picMkLst>
        </pc:picChg>
      </pc:sldChg>
      <pc:sldChg chg="modSp mod">
        <pc:chgData name="RICHARDSON, Sarah6" userId="e80134c2-d0f3-4b6c-b7a2-b18329305d46" providerId="ADAL" clId="{2C64CB16-62B8-4CEE-87F1-F24E7BFB46A6}" dt="2026-05-06T14:19:52.060" v="47" actId="15"/>
        <pc:sldMkLst>
          <pc:docMk/>
          <pc:sldMk cId="0" sldId="264"/>
        </pc:sldMkLst>
        <pc:spChg chg="mod">
          <ac:chgData name="RICHARDSON, Sarah6" userId="e80134c2-d0f3-4b6c-b7a2-b18329305d46" providerId="ADAL" clId="{2C64CB16-62B8-4CEE-87F1-F24E7BFB46A6}" dt="2026-05-06T14:19:52.060" v="47" actId="15"/>
          <ac:spMkLst>
            <pc:docMk/>
            <pc:sldMk cId="0" sldId="264"/>
            <ac:spMk id="140" creationId="{00000000-0000-0000-0000-000000000000}"/>
          </ac:spMkLst>
        </pc:spChg>
      </pc:sldChg>
      <pc:sldChg chg="modSp mod">
        <pc:chgData name="RICHARDSON, Sarah6" userId="e80134c2-d0f3-4b6c-b7a2-b18329305d46" providerId="ADAL" clId="{2C64CB16-62B8-4CEE-87F1-F24E7BFB46A6}" dt="2026-05-06T14:25:06.074" v="120" actId="20577"/>
        <pc:sldMkLst>
          <pc:docMk/>
          <pc:sldMk cId="0" sldId="266"/>
        </pc:sldMkLst>
        <pc:spChg chg="mod">
          <ac:chgData name="RICHARDSON, Sarah6" userId="e80134c2-d0f3-4b6c-b7a2-b18329305d46" providerId="ADAL" clId="{2C64CB16-62B8-4CEE-87F1-F24E7BFB46A6}" dt="2026-05-06T14:25:06.074" v="120" actId="20577"/>
          <ac:spMkLst>
            <pc:docMk/>
            <pc:sldMk cId="0" sldId="266"/>
            <ac:spMk id="168" creationId="{00000000-0000-0000-0000-000000000000}"/>
          </ac:spMkLst>
        </pc:spChg>
      </pc:sldChg>
      <pc:sldChg chg="modSp mod">
        <pc:chgData name="RICHARDSON, Sarah6" userId="e80134c2-d0f3-4b6c-b7a2-b18329305d46" providerId="ADAL" clId="{2C64CB16-62B8-4CEE-87F1-F24E7BFB46A6}" dt="2026-05-18T09:47:13.505" v="230" actId="1076"/>
        <pc:sldMkLst>
          <pc:docMk/>
          <pc:sldMk cId="0" sldId="267"/>
        </pc:sldMkLst>
        <pc:spChg chg="mod">
          <ac:chgData name="RICHARDSON, Sarah6" userId="e80134c2-d0f3-4b6c-b7a2-b18329305d46" providerId="ADAL" clId="{2C64CB16-62B8-4CEE-87F1-F24E7BFB46A6}" dt="2026-05-18T09:47:13.505" v="230" actId="1076"/>
          <ac:spMkLst>
            <pc:docMk/>
            <pc:sldMk cId="0" sldId="267"/>
            <ac:spMk id="178" creationId="{00000000-0000-0000-0000-000000000000}"/>
          </ac:spMkLst>
        </pc:spChg>
      </pc:sldChg>
      <pc:sldChg chg="modSp mod">
        <pc:chgData name="RICHARDSON, Sarah6" userId="e80134c2-d0f3-4b6c-b7a2-b18329305d46" providerId="ADAL" clId="{2C64CB16-62B8-4CEE-87F1-F24E7BFB46A6}" dt="2026-05-06T14:26:37.103" v="128" actId="20577"/>
        <pc:sldMkLst>
          <pc:docMk/>
          <pc:sldMk cId="0" sldId="268"/>
        </pc:sldMkLst>
        <pc:spChg chg="mod">
          <ac:chgData name="RICHARDSON, Sarah6" userId="e80134c2-d0f3-4b6c-b7a2-b18329305d46" providerId="ADAL" clId="{2C64CB16-62B8-4CEE-87F1-F24E7BFB46A6}" dt="2026-05-06T14:26:37.103" v="128" actId="20577"/>
          <ac:spMkLst>
            <pc:docMk/>
            <pc:sldMk cId="0" sldId="268"/>
            <ac:spMk id="193" creationId="{00000000-0000-0000-0000-000000000000}"/>
          </ac:spMkLst>
        </pc:spChg>
      </pc:sldChg>
      <pc:sldChg chg="modSp mod">
        <pc:chgData name="RICHARDSON, Sarah6" userId="e80134c2-d0f3-4b6c-b7a2-b18329305d46" providerId="ADAL" clId="{2C64CB16-62B8-4CEE-87F1-F24E7BFB46A6}" dt="2026-05-06T14:28:10.137" v="137" actId="20577"/>
        <pc:sldMkLst>
          <pc:docMk/>
          <pc:sldMk cId="0" sldId="270"/>
        </pc:sldMkLst>
        <pc:spChg chg="mod">
          <ac:chgData name="RICHARDSON, Sarah6" userId="e80134c2-d0f3-4b6c-b7a2-b18329305d46" providerId="ADAL" clId="{2C64CB16-62B8-4CEE-87F1-F24E7BFB46A6}" dt="2026-05-06T14:28:10.137" v="137" actId="20577"/>
          <ac:spMkLst>
            <pc:docMk/>
            <pc:sldMk cId="0" sldId="270"/>
            <ac:spMk id="218" creationId="{00000000-0000-0000-0000-000000000000}"/>
          </ac:spMkLst>
        </pc:spChg>
      </pc:sldChg>
      <pc:sldChg chg="modSp mod">
        <pc:chgData name="RICHARDSON, Sarah6" userId="e80134c2-d0f3-4b6c-b7a2-b18329305d46" providerId="ADAL" clId="{2C64CB16-62B8-4CEE-87F1-F24E7BFB46A6}" dt="2026-05-06T14:29:47.570" v="138" actId="33524"/>
        <pc:sldMkLst>
          <pc:docMk/>
          <pc:sldMk cId="0" sldId="274"/>
        </pc:sldMkLst>
        <pc:spChg chg="mod">
          <ac:chgData name="RICHARDSON, Sarah6" userId="e80134c2-d0f3-4b6c-b7a2-b18329305d46" providerId="ADAL" clId="{2C64CB16-62B8-4CEE-87F1-F24E7BFB46A6}" dt="2026-05-06T14:29:47.570" v="138" actId="33524"/>
          <ac:spMkLst>
            <pc:docMk/>
            <pc:sldMk cId="0" sldId="274"/>
            <ac:spMk id="256" creationId="{00000000-0000-0000-0000-000000000000}"/>
          </ac:spMkLst>
        </pc:spChg>
      </pc:sldChg>
      <pc:sldChg chg="addSp delSp modSp mod">
        <pc:chgData name="RICHARDSON, Sarah6" userId="e80134c2-d0f3-4b6c-b7a2-b18329305d46" providerId="ADAL" clId="{2C64CB16-62B8-4CEE-87F1-F24E7BFB46A6}" dt="2026-05-06T14:33:52.428" v="158" actId="167"/>
        <pc:sldMkLst>
          <pc:docMk/>
          <pc:sldMk cId="0" sldId="277"/>
        </pc:sldMkLst>
        <pc:spChg chg="mod">
          <ac:chgData name="RICHARDSON, Sarah6" userId="e80134c2-d0f3-4b6c-b7a2-b18329305d46" providerId="ADAL" clId="{2C64CB16-62B8-4CEE-87F1-F24E7BFB46A6}" dt="2026-05-06T14:32:54.051" v="154" actId="1076"/>
          <ac:spMkLst>
            <pc:docMk/>
            <pc:sldMk cId="0" sldId="277"/>
            <ac:spMk id="280" creationId="{00000000-0000-0000-0000-000000000000}"/>
          </ac:spMkLst>
        </pc:spChg>
        <pc:picChg chg="add mod ord">
          <ac:chgData name="RICHARDSON, Sarah6" userId="e80134c2-d0f3-4b6c-b7a2-b18329305d46" providerId="ADAL" clId="{2C64CB16-62B8-4CEE-87F1-F24E7BFB46A6}" dt="2026-05-06T14:33:52.428" v="158" actId="167"/>
          <ac:picMkLst>
            <pc:docMk/>
            <pc:sldMk cId="0" sldId="277"/>
            <ac:picMk id="5" creationId="{079ABC92-8530-CA59-5225-FD5288D7E2F4}"/>
          </ac:picMkLst>
        </pc:picChg>
        <pc:picChg chg="mod ord">
          <ac:chgData name="RICHARDSON, Sarah6" userId="e80134c2-d0f3-4b6c-b7a2-b18329305d46" providerId="ADAL" clId="{2C64CB16-62B8-4CEE-87F1-F24E7BFB46A6}" dt="2026-05-06T14:33:49.345" v="157" actId="167"/>
          <ac:picMkLst>
            <pc:docMk/>
            <pc:sldMk cId="0" sldId="277"/>
            <ac:picMk id="278" creationId="{00000000-0000-0000-0000-000000000000}"/>
          </ac:picMkLst>
        </pc:picChg>
      </pc:sldChg>
      <pc:sldChg chg="modSp mod">
        <pc:chgData name="RICHARDSON, Sarah6" userId="e80134c2-d0f3-4b6c-b7a2-b18329305d46" providerId="ADAL" clId="{2C64CB16-62B8-4CEE-87F1-F24E7BFB46A6}" dt="2026-05-06T14:33:57.554" v="161" actId="20577"/>
        <pc:sldMkLst>
          <pc:docMk/>
          <pc:sldMk cId="0" sldId="278"/>
        </pc:sldMkLst>
        <pc:spChg chg="mod">
          <ac:chgData name="RICHARDSON, Sarah6" userId="e80134c2-d0f3-4b6c-b7a2-b18329305d46" providerId="ADAL" clId="{2C64CB16-62B8-4CEE-87F1-F24E7BFB46A6}" dt="2026-05-06T14:33:57.554" v="161" actId="20577"/>
          <ac:spMkLst>
            <pc:docMk/>
            <pc:sldMk cId="0" sldId="278"/>
            <ac:spMk id="288" creationId="{00000000-0000-0000-0000-000000000000}"/>
          </ac:spMkLst>
        </pc:spChg>
      </pc:sldChg>
      <pc:sldChg chg="modSp mod">
        <pc:chgData name="RICHARDSON, Sarah6" userId="e80134c2-d0f3-4b6c-b7a2-b18329305d46" providerId="ADAL" clId="{2C64CB16-62B8-4CEE-87F1-F24E7BFB46A6}" dt="2026-05-06T14:34:14.634" v="167" actId="20577"/>
        <pc:sldMkLst>
          <pc:docMk/>
          <pc:sldMk cId="0" sldId="279"/>
        </pc:sldMkLst>
        <pc:spChg chg="mod">
          <ac:chgData name="RICHARDSON, Sarah6" userId="e80134c2-d0f3-4b6c-b7a2-b18329305d46" providerId="ADAL" clId="{2C64CB16-62B8-4CEE-87F1-F24E7BFB46A6}" dt="2026-05-06T14:34:14.634" v="167" actId="20577"/>
          <ac:spMkLst>
            <pc:docMk/>
            <pc:sldMk cId="0" sldId="279"/>
            <ac:spMk id="297" creationId="{00000000-0000-0000-0000-000000000000}"/>
          </ac:spMkLst>
        </pc:spChg>
      </pc:sldChg>
      <pc:sldChg chg="modSp mod">
        <pc:chgData name="RICHARDSON, Sarah6" userId="e80134c2-d0f3-4b6c-b7a2-b18329305d46" providerId="ADAL" clId="{2C64CB16-62B8-4CEE-87F1-F24E7BFB46A6}" dt="2026-05-06T14:34:34.613" v="172" actId="20577"/>
        <pc:sldMkLst>
          <pc:docMk/>
          <pc:sldMk cId="0" sldId="280"/>
        </pc:sldMkLst>
        <pc:spChg chg="mod">
          <ac:chgData name="RICHARDSON, Sarah6" userId="e80134c2-d0f3-4b6c-b7a2-b18329305d46" providerId="ADAL" clId="{2C64CB16-62B8-4CEE-87F1-F24E7BFB46A6}" dt="2026-05-06T14:34:22.028" v="170" actId="20577"/>
          <ac:spMkLst>
            <pc:docMk/>
            <pc:sldMk cId="0" sldId="280"/>
            <ac:spMk id="306" creationId="{00000000-0000-0000-0000-000000000000}"/>
          </ac:spMkLst>
        </pc:spChg>
        <pc:spChg chg="mod">
          <ac:chgData name="RICHARDSON, Sarah6" userId="e80134c2-d0f3-4b6c-b7a2-b18329305d46" providerId="ADAL" clId="{2C64CB16-62B8-4CEE-87F1-F24E7BFB46A6}" dt="2026-05-06T14:34:34.613" v="172" actId="20577"/>
          <ac:spMkLst>
            <pc:docMk/>
            <pc:sldMk cId="0" sldId="280"/>
            <ac:spMk id="307" creationId="{00000000-0000-0000-0000-000000000000}"/>
          </ac:spMkLst>
        </pc:spChg>
      </pc:sldChg>
      <pc:sldChg chg="modSp mod">
        <pc:chgData name="RICHARDSON, Sarah6" userId="e80134c2-d0f3-4b6c-b7a2-b18329305d46" providerId="ADAL" clId="{2C64CB16-62B8-4CEE-87F1-F24E7BFB46A6}" dt="2026-05-06T14:34:41.863" v="178" actId="20577"/>
        <pc:sldMkLst>
          <pc:docMk/>
          <pc:sldMk cId="0" sldId="281"/>
        </pc:sldMkLst>
        <pc:spChg chg="mod">
          <ac:chgData name="RICHARDSON, Sarah6" userId="e80134c2-d0f3-4b6c-b7a2-b18329305d46" providerId="ADAL" clId="{2C64CB16-62B8-4CEE-87F1-F24E7BFB46A6}" dt="2026-05-06T14:34:41.863" v="178" actId="20577"/>
          <ac:spMkLst>
            <pc:docMk/>
            <pc:sldMk cId="0" sldId="281"/>
            <ac:spMk id="315" creationId="{00000000-0000-0000-0000-000000000000}"/>
          </ac:spMkLst>
        </pc:spChg>
      </pc:sldChg>
      <pc:sldChg chg="modSp mod">
        <pc:chgData name="RICHARDSON, Sarah6" userId="e80134c2-d0f3-4b6c-b7a2-b18329305d46" providerId="ADAL" clId="{2C64CB16-62B8-4CEE-87F1-F24E7BFB46A6}" dt="2026-05-06T14:34:51.556" v="181" actId="20577"/>
        <pc:sldMkLst>
          <pc:docMk/>
          <pc:sldMk cId="0" sldId="282"/>
        </pc:sldMkLst>
        <pc:spChg chg="mod">
          <ac:chgData name="RICHARDSON, Sarah6" userId="e80134c2-d0f3-4b6c-b7a2-b18329305d46" providerId="ADAL" clId="{2C64CB16-62B8-4CEE-87F1-F24E7BFB46A6}" dt="2026-05-06T14:34:51.556" v="181" actId="20577"/>
          <ac:spMkLst>
            <pc:docMk/>
            <pc:sldMk cId="0" sldId="282"/>
            <ac:spMk id="324" creationId="{00000000-0000-0000-0000-000000000000}"/>
          </ac:spMkLst>
        </pc:spChg>
      </pc:sldChg>
      <pc:sldChg chg="modSp mod">
        <pc:chgData name="RICHARDSON, Sarah6" userId="e80134c2-d0f3-4b6c-b7a2-b18329305d46" providerId="ADAL" clId="{2C64CB16-62B8-4CEE-87F1-F24E7BFB46A6}" dt="2026-05-06T14:35:01.770" v="187" actId="20577"/>
        <pc:sldMkLst>
          <pc:docMk/>
          <pc:sldMk cId="0" sldId="283"/>
        </pc:sldMkLst>
        <pc:spChg chg="mod">
          <ac:chgData name="RICHARDSON, Sarah6" userId="e80134c2-d0f3-4b6c-b7a2-b18329305d46" providerId="ADAL" clId="{2C64CB16-62B8-4CEE-87F1-F24E7BFB46A6}" dt="2026-05-06T14:35:01.770" v="187" actId="20577"/>
          <ac:spMkLst>
            <pc:docMk/>
            <pc:sldMk cId="0" sldId="283"/>
            <ac:spMk id="333" creationId="{00000000-0000-0000-0000-000000000000}"/>
          </ac:spMkLst>
        </pc:spChg>
      </pc:sldChg>
      <pc:sldChg chg="modSp mod">
        <pc:chgData name="RICHARDSON, Sarah6" userId="e80134c2-d0f3-4b6c-b7a2-b18329305d46" providerId="ADAL" clId="{2C64CB16-62B8-4CEE-87F1-F24E7BFB46A6}" dt="2026-05-06T14:35:07.373" v="190" actId="20577"/>
        <pc:sldMkLst>
          <pc:docMk/>
          <pc:sldMk cId="0" sldId="284"/>
        </pc:sldMkLst>
        <pc:spChg chg="mod">
          <ac:chgData name="RICHARDSON, Sarah6" userId="e80134c2-d0f3-4b6c-b7a2-b18329305d46" providerId="ADAL" clId="{2C64CB16-62B8-4CEE-87F1-F24E7BFB46A6}" dt="2026-05-06T14:35:07.373" v="190" actId="20577"/>
          <ac:spMkLst>
            <pc:docMk/>
            <pc:sldMk cId="0" sldId="284"/>
            <ac:spMk id="342" creationId="{00000000-0000-0000-0000-000000000000}"/>
          </ac:spMkLst>
        </pc:spChg>
      </pc:sldChg>
      <pc:sldChg chg="modSp mod">
        <pc:chgData name="RICHARDSON, Sarah6" userId="e80134c2-d0f3-4b6c-b7a2-b18329305d46" providerId="ADAL" clId="{2C64CB16-62B8-4CEE-87F1-F24E7BFB46A6}" dt="2026-05-06T14:35:42.105" v="208" actId="20577"/>
        <pc:sldMkLst>
          <pc:docMk/>
          <pc:sldMk cId="0" sldId="285"/>
        </pc:sldMkLst>
        <pc:spChg chg="mod">
          <ac:chgData name="RICHARDSON, Sarah6" userId="e80134c2-d0f3-4b6c-b7a2-b18329305d46" providerId="ADAL" clId="{2C64CB16-62B8-4CEE-87F1-F24E7BFB46A6}" dt="2026-05-06T14:35:42.105" v="208" actId="20577"/>
          <ac:spMkLst>
            <pc:docMk/>
            <pc:sldMk cId="0" sldId="285"/>
            <ac:spMk id="351" creationId="{00000000-0000-0000-0000-000000000000}"/>
          </ac:spMkLst>
        </pc:spChg>
      </pc:sldChg>
      <pc:sldChg chg="modSp mod">
        <pc:chgData name="RICHARDSON, Sarah6" userId="e80134c2-d0f3-4b6c-b7a2-b18329305d46" providerId="ADAL" clId="{2C64CB16-62B8-4CEE-87F1-F24E7BFB46A6}" dt="2026-05-06T14:35:47.795" v="211" actId="20577"/>
        <pc:sldMkLst>
          <pc:docMk/>
          <pc:sldMk cId="0" sldId="286"/>
        </pc:sldMkLst>
        <pc:spChg chg="mod">
          <ac:chgData name="RICHARDSON, Sarah6" userId="e80134c2-d0f3-4b6c-b7a2-b18329305d46" providerId="ADAL" clId="{2C64CB16-62B8-4CEE-87F1-F24E7BFB46A6}" dt="2026-05-06T14:35:47.795" v="211" actId="20577"/>
          <ac:spMkLst>
            <pc:docMk/>
            <pc:sldMk cId="0" sldId="286"/>
            <ac:spMk id="360" creationId="{00000000-0000-0000-0000-000000000000}"/>
          </ac:spMkLst>
        </pc:spChg>
      </pc:sldChg>
      <pc:sldChg chg="modSp mod">
        <pc:chgData name="RICHARDSON, Sarah6" userId="e80134c2-d0f3-4b6c-b7a2-b18329305d46" providerId="ADAL" clId="{2C64CB16-62B8-4CEE-87F1-F24E7BFB46A6}" dt="2026-05-06T14:36:00.601" v="217" actId="20577"/>
        <pc:sldMkLst>
          <pc:docMk/>
          <pc:sldMk cId="0" sldId="287"/>
        </pc:sldMkLst>
        <pc:spChg chg="mod">
          <ac:chgData name="RICHARDSON, Sarah6" userId="e80134c2-d0f3-4b6c-b7a2-b18329305d46" providerId="ADAL" clId="{2C64CB16-62B8-4CEE-87F1-F24E7BFB46A6}" dt="2026-05-06T14:36:00.601" v="217" actId="20577"/>
          <ac:spMkLst>
            <pc:docMk/>
            <pc:sldMk cId="0" sldId="287"/>
            <ac:spMk id="369" creationId="{00000000-0000-0000-0000-000000000000}"/>
          </ac:spMkLst>
        </pc:spChg>
      </pc:sldChg>
      <pc:sldChg chg="addSp delSp modSp mod">
        <pc:chgData name="RICHARDSON, Sarah6" userId="e80134c2-d0f3-4b6c-b7a2-b18329305d46" providerId="ADAL" clId="{2C64CB16-62B8-4CEE-87F1-F24E7BFB46A6}" dt="2026-05-06T14:37:36.365" v="227" actId="14100"/>
        <pc:sldMkLst>
          <pc:docMk/>
          <pc:sldMk cId="0" sldId="288"/>
        </pc:sldMkLst>
        <pc:picChg chg="add mod ord modCrop">
          <ac:chgData name="RICHARDSON, Sarah6" userId="e80134c2-d0f3-4b6c-b7a2-b18329305d46" providerId="ADAL" clId="{2C64CB16-62B8-4CEE-87F1-F24E7BFB46A6}" dt="2026-05-06T14:37:28.702" v="226" actId="167"/>
          <ac:picMkLst>
            <pc:docMk/>
            <pc:sldMk cId="0" sldId="288"/>
            <ac:picMk id="3" creationId="{1F47D898-F99F-A0E1-E424-37D9BC9524D5}"/>
          </ac:picMkLst>
        </pc:picChg>
        <pc:picChg chg="mod">
          <ac:chgData name="RICHARDSON, Sarah6" userId="e80134c2-d0f3-4b6c-b7a2-b18329305d46" providerId="ADAL" clId="{2C64CB16-62B8-4CEE-87F1-F24E7BFB46A6}" dt="2026-05-06T14:37:36.365" v="227" actId="14100"/>
          <ac:picMkLst>
            <pc:docMk/>
            <pc:sldMk cId="0" sldId="288"/>
            <ac:picMk id="378" creationId="{00000000-0000-0000-0000-000000000000}"/>
          </ac:picMkLst>
        </pc:picChg>
      </pc:sldChg>
      <pc:sldChg chg="modSp mod">
        <pc:chgData name="RICHARDSON, Sarah6" userId="e80134c2-d0f3-4b6c-b7a2-b18329305d46" providerId="ADAL" clId="{2C64CB16-62B8-4CEE-87F1-F24E7BFB46A6}" dt="2026-05-06T14:38:33.702" v="228" actId="948"/>
        <pc:sldMkLst>
          <pc:docMk/>
          <pc:sldMk cId="3249662811" sldId="294"/>
        </pc:sldMkLst>
        <pc:spChg chg="mod">
          <ac:chgData name="RICHARDSON, Sarah6" userId="e80134c2-d0f3-4b6c-b7a2-b18329305d46" providerId="ADAL" clId="{2C64CB16-62B8-4CEE-87F1-F24E7BFB46A6}" dt="2026-05-06T14:38:33.702" v="228" actId="948"/>
          <ac:spMkLst>
            <pc:docMk/>
            <pc:sldMk cId="3249662811" sldId="294"/>
            <ac:spMk id="2" creationId="{C5B4429B-B143-E4A9-0743-2F2FFF6DD342}"/>
          </ac:spMkLst>
        </pc:spChg>
      </pc:sldChg>
    </pc:docChg>
  </pc:docChgLst>
  <pc:docChgLst>
    <pc:chgData name="RICHARDSON, Sarah6" userId="S::sarah6.richardson@education.gov.uk::e80134c2-d0f3-4b6c-b7a2-b18329305d46" providerId="AD" clId="Web-{5E172A82-2F64-38B5-5D5E-D35F279ACA68}"/>
    <pc:docChg chg="modSld">
      <pc:chgData name="RICHARDSON, Sarah6" userId="S::sarah6.richardson@education.gov.uk::e80134c2-d0f3-4b6c-b7a2-b18329305d46" providerId="AD" clId="Web-{5E172A82-2F64-38B5-5D5E-D35F279ACA68}" dt="2026-05-07T10:53:48.524" v="1" actId="1076"/>
      <pc:docMkLst>
        <pc:docMk/>
      </pc:docMkLst>
      <pc:sldChg chg="modSp">
        <pc:chgData name="RICHARDSON, Sarah6" userId="S::sarah6.richardson@education.gov.uk::e80134c2-d0f3-4b6c-b7a2-b18329305d46" providerId="AD" clId="Web-{5E172A82-2F64-38B5-5D5E-D35F279ACA68}" dt="2026-05-07T10:53:48.524" v="1" actId="1076"/>
        <pc:sldMkLst>
          <pc:docMk/>
          <pc:sldMk cId="0" sldId="259"/>
        </pc:sldMkLst>
        <pc:picChg chg="mod">
          <ac:chgData name="RICHARDSON, Sarah6" userId="S::sarah6.richardson@education.gov.uk::e80134c2-d0f3-4b6c-b7a2-b18329305d46" providerId="AD" clId="Web-{5E172A82-2F64-38B5-5D5E-D35F279ACA68}" dt="2026-05-07T10:53:48.524" v="1" actId="1076"/>
          <ac:picMkLst>
            <pc:docMk/>
            <pc:sldMk cId="0" sldId="259"/>
            <ac:picMk id="3" creationId="{0513D9AD-7E7A-DB91-5C60-1E1633A44ABD}"/>
          </ac:picMkLst>
        </pc:picChg>
      </pc:sldChg>
    </pc:docChg>
  </pc:docChgLst>
  <pc:docChgLst>
    <pc:chgData name="JONES, Freya" userId="79b2e16b-e8ca-48c0-ba4d-ff48262398ac" providerId="ADAL" clId="{28780A53-2438-40A4-BF88-F6BA5D07B596}"/>
    <pc:docChg chg="custSel mod delSld modSld modMainMaster">
      <pc:chgData name="JONES, Freya" userId="79b2e16b-e8ca-48c0-ba4d-ff48262398ac" providerId="ADAL" clId="{28780A53-2438-40A4-BF88-F6BA5D07B596}" dt="2026-05-11T14:47:29.429" v="77" actId="20577"/>
      <pc:docMkLst>
        <pc:docMk/>
      </pc:docMkLst>
      <pc:sldChg chg="modSp mod modNotesTx">
        <pc:chgData name="JONES, Freya" userId="79b2e16b-e8ca-48c0-ba4d-ff48262398ac" providerId="ADAL" clId="{28780A53-2438-40A4-BF88-F6BA5D07B596}" dt="2026-05-11T14:46:45.203" v="74" actId="14100"/>
        <pc:sldMkLst>
          <pc:docMk/>
          <pc:sldMk cId="0" sldId="257"/>
        </pc:sldMkLst>
        <pc:spChg chg="mod">
          <ac:chgData name="JONES, Freya" userId="79b2e16b-e8ca-48c0-ba4d-ff48262398ac" providerId="ADAL" clId="{28780A53-2438-40A4-BF88-F6BA5D07B596}" dt="2026-05-11T14:46:45.203" v="74" actId="14100"/>
          <ac:spMkLst>
            <pc:docMk/>
            <pc:sldMk cId="0" sldId="257"/>
            <ac:spMk id="63" creationId="{00000000-0000-0000-0000-000000000000}"/>
          </ac:spMkLst>
        </pc:spChg>
        <pc:picChg chg="mod">
          <ac:chgData name="JONES, Freya" userId="79b2e16b-e8ca-48c0-ba4d-ff48262398ac" providerId="ADAL" clId="{28780A53-2438-40A4-BF88-F6BA5D07B596}" dt="2026-05-11T14:36:50.218" v="29" actId="962"/>
          <ac:picMkLst>
            <pc:docMk/>
            <pc:sldMk cId="0" sldId="257"/>
            <ac:picMk id="62" creationId="{00000000-0000-0000-0000-000000000000}"/>
          </ac:picMkLst>
        </pc:picChg>
      </pc:sldChg>
      <pc:sldChg chg="modSp mod modNotesTx">
        <pc:chgData name="JONES, Freya" userId="79b2e16b-e8ca-48c0-ba4d-ff48262398ac" providerId="ADAL" clId="{28780A53-2438-40A4-BF88-F6BA5D07B596}" dt="2026-05-11T14:37:14.166" v="30" actId="962"/>
        <pc:sldMkLst>
          <pc:docMk/>
          <pc:sldMk cId="0" sldId="259"/>
        </pc:sldMkLst>
        <pc:picChg chg="mod">
          <ac:chgData name="JONES, Freya" userId="79b2e16b-e8ca-48c0-ba4d-ff48262398ac" providerId="ADAL" clId="{28780A53-2438-40A4-BF88-F6BA5D07B596}" dt="2026-05-11T14:37:14.166" v="30" actId="962"/>
          <ac:picMkLst>
            <pc:docMk/>
            <pc:sldMk cId="0" sldId="259"/>
            <ac:picMk id="80" creationId="{00000000-0000-0000-0000-000000000000}"/>
          </ac:picMkLst>
        </pc:picChg>
      </pc:sldChg>
      <pc:sldChg chg="modSp mod modNotesTx">
        <pc:chgData name="JONES, Freya" userId="79b2e16b-e8ca-48c0-ba4d-ff48262398ac" providerId="ADAL" clId="{28780A53-2438-40A4-BF88-F6BA5D07B596}" dt="2026-05-11T14:40:22.056" v="46" actId="13244"/>
        <pc:sldMkLst>
          <pc:docMk/>
          <pc:sldMk cId="0" sldId="260"/>
        </pc:sldMkLst>
        <pc:spChg chg="ord">
          <ac:chgData name="JONES, Freya" userId="79b2e16b-e8ca-48c0-ba4d-ff48262398ac" providerId="ADAL" clId="{28780A53-2438-40A4-BF88-F6BA5D07B596}" dt="2026-05-11T14:40:22.056" v="46" actId="13244"/>
          <ac:spMkLst>
            <pc:docMk/>
            <pc:sldMk cId="0" sldId="260"/>
            <ac:spMk id="2" creationId="{81452BBD-D228-6254-0F82-801438F7BF88}"/>
          </ac:spMkLst>
        </pc:spChg>
        <pc:spChg chg="mod">
          <ac:chgData name="JONES, Freya" userId="79b2e16b-e8ca-48c0-ba4d-ff48262398ac" providerId="ADAL" clId="{28780A53-2438-40A4-BF88-F6BA5D07B596}" dt="2026-05-11T14:39:17.216" v="38" actId="33553"/>
          <ac:spMkLst>
            <pc:docMk/>
            <pc:sldMk cId="0" sldId="260"/>
            <ac:spMk id="89" creationId="{00000000-0000-0000-0000-000000000000}"/>
          </ac:spMkLst>
        </pc:spChg>
        <pc:picChg chg="mod">
          <ac:chgData name="JONES, Freya" userId="79b2e16b-e8ca-48c0-ba4d-ff48262398ac" providerId="ADAL" clId="{28780A53-2438-40A4-BF88-F6BA5D07B596}" dt="2026-05-11T14:40:11.559" v="44" actId="962"/>
          <ac:picMkLst>
            <pc:docMk/>
            <pc:sldMk cId="0" sldId="260"/>
            <ac:picMk id="91" creationId="{00000000-0000-0000-0000-000000000000}"/>
          </ac:picMkLst>
        </pc:picChg>
        <pc:picChg chg="mod">
          <ac:chgData name="JONES, Freya" userId="79b2e16b-e8ca-48c0-ba4d-ff48262398ac" providerId="ADAL" clId="{28780A53-2438-40A4-BF88-F6BA5D07B596}" dt="2026-05-11T14:40:15.955" v="45" actId="962"/>
          <ac:picMkLst>
            <pc:docMk/>
            <pc:sldMk cId="0" sldId="260"/>
            <ac:picMk id="93" creationId="{00000000-0000-0000-0000-000000000000}"/>
          </ac:picMkLst>
        </pc:picChg>
      </pc:sldChg>
      <pc:sldChg chg="modNotesTx">
        <pc:chgData name="JONES, Freya" userId="79b2e16b-e8ca-48c0-ba4d-ff48262398ac" providerId="ADAL" clId="{28780A53-2438-40A4-BF88-F6BA5D07B596}" dt="2026-05-06T15:28:59.210" v="19" actId="6549"/>
        <pc:sldMkLst>
          <pc:docMk/>
          <pc:sldMk cId="0" sldId="261"/>
        </pc:sldMkLst>
      </pc:sldChg>
      <pc:sldChg chg="modSp mod">
        <pc:chgData name="JONES, Freya" userId="79b2e16b-e8ca-48c0-ba4d-ff48262398ac" providerId="ADAL" clId="{28780A53-2438-40A4-BF88-F6BA5D07B596}" dt="2026-05-11T14:37:19.260" v="31" actId="962"/>
        <pc:sldMkLst>
          <pc:docMk/>
          <pc:sldMk cId="0" sldId="262"/>
        </pc:sldMkLst>
        <pc:picChg chg="mod">
          <ac:chgData name="JONES, Freya" userId="79b2e16b-e8ca-48c0-ba4d-ff48262398ac" providerId="ADAL" clId="{28780A53-2438-40A4-BF88-F6BA5D07B596}" dt="2026-05-11T14:37:19.260" v="31" actId="962"/>
          <ac:picMkLst>
            <pc:docMk/>
            <pc:sldMk cId="0" sldId="262"/>
            <ac:picMk id="113" creationId="{00000000-0000-0000-0000-000000000000}"/>
          </ac:picMkLst>
        </pc:picChg>
      </pc:sldChg>
      <pc:sldChg chg="modSp mod modNotesTx">
        <pc:chgData name="JONES, Freya" userId="79b2e16b-e8ca-48c0-ba4d-ff48262398ac" providerId="ADAL" clId="{28780A53-2438-40A4-BF88-F6BA5D07B596}" dt="2026-05-11T14:40:42.212" v="49" actId="13244"/>
        <pc:sldMkLst>
          <pc:docMk/>
          <pc:sldMk cId="0" sldId="263"/>
        </pc:sldMkLst>
        <pc:spChg chg="ord">
          <ac:chgData name="JONES, Freya" userId="79b2e16b-e8ca-48c0-ba4d-ff48262398ac" providerId="ADAL" clId="{28780A53-2438-40A4-BF88-F6BA5D07B596}" dt="2026-05-11T14:40:42.212" v="49" actId="13244"/>
          <ac:spMkLst>
            <pc:docMk/>
            <pc:sldMk cId="0" sldId="263"/>
            <ac:spMk id="3" creationId="{81452BBD-D228-6254-0F82-801438F7BF88}"/>
          </ac:spMkLst>
        </pc:spChg>
        <pc:spChg chg="mod">
          <ac:chgData name="JONES, Freya" userId="79b2e16b-e8ca-48c0-ba4d-ff48262398ac" providerId="ADAL" clId="{28780A53-2438-40A4-BF88-F6BA5D07B596}" dt="2026-05-11T14:39:21.296" v="39" actId="33553"/>
          <ac:spMkLst>
            <pc:docMk/>
            <pc:sldMk cId="0" sldId="263"/>
            <ac:spMk id="122" creationId="{00000000-0000-0000-0000-000000000000}"/>
          </ac:spMkLst>
        </pc:spChg>
        <pc:picChg chg="mod">
          <ac:chgData name="JONES, Freya" userId="79b2e16b-e8ca-48c0-ba4d-ff48262398ac" providerId="ADAL" clId="{28780A53-2438-40A4-BF88-F6BA5D07B596}" dt="2026-05-11T14:40:34.686" v="47" actId="962"/>
          <ac:picMkLst>
            <pc:docMk/>
            <pc:sldMk cId="0" sldId="263"/>
            <ac:picMk id="124" creationId="{00000000-0000-0000-0000-000000000000}"/>
          </ac:picMkLst>
        </pc:picChg>
        <pc:picChg chg="mod">
          <ac:chgData name="JONES, Freya" userId="79b2e16b-e8ca-48c0-ba4d-ff48262398ac" providerId="ADAL" clId="{28780A53-2438-40A4-BF88-F6BA5D07B596}" dt="2026-05-11T14:40:37.213" v="48" actId="962"/>
          <ac:picMkLst>
            <pc:docMk/>
            <pc:sldMk cId="0" sldId="263"/>
            <ac:picMk id="126" creationId="{00000000-0000-0000-0000-000000000000}"/>
          </ac:picMkLst>
        </pc:picChg>
      </pc:sldChg>
      <pc:sldChg chg="modSp mod modNotesTx">
        <pc:chgData name="JONES, Freya" userId="79b2e16b-e8ca-48c0-ba4d-ff48262398ac" providerId="ADAL" clId="{28780A53-2438-40A4-BF88-F6BA5D07B596}" dt="2026-05-11T14:40:59.442" v="50" actId="13244"/>
        <pc:sldMkLst>
          <pc:docMk/>
          <pc:sldMk cId="0" sldId="267"/>
        </pc:sldMkLst>
        <pc:spChg chg="ord">
          <ac:chgData name="JONES, Freya" userId="79b2e16b-e8ca-48c0-ba4d-ff48262398ac" providerId="ADAL" clId="{28780A53-2438-40A4-BF88-F6BA5D07B596}" dt="2026-05-11T14:40:59.442" v="50" actId="13244"/>
          <ac:spMkLst>
            <pc:docMk/>
            <pc:sldMk cId="0" sldId="267"/>
            <ac:spMk id="3" creationId="{81452BBD-D228-6254-0F82-801438F7BF88}"/>
          </ac:spMkLst>
        </pc:spChg>
        <pc:spChg chg="mod">
          <ac:chgData name="JONES, Freya" userId="79b2e16b-e8ca-48c0-ba4d-ff48262398ac" providerId="ADAL" clId="{28780A53-2438-40A4-BF88-F6BA5D07B596}" dt="2026-05-11T14:39:25.006" v="40" actId="33553"/>
          <ac:spMkLst>
            <pc:docMk/>
            <pc:sldMk cId="0" sldId="267"/>
            <ac:spMk id="175" creationId="{00000000-0000-0000-0000-000000000000}"/>
          </ac:spMkLst>
        </pc:spChg>
      </pc:sldChg>
      <pc:sldChg chg="modSp mod">
        <pc:chgData name="JONES, Freya" userId="79b2e16b-e8ca-48c0-ba4d-ff48262398ac" providerId="ADAL" clId="{28780A53-2438-40A4-BF88-F6BA5D07B596}" dt="2026-05-11T14:37:47.052" v="33" actId="962"/>
        <pc:sldMkLst>
          <pc:docMk/>
          <pc:sldMk cId="0" sldId="268"/>
        </pc:sldMkLst>
        <pc:spChg chg="mod">
          <ac:chgData name="JONES, Freya" userId="79b2e16b-e8ca-48c0-ba4d-ff48262398ac" providerId="ADAL" clId="{28780A53-2438-40A4-BF88-F6BA5D07B596}" dt="2026-05-11T14:37:47.052" v="33" actId="962"/>
          <ac:spMkLst>
            <pc:docMk/>
            <pc:sldMk cId="0" sldId="268"/>
            <ac:spMk id="189" creationId="{00000000-0000-0000-0000-000000000000}"/>
          </ac:spMkLst>
        </pc:spChg>
      </pc:sldChg>
      <pc:sldChg chg="modSp mod modNotesTx">
        <pc:chgData name="JONES, Freya" userId="79b2e16b-e8ca-48c0-ba4d-ff48262398ac" providerId="ADAL" clId="{28780A53-2438-40A4-BF88-F6BA5D07B596}" dt="2026-05-11T14:42:03.232" v="53" actId="13244"/>
        <pc:sldMkLst>
          <pc:docMk/>
          <pc:sldMk cId="0" sldId="269"/>
        </pc:sldMkLst>
        <pc:spChg chg="ord">
          <ac:chgData name="JONES, Freya" userId="79b2e16b-e8ca-48c0-ba4d-ff48262398ac" providerId="ADAL" clId="{28780A53-2438-40A4-BF88-F6BA5D07B596}" dt="2026-05-11T14:42:03.232" v="53" actId="13244"/>
          <ac:spMkLst>
            <pc:docMk/>
            <pc:sldMk cId="0" sldId="269"/>
            <ac:spMk id="2" creationId="{E00D15AE-26F1-FAF7-0109-B5F1C2140F16}"/>
          </ac:spMkLst>
        </pc:spChg>
        <pc:spChg chg="mod">
          <ac:chgData name="JONES, Freya" userId="79b2e16b-e8ca-48c0-ba4d-ff48262398ac" providerId="ADAL" clId="{28780A53-2438-40A4-BF88-F6BA5D07B596}" dt="2026-05-11T14:39:27.559" v="41" actId="33553"/>
          <ac:spMkLst>
            <pc:docMk/>
            <pc:sldMk cId="0" sldId="269"/>
            <ac:spMk id="200" creationId="{00000000-0000-0000-0000-000000000000}"/>
          </ac:spMkLst>
        </pc:spChg>
        <pc:picChg chg="mod">
          <ac:chgData name="JONES, Freya" userId="79b2e16b-e8ca-48c0-ba4d-ff48262398ac" providerId="ADAL" clId="{28780A53-2438-40A4-BF88-F6BA5D07B596}" dt="2026-05-11T14:41:54.398" v="51" actId="962"/>
          <ac:picMkLst>
            <pc:docMk/>
            <pc:sldMk cId="0" sldId="269"/>
            <ac:picMk id="202" creationId="{00000000-0000-0000-0000-000000000000}"/>
          </ac:picMkLst>
        </pc:picChg>
        <pc:picChg chg="mod">
          <ac:chgData name="JONES, Freya" userId="79b2e16b-e8ca-48c0-ba4d-ff48262398ac" providerId="ADAL" clId="{28780A53-2438-40A4-BF88-F6BA5D07B596}" dt="2026-05-11T14:41:57.846" v="52" actId="962"/>
          <ac:picMkLst>
            <pc:docMk/>
            <pc:sldMk cId="0" sldId="269"/>
            <ac:picMk id="204" creationId="{00000000-0000-0000-0000-000000000000}"/>
          </ac:picMkLst>
        </pc:picChg>
      </pc:sldChg>
      <pc:sldChg chg="modSp mod">
        <pc:chgData name="JONES, Freya" userId="79b2e16b-e8ca-48c0-ba4d-ff48262398ac" providerId="ADAL" clId="{28780A53-2438-40A4-BF88-F6BA5D07B596}" dt="2026-05-11T14:38:52.071" v="35" actId="962"/>
        <pc:sldMkLst>
          <pc:docMk/>
          <pc:sldMk cId="0" sldId="270"/>
        </pc:sldMkLst>
        <pc:spChg chg="mod">
          <ac:chgData name="JONES, Freya" userId="79b2e16b-e8ca-48c0-ba4d-ff48262398ac" providerId="ADAL" clId="{28780A53-2438-40A4-BF88-F6BA5D07B596}" dt="2026-05-11T14:38:52.071" v="35" actId="962"/>
          <ac:spMkLst>
            <pc:docMk/>
            <pc:sldMk cId="0" sldId="270"/>
            <ac:spMk id="216" creationId="{00000000-0000-0000-0000-000000000000}"/>
          </ac:spMkLst>
        </pc:spChg>
      </pc:sldChg>
      <pc:sldChg chg="modSp mod modNotesTx">
        <pc:chgData name="JONES, Freya" userId="79b2e16b-e8ca-48c0-ba4d-ff48262398ac" providerId="ADAL" clId="{28780A53-2438-40A4-BF88-F6BA5D07B596}" dt="2026-05-11T14:42:22.394" v="54" actId="13244"/>
        <pc:sldMkLst>
          <pc:docMk/>
          <pc:sldMk cId="0" sldId="271"/>
        </pc:sldMkLst>
        <pc:spChg chg="ord">
          <ac:chgData name="JONES, Freya" userId="79b2e16b-e8ca-48c0-ba4d-ff48262398ac" providerId="ADAL" clId="{28780A53-2438-40A4-BF88-F6BA5D07B596}" dt="2026-05-11T14:42:22.394" v="54" actId="13244"/>
          <ac:spMkLst>
            <pc:docMk/>
            <pc:sldMk cId="0" sldId="271"/>
            <ac:spMk id="2" creationId="{81452BBD-D228-6254-0F82-801438F7BF88}"/>
          </ac:spMkLst>
        </pc:spChg>
        <pc:spChg chg="mod">
          <ac:chgData name="JONES, Freya" userId="79b2e16b-e8ca-48c0-ba4d-ff48262398ac" providerId="ADAL" clId="{28780A53-2438-40A4-BF88-F6BA5D07B596}" dt="2026-05-11T14:39:31.147" v="42" actId="33553"/>
          <ac:spMkLst>
            <pc:docMk/>
            <pc:sldMk cId="0" sldId="271"/>
            <ac:spMk id="225" creationId="{00000000-0000-0000-0000-000000000000}"/>
          </ac:spMkLst>
        </pc:spChg>
      </pc:sldChg>
      <pc:sldChg chg="modSp mod">
        <pc:chgData name="JONES, Freya" userId="79b2e16b-e8ca-48c0-ba4d-ff48262398ac" providerId="ADAL" clId="{28780A53-2438-40A4-BF88-F6BA5D07B596}" dt="2026-05-11T14:36:06.216" v="25" actId="313"/>
        <pc:sldMkLst>
          <pc:docMk/>
          <pc:sldMk cId="0" sldId="272"/>
        </pc:sldMkLst>
        <pc:spChg chg="mod">
          <ac:chgData name="JONES, Freya" userId="79b2e16b-e8ca-48c0-ba4d-ff48262398ac" providerId="ADAL" clId="{28780A53-2438-40A4-BF88-F6BA5D07B596}" dt="2026-05-11T14:36:06.216" v="25" actId="313"/>
          <ac:spMkLst>
            <pc:docMk/>
            <pc:sldMk cId="0" sldId="272"/>
            <ac:spMk id="237" creationId="{00000000-0000-0000-0000-000000000000}"/>
          </ac:spMkLst>
        </pc:spChg>
      </pc:sldChg>
      <pc:sldChg chg="modSp mod modNotesTx">
        <pc:chgData name="JONES, Freya" userId="79b2e16b-e8ca-48c0-ba4d-ff48262398ac" providerId="ADAL" clId="{28780A53-2438-40A4-BF88-F6BA5D07B596}" dt="2026-05-11T14:42:34.741" v="55" actId="13244"/>
        <pc:sldMkLst>
          <pc:docMk/>
          <pc:sldMk cId="0" sldId="273"/>
        </pc:sldMkLst>
        <pc:spChg chg="ord">
          <ac:chgData name="JONES, Freya" userId="79b2e16b-e8ca-48c0-ba4d-ff48262398ac" providerId="ADAL" clId="{28780A53-2438-40A4-BF88-F6BA5D07B596}" dt="2026-05-11T14:42:34.741" v="55" actId="13244"/>
          <ac:spMkLst>
            <pc:docMk/>
            <pc:sldMk cId="0" sldId="273"/>
            <ac:spMk id="3" creationId="{62B21A79-6E6D-A1C8-6E4B-74C1EC0FE3F5}"/>
          </ac:spMkLst>
        </pc:spChg>
        <pc:spChg chg="mod">
          <ac:chgData name="JONES, Freya" userId="79b2e16b-e8ca-48c0-ba4d-ff48262398ac" providerId="ADAL" clId="{28780A53-2438-40A4-BF88-F6BA5D07B596}" dt="2026-05-11T14:39:34.497" v="43" actId="33553"/>
          <ac:spMkLst>
            <pc:docMk/>
            <pc:sldMk cId="0" sldId="273"/>
            <ac:spMk id="244" creationId="{00000000-0000-0000-0000-000000000000}"/>
          </ac:spMkLst>
        </pc:spChg>
      </pc:sldChg>
      <pc:sldChg chg="modSp mod">
        <pc:chgData name="JONES, Freya" userId="79b2e16b-e8ca-48c0-ba4d-ff48262398ac" providerId="ADAL" clId="{28780A53-2438-40A4-BF88-F6BA5D07B596}" dt="2026-05-11T14:42:48.224" v="56" actId="13244"/>
        <pc:sldMkLst>
          <pc:docMk/>
          <pc:sldMk cId="0" sldId="275"/>
        </pc:sldMkLst>
        <pc:picChg chg="ord">
          <ac:chgData name="JONES, Freya" userId="79b2e16b-e8ca-48c0-ba4d-ff48262398ac" providerId="ADAL" clId="{28780A53-2438-40A4-BF88-F6BA5D07B596}" dt="2026-05-11T14:42:48.224" v="56" actId="13244"/>
          <ac:picMkLst>
            <pc:docMk/>
            <pc:sldMk cId="0" sldId="275"/>
            <ac:picMk id="2" creationId="{DF0167EB-8B09-D204-4F2F-A2ACA44FC107}"/>
          </ac:picMkLst>
        </pc:picChg>
      </pc:sldChg>
      <pc:sldChg chg="modSp mod">
        <pc:chgData name="JONES, Freya" userId="79b2e16b-e8ca-48c0-ba4d-ff48262398ac" providerId="ADAL" clId="{28780A53-2438-40A4-BF88-F6BA5D07B596}" dt="2026-05-11T14:42:56.560" v="57" actId="962"/>
        <pc:sldMkLst>
          <pc:docMk/>
          <pc:sldMk cId="0" sldId="277"/>
        </pc:sldMkLst>
        <pc:picChg chg="mod">
          <ac:chgData name="JONES, Freya" userId="79b2e16b-e8ca-48c0-ba4d-ff48262398ac" providerId="ADAL" clId="{28780A53-2438-40A4-BF88-F6BA5D07B596}" dt="2026-05-11T14:42:56.560" v="57" actId="962"/>
          <ac:picMkLst>
            <pc:docMk/>
            <pc:sldMk cId="0" sldId="277"/>
            <ac:picMk id="5" creationId="{079ABC92-8530-CA59-5225-FD5288D7E2F4}"/>
          </ac:picMkLst>
        </pc:picChg>
        <pc:picChg chg="mod">
          <ac:chgData name="JONES, Freya" userId="79b2e16b-e8ca-48c0-ba4d-ff48262398ac" providerId="ADAL" clId="{28780A53-2438-40A4-BF88-F6BA5D07B596}" dt="2026-05-11T14:38:56.733" v="36" actId="962"/>
          <ac:picMkLst>
            <pc:docMk/>
            <pc:sldMk cId="0" sldId="277"/>
            <ac:picMk id="278" creationId="{00000000-0000-0000-0000-000000000000}"/>
          </ac:picMkLst>
        </pc:picChg>
      </pc:sldChg>
      <pc:sldChg chg="modSp mod">
        <pc:chgData name="JONES, Freya" userId="79b2e16b-e8ca-48c0-ba4d-ff48262398ac" providerId="ADAL" clId="{28780A53-2438-40A4-BF88-F6BA5D07B596}" dt="2026-05-11T14:47:29.429" v="77" actId="20577"/>
        <pc:sldMkLst>
          <pc:docMk/>
          <pc:sldMk cId="0" sldId="279"/>
        </pc:sldMkLst>
        <pc:spChg chg="mod">
          <ac:chgData name="JONES, Freya" userId="79b2e16b-e8ca-48c0-ba4d-ff48262398ac" providerId="ADAL" clId="{28780A53-2438-40A4-BF88-F6BA5D07B596}" dt="2026-05-11T14:47:29.429" v="77" actId="20577"/>
          <ac:spMkLst>
            <pc:docMk/>
            <pc:sldMk cId="0" sldId="279"/>
            <ac:spMk id="297" creationId="{00000000-0000-0000-0000-000000000000}"/>
          </ac:spMkLst>
        </pc:spChg>
      </pc:sldChg>
      <pc:sldChg chg="modSp mod">
        <pc:chgData name="JONES, Freya" userId="79b2e16b-e8ca-48c0-ba4d-ff48262398ac" providerId="ADAL" clId="{28780A53-2438-40A4-BF88-F6BA5D07B596}" dt="2026-05-11T14:39:00.014" v="37" actId="962"/>
        <pc:sldMkLst>
          <pc:docMk/>
          <pc:sldMk cId="0" sldId="288"/>
        </pc:sldMkLst>
        <pc:picChg chg="mod">
          <ac:chgData name="JONES, Freya" userId="79b2e16b-e8ca-48c0-ba4d-ff48262398ac" providerId="ADAL" clId="{28780A53-2438-40A4-BF88-F6BA5D07B596}" dt="2026-05-11T14:39:00.014" v="37" actId="962"/>
          <ac:picMkLst>
            <pc:docMk/>
            <pc:sldMk cId="0" sldId="288"/>
            <ac:picMk id="378" creationId="{00000000-0000-0000-0000-000000000000}"/>
          </ac:picMkLst>
        </pc:picChg>
      </pc:sldChg>
      <pc:sldChg chg="modSp mod">
        <pc:chgData name="JONES, Freya" userId="79b2e16b-e8ca-48c0-ba4d-ff48262398ac" providerId="ADAL" clId="{28780A53-2438-40A4-BF88-F6BA5D07B596}" dt="2026-05-11T14:36:09.560" v="26" actId="2"/>
        <pc:sldMkLst>
          <pc:docMk/>
          <pc:sldMk cId="3249662811" sldId="294"/>
        </pc:sldMkLst>
        <pc:spChg chg="mod">
          <ac:chgData name="JONES, Freya" userId="79b2e16b-e8ca-48c0-ba4d-ff48262398ac" providerId="ADAL" clId="{28780A53-2438-40A4-BF88-F6BA5D07B596}" dt="2026-05-11T14:36:09.560" v="26" actId="2"/>
          <ac:spMkLst>
            <pc:docMk/>
            <pc:sldMk cId="3249662811" sldId="294"/>
            <ac:spMk id="2" creationId="{C5B4429B-B143-E4A9-0743-2F2FFF6DD342}"/>
          </ac:spMkLst>
        </pc:spChg>
      </pc:sldChg>
      <pc:sldMasterChg chg="addSp mod delSldLayout">
        <pc:chgData name="JONES, Freya" userId="79b2e16b-e8ca-48c0-ba4d-ff48262398ac" providerId="ADAL" clId="{28780A53-2438-40A4-BF88-F6BA5D07B596}" dt="2026-05-11T14:46:57.346" v="75" actId="2696"/>
        <pc:sldMasterMkLst>
          <pc:docMk/>
          <pc:sldMasterMk cId="0" sldId="2147483648"/>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 name="Google Shape;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344d46a5f0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g3344d46a5f0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2ae9e6d6f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g32ae9e6d6f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4673ce44b2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73" name="Google Shape;173;g34673ce44b2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a51017ce7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g2a51017ce7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4673ce44b2_0_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98" name="Google Shape;198;g34673ce44b2_0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a51017ce7d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g2a51017ce7d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4673ce44b2_0_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23" name="Google Shape;223;g34673ce44b2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a51017ce7d_0_1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234" name="Google Shape;234;g2a51017ce7d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4673ce44b2_0_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42" name="Google Shape;242;g34673ce44b2_0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2c68872896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253" name="Google Shape;253;g32c68872896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4c327d595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
        <p:nvSpPr>
          <p:cNvPr id="59" name="Google Shape;59;g34c327d595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af9175a15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261" name="Google Shape;261;g3af9175a15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4673ce44b2_0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g34673ce44b2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g34673ce44b2_0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d91a9bdb37_2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2d91a9bdb37_2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g2d91a9bdb37_2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4673ce44b2_0_3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34673ce44b2_0_3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g34673ce44b2_0_3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d91a9bdb37_2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2d91a9bdb37_2_1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g2d91a9bdb37_2_1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d91a9bdb37_2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2d91a9bdb37_2_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g2d91a9bdb37_2_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d91a9bdb37_2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2d91a9bdb37_2_1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g2d91a9bdb37_2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d91a9bdb37_2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2d91a9bdb37_2_1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g2d91a9bdb37_2_1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d91a9bdb37_2_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d91a9bdb37_2_1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g2d91a9bdb37_2_1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4673ce44b2_0_3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34673ce44b2_0_3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g34673ce44b2_0_3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4673ce44b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34673ce44b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g34673ce44b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d91a9bdb37_2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2d91a9bdb37_2_1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g2d91a9bdb37_2_1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4673ce44b2_0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34673ce44b2_0_3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g34673ce44b2_0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2385d3b56c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Summarise the intended learning of this module to ensure participants have met the intended learning.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Offer participants copies of the materials in order to engage with any content should they wish to revisit any sections.</a:t>
            </a:r>
            <a:endParaRPr/>
          </a:p>
        </p:txBody>
      </p:sp>
      <p:sp>
        <p:nvSpPr>
          <p:cNvPr id="375" name="Google Shape;375;g32385d3b56c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2385d3b56c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5" name="Google Shape;385;g32385d3b56c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The introduction to the module with objective for participants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These objectives will be explored through video content with participants having the opportunity to consolidate knowledge through a range of activities supported by a series of multiple-choice questions to check their understanding as they work through this module.</a:t>
            </a:r>
            <a:endParaRPr/>
          </a:p>
        </p:txBody>
      </p:sp>
      <p:sp>
        <p:nvSpPr>
          <p:cNvPr id="77" name="Google Shape;7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4673ce44b2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7" name="Google Shape;87;g34673ce44b2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24599d2338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8" name="Google Shape;98;g324599d2338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24599d2338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g324599d2338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4673ce44b2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20" name="Google Shape;120;g34673ce44b2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24599d2338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1" name="Google Shape;131;g324599d2338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pic>
        <p:nvPicPr>
          <p:cNvPr id="15" name="Google Shape;15;p1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15"/>
          <p:cNvSpPr txBox="1">
            <a:spLocks noGrp="1"/>
          </p:cNvSpPr>
          <p:nvPr>
            <p:ph type="ctrTitle"/>
          </p:nvPr>
        </p:nvSpPr>
        <p:spPr>
          <a:xfrm>
            <a:off x="676867" y="1754910"/>
            <a:ext cx="7296081" cy="1357746"/>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dk1"/>
              </a:buClr>
              <a:buSzPts val="4000"/>
              <a:buFont typeface="Arial"/>
              <a:buNone/>
              <a:defRPr sz="4000" b="1"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676867" y="6253382"/>
            <a:ext cx="3229663" cy="3746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None/>
              <a:defRPr sz="120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228600" algn="l">
              <a:lnSpc>
                <a:spcPct val="100000"/>
              </a:lnSpc>
              <a:spcBef>
                <a:spcPts val="900"/>
              </a:spcBef>
              <a:spcAft>
                <a:spcPts val="0"/>
              </a:spcAft>
              <a:buSzPts val="1800"/>
              <a:buNone/>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18" name="Google Shape;18;p15"/>
          <p:cNvSpPr txBox="1">
            <a:spLocks noGrp="1"/>
          </p:cNvSpPr>
          <p:nvPr>
            <p:ph type="body" idx="2"/>
          </p:nvPr>
        </p:nvSpPr>
        <p:spPr>
          <a:xfrm>
            <a:off x="676867" y="3191521"/>
            <a:ext cx="7296081" cy="8572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3200"/>
              <a:buNone/>
              <a:defRPr sz="3200" b="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slide ">
  <p:cSld name="Title and Content slide ">
    <p:spTree>
      <p:nvGrpSpPr>
        <p:cNvPr id="1" name="Shape 19"/>
        <p:cNvGrpSpPr/>
        <p:nvPr/>
      </p:nvGrpSpPr>
      <p:grpSpPr>
        <a:xfrm>
          <a:off x="0" y="0"/>
          <a:ext cx="0" cy="0"/>
          <a:chOff x="0" y="0"/>
          <a:chExt cx="0" cy="0"/>
        </a:xfrm>
      </p:grpSpPr>
      <p:sp>
        <p:nvSpPr>
          <p:cNvPr id="20" name="Google Shape;20;p17"/>
          <p:cNvSpPr txBox="1">
            <a:spLocks noGrp="1"/>
          </p:cNvSpPr>
          <p:nvPr>
            <p:ph type="body" idx="1"/>
          </p:nvPr>
        </p:nvSpPr>
        <p:spPr>
          <a:xfrm>
            <a:off x="647546" y="1361856"/>
            <a:ext cx="10956797" cy="469335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21" name="Google Shape;21;p17"/>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7"/>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Rear Cover slide ">
  <p:cSld name="Rear Cover slide ">
    <p:spTree>
      <p:nvGrpSpPr>
        <p:cNvPr id="1" name="Shape 27"/>
        <p:cNvGrpSpPr/>
        <p:nvPr/>
      </p:nvGrpSpPr>
      <p:grpSpPr>
        <a:xfrm>
          <a:off x="0" y="0"/>
          <a:ext cx="0" cy="0"/>
          <a:chOff x="0" y="0"/>
          <a:chExt cx="0" cy="0"/>
        </a:xfrm>
      </p:grpSpPr>
      <p:pic>
        <p:nvPicPr>
          <p:cNvPr id="28" name="Google Shape;28;p2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9" name="Google Shape;29;p20"/>
          <p:cNvSpPr txBox="1">
            <a:spLocks noGrp="1"/>
          </p:cNvSpPr>
          <p:nvPr>
            <p:ph type="title"/>
          </p:nvPr>
        </p:nvSpPr>
        <p:spPr>
          <a:xfrm>
            <a:off x="1260000" y="5775074"/>
            <a:ext cx="2973917" cy="946149"/>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1100"/>
              <a:buFont typeface="Arial"/>
              <a:buNone/>
              <a:defRPr sz="11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age">
  <p:cSld name="Quote page">
    <p:spTree>
      <p:nvGrpSpPr>
        <p:cNvPr id="1" name="Shape 30"/>
        <p:cNvGrpSpPr/>
        <p:nvPr/>
      </p:nvGrpSpPr>
      <p:grpSpPr>
        <a:xfrm>
          <a:off x="0" y="0"/>
          <a:ext cx="0" cy="0"/>
          <a:chOff x="0" y="0"/>
          <a:chExt cx="0" cy="0"/>
        </a:xfrm>
      </p:grpSpPr>
      <p:pic>
        <p:nvPicPr>
          <p:cNvPr id="31" name="Google Shape;31;p1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2" name="Google Shape;32;p19"/>
          <p:cNvSpPr txBox="1"/>
          <p:nvPr/>
        </p:nvSpPr>
        <p:spPr>
          <a:xfrm>
            <a:off x="453442" y="6348400"/>
            <a:ext cx="10154233"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33" name="Google Shape;33;p19"/>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4" name="Google Shape;34;p19"/>
          <p:cNvSpPr txBox="1">
            <a:spLocks noGrp="1"/>
          </p:cNvSpPr>
          <p:nvPr>
            <p:ph type="title"/>
          </p:nvPr>
        </p:nvSpPr>
        <p:spPr>
          <a:xfrm>
            <a:off x="5283199" y="1145808"/>
            <a:ext cx="6321143" cy="462634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5"/>
        <p:cNvGrpSpPr/>
        <p:nvPr/>
      </p:nvGrpSpPr>
      <p:grpSpPr>
        <a:xfrm>
          <a:off x="0" y="0"/>
          <a:ext cx="0" cy="0"/>
          <a:chOff x="0" y="0"/>
          <a:chExt cx="0" cy="0"/>
        </a:xfrm>
      </p:grpSpPr>
      <p:sp>
        <p:nvSpPr>
          <p:cNvPr id="36" name="Google Shape;36;p16"/>
          <p:cNvSpPr txBox="1">
            <a:spLocks noGrp="1"/>
          </p:cNvSpPr>
          <p:nvPr>
            <p:ph type="body" idx="1"/>
          </p:nvPr>
        </p:nvSpPr>
        <p:spPr>
          <a:xfrm>
            <a:off x="6096000" y="1361856"/>
            <a:ext cx="5508625" cy="46611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37" name="Google Shape;37;p16"/>
          <p:cNvSpPr txBox="1">
            <a:spLocks noGrp="1"/>
          </p:cNvSpPr>
          <p:nvPr>
            <p:ph type="body" idx="2"/>
          </p:nvPr>
        </p:nvSpPr>
        <p:spPr>
          <a:xfrm>
            <a:off x="647546" y="1361856"/>
            <a:ext cx="5288033" cy="466057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38" name="Google Shape;38;p16"/>
          <p:cNvSpPr txBox="1"/>
          <p:nvPr/>
        </p:nvSpPr>
        <p:spPr>
          <a:xfrm>
            <a:off x="453442" y="6348400"/>
            <a:ext cx="10154233"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39" name="Google Shape;39;p16"/>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6"/>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6"/>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tx">
  <p:cSld name="TITLE_AND_BODY">
    <p:spTree>
      <p:nvGrpSpPr>
        <p:cNvPr id="1" name="Shape 42"/>
        <p:cNvGrpSpPr/>
        <p:nvPr/>
      </p:nvGrpSpPr>
      <p:grpSpPr>
        <a:xfrm>
          <a:off x="0" y="0"/>
          <a:ext cx="0" cy="0"/>
          <a:chOff x="0" y="0"/>
          <a:chExt cx="0" cy="0"/>
        </a:xfrm>
      </p:grpSpPr>
      <p:sp>
        <p:nvSpPr>
          <p:cNvPr id="43" name="Google Shape;43;g32385d3b56c_0_210"/>
          <p:cNvSpPr txBox="1">
            <a:spLocks noGrp="1"/>
          </p:cNvSpPr>
          <p:nvPr>
            <p:ph type="title"/>
          </p:nvPr>
        </p:nvSpPr>
        <p:spPr>
          <a:xfrm>
            <a:off x="838200" y="365125"/>
            <a:ext cx="10515600" cy="132570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4" name="Google Shape;44;g32385d3b56c_0_210"/>
          <p:cNvSpPr txBox="1">
            <a:spLocks noGrp="1"/>
          </p:cNvSpPr>
          <p:nvPr>
            <p:ph type="body" idx="1"/>
          </p:nvPr>
        </p:nvSpPr>
        <p:spPr>
          <a:xfrm>
            <a:off x="838200" y="1825625"/>
            <a:ext cx="10515600" cy="4351200"/>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800"/>
              <a:buNone/>
              <a:defRPr/>
            </a:lvl1pPr>
            <a:lvl2pPr marL="914400" lvl="1" indent="-228600" algn="l">
              <a:lnSpc>
                <a:spcPct val="90000"/>
              </a:lnSpc>
              <a:spcBef>
                <a:spcPts val="1000"/>
              </a:spcBef>
              <a:spcAft>
                <a:spcPts val="0"/>
              </a:spcAft>
              <a:buClr>
                <a:srgbClr val="000000"/>
              </a:buClr>
              <a:buSzPts val="1800"/>
              <a:buNone/>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5" name="Google Shape;45;g32385d3b56c_0_210"/>
          <p:cNvSpPr txBox="1">
            <a:spLocks noGrp="1"/>
          </p:cNvSpPr>
          <p:nvPr>
            <p:ph type="sldNum" idx="12"/>
          </p:nvPr>
        </p:nvSpPr>
        <p:spPr>
          <a:xfrm>
            <a:off x="11095176" y="6414760"/>
            <a:ext cx="258600" cy="27690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50">
              <a:solidFill>
                <a:srgbClr val="4D4D4D"/>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Divider 1">
  <p:cSld name="TITLE_AND_BODY_1">
    <p:spTree>
      <p:nvGrpSpPr>
        <p:cNvPr id="1" name="Shape 46"/>
        <p:cNvGrpSpPr/>
        <p:nvPr/>
      </p:nvGrpSpPr>
      <p:grpSpPr>
        <a:xfrm>
          <a:off x="0" y="0"/>
          <a:ext cx="0" cy="0"/>
          <a:chOff x="0" y="0"/>
          <a:chExt cx="0" cy="0"/>
        </a:xfrm>
      </p:grpSpPr>
      <p:pic>
        <p:nvPicPr>
          <p:cNvPr id="47" name="Google Shape;47;g3af9175a15e_0_7" descr="Google Shape;32;p18"/>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48" name="Google Shape;48;g3af9175a15e_0_7"/>
          <p:cNvSpPr txBox="1">
            <a:spLocks noGrp="1"/>
          </p:cNvSpPr>
          <p:nvPr>
            <p:ph type="title"/>
          </p:nvPr>
        </p:nvSpPr>
        <p:spPr>
          <a:xfrm>
            <a:off x="1838586" y="2836677"/>
            <a:ext cx="7492800" cy="1630200"/>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Clr>
                <a:srgbClr val="000000"/>
              </a:buClr>
              <a:buSzPts val="3600"/>
              <a:buFont typeface="Arial"/>
              <a:buNone/>
              <a:defRPr sz="3600">
                <a:solidFill>
                  <a:srgbClr val="000000"/>
                </a:solidFill>
              </a:defRPr>
            </a:lvl1pPr>
            <a:lvl2pPr lvl="1" algn="l">
              <a:lnSpc>
                <a:spcPct val="90000"/>
              </a:lnSpc>
              <a:spcBef>
                <a:spcPts val="0"/>
              </a:spcBef>
              <a:spcAft>
                <a:spcPts val="0"/>
              </a:spcAft>
              <a:buClr>
                <a:srgbClr val="003764"/>
              </a:buClr>
              <a:buSzPts val="1800"/>
              <a:buNone/>
              <a:defRPr/>
            </a:lvl2pPr>
            <a:lvl3pPr lvl="2" algn="l">
              <a:lnSpc>
                <a:spcPct val="90000"/>
              </a:lnSpc>
              <a:spcBef>
                <a:spcPts val="0"/>
              </a:spcBef>
              <a:spcAft>
                <a:spcPts val="0"/>
              </a:spcAft>
              <a:buClr>
                <a:srgbClr val="003764"/>
              </a:buClr>
              <a:buSzPts val="1800"/>
              <a:buNone/>
              <a:defRPr/>
            </a:lvl3pPr>
            <a:lvl4pPr lvl="3" algn="l">
              <a:lnSpc>
                <a:spcPct val="90000"/>
              </a:lnSpc>
              <a:spcBef>
                <a:spcPts val="0"/>
              </a:spcBef>
              <a:spcAft>
                <a:spcPts val="0"/>
              </a:spcAft>
              <a:buClr>
                <a:srgbClr val="003764"/>
              </a:buClr>
              <a:buSzPts val="1800"/>
              <a:buNone/>
              <a:defRPr/>
            </a:lvl4pPr>
            <a:lvl5pPr lvl="4" algn="l">
              <a:lnSpc>
                <a:spcPct val="90000"/>
              </a:lnSpc>
              <a:spcBef>
                <a:spcPts val="0"/>
              </a:spcBef>
              <a:spcAft>
                <a:spcPts val="0"/>
              </a:spcAft>
              <a:buClr>
                <a:srgbClr val="003764"/>
              </a:buClr>
              <a:buSzPts val="1800"/>
              <a:buNone/>
              <a:defRPr/>
            </a:lvl5pPr>
            <a:lvl6pPr lvl="5" algn="l">
              <a:lnSpc>
                <a:spcPct val="90000"/>
              </a:lnSpc>
              <a:spcBef>
                <a:spcPts val="0"/>
              </a:spcBef>
              <a:spcAft>
                <a:spcPts val="0"/>
              </a:spcAft>
              <a:buClr>
                <a:srgbClr val="003764"/>
              </a:buClr>
              <a:buSzPts val="1800"/>
              <a:buNone/>
              <a:defRPr/>
            </a:lvl6pPr>
            <a:lvl7pPr lvl="6" algn="l">
              <a:lnSpc>
                <a:spcPct val="90000"/>
              </a:lnSpc>
              <a:spcBef>
                <a:spcPts val="0"/>
              </a:spcBef>
              <a:spcAft>
                <a:spcPts val="0"/>
              </a:spcAft>
              <a:buClr>
                <a:srgbClr val="003764"/>
              </a:buClr>
              <a:buSzPts val="1800"/>
              <a:buNone/>
              <a:defRPr/>
            </a:lvl7pPr>
            <a:lvl8pPr lvl="7" algn="l">
              <a:lnSpc>
                <a:spcPct val="90000"/>
              </a:lnSpc>
              <a:spcBef>
                <a:spcPts val="0"/>
              </a:spcBef>
              <a:spcAft>
                <a:spcPts val="0"/>
              </a:spcAft>
              <a:buClr>
                <a:srgbClr val="003764"/>
              </a:buClr>
              <a:buSzPts val="1800"/>
              <a:buNone/>
              <a:defRPr/>
            </a:lvl8pPr>
            <a:lvl9pPr lvl="8" algn="l">
              <a:lnSpc>
                <a:spcPct val="90000"/>
              </a:lnSpc>
              <a:spcBef>
                <a:spcPts val="0"/>
              </a:spcBef>
              <a:spcAft>
                <a:spcPts val="0"/>
              </a:spcAft>
              <a:buClr>
                <a:srgbClr val="003764"/>
              </a:buClr>
              <a:buSzPts val="1800"/>
              <a:buNone/>
              <a:defRPr/>
            </a:lvl9pPr>
          </a:lstStyle>
          <a:p>
            <a:endParaRPr/>
          </a:p>
        </p:txBody>
      </p:sp>
      <p:sp>
        <p:nvSpPr>
          <p:cNvPr id="49" name="Google Shape;49;g3af9175a15e_0_7"/>
          <p:cNvSpPr txBox="1">
            <a:spLocks noGrp="1"/>
          </p:cNvSpPr>
          <p:nvPr>
            <p:ph type="sldNum" idx="12"/>
          </p:nvPr>
        </p:nvSpPr>
        <p:spPr>
          <a:xfrm>
            <a:off x="5892800" y="6356350"/>
            <a:ext cx="2844900" cy="246300"/>
          </a:xfrm>
          <a:prstGeom prst="rect">
            <a:avLst/>
          </a:prstGeom>
          <a:noFill/>
          <a:ln>
            <a:noFill/>
          </a:ln>
        </p:spPr>
        <p:txBody>
          <a:bodyPr spcFirstLastPara="1" wrap="square" lIns="45675" tIns="45675" rIns="45675" bIns="45675" anchor="t" anchorCtr="0">
            <a:spAutoFit/>
          </a:bodyPr>
          <a:lstStyle>
            <a:lvl1pPr marL="0" marR="0" lvl="0"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4D4D4D"/>
              </a:buClr>
              <a:buSzPts val="1000"/>
              <a:buFont typeface="Arial"/>
              <a:buNone/>
              <a:defRPr sz="100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5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3764"/>
              </a:buClr>
              <a:buSzPts val="2400"/>
              <a:buFont typeface="Arial"/>
              <a:buNone/>
              <a:defRPr sz="2400" b="1" i="0" u="none" strike="noStrike" cap="none">
                <a:solidFill>
                  <a:srgbClr val="0037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647723" y="1368979"/>
            <a:ext cx="10956620" cy="4670874"/>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A548B"/>
              </a:buClr>
              <a:buSzPts val="1800"/>
              <a:buFont typeface="Corbe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900"/>
              </a:spcBef>
              <a:spcAft>
                <a:spcPts val="0"/>
              </a:spcAft>
              <a:buClr>
                <a:srgbClr val="0A548B"/>
              </a:buClr>
              <a:buSzPts val="1800"/>
              <a:buFont typeface="Corbel"/>
              <a:buNone/>
              <a:defRPr sz="1800" b="1" i="0" u="none" strike="noStrike" cap="none">
                <a:solidFill>
                  <a:schemeClr val="dk1"/>
                </a:solidFill>
                <a:latin typeface="Arial"/>
                <a:ea typeface="Arial"/>
                <a:cs typeface="Arial"/>
                <a:sym typeface="Arial"/>
              </a:defRPr>
            </a:lvl2pPr>
            <a:lvl3pPr marL="1371600" marR="0" lvl="2" indent="-342900" algn="l" rtl="0">
              <a:lnSpc>
                <a:spcPct val="100000"/>
              </a:lnSpc>
              <a:spcBef>
                <a:spcPts val="900"/>
              </a:spcBef>
              <a:spcAft>
                <a:spcPts val="0"/>
              </a:spcAft>
              <a:buClr>
                <a:schemeClr val="dk2"/>
              </a:buClr>
              <a:buSzPts val="1800"/>
              <a:buFont typeface="Corbe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5pPr>
            <a:lvl6pPr marL="2743200" marR="0" lvl="5" indent="-289560" algn="l" rtl="0">
              <a:lnSpc>
                <a:spcPct val="90000"/>
              </a:lnSpc>
              <a:spcBef>
                <a:spcPts val="9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6pPr>
            <a:lvl7pPr marL="3200400" marR="0" lvl="6" indent="-289560"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7pPr>
            <a:lvl8pPr marL="3657600" marR="0" lvl="7" indent="-289559"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8pPr>
            <a:lvl9pPr marL="4114800" marR="0" lvl="8" indent="-289559" algn="l" rtl="0">
              <a:lnSpc>
                <a:spcPct val="90000"/>
              </a:lnSpc>
              <a:spcBef>
                <a:spcPts val="300"/>
              </a:spcBef>
              <a:spcAft>
                <a:spcPts val="30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9pPr>
          </a:lstStyle>
          <a:p>
            <a:endParaRPr/>
          </a:p>
        </p:txBody>
      </p:sp>
      <p:sp>
        <p:nvSpPr>
          <p:cNvPr id="12" name="Google Shape;12;p14"/>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4D4D4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4"/>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 name="TextBox 3">
            <a:extLst>
              <a:ext uri="{FF2B5EF4-FFF2-40B4-BE49-F238E27FC236}">
                <a16:creationId xmlns:a16="http://schemas.microsoft.com/office/drawing/2014/main" id="{0E7EBBCE-D8C0-B4FB-3154-46CA270FB9C4}"/>
              </a:ext>
            </a:extLst>
          </p:cNvPr>
          <p:cNvSpPr txBox="1"/>
          <p:nvPr userDrawn="1">
            <p:extLst>
              <p:ext uri="{1162E1C5-73C7-4A58-AE30-91384D911F3F}">
                <p184:classification xmlns:p184="http://schemas.microsoft.com/office/powerpoint/2018/4/main" val="hdr"/>
              </p:ext>
            </p:extLst>
          </p:nvPr>
        </p:nvSpPr>
        <p:spPr>
          <a:xfrm>
            <a:off x="5811012" y="63500"/>
            <a:ext cx="598488" cy="167640"/>
          </a:xfrm>
          <a:prstGeom prst="rect">
            <a:avLst/>
          </a:prstGeom>
        </p:spPr>
        <p:txBody>
          <a:bodyPr horzOverflow="overflow" lIns="0" tIns="0" rIns="0" bIns="0">
            <a:spAutoFit/>
          </a:bodyPr>
          <a:lstStyle/>
          <a:p>
            <a:pPr algn="l"/>
            <a:r>
              <a:rPr lang="en-GB" sz="1100">
                <a:solidFill>
                  <a:srgbClr val="000000">
                    <a:alpha val="50000"/>
                  </a:srgbClr>
                </a:solidFill>
                <a:latin typeface="Aptos" panose="020B0004020202020204" pitchFamily="34" charset="0"/>
              </a:rPr>
              <a:t>OFFICIAL</a:t>
            </a:r>
          </a:p>
        </p:txBody>
      </p:sp>
      <p:sp>
        <p:nvSpPr>
          <p:cNvPr id="5" name="TextBox 4">
            <a:extLst>
              <a:ext uri="{FF2B5EF4-FFF2-40B4-BE49-F238E27FC236}">
                <a16:creationId xmlns:a16="http://schemas.microsoft.com/office/drawing/2014/main" id="{E279AC6F-4F45-9A37-80AE-7AA54522A314}"/>
              </a:ext>
            </a:extLst>
          </p:cNvPr>
          <p:cNvSpPr txBox="1"/>
          <p:nvPr userDrawn="1">
            <p:extLst>
              <p:ext uri="{1162E1C5-73C7-4A58-AE30-91384D911F3F}">
                <p184:classification xmlns:p184="http://schemas.microsoft.com/office/powerpoint/2018/4/main" val="ftr"/>
              </p:ext>
            </p:extLst>
          </p:nvPr>
        </p:nvSpPr>
        <p:spPr>
          <a:xfrm>
            <a:off x="5811012" y="6626860"/>
            <a:ext cx="598488" cy="167640"/>
          </a:xfrm>
          <a:prstGeom prst="rect">
            <a:avLst/>
          </a:prstGeom>
        </p:spPr>
        <p:txBody>
          <a:bodyPr horzOverflow="overflow" lIns="0" tIns="0" rIns="0" bIns="0">
            <a:spAutoFit/>
          </a:bodyPr>
          <a:lstStyle/>
          <a:p>
            <a:pPr algn="l"/>
            <a:r>
              <a:rPr lang="en-GB" sz="1100">
                <a:solidFill>
                  <a:srgbClr val="000000">
                    <a:alpha val="50000"/>
                  </a:srgbClr>
                </a:solidFill>
                <a:latin typeface="Aptos" panose="020B0004020202020204" pitchFamily="34" charset="0"/>
              </a:rPr>
              <a:t>OFFICIAL</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vnzPKFRxOdw" TargetMode="External"/><Relationship Id="rId7" Type="http://schemas.openxmlformats.org/officeDocument/2006/relationships/hyperlink" Target="https://chartered.college/safe-and-effective-use-of-ai-in-educatio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hyperlink" Target="https://www.gov.uk/government/publications/interacting-with-generative-ai-in-education-module-2" TargetMode="Externa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FPNSDnonRSE" TargetMode="External"/><Relationship Id="rId7" Type="http://schemas.openxmlformats.org/officeDocument/2006/relationships/hyperlink" Target="https://chartered.college/safe-and-effective-use-of-ai-in-educatio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hyperlink" Target="https://www.gov.uk/government/publications/interacting-with-generative-ai-in-education-module-2" TargetMode="Externa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GIJuI8LTz3s" TargetMode="External"/><Relationship Id="rId7" Type="http://schemas.openxmlformats.org/officeDocument/2006/relationships/hyperlink" Target="https://chartered.college/safe-and-effective-use-of-ai-in-educatio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hyperlink" Target="https://www.gov.uk/government/publications/interacting-with-generative-ai-in-education-module-2" TargetMode="Externa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vaZR-atAwSk" TargetMode="External"/><Relationship Id="rId7" Type="http://schemas.openxmlformats.org/officeDocument/2006/relationships/hyperlink" Target="https://chartered.college/safe-and-effective-use-of-ai-in-educatio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hyperlink" Target="https://www.gov.uk/government/publications/interacting-with-generative-ai-in-education-module-2" TargetMode="External"/><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my.chartered.college/impact_article/ai-for-schools-unlocking-potential-in-curriculum-process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my.chartered.college/impact_article/using-genai-what-do-teachers-really-need-to-know/" TargetMode="External"/><Relationship Id="rId5" Type="http://schemas.openxmlformats.org/officeDocument/2006/relationships/hyperlink" Target="https://my.chartered.college/impact_article/how-can-we-drive-up-quality-standards-in-ai-generated-teaching-resources/" TargetMode="External"/><Relationship Id="rId4" Type="http://schemas.openxmlformats.org/officeDocument/2006/relationships/hyperlink" Target="https://my.chartered.college/impact_article/the-human-in-the-machine-exploring-the-potential-ethics-and-morality-of-harnessing-ai-for-workload-and-assessmen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JefV5VnjVIs" TargetMode="External"/><Relationship Id="rId7" Type="http://schemas.openxmlformats.org/officeDocument/2006/relationships/hyperlink" Target="https://chartered.college/safe-and-effective-use-of-ai-in-educatio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hyperlink" Target="https://www.gov.uk/government/publications/interacting-with-generative-ai-in-education-module-2" TargetMode="Externa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GPH_kvtz-2Y" TargetMode="External"/><Relationship Id="rId7" Type="http://schemas.openxmlformats.org/officeDocument/2006/relationships/hyperlink" Target="https://chartered.college/safe-and-effective-use-of-ai-in-educatio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hyperlink" Target="https://www.gov.uk/government/publications/interacting-with-generative-ai-in-education-module-2" TargetMode="Externa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descr="This is a title slide of the workbook. "/>
          <p:cNvSpPr txBox="1">
            <a:spLocks noGrp="1"/>
          </p:cNvSpPr>
          <p:nvPr>
            <p:ph type="ctrTitle"/>
          </p:nvPr>
        </p:nvSpPr>
        <p:spPr>
          <a:xfrm>
            <a:off x="676867" y="1754910"/>
            <a:ext cx="7296081" cy="1357746"/>
          </a:xfrm>
          <a:prstGeom prst="rect">
            <a:avLst/>
          </a:prstGeom>
          <a:noFill/>
          <a:ln>
            <a:noFill/>
          </a:ln>
        </p:spPr>
        <p:txBody>
          <a:bodyPr spcFirstLastPara="1" wrap="square" lIns="0" tIns="0" rIns="0" bIns="0" anchor="b" anchorCtr="0">
            <a:noAutofit/>
          </a:bodyPr>
          <a:lstStyle/>
          <a:p>
            <a:pPr marL="0" lvl="0" indent="0" algn="l" rtl="0">
              <a:lnSpc>
                <a:spcPct val="85000"/>
              </a:lnSpc>
              <a:spcBef>
                <a:spcPts val="0"/>
              </a:spcBef>
              <a:spcAft>
                <a:spcPts val="0"/>
              </a:spcAft>
              <a:buClr>
                <a:schemeClr val="dk1"/>
              </a:buClr>
              <a:buSzPts val="4000"/>
              <a:buFont typeface="Arial"/>
              <a:buNone/>
            </a:pPr>
            <a:r>
              <a:rPr lang="en-GB"/>
              <a:t>The Safe and Effective Use of AI in Education</a:t>
            </a:r>
            <a:endParaRPr/>
          </a:p>
        </p:txBody>
      </p:sp>
      <p:sp>
        <p:nvSpPr>
          <p:cNvPr id="55" name="Google Shape;55;p1"/>
          <p:cNvSpPr txBox="1">
            <a:spLocks noGrp="1"/>
          </p:cNvSpPr>
          <p:nvPr>
            <p:ph type="body" idx="2"/>
          </p:nvPr>
        </p:nvSpPr>
        <p:spPr>
          <a:xfrm>
            <a:off x="676867" y="3191521"/>
            <a:ext cx="7296081" cy="8572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200"/>
              <a:buNone/>
            </a:pPr>
            <a:r>
              <a:rPr lang="en-GB" dirty="0"/>
              <a:t>Module 2: Interacting with generative AI in education </a:t>
            </a:r>
            <a:endParaRPr dirty="0"/>
          </a:p>
        </p:txBody>
      </p:sp>
      <p:pic>
        <p:nvPicPr>
          <p:cNvPr id="56" name="Google Shape;56;p1" descr="Chiltern Learning Trust and the Chartered College of Teaching logos"/>
          <p:cNvPicPr preferRelativeResize="0"/>
          <p:nvPr/>
        </p:nvPicPr>
        <p:blipFill rotWithShape="1">
          <a:blip r:embed="rId3">
            <a:alphaModFix/>
          </a:blip>
          <a:srcRect/>
          <a:stretch/>
        </p:blipFill>
        <p:spPr>
          <a:xfrm>
            <a:off x="10005202" y="5148800"/>
            <a:ext cx="2101700" cy="1588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3344d46a5f0_0_46" descr="This slide encourages you to consider 6 questions with regards to prompting.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Planning to prompt generative AI</a:t>
            </a:r>
            <a:endParaRPr lang="en-GB"/>
          </a:p>
        </p:txBody>
      </p:sp>
      <p:sp>
        <p:nvSpPr>
          <p:cNvPr id="148" name="Google Shape;148;g3344d46a5f0_0_46" descr="A process diagram showing Input (Prompt), a black box with &quot;AI system&quot; written on it, then the Output which could be text, image, audio or code. "/>
          <p:cNvSpPr/>
          <p:nvPr/>
        </p:nvSpPr>
        <p:spPr>
          <a:xfrm>
            <a:off x="6965295" y="458407"/>
            <a:ext cx="1112400" cy="1080900"/>
          </a:xfrm>
          <a:prstGeom prst="roundRect">
            <a:avLst>
              <a:gd name="adj" fmla="val 16667"/>
            </a:avLst>
          </a:prstGeom>
          <a:noFill/>
          <a:ln w="38100" cap="flat" cmpd="sng">
            <a:solidFill>
              <a:srgbClr val="B5DD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g3344d46a5f0_0_46"/>
          <p:cNvSpPr txBox="1"/>
          <p:nvPr/>
        </p:nvSpPr>
        <p:spPr>
          <a:xfrm>
            <a:off x="6717652" y="534266"/>
            <a:ext cx="1549627" cy="101576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Input</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(Prompt)</a:t>
            </a:r>
            <a:endParaRPr sz="1100" b="0" i="0" u="none" strike="noStrike" cap="none">
              <a:solidFill>
                <a:schemeClr val="dk1"/>
              </a:solidFill>
              <a:latin typeface="Arial"/>
              <a:ea typeface="Arial"/>
              <a:cs typeface="Arial"/>
              <a:sym typeface="Arial"/>
            </a:endParaRPr>
          </a:p>
        </p:txBody>
      </p:sp>
      <p:sp>
        <p:nvSpPr>
          <p:cNvPr id="150" name="Google Shape;150;g3344d46a5f0_0_46">
            <a:extLst>
              <a:ext uri="{C183D7F6-B498-43B3-948B-1728B52AA6E4}">
                <adec:decorative xmlns:adec="http://schemas.microsoft.com/office/drawing/2017/decorative" val="1"/>
              </a:ext>
            </a:extLst>
          </p:cNvPr>
          <p:cNvSpPr/>
          <p:nvPr/>
        </p:nvSpPr>
        <p:spPr>
          <a:xfrm>
            <a:off x="8267279" y="937757"/>
            <a:ext cx="324321" cy="164392"/>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51" name="Google Shape;151;g3344d46a5f0_0_46">
            <a:extLst>
              <a:ext uri="{C183D7F6-B498-43B3-948B-1728B52AA6E4}">
                <adec:decorative xmlns:adec="http://schemas.microsoft.com/office/drawing/2017/decorative" val="1"/>
              </a:ext>
            </a:extLst>
          </p:cNvPr>
          <p:cNvSpPr/>
          <p:nvPr/>
        </p:nvSpPr>
        <p:spPr>
          <a:xfrm>
            <a:off x="8789053" y="296073"/>
            <a:ext cx="1213626" cy="1231763"/>
          </a:xfrm>
          <a:prstGeom prst="cube">
            <a:avLst>
              <a:gd name="adj" fmla="val 19893"/>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GB" sz="1700" b="0" i="0" u="none" strike="noStrike" cap="none">
                <a:solidFill>
                  <a:schemeClr val="lt1"/>
                </a:solidFill>
                <a:latin typeface="Arial"/>
                <a:ea typeface="Arial"/>
                <a:cs typeface="Arial"/>
                <a:sym typeface="Arial"/>
              </a:rPr>
              <a:t>AI </a:t>
            </a:r>
            <a:endParaRPr sz="17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Arial"/>
                <a:ea typeface="Arial"/>
                <a:cs typeface="Arial"/>
                <a:sym typeface="Arial"/>
              </a:rPr>
              <a:t>system</a:t>
            </a:r>
            <a:endParaRPr sz="1100" b="0" i="0" u="none" strike="noStrike" cap="none">
              <a:solidFill>
                <a:schemeClr val="lt1"/>
              </a:solidFill>
              <a:latin typeface="Arial"/>
              <a:ea typeface="Arial"/>
              <a:cs typeface="Arial"/>
              <a:sym typeface="Arial"/>
            </a:endParaRPr>
          </a:p>
        </p:txBody>
      </p:sp>
      <p:sp>
        <p:nvSpPr>
          <p:cNvPr id="152" name="Google Shape;152;g3344d46a5f0_0_46">
            <a:extLst>
              <a:ext uri="{C183D7F6-B498-43B3-948B-1728B52AA6E4}">
                <adec:decorative xmlns:adec="http://schemas.microsoft.com/office/drawing/2017/decorative" val="1"/>
              </a:ext>
            </a:extLst>
          </p:cNvPr>
          <p:cNvSpPr/>
          <p:nvPr/>
        </p:nvSpPr>
        <p:spPr>
          <a:xfrm>
            <a:off x="10200162" y="937757"/>
            <a:ext cx="324321" cy="164392"/>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53" name="Google Shape;153;g3344d46a5f0_0_46">
            <a:extLst>
              <a:ext uri="{C183D7F6-B498-43B3-948B-1728B52AA6E4}">
                <adec:decorative xmlns:adec="http://schemas.microsoft.com/office/drawing/2017/decorative" val="1"/>
              </a:ext>
            </a:extLst>
          </p:cNvPr>
          <p:cNvSpPr txBox="1"/>
          <p:nvPr/>
        </p:nvSpPr>
        <p:spPr>
          <a:xfrm>
            <a:off x="10290460" y="688605"/>
            <a:ext cx="1549627" cy="101576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Output</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dirty="0">
                <a:solidFill>
                  <a:schemeClr val="dk1"/>
                </a:solidFill>
                <a:latin typeface="Arial"/>
                <a:ea typeface="Arial"/>
                <a:cs typeface="Arial"/>
                <a:sym typeface="Arial"/>
              </a:rPr>
              <a:t>(Text, image,      video, audio or code)</a:t>
            </a:r>
            <a:endParaRPr sz="1100" b="0" i="0" u="none" strike="noStrike" cap="none" dirty="0">
              <a:solidFill>
                <a:schemeClr val="dk1"/>
              </a:solidFill>
              <a:latin typeface="Arial"/>
              <a:ea typeface="Arial"/>
              <a:cs typeface="Arial"/>
              <a:sym typeface="Arial"/>
            </a:endParaRPr>
          </a:p>
        </p:txBody>
      </p:sp>
      <p:sp>
        <p:nvSpPr>
          <p:cNvPr id="154" name="Google Shape;154;g3344d46a5f0_0_46"/>
          <p:cNvSpPr txBox="1">
            <a:spLocks noGrp="1"/>
          </p:cNvSpPr>
          <p:nvPr>
            <p:ph type="body" idx="1"/>
          </p:nvPr>
        </p:nvSpPr>
        <p:spPr>
          <a:xfrm>
            <a:off x="626175" y="1581950"/>
            <a:ext cx="10956900" cy="4233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200"/>
              </a:spcBef>
              <a:spcAft>
                <a:spcPts val="0"/>
              </a:spcAft>
              <a:buSzPts val="1800"/>
              <a:buNone/>
            </a:pPr>
            <a:r>
              <a:rPr lang="en-GB"/>
              <a:t>Let’s try to create a prompt that could be used to create multiple-choice quiz.</a:t>
            </a:r>
          </a:p>
          <a:p>
            <a:pPr marL="0" lvl="0" indent="0" algn="l" rtl="0">
              <a:lnSpc>
                <a:spcPct val="100000"/>
              </a:lnSpc>
              <a:spcBef>
                <a:spcPts val="1200"/>
              </a:spcBef>
              <a:spcAft>
                <a:spcPts val="0"/>
              </a:spcAft>
              <a:buSzPts val="1800"/>
              <a:buNone/>
            </a:pPr>
            <a:r>
              <a:rPr lang="en-GB"/>
              <a:t>You may want to consider the following questions when planning the prompt. The associated colours are in the example prompt so that you can see an exemplar of how this has been put into practice. </a:t>
            </a:r>
          </a:p>
          <a:p>
            <a:pPr marL="457200" lvl="0" indent="-342900" algn="l" rtl="0">
              <a:lnSpc>
                <a:spcPct val="100000"/>
              </a:lnSpc>
              <a:spcBef>
                <a:spcPts val="1200"/>
              </a:spcBef>
              <a:spcAft>
                <a:spcPts val="0"/>
              </a:spcAft>
              <a:buClr>
                <a:srgbClr val="DF7CB0"/>
              </a:buClr>
              <a:buSzPts val="1800"/>
              <a:buAutoNum type="arabicPeriod"/>
            </a:pPr>
            <a:r>
              <a:rPr lang="en-GB">
                <a:solidFill>
                  <a:srgbClr val="DF7CB0"/>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What is our desired output?</a:t>
            </a:r>
            <a:endParaRPr lang="en-GB">
              <a:solidFill>
                <a:srgbClr val="DF7CB0"/>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
                </a:ext>
              </a:extLst>
            </a:endParaRPr>
          </a:p>
          <a:p>
            <a:pPr marL="457200" lvl="0" indent="-342900" algn="l" rtl="0">
              <a:lnSpc>
                <a:spcPct val="100000"/>
              </a:lnSpc>
              <a:spcBef>
                <a:spcPts val="0"/>
              </a:spcBef>
              <a:spcAft>
                <a:spcPts val="0"/>
              </a:spcAft>
              <a:buClr>
                <a:srgbClr val="EB5C5D"/>
              </a:buClr>
              <a:buSzPts val="1800"/>
              <a:buAutoNum type="arabicPeriod"/>
            </a:pPr>
            <a:r>
              <a:rPr lang="en-GB">
                <a:solidFill>
                  <a:srgbClr val="EB5C5D"/>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What role should the AI take on?</a:t>
            </a:r>
            <a:endParaRPr lang="en-GB">
              <a:solidFill>
                <a:srgbClr val="EB5C5D"/>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
                </a:ext>
              </a:extLst>
            </a:endParaRPr>
          </a:p>
          <a:p>
            <a:pPr marL="457200" lvl="0" indent="-342900" algn="l" rtl="0">
              <a:lnSpc>
                <a:spcPct val="100000"/>
              </a:lnSpc>
              <a:spcBef>
                <a:spcPts val="0"/>
              </a:spcBef>
              <a:spcAft>
                <a:spcPts val="0"/>
              </a:spcAft>
              <a:buClr>
                <a:srgbClr val="1D70B8"/>
              </a:buClr>
              <a:buSzPts val="1800"/>
              <a:buAutoNum type="arabicPeriod"/>
            </a:pPr>
            <a:r>
              <a:rPr lang="en-GB">
                <a:solidFill>
                  <a:srgbClr val="1D70B8"/>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5"/>
                  </a:ext>
                </a:extLst>
              </a:rPr>
              <a:t>How many questions do we want?</a:t>
            </a:r>
            <a:endParaRPr lang="en-GB">
              <a:solidFill>
                <a:srgbClr val="1D70B8"/>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6"/>
                </a:ext>
              </a:extLst>
            </a:endParaRPr>
          </a:p>
          <a:p>
            <a:pPr marL="457200" lvl="0" indent="-342900" algn="l" rtl="0">
              <a:lnSpc>
                <a:spcPct val="100000"/>
              </a:lnSpc>
              <a:spcBef>
                <a:spcPts val="0"/>
              </a:spcBef>
              <a:spcAft>
                <a:spcPts val="0"/>
              </a:spcAft>
              <a:buClr>
                <a:srgbClr val="926FAD"/>
              </a:buClr>
              <a:buSzPts val="1800"/>
              <a:buAutoNum type="arabicPeriod"/>
            </a:pPr>
            <a:r>
              <a:rPr lang="en-GB">
                <a:solidFill>
                  <a:srgbClr val="926FAD"/>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7"/>
                  </a:ext>
                </a:extLst>
              </a:rPr>
              <a:t>How many options for the answer should we have?</a:t>
            </a:r>
            <a:endParaRPr lang="en-GB">
              <a:solidFill>
                <a:srgbClr val="926FAD"/>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8"/>
                </a:ext>
              </a:extLst>
            </a:endParaRPr>
          </a:p>
          <a:p>
            <a:pPr marL="457200" lvl="0" indent="-342900" algn="l" rtl="0">
              <a:lnSpc>
                <a:spcPct val="100000"/>
              </a:lnSpc>
              <a:spcBef>
                <a:spcPts val="0"/>
              </a:spcBef>
              <a:spcAft>
                <a:spcPts val="0"/>
              </a:spcAft>
              <a:buClr>
                <a:srgbClr val="A3D55F"/>
              </a:buClr>
              <a:buSzPts val="1800"/>
              <a:buAutoNum type="arabicPeriod"/>
            </a:pPr>
            <a:r>
              <a:rPr lang="en-GB">
                <a:solidFill>
                  <a:srgbClr val="A3D55F"/>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9"/>
                  </a:ext>
                </a:extLst>
              </a:rPr>
              <a:t>What is the topic? Is there a curriculum to draw questions from?</a:t>
            </a:r>
            <a:endParaRPr lang="en-GB">
              <a:solidFill>
                <a:srgbClr val="A3D55F"/>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0"/>
                </a:ext>
              </a:extLst>
            </a:endParaRPr>
          </a:p>
          <a:p>
            <a:pPr marL="457200" lvl="0" indent="-342900" algn="l" rtl="0">
              <a:lnSpc>
                <a:spcPct val="100000"/>
              </a:lnSpc>
              <a:spcBef>
                <a:spcPts val="0"/>
              </a:spcBef>
              <a:spcAft>
                <a:spcPts val="0"/>
              </a:spcAft>
              <a:buClr>
                <a:srgbClr val="2BBAD9"/>
              </a:buClr>
              <a:buSzPts val="1800"/>
              <a:buAutoNum type="arabicPeriod"/>
            </a:pPr>
            <a:r>
              <a:rPr lang="en-GB">
                <a:solidFill>
                  <a:srgbClr val="2BBAD9"/>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1"/>
                  </a:ext>
                </a:extLst>
              </a:rPr>
              <a:t>What age/ability/qualification level is the audience?</a:t>
            </a:r>
            <a:endParaRPr lang="en-GB"/>
          </a:p>
          <a:p>
            <a:pPr marL="0" lvl="0" indent="0" algn="l" rtl="0">
              <a:lnSpc>
                <a:spcPct val="100000"/>
              </a:lnSpc>
              <a:spcBef>
                <a:spcPts val="1200"/>
              </a:spcBef>
              <a:spcAft>
                <a:spcPts val="0"/>
              </a:spcAft>
              <a:buSzPts val="1800"/>
              <a:buNone/>
            </a:pPr>
            <a:r>
              <a:rPr lang="en-GB"/>
              <a:t>Example:</a:t>
            </a:r>
          </a:p>
          <a:p>
            <a:pPr marL="0" lvl="0" indent="0" algn="l" rtl="0">
              <a:lnSpc>
                <a:spcPct val="100000"/>
              </a:lnSpc>
              <a:spcBef>
                <a:spcPts val="1200"/>
              </a:spcBef>
              <a:spcAft>
                <a:spcPts val="0"/>
              </a:spcAft>
              <a:buSzPts val="1800"/>
              <a:buNone/>
            </a:pPr>
            <a:r>
              <a:rPr lang="en-GB" i="1"/>
              <a:t>“You are a </a:t>
            </a:r>
            <a:r>
              <a:rPr lang="en-GB" i="1">
                <a:solidFill>
                  <a:srgbClr val="EB5C5D"/>
                </a:solidFill>
              </a:rPr>
              <a:t>teacher</a:t>
            </a:r>
            <a:r>
              <a:rPr lang="en-GB" i="1" baseline="30000"/>
              <a:t>[2]</a:t>
            </a:r>
            <a:r>
              <a:rPr lang="en-GB" i="1">
                <a:solidFill>
                  <a:srgbClr val="FF0000"/>
                </a:solidFill>
              </a:rPr>
              <a:t> </a:t>
            </a:r>
            <a:r>
              <a:rPr lang="en-GB" i="1"/>
              <a:t>of a </a:t>
            </a:r>
            <a:r>
              <a:rPr lang="en-GB" i="1">
                <a:solidFill>
                  <a:srgbClr val="2BBAD9"/>
                </a:solidFill>
              </a:rPr>
              <a:t>year 3 class</a:t>
            </a:r>
            <a:r>
              <a:rPr lang="en-GB" i="1" baseline="30000"/>
              <a:t>[6]</a:t>
            </a:r>
            <a:r>
              <a:rPr lang="en-GB" i="1"/>
              <a:t> teaching </a:t>
            </a:r>
            <a:r>
              <a:rPr lang="en-GB" i="1">
                <a:solidFill>
                  <a:srgbClr val="B5DD7F"/>
                </a:solidFill>
              </a:rPr>
              <a:t>the topic of light from the key stage 2 national curriculum in England</a:t>
            </a:r>
            <a:r>
              <a:rPr lang="en-GB" i="1" baseline="30000"/>
              <a:t>[5]</a:t>
            </a:r>
            <a:r>
              <a:rPr lang="en-GB" i="1"/>
              <a:t>. Create me a </a:t>
            </a:r>
            <a:r>
              <a:rPr lang="en-GB" i="1">
                <a:solidFill>
                  <a:srgbClr val="1D70B8"/>
                </a:solidFill>
              </a:rPr>
              <a:t>10 question</a:t>
            </a:r>
            <a:r>
              <a:rPr lang="en-GB" i="1" baseline="30000"/>
              <a:t>[3]</a:t>
            </a:r>
            <a:r>
              <a:rPr lang="en-GB" i="1"/>
              <a:t> </a:t>
            </a:r>
            <a:r>
              <a:rPr lang="en-GB" i="1">
                <a:solidFill>
                  <a:srgbClr val="DF7CB0"/>
                </a:solidFill>
              </a:rPr>
              <a:t>multiple choice quiz</a:t>
            </a:r>
            <a:r>
              <a:rPr lang="en-GB" i="1" baseline="30000"/>
              <a:t>[1]</a:t>
            </a:r>
            <a:r>
              <a:rPr lang="en-GB" i="1"/>
              <a:t> with </a:t>
            </a:r>
            <a:r>
              <a:rPr lang="en-GB" i="1">
                <a:solidFill>
                  <a:srgbClr val="926FAD"/>
                </a:solidFill>
              </a:rPr>
              <a:t>3 options for each question</a:t>
            </a:r>
            <a:r>
              <a:rPr lang="en-GB" i="1"/>
              <a:t>.</a:t>
            </a:r>
            <a:r>
              <a:rPr lang="en-GB" i="1" baseline="30000"/>
              <a:t>[4]</a:t>
            </a:r>
            <a:r>
              <a:rPr lang="en-GB" i="1"/>
              <a:t> Include the answers at the bottom of the quiz. </a:t>
            </a:r>
            <a:r>
              <a:rPr lang="en-GB" i="1">
                <a:solidFill>
                  <a:srgbClr val="2BBAD9"/>
                </a:solidFill>
              </a:rPr>
              <a:t>Make sure the questions can be read by a pupil with a reading age of 5.</a:t>
            </a:r>
            <a:r>
              <a:rPr lang="en-GB" i="1" baseline="30000"/>
              <a:t>[6]</a:t>
            </a:r>
            <a:r>
              <a:rPr lang="en-GB" i="1"/>
              <a:t>”</a:t>
            </a:r>
            <a:endParaRPr lang="en-GB"/>
          </a:p>
          <a:p>
            <a:pPr marL="0" lvl="0" indent="0" algn="l" rtl="0">
              <a:lnSpc>
                <a:spcPct val="100000"/>
              </a:lnSpc>
              <a:spcBef>
                <a:spcPts val="1200"/>
              </a:spcBef>
              <a:spcAft>
                <a:spcPts val="1000"/>
              </a:spcAft>
              <a:buSzPts val="1800"/>
              <a:buNone/>
            </a:pPr>
            <a:endParaRPr lang="en-GB"/>
          </a:p>
        </p:txBody>
      </p:sp>
      <p:sp>
        <p:nvSpPr>
          <p:cNvPr id="155" name="Google Shape;155;g3344d46a5f0_0_46"/>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156" name="Google Shape;156;g3344d46a5f0_0_46"/>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32ae9e6d6f1_0_0" descr="This slide gives some tips on key aspects of prompting generative AI. "/>
          <p:cNvSpPr txBox="1">
            <a:spLocks noGrp="1"/>
          </p:cNvSpPr>
          <p:nvPr>
            <p:ph type="title"/>
          </p:nvPr>
        </p:nvSpPr>
        <p:spPr>
          <a:xfrm>
            <a:off x="626330" y="501050"/>
            <a:ext cx="44373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Trying out generative AI</a:t>
            </a:r>
            <a:endParaRPr/>
          </a:p>
        </p:txBody>
      </p:sp>
      <p:sp>
        <p:nvSpPr>
          <p:cNvPr id="162" name="Google Shape;162;g32ae9e6d6f1_0_0" descr="Diagram of the process of AI including input, a black box, and output. "/>
          <p:cNvSpPr/>
          <p:nvPr/>
        </p:nvSpPr>
        <p:spPr>
          <a:xfrm>
            <a:off x="7369350" y="481725"/>
            <a:ext cx="1112400" cy="1080900"/>
          </a:xfrm>
          <a:prstGeom prst="roundRect">
            <a:avLst>
              <a:gd name="adj" fmla="val 16667"/>
            </a:avLst>
          </a:prstGeom>
          <a:noFill/>
          <a:ln w="38100" cap="flat" cmpd="sng">
            <a:solidFill>
              <a:srgbClr val="B5DD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g32ae9e6d6f1_0_0"/>
          <p:cNvSpPr txBox="1"/>
          <p:nvPr/>
        </p:nvSpPr>
        <p:spPr>
          <a:xfrm>
            <a:off x="7143932" y="527059"/>
            <a:ext cx="1549627" cy="101576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Input</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(Prompt)</a:t>
            </a:r>
            <a:endParaRPr sz="1100" b="0" i="0" u="none" strike="noStrike" cap="none">
              <a:solidFill>
                <a:schemeClr val="dk1"/>
              </a:solidFill>
              <a:latin typeface="Arial"/>
              <a:ea typeface="Arial"/>
              <a:cs typeface="Arial"/>
              <a:sym typeface="Arial"/>
            </a:endParaRPr>
          </a:p>
        </p:txBody>
      </p:sp>
      <p:sp>
        <p:nvSpPr>
          <p:cNvPr id="164" name="Google Shape;164;g32ae9e6d6f1_0_0">
            <a:extLst>
              <a:ext uri="{C183D7F6-B498-43B3-948B-1728B52AA6E4}">
                <adec:decorative xmlns:adec="http://schemas.microsoft.com/office/drawing/2017/decorative" val="1"/>
              </a:ext>
            </a:extLst>
          </p:cNvPr>
          <p:cNvSpPr/>
          <p:nvPr/>
        </p:nvSpPr>
        <p:spPr>
          <a:xfrm>
            <a:off x="8369254" y="887907"/>
            <a:ext cx="324321" cy="164392"/>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65" name="Google Shape;165;g32ae9e6d6f1_0_0">
            <a:extLst>
              <a:ext uri="{C183D7F6-B498-43B3-948B-1728B52AA6E4}">
                <adec:decorative xmlns:adec="http://schemas.microsoft.com/office/drawing/2017/decorative" val="1"/>
              </a:ext>
            </a:extLst>
          </p:cNvPr>
          <p:cNvSpPr/>
          <p:nvPr/>
        </p:nvSpPr>
        <p:spPr>
          <a:xfrm>
            <a:off x="8891028" y="246223"/>
            <a:ext cx="1213626" cy="1231763"/>
          </a:xfrm>
          <a:prstGeom prst="cube">
            <a:avLst>
              <a:gd name="adj" fmla="val 19893"/>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GB" sz="1700" b="0" i="0" u="none" strike="noStrike" cap="none">
                <a:solidFill>
                  <a:schemeClr val="lt1"/>
                </a:solidFill>
                <a:latin typeface="Arial"/>
                <a:ea typeface="Arial"/>
                <a:cs typeface="Arial"/>
                <a:sym typeface="Arial"/>
              </a:rPr>
              <a:t>AI </a:t>
            </a:r>
            <a:endParaRPr sz="17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Arial"/>
                <a:ea typeface="Arial"/>
                <a:cs typeface="Arial"/>
                <a:sym typeface="Arial"/>
              </a:rPr>
              <a:t>system</a:t>
            </a:r>
            <a:endParaRPr sz="1100" b="0" i="0" u="none" strike="noStrike" cap="none">
              <a:solidFill>
                <a:schemeClr val="lt1"/>
              </a:solidFill>
              <a:latin typeface="Arial"/>
              <a:ea typeface="Arial"/>
              <a:cs typeface="Arial"/>
              <a:sym typeface="Arial"/>
            </a:endParaRPr>
          </a:p>
        </p:txBody>
      </p:sp>
      <p:sp>
        <p:nvSpPr>
          <p:cNvPr id="166" name="Google Shape;166;g32ae9e6d6f1_0_0">
            <a:extLst>
              <a:ext uri="{C183D7F6-B498-43B3-948B-1728B52AA6E4}">
                <adec:decorative xmlns:adec="http://schemas.microsoft.com/office/drawing/2017/decorative" val="1"/>
              </a:ext>
            </a:extLst>
          </p:cNvPr>
          <p:cNvSpPr/>
          <p:nvPr/>
        </p:nvSpPr>
        <p:spPr>
          <a:xfrm>
            <a:off x="10302137" y="887907"/>
            <a:ext cx="324321" cy="164392"/>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67" name="Google Shape;167;g32ae9e6d6f1_0_0">
            <a:extLst>
              <a:ext uri="{C183D7F6-B498-43B3-948B-1728B52AA6E4}">
                <adec:decorative xmlns:adec="http://schemas.microsoft.com/office/drawing/2017/decorative" val="1"/>
              </a:ext>
            </a:extLst>
          </p:cNvPr>
          <p:cNvSpPr txBox="1"/>
          <p:nvPr/>
        </p:nvSpPr>
        <p:spPr>
          <a:xfrm>
            <a:off x="10392435" y="638755"/>
            <a:ext cx="1549627" cy="101576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Output</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dirty="0">
                <a:solidFill>
                  <a:schemeClr val="dk1"/>
                </a:solidFill>
                <a:latin typeface="Arial"/>
                <a:ea typeface="Arial"/>
                <a:cs typeface="Arial"/>
                <a:sym typeface="Arial"/>
              </a:rPr>
              <a:t>(Text, image,      video, audio or code)</a:t>
            </a:r>
            <a:endParaRPr sz="1100" b="0" i="0" u="none" strike="noStrike" cap="none" dirty="0">
              <a:solidFill>
                <a:schemeClr val="dk1"/>
              </a:solidFill>
              <a:latin typeface="Arial"/>
              <a:ea typeface="Arial"/>
              <a:cs typeface="Arial"/>
              <a:sym typeface="Arial"/>
            </a:endParaRPr>
          </a:p>
        </p:txBody>
      </p:sp>
      <p:sp>
        <p:nvSpPr>
          <p:cNvPr id="168" name="Google Shape;168;g32ae9e6d6f1_0_0"/>
          <p:cNvSpPr txBox="1">
            <a:spLocks noGrp="1"/>
          </p:cNvSpPr>
          <p:nvPr>
            <p:ph type="body" idx="1"/>
          </p:nvPr>
        </p:nvSpPr>
        <p:spPr>
          <a:xfrm>
            <a:off x="647550" y="1704038"/>
            <a:ext cx="10956900" cy="4351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b="1" dirty="0"/>
              <a:t>Specificity </a:t>
            </a:r>
            <a:r>
              <a:rPr lang="en-GB" dirty="0"/>
              <a:t>– be clear about what you want from the AI system. Vague prompts lead to vague answers. Instead of “tell me about AI”, try “explain how generative AI can help teachers reduce workload, with examples”.</a:t>
            </a:r>
            <a:endParaRPr dirty="0"/>
          </a:p>
          <a:p>
            <a:pPr marL="0" lvl="0" indent="0" algn="l" rtl="0">
              <a:lnSpc>
                <a:spcPct val="100000"/>
              </a:lnSpc>
              <a:spcBef>
                <a:spcPts val="0"/>
              </a:spcBef>
              <a:spcAft>
                <a:spcPts val="0"/>
              </a:spcAft>
              <a:buSzPts val="1800"/>
              <a:buNone/>
            </a:pPr>
            <a:endParaRPr dirty="0"/>
          </a:p>
          <a:p>
            <a:pPr marL="0" lvl="0" indent="0" algn="l" rtl="0">
              <a:lnSpc>
                <a:spcPct val="100000"/>
              </a:lnSpc>
              <a:spcBef>
                <a:spcPts val="0"/>
              </a:spcBef>
              <a:spcAft>
                <a:spcPts val="0"/>
              </a:spcAft>
              <a:buSzPts val="1800"/>
              <a:buNone/>
            </a:pPr>
            <a:r>
              <a:rPr lang="en-GB" b="1" dirty="0"/>
              <a:t>Context and constraints </a:t>
            </a:r>
            <a:r>
              <a:rPr lang="en-GB" dirty="0"/>
              <a:t>– provide relevant background information and set boundaries. For example, “Summarise the risks of AI in education in under 100 words, using plain language”.</a:t>
            </a:r>
            <a:endParaRPr dirty="0"/>
          </a:p>
          <a:p>
            <a:pPr marL="0" lvl="0" indent="0" algn="l" rtl="0">
              <a:lnSpc>
                <a:spcPct val="100000"/>
              </a:lnSpc>
              <a:spcBef>
                <a:spcPts val="0"/>
              </a:spcBef>
              <a:spcAft>
                <a:spcPts val="0"/>
              </a:spcAft>
              <a:buSzPts val="1800"/>
              <a:buNone/>
            </a:pPr>
            <a:endParaRPr dirty="0"/>
          </a:p>
          <a:p>
            <a:pPr marL="0" lvl="0" indent="0" algn="l" rtl="0">
              <a:lnSpc>
                <a:spcPct val="100000"/>
              </a:lnSpc>
              <a:spcBef>
                <a:spcPts val="0"/>
              </a:spcBef>
              <a:spcAft>
                <a:spcPts val="0"/>
              </a:spcAft>
              <a:buSzPts val="1800"/>
              <a:buNone/>
            </a:pPr>
            <a:r>
              <a:rPr lang="en-GB" b="1" dirty="0"/>
              <a:t>Desired format</a:t>
            </a:r>
            <a:r>
              <a:rPr lang="en-GB" dirty="0"/>
              <a:t> – if you need a list, a paragraph, or a structured response, state it. For example, “list three advantages of AI in teaching, with a brief explanation for each”.</a:t>
            </a:r>
            <a:endParaRPr dirty="0"/>
          </a:p>
          <a:p>
            <a:pPr marL="0" lvl="0" indent="0" algn="l" rtl="0">
              <a:lnSpc>
                <a:spcPct val="100000"/>
              </a:lnSpc>
              <a:spcBef>
                <a:spcPts val="0"/>
              </a:spcBef>
              <a:spcAft>
                <a:spcPts val="0"/>
              </a:spcAft>
              <a:buSzPts val="1800"/>
              <a:buNone/>
            </a:pPr>
            <a:endParaRPr dirty="0"/>
          </a:p>
          <a:p>
            <a:pPr marL="0" lvl="0" indent="0" algn="l" rtl="0">
              <a:lnSpc>
                <a:spcPct val="100000"/>
              </a:lnSpc>
              <a:spcBef>
                <a:spcPts val="0"/>
              </a:spcBef>
              <a:spcAft>
                <a:spcPts val="0"/>
              </a:spcAft>
              <a:buSzPts val="1800"/>
              <a:buNone/>
            </a:pPr>
            <a:r>
              <a:rPr lang="en-GB" b="1" dirty="0"/>
              <a:t>Tone and style</a:t>
            </a:r>
            <a:r>
              <a:rPr lang="en-GB" dirty="0"/>
              <a:t> – specify the tone if needed. For example, “explain AI bias in a way that a non-technical teacher would understand, using an informal and engaging tone”.</a:t>
            </a:r>
            <a:endParaRPr dirty="0"/>
          </a:p>
          <a:p>
            <a:pPr marL="0" lvl="0" indent="0" algn="l" rtl="0">
              <a:lnSpc>
                <a:spcPct val="100000"/>
              </a:lnSpc>
              <a:spcBef>
                <a:spcPts val="0"/>
              </a:spcBef>
              <a:spcAft>
                <a:spcPts val="0"/>
              </a:spcAft>
              <a:buSzPts val="1800"/>
              <a:buNone/>
            </a:pPr>
            <a:endParaRPr dirty="0"/>
          </a:p>
          <a:p>
            <a:pPr marL="0" lvl="0" indent="0" algn="l" rtl="0">
              <a:lnSpc>
                <a:spcPct val="100000"/>
              </a:lnSpc>
              <a:spcBef>
                <a:spcPts val="0"/>
              </a:spcBef>
              <a:spcAft>
                <a:spcPts val="0"/>
              </a:spcAft>
              <a:buSzPts val="1800"/>
              <a:buNone/>
            </a:pPr>
            <a:r>
              <a:rPr lang="en-GB" b="1" dirty="0"/>
              <a:t>Iteration and refinement</a:t>
            </a:r>
            <a:r>
              <a:rPr lang="en-GB" dirty="0"/>
              <a:t> – if the first response isn’t quite right, refine your prompt. For instance, if an answer is too broad, you can adjust by adding “focus on UK schools and recent policy discussions”.</a:t>
            </a:r>
            <a:endParaRPr dirty="0"/>
          </a:p>
        </p:txBody>
      </p:sp>
      <p:sp>
        <p:nvSpPr>
          <p:cNvPr id="169" name="Google Shape;169;g32ae9e6d6f1_0_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170" name="Google Shape;170;g32ae9e6d6f1_0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34673ce44b2_0_115" descr="This slide contains links to the third video and transcript for this module. "/>
          <p:cNvSpPr txBox="1">
            <a:spLocks noGrp="1"/>
          </p:cNvSpPr>
          <p:nvPr>
            <p:ph type="title" idx="4294967295"/>
          </p:nvPr>
        </p:nvSpPr>
        <p:spPr>
          <a:xfrm>
            <a:off x="647724" y="580785"/>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Module 2 Video 3: Recap: How AI processes a prompt</a:t>
            </a:r>
          </a:p>
        </p:txBody>
      </p:sp>
      <p:sp>
        <p:nvSpPr>
          <p:cNvPr id="176" name="Google Shape;176;g34673ce44b2_0_115"/>
          <p:cNvSpPr txBox="1"/>
          <p:nvPr/>
        </p:nvSpPr>
        <p:spPr>
          <a:xfrm>
            <a:off x="2721803" y="224860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3"/>
              </a:rPr>
              <a:t>Click here to watch</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Module 2 Video 3: Recap: How AI processes a prompt</a:t>
            </a:r>
            <a:endParaRPr sz="2400" b="1" i="0" u="none" strike="noStrike" cap="none" dirty="0">
              <a:solidFill>
                <a:srgbClr val="003764"/>
              </a:solidFill>
              <a:latin typeface="Arial"/>
              <a:ea typeface="Arial"/>
              <a:cs typeface="Arial"/>
              <a:sym typeface="Arial"/>
            </a:endParaRPr>
          </a:p>
        </p:txBody>
      </p:sp>
      <p:pic>
        <p:nvPicPr>
          <p:cNvPr id="177" name="Google Shape;177;g34673ce44b2_0_11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178" name="Google Shape;178;g34673ce44b2_0_115"/>
          <p:cNvSpPr txBox="1"/>
          <p:nvPr/>
        </p:nvSpPr>
        <p:spPr>
          <a:xfrm>
            <a:off x="2721803" y="41347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5"/>
              </a:rPr>
              <a:t>Click here to read the transcript of</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Module 2 Video 3: Recap: How AI processes a prompt</a:t>
            </a:r>
            <a:endParaRPr sz="2400" b="1" i="0" u="none" strike="noStrike" cap="none" dirty="0">
              <a:solidFill>
                <a:srgbClr val="003764"/>
              </a:solidFill>
              <a:latin typeface="Arial"/>
              <a:ea typeface="Arial"/>
              <a:cs typeface="Arial"/>
              <a:sym typeface="Arial"/>
            </a:endParaRPr>
          </a:p>
        </p:txBody>
      </p:sp>
      <p:pic>
        <p:nvPicPr>
          <p:cNvPr id="179" name="Google Shape;179;g34673ce44b2_0_115">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3" name="Google Shape;213;g3466b53d731_0_174">
            <a:extLst>
              <a:ext uri="{FF2B5EF4-FFF2-40B4-BE49-F238E27FC236}">
                <a16:creationId xmlns:a16="http://schemas.microsoft.com/office/drawing/2014/main" id="{81452BBD-D228-6254-0F82-801438F7BF88}"/>
              </a:ext>
            </a:extLst>
          </p:cNvPr>
          <p:cNvSpPr txBox="1"/>
          <p:nvPr/>
        </p:nvSpPr>
        <p:spPr>
          <a:xfrm>
            <a:off x="644570" y="5579337"/>
            <a:ext cx="8751850" cy="51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GB" sz="1600" b="1" dirty="0">
                <a:solidFill>
                  <a:srgbClr val="003764"/>
                </a:solidFill>
                <a:hlinkClick r:id="rId7"/>
              </a:rPr>
              <a:t>There is further reading and viewing available on the Chartered College of Teaching site.</a:t>
            </a:r>
            <a:endParaRPr lang="en-US" sz="1600"/>
          </a:p>
        </p:txBody>
      </p:sp>
      <p:sp>
        <p:nvSpPr>
          <p:cNvPr id="180" name="Google Shape;180;g34673ce44b2_0_115"/>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181" name="Google Shape;181;g34673ce44b2_0_115"/>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2a51017ce7d_0_21" descr="This slide contains information about the &quot;process&quot; stage of a black box system. "/>
          <p:cNvSpPr txBox="1">
            <a:spLocks noGrp="1"/>
          </p:cNvSpPr>
          <p:nvPr>
            <p:ph type="title"/>
          </p:nvPr>
        </p:nvSpPr>
        <p:spPr>
          <a:xfrm>
            <a:off x="626330" y="501050"/>
            <a:ext cx="51849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A black box system - process</a:t>
            </a:r>
            <a:endParaRPr/>
          </a:p>
        </p:txBody>
      </p:sp>
      <p:sp>
        <p:nvSpPr>
          <p:cNvPr id="187" name="Google Shape;187;g2a51017ce7d_0_21" descr="Diagram of the process of AI including input, a black box, and output. "/>
          <p:cNvSpPr txBox="1"/>
          <p:nvPr/>
        </p:nvSpPr>
        <p:spPr>
          <a:xfrm>
            <a:off x="7084107" y="500684"/>
            <a:ext cx="1549627" cy="101576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Input</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(Prompt)</a:t>
            </a:r>
            <a:endParaRPr sz="1100" b="0" i="0" u="none" strike="noStrike" cap="none">
              <a:solidFill>
                <a:schemeClr val="dk1"/>
              </a:solidFill>
              <a:latin typeface="Arial"/>
              <a:ea typeface="Arial"/>
              <a:cs typeface="Arial"/>
              <a:sym typeface="Arial"/>
            </a:endParaRPr>
          </a:p>
        </p:txBody>
      </p:sp>
      <p:sp>
        <p:nvSpPr>
          <p:cNvPr id="188" name="Google Shape;188;g2a51017ce7d_0_21" descr="Diagram of the process of AI including input, a black box, and output. "/>
          <p:cNvSpPr/>
          <p:nvPr/>
        </p:nvSpPr>
        <p:spPr>
          <a:xfrm>
            <a:off x="8309429" y="861531"/>
            <a:ext cx="324321" cy="164392"/>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89" name="Google Shape;189;g2a51017ce7d_0_21" descr="  An image of a black box"/>
          <p:cNvSpPr/>
          <p:nvPr/>
        </p:nvSpPr>
        <p:spPr>
          <a:xfrm>
            <a:off x="8702950" y="83000"/>
            <a:ext cx="1464300" cy="1545300"/>
          </a:xfrm>
          <a:prstGeom prst="roundRect">
            <a:avLst>
              <a:gd name="adj" fmla="val 16667"/>
            </a:avLst>
          </a:prstGeom>
          <a:noFill/>
          <a:ln w="38100" cap="flat" cmpd="sng">
            <a:solidFill>
              <a:srgbClr val="B5DD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g2a51017ce7d_0_21" descr="Diagram of the process of AI including input, a black box, and output. "/>
          <p:cNvSpPr/>
          <p:nvPr/>
        </p:nvSpPr>
        <p:spPr>
          <a:xfrm>
            <a:off x="8831202" y="219848"/>
            <a:ext cx="1213626" cy="1231764"/>
          </a:xfrm>
          <a:prstGeom prst="cube">
            <a:avLst>
              <a:gd name="adj" fmla="val 19893"/>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GB" sz="1700" b="0" i="0" u="none" strike="noStrike" cap="none">
                <a:solidFill>
                  <a:schemeClr val="lt1"/>
                </a:solidFill>
                <a:latin typeface="Arial"/>
                <a:ea typeface="Arial"/>
                <a:cs typeface="Arial"/>
                <a:sym typeface="Arial"/>
              </a:rPr>
              <a:t>AI </a:t>
            </a:r>
            <a:endParaRPr sz="17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Arial"/>
                <a:ea typeface="Arial"/>
                <a:cs typeface="Arial"/>
                <a:sym typeface="Arial"/>
              </a:rPr>
              <a:t>system</a:t>
            </a:r>
            <a:endParaRPr sz="1100" b="0" i="0" u="none" strike="noStrike" cap="none">
              <a:solidFill>
                <a:schemeClr val="lt1"/>
              </a:solidFill>
              <a:latin typeface="Arial"/>
              <a:ea typeface="Arial"/>
              <a:cs typeface="Arial"/>
              <a:sym typeface="Arial"/>
            </a:endParaRPr>
          </a:p>
        </p:txBody>
      </p:sp>
      <p:sp>
        <p:nvSpPr>
          <p:cNvPr id="191" name="Google Shape;191;g2a51017ce7d_0_21" descr="Diagram of the process of AI including input, a black box, and output. "/>
          <p:cNvSpPr/>
          <p:nvPr/>
        </p:nvSpPr>
        <p:spPr>
          <a:xfrm>
            <a:off x="10242312" y="861531"/>
            <a:ext cx="324300" cy="164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92" name="Google Shape;192;g2a51017ce7d_0_21" descr="Diagram of the process of AI including input, a black box, and output. "/>
          <p:cNvSpPr txBox="1"/>
          <p:nvPr/>
        </p:nvSpPr>
        <p:spPr>
          <a:xfrm>
            <a:off x="10342560" y="612355"/>
            <a:ext cx="1549500" cy="101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Output</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(Text, image,      video, audio or code)</a:t>
            </a:r>
            <a:endParaRPr sz="1100" b="0" i="0" u="none" strike="noStrike" cap="none">
              <a:solidFill>
                <a:schemeClr val="dk1"/>
              </a:solidFill>
              <a:latin typeface="Arial"/>
              <a:ea typeface="Arial"/>
              <a:cs typeface="Arial"/>
              <a:sym typeface="Arial"/>
            </a:endParaRPr>
          </a:p>
        </p:txBody>
      </p:sp>
      <p:sp>
        <p:nvSpPr>
          <p:cNvPr id="193" name="Google Shape;193;g2a51017ce7d_0_21"/>
          <p:cNvSpPr txBox="1">
            <a:spLocks noGrp="1"/>
          </p:cNvSpPr>
          <p:nvPr>
            <p:ph type="body" idx="1"/>
          </p:nvPr>
        </p:nvSpPr>
        <p:spPr>
          <a:xfrm>
            <a:off x="647550" y="1774613"/>
            <a:ext cx="10956900" cy="4280700"/>
          </a:xfrm>
          <a:prstGeom prst="rect">
            <a:avLst/>
          </a:prstGeom>
          <a:noFill/>
          <a:ln>
            <a:noFill/>
          </a:ln>
        </p:spPr>
        <p:txBody>
          <a:bodyPr spcFirstLastPara="1" wrap="square" lIns="0" tIns="0" rIns="0" bIns="0" anchor="t" anchorCtr="0">
            <a:noAutofit/>
          </a:bodyPr>
          <a:lstStyle/>
          <a:p>
            <a:pPr marL="457200" lvl="0" indent="-342900" algn="l" rtl="0">
              <a:lnSpc>
                <a:spcPct val="100000"/>
              </a:lnSpc>
              <a:spcBef>
                <a:spcPts val="900"/>
              </a:spcBef>
              <a:spcAft>
                <a:spcPts val="0"/>
              </a:spcAft>
              <a:buSzPts val="1800"/>
              <a:buChar char="●"/>
            </a:pPr>
            <a:r>
              <a:rPr lang="en-GB" dirty="0"/>
              <a:t>Machine learning is the part of AI system that allows the computer to learn from data in order to make predictions.</a:t>
            </a:r>
            <a:endParaRPr dirty="0"/>
          </a:p>
          <a:p>
            <a:pPr marL="457200" lvl="0" indent="0" algn="l" rtl="0">
              <a:lnSpc>
                <a:spcPct val="100000"/>
              </a:lnSpc>
              <a:spcBef>
                <a:spcPts val="900"/>
              </a:spcBef>
              <a:spcAft>
                <a:spcPts val="0"/>
              </a:spcAft>
              <a:buClr>
                <a:schemeClr val="dk1"/>
              </a:buClr>
              <a:buSzPts val="1100"/>
              <a:buFont typeface="Arial"/>
              <a:buNone/>
            </a:pPr>
            <a:endParaRPr dirty="0"/>
          </a:p>
          <a:p>
            <a:pPr marL="457200" lvl="0" indent="-342900" algn="l" rtl="0">
              <a:lnSpc>
                <a:spcPct val="100000"/>
              </a:lnSpc>
              <a:spcBef>
                <a:spcPts val="900"/>
              </a:spcBef>
              <a:spcAft>
                <a:spcPts val="0"/>
              </a:spcAft>
              <a:buSzPts val="1800"/>
              <a:buChar char="●"/>
            </a:pPr>
            <a:r>
              <a:rPr lang="en-GB" dirty="0"/>
              <a:t>Deep learning is a type of machine learning which recognises patterns.</a:t>
            </a:r>
            <a:endParaRPr dirty="0"/>
          </a:p>
          <a:p>
            <a:pPr marL="457200" lvl="0" indent="0" algn="l" rtl="0">
              <a:lnSpc>
                <a:spcPct val="100000"/>
              </a:lnSpc>
              <a:spcBef>
                <a:spcPts val="900"/>
              </a:spcBef>
              <a:spcAft>
                <a:spcPts val="0"/>
              </a:spcAft>
              <a:buClr>
                <a:schemeClr val="dk1"/>
              </a:buClr>
              <a:buSzPts val="1100"/>
              <a:buFont typeface="Arial"/>
              <a:buNone/>
            </a:pPr>
            <a:endParaRPr dirty="0"/>
          </a:p>
          <a:p>
            <a:pPr marL="457200" lvl="0" indent="-342900" algn="l" rtl="0">
              <a:lnSpc>
                <a:spcPct val="100000"/>
              </a:lnSpc>
              <a:spcBef>
                <a:spcPts val="900"/>
              </a:spcBef>
              <a:spcAft>
                <a:spcPts val="0"/>
              </a:spcAft>
              <a:buSzPts val="1800"/>
              <a:buChar char="●"/>
            </a:pPr>
            <a:r>
              <a:rPr lang="en-GB" dirty="0"/>
              <a:t>Large language models (LLMs) – can interact with text in a human-like manner, making sense of patterns in text.</a:t>
            </a:r>
            <a:endParaRPr dirty="0"/>
          </a:p>
          <a:p>
            <a:pPr marL="457200" lvl="0" indent="0" algn="l" rtl="0">
              <a:lnSpc>
                <a:spcPct val="100000"/>
              </a:lnSpc>
              <a:spcBef>
                <a:spcPts val="900"/>
              </a:spcBef>
              <a:spcAft>
                <a:spcPts val="0"/>
              </a:spcAft>
              <a:buClr>
                <a:schemeClr val="dk1"/>
              </a:buClr>
              <a:buSzPts val="1100"/>
              <a:buFont typeface="Arial"/>
              <a:buNone/>
            </a:pPr>
            <a:endParaRPr dirty="0"/>
          </a:p>
          <a:p>
            <a:pPr marL="457200" lvl="0" indent="-342900" algn="l" rtl="0">
              <a:lnSpc>
                <a:spcPct val="100000"/>
              </a:lnSpc>
              <a:spcBef>
                <a:spcPts val="900"/>
              </a:spcBef>
              <a:spcAft>
                <a:spcPts val="0"/>
              </a:spcAft>
              <a:buSzPts val="1800"/>
              <a:buChar char="●"/>
            </a:pPr>
            <a:r>
              <a:rPr lang="en-GB" dirty="0"/>
              <a:t>To recap, the LLM breaks down your prompt into a series of keywords and analyses this for patterns. The AI system has previously done lots of machine and deep learning on varied datasets. A response is produced based on predictions made from prior learning. At this point, the AI system will give this to you as an output.</a:t>
            </a:r>
            <a:endParaRPr dirty="0"/>
          </a:p>
          <a:p>
            <a:pPr marL="457200" lvl="0" indent="0" algn="l" rtl="0">
              <a:lnSpc>
                <a:spcPct val="100000"/>
              </a:lnSpc>
              <a:spcBef>
                <a:spcPts val="900"/>
              </a:spcBef>
              <a:spcAft>
                <a:spcPts val="0"/>
              </a:spcAft>
              <a:buClr>
                <a:schemeClr val="dk1"/>
              </a:buClr>
              <a:buSzPts val="1100"/>
              <a:buFont typeface="Arial"/>
              <a:buNone/>
            </a:pPr>
            <a:endParaRPr dirty="0"/>
          </a:p>
          <a:p>
            <a:pPr marL="0" lvl="0" indent="0" algn="l" rtl="0">
              <a:lnSpc>
                <a:spcPct val="100000"/>
              </a:lnSpc>
              <a:spcBef>
                <a:spcPts val="1200"/>
              </a:spcBef>
              <a:spcAft>
                <a:spcPts val="0"/>
              </a:spcAft>
              <a:buSzPts val="1800"/>
              <a:buNone/>
            </a:pPr>
            <a:endParaRPr b="1" dirty="0"/>
          </a:p>
        </p:txBody>
      </p:sp>
      <p:sp>
        <p:nvSpPr>
          <p:cNvPr id="194" name="Google Shape;194;g2a51017ce7d_0_21"/>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195" name="Google Shape;195;g2a51017ce7d_0_2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34673ce44b2_0_128" descr="This slide contains links to the fourth video and transcript for this module. "/>
          <p:cNvSpPr txBox="1">
            <a:spLocks noGrp="1"/>
          </p:cNvSpPr>
          <p:nvPr>
            <p:ph type="title" idx="4294967295"/>
          </p:nvPr>
        </p:nvSpPr>
        <p:spPr>
          <a:xfrm>
            <a:off x="950623" y="775648"/>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it-IT" sz="2400" b="1" i="0" u="none" strike="noStrike" kern="0" cap="none" spc="0" normalizeH="0" baseline="0" noProof="0">
                <a:ln>
                  <a:noFill/>
                </a:ln>
                <a:solidFill>
                  <a:srgbClr val="003764"/>
                </a:solidFill>
                <a:effectLst/>
                <a:uLnTx/>
                <a:uFillTx/>
                <a:latin typeface="Arial"/>
                <a:ea typeface="Arial"/>
                <a:cs typeface="Arial"/>
                <a:sym typeface="Arial"/>
              </a:rPr>
              <a:t>Module 2 Video 4: Generative AI outputs</a:t>
            </a:r>
          </a:p>
        </p:txBody>
      </p:sp>
      <p:sp>
        <p:nvSpPr>
          <p:cNvPr id="201" name="Google Shape;201;g34673ce44b2_0_128"/>
          <p:cNvSpPr txBox="1"/>
          <p:nvPr/>
        </p:nvSpPr>
        <p:spPr>
          <a:xfrm>
            <a:off x="2930033" y="2366295"/>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3"/>
              </a:rPr>
              <a:t>Click here to watch</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Module 2 Video 4: Generative AI outputs</a:t>
            </a:r>
            <a:endParaRPr sz="2400" b="1" i="0" u="none" strike="noStrike" cap="none" dirty="0">
              <a:solidFill>
                <a:srgbClr val="003764"/>
              </a:solidFill>
              <a:latin typeface="Arial"/>
              <a:ea typeface="Arial"/>
              <a:cs typeface="Arial"/>
              <a:sym typeface="Arial"/>
            </a:endParaRPr>
          </a:p>
        </p:txBody>
      </p:sp>
      <p:pic>
        <p:nvPicPr>
          <p:cNvPr id="202" name="Google Shape;202;g34673ce44b2_0_12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53182" y="1459361"/>
            <a:ext cx="2476851" cy="2476851"/>
          </a:xfrm>
          <a:prstGeom prst="rect">
            <a:avLst/>
          </a:prstGeom>
          <a:noFill/>
          <a:ln>
            <a:noFill/>
          </a:ln>
        </p:spPr>
      </p:pic>
      <p:sp>
        <p:nvSpPr>
          <p:cNvPr id="203" name="Google Shape;203;g34673ce44b2_0_128"/>
          <p:cNvSpPr txBox="1"/>
          <p:nvPr/>
        </p:nvSpPr>
        <p:spPr>
          <a:xfrm>
            <a:off x="2930033" y="4252445"/>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5"/>
              </a:rPr>
              <a:t>Click here to read the transcript of</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Module 2 Video 4: Generative AI outputs</a:t>
            </a:r>
            <a:endParaRPr sz="2400" b="1" i="0" u="none" strike="noStrike" cap="none" dirty="0">
              <a:solidFill>
                <a:srgbClr val="003764"/>
              </a:solidFill>
              <a:latin typeface="Arial"/>
              <a:ea typeface="Arial"/>
              <a:cs typeface="Arial"/>
              <a:sym typeface="Arial"/>
            </a:endParaRPr>
          </a:p>
        </p:txBody>
      </p:sp>
      <p:pic>
        <p:nvPicPr>
          <p:cNvPr id="204" name="Google Shape;204;g34673ce44b2_0_128">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734934" y="3775273"/>
            <a:ext cx="1913349" cy="1913349"/>
          </a:xfrm>
          <a:prstGeom prst="rect">
            <a:avLst/>
          </a:prstGeom>
          <a:noFill/>
          <a:ln>
            <a:noFill/>
          </a:ln>
        </p:spPr>
      </p:pic>
      <p:sp>
        <p:nvSpPr>
          <p:cNvPr id="2" name="Google Shape;213;g3466b53d731_0_174">
            <a:extLst>
              <a:ext uri="{FF2B5EF4-FFF2-40B4-BE49-F238E27FC236}">
                <a16:creationId xmlns:a16="http://schemas.microsoft.com/office/drawing/2014/main" id="{E00D15AE-26F1-FAF7-0109-B5F1C2140F16}"/>
              </a:ext>
            </a:extLst>
          </p:cNvPr>
          <p:cNvSpPr txBox="1"/>
          <p:nvPr/>
        </p:nvSpPr>
        <p:spPr>
          <a:xfrm>
            <a:off x="644570" y="5579337"/>
            <a:ext cx="8751850" cy="51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GB" sz="1600" b="1" dirty="0">
                <a:solidFill>
                  <a:srgbClr val="003764"/>
                </a:solidFill>
                <a:hlinkClick r:id="rId7"/>
              </a:rPr>
              <a:t>There is further reading and viewing available on the Chartered College of Teaching site.</a:t>
            </a:r>
            <a:endParaRPr lang="en-US" sz="1600"/>
          </a:p>
        </p:txBody>
      </p:sp>
      <p:sp>
        <p:nvSpPr>
          <p:cNvPr id="205" name="Google Shape;205;g34673ce44b2_0_128"/>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206" name="Google Shape;206;g34673ce44b2_0_128"/>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2a51017ce7d_0_74" descr="This slide contains information on the &quot;output&quot; stage in a black box / AI system.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A black box system - output</a:t>
            </a:r>
            <a:endParaRPr/>
          </a:p>
        </p:txBody>
      </p:sp>
      <p:sp>
        <p:nvSpPr>
          <p:cNvPr id="212" name="Google Shape;212;g2a51017ce7d_0_74" descr="Diagram of the process of AI including input, a black box, and output. "/>
          <p:cNvSpPr txBox="1"/>
          <p:nvPr/>
        </p:nvSpPr>
        <p:spPr>
          <a:xfrm>
            <a:off x="6691815" y="581619"/>
            <a:ext cx="1112400" cy="101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Input</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(Prompt)</a:t>
            </a:r>
            <a:endParaRPr sz="1100" b="0" i="0" u="none" strike="noStrike" cap="none">
              <a:solidFill>
                <a:schemeClr val="dk1"/>
              </a:solidFill>
              <a:latin typeface="Arial"/>
              <a:ea typeface="Arial"/>
              <a:cs typeface="Arial"/>
              <a:sym typeface="Arial"/>
            </a:endParaRPr>
          </a:p>
        </p:txBody>
      </p:sp>
      <p:sp>
        <p:nvSpPr>
          <p:cNvPr id="213" name="Google Shape;213;g2a51017ce7d_0_74" descr="Diagram of the process of AI including input, a black box, and output. "/>
          <p:cNvSpPr/>
          <p:nvPr/>
        </p:nvSpPr>
        <p:spPr>
          <a:xfrm>
            <a:off x="7630017" y="932775"/>
            <a:ext cx="324321" cy="164392"/>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214" name="Google Shape;214;g2a51017ce7d_0_74" descr="Diagram of the process of AI including input, a black box, and output. "/>
          <p:cNvSpPr/>
          <p:nvPr/>
        </p:nvSpPr>
        <p:spPr>
          <a:xfrm>
            <a:off x="8151790" y="291092"/>
            <a:ext cx="1213626" cy="1231764"/>
          </a:xfrm>
          <a:prstGeom prst="cube">
            <a:avLst>
              <a:gd name="adj" fmla="val 19893"/>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GB" sz="1700" b="0" i="0" u="none" strike="noStrike" cap="none">
                <a:solidFill>
                  <a:schemeClr val="lt1"/>
                </a:solidFill>
                <a:latin typeface="Arial"/>
                <a:ea typeface="Arial"/>
                <a:cs typeface="Arial"/>
                <a:sym typeface="Arial"/>
              </a:rPr>
              <a:t>AI </a:t>
            </a:r>
            <a:endParaRPr sz="17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Arial"/>
                <a:ea typeface="Arial"/>
                <a:cs typeface="Arial"/>
                <a:sym typeface="Arial"/>
              </a:rPr>
              <a:t>system</a:t>
            </a:r>
            <a:endParaRPr sz="1100" b="0" i="0" u="none" strike="noStrike" cap="none">
              <a:solidFill>
                <a:schemeClr val="lt1"/>
              </a:solidFill>
              <a:latin typeface="Arial"/>
              <a:ea typeface="Arial"/>
              <a:cs typeface="Arial"/>
              <a:sym typeface="Arial"/>
            </a:endParaRPr>
          </a:p>
        </p:txBody>
      </p:sp>
      <p:sp>
        <p:nvSpPr>
          <p:cNvPr id="215" name="Google Shape;215;g2a51017ce7d_0_74" descr="Diagram of the process of AI including input, a black box, and output. "/>
          <p:cNvSpPr/>
          <p:nvPr/>
        </p:nvSpPr>
        <p:spPr>
          <a:xfrm>
            <a:off x="9562900" y="932775"/>
            <a:ext cx="324321" cy="164392"/>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216" name="Google Shape;216;g2a51017ce7d_0_74" descr="Flow chart showing that the output from AI can be in the form of text, image, video, audio or code"/>
          <p:cNvSpPr/>
          <p:nvPr/>
        </p:nvSpPr>
        <p:spPr>
          <a:xfrm>
            <a:off x="10033434" y="571114"/>
            <a:ext cx="1549500" cy="1026305"/>
          </a:xfrm>
          <a:prstGeom prst="roundRect">
            <a:avLst>
              <a:gd name="adj" fmla="val 16667"/>
            </a:avLst>
          </a:prstGeom>
          <a:noFill/>
          <a:ln w="38100" cap="flat" cmpd="sng">
            <a:solidFill>
              <a:srgbClr val="B5DD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g2a51017ce7d_0_74" descr="Diagram of the process of AI including input, a black box, and output. "/>
          <p:cNvSpPr txBox="1"/>
          <p:nvPr/>
        </p:nvSpPr>
        <p:spPr>
          <a:xfrm>
            <a:off x="10021891" y="547401"/>
            <a:ext cx="1549627" cy="1026463"/>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Output</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(Text, image,      video, audio or code)</a:t>
            </a:r>
            <a:endParaRPr sz="1100" b="0" i="0" u="none" strike="noStrike" cap="none">
              <a:solidFill>
                <a:schemeClr val="dk1"/>
              </a:solidFill>
              <a:latin typeface="Arial"/>
              <a:ea typeface="Arial"/>
              <a:cs typeface="Arial"/>
              <a:sym typeface="Arial"/>
            </a:endParaRPr>
          </a:p>
        </p:txBody>
      </p:sp>
      <p:sp>
        <p:nvSpPr>
          <p:cNvPr id="218" name="Google Shape;218;g2a51017ce7d_0_74"/>
          <p:cNvSpPr txBox="1">
            <a:spLocks noGrp="1"/>
          </p:cNvSpPr>
          <p:nvPr>
            <p:ph type="body" idx="1"/>
          </p:nvPr>
        </p:nvSpPr>
        <p:spPr>
          <a:xfrm>
            <a:off x="647550" y="1764125"/>
            <a:ext cx="10956900" cy="4291200"/>
          </a:xfrm>
          <a:prstGeom prst="rect">
            <a:avLst/>
          </a:prstGeom>
          <a:noFill/>
          <a:ln>
            <a:noFill/>
          </a:ln>
        </p:spPr>
        <p:txBody>
          <a:bodyPr spcFirstLastPara="1" wrap="square" lIns="0" tIns="0" rIns="0" bIns="0" anchor="t" anchorCtr="0">
            <a:noAutofit/>
          </a:bodyPr>
          <a:lstStyle/>
          <a:p>
            <a:pPr marL="457200" lvl="0" indent="-342900" algn="l" rtl="0">
              <a:lnSpc>
                <a:spcPct val="100000"/>
              </a:lnSpc>
              <a:spcBef>
                <a:spcPts val="900"/>
              </a:spcBef>
              <a:spcAft>
                <a:spcPts val="0"/>
              </a:spcAft>
              <a:buSzPts val="1800"/>
              <a:buChar char="●"/>
            </a:pPr>
            <a:r>
              <a:rPr lang="en-GB" dirty="0">
                <a:solidFill>
                  <a:schemeClr val="tx1"/>
                </a:solidFill>
              </a:rPr>
              <a:t>AI systems generate outputs based on user prompts.</a:t>
            </a:r>
            <a:endParaRPr dirty="0">
              <a:solidFill>
                <a:schemeClr val="tx1"/>
              </a:solidFill>
            </a:endParaRPr>
          </a:p>
          <a:p>
            <a:pPr marL="457200" lvl="0" indent="-342900" algn="l" rtl="0">
              <a:lnSpc>
                <a:spcPct val="100000"/>
              </a:lnSpc>
              <a:spcBef>
                <a:spcPts val="1000"/>
              </a:spcBef>
              <a:spcAft>
                <a:spcPts val="0"/>
              </a:spcAft>
              <a:buSzPts val="1800"/>
              <a:buChar char="●"/>
            </a:pPr>
            <a:r>
              <a:rPr lang="en-GB" dirty="0">
                <a:solidFill>
                  <a:schemeClr val="tx1"/>
                </a:solidFill>
              </a:rPr>
              <a:t>These outputs can be in many forms, including text, images, audio, video and code.</a:t>
            </a:r>
            <a:endParaRPr dirty="0">
              <a:solidFill>
                <a:schemeClr val="tx1"/>
              </a:solidFill>
            </a:endParaRPr>
          </a:p>
          <a:p>
            <a:pPr marL="457200" lvl="0" indent="-342900" algn="l" rtl="0">
              <a:lnSpc>
                <a:spcPct val="100000"/>
              </a:lnSpc>
              <a:spcBef>
                <a:spcPts val="1000"/>
              </a:spcBef>
              <a:spcAft>
                <a:spcPts val="0"/>
              </a:spcAft>
              <a:buSzPts val="1800"/>
              <a:buChar char="●"/>
            </a:pPr>
            <a:r>
              <a:rPr lang="en-GB" dirty="0">
                <a:solidFill>
                  <a:schemeClr val="tx1"/>
                </a:solidFill>
              </a:rPr>
              <a:t>The nature of the output depends on the user's specific prompt and the AI's prior learning.</a:t>
            </a:r>
            <a:endParaRPr dirty="0">
              <a:solidFill>
                <a:schemeClr val="tx1"/>
              </a:solidFill>
            </a:endParaRPr>
          </a:p>
          <a:p>
            <a:pPr marL="457200" lvl="0" indent="-342900" algn="l" rtl="0">
              <a:lnSpc>
                <a:spcPct val="100000"/>
              </a:lnSpc>
              <a:spcBef>
                <a:spcPts val="1000"/>
              </a:spcBef>
              <a:spcAft>
                <a:spcPts val="0"/>
              </a:spcAft>
              <a:buSzPts val="1800"/>
              <a:buChar char="●"/>
            </a:pPr>
            <a:r>
              <a:rPr lang="en-GB" dirty="0">
                <a:solidFill>
                  <a:schemeClr val="tx1"/>
                </a:solidFill>
              </a:rPr>
              <a:t>AI generated outputs can be fine-tuned by providing feedback to the AI system through further prompting.</a:t>
            </a:r>
            <a:endParaRPr dirty="0">
              <a:solidFill>
                <a:schemeClr val="tx1"/>
              </a:solidFill>
            </a:endParaRPr>
          </a:p>
          <a:p>
            <a:pPr marL="457200" lvl="0" indent="-342900" algn="l" rtl="0">
              <a:lnSpc>
                <a:spcPct val="100000"/>
              </a:lnSpc>
              <a:spcBef>
                <a:spcPts val="1000"/>
              </a:spcBef>
              <a:spcAft>
                <a:spcPts val="0"/>
              </a:spcAft>
              <a:buSzPts val="1800"/>
              <a:buChar char="●"/>
            </a:pPr>
            <a:r>
              <a:rPr lang="en-GB" dirty="0">
                <a:solidFill>
                  <a:schemeClr val="tx1"/>
                </a:solidFill>
              </a:rPr>
              <a:t>Fine-tuning prompts can also request changes to the length, tone and complexity of the outputs.</a:t>
            </a:r>
          </a:p>
          <a:p>
            <a:pPr marL="457200" lvl="0" indent="-342900" algn="l" rtl="0">
              <a:lnSpc>
                <a:spcPct val="100000"/>
              </a:lnSpc>
              <a:spcBef>
                <a:spcPts val="1000"/>
              </a:spcBef>
              <a:spcAft>
                <a:spcPts val="0"/>
              </a:spcAft>
              <a:buSzPts val="1800"/>
              <a:buChar char="●"/>
            </a:pPr>
            <a:r>
              <a:rPr lang="en-GB" dirty="0">
                <a:solidFill>
                  <a:schemeClr val="tx1"/>
                </a:solidFill>
              </a:rPr>
              <a:t>It is essential to critically evaluate all AI-generated outputs to ensure they are suitable for the intended purpose. This is similar to reviewing any resource before use and includes being aware of the limitations of generative AI.</a:t>
            </a:r>
            <a:endParaRPr dirty="0">
              <a:solidFill>
                <a:schemeClr val="tx1"/>
              </a:solidFill>
            </a:endParaRPr>
          </a:p>
          <a:p>
            <a:pPr marL="0" lvl="0" indent="0" algn="l" rtl="0">
              <a:lnSpc>
                <a:spcPct val="100000"/>
              </a:lnSpc>
              <a:spcBef>
                <a:spcPts val="1200"/>
              </a:spcBef>
              <a:spcAft>
                <a:spcPts val="0"/>
              </a:spcAft>
              <a:buSzPts val="1800"/>
              <a:buNone/>
            </a:pPr>
            <a:endParaRPr b="1" dirty="0"/>
          </a:p>
        </p:txBody>
      </p:sp>
      <p:sp>
        <p:nvSpPr>
          <p:cNvPr id="219" name="Google Shape;219;g2a51017ce7d_0_74"/>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220" name="Google Shape;220;g2a51017ce7d_0_7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34673ce44b2_0_141" descr="This slide contains links to the fifth video and transcript for this module. "/>
          <p:cNvSpPr txBox="1">
            <a:spLocks noGrp="1"/>
          </p:cNvSpPr>
          <p:nvPr>
            <p:ph type="title" idx="4294967295"/>
          </p:nvPr>
        </p:nvSpPr>
        <p:spPr>
          <a:xfrm>
            <a:off x="715233" y="702671"/>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Module 2 Video 5: Limitations of generative AI systems</a:t>
            </a:r>
          </a:p>
        </p:txBody>
      </p:sp>
      <p:sp>
        <p:nvSpPr>
          <p:cNvPr id="226" name="Google Shape;226;g34673ce44b2_0_141"/>
          <p:cNvSpPr txBox="1"/>
          <p:nvPr/>
        </p:nvSpPr>
        <p:spPr>
          <a:xfrm>
            <a:off x="2721803" y="224860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3"/>
              </a:rPr>
              <a:t>Click here to watch</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Module 2 Video 5: Limitations of generative AI systems</a:t>
            </a:r>
            <a:endParaRPr sz="2400" b="1" i="0" u="none" strike="noStrike" cap="none" dirty="0">
              <a:solidFill>
                <a:srgbClr val="003764"/>
              </a:solidFill>
              <a:latin typeface="Arial"/>
              <a:ea typeface="Arial"/>
              <a:cs typeface="Arial"/>
              <a:sym typeface="Arial"/>
            </a:endParaRPr>
          </a:p>
        </p:txBody>
      </p:sp>
      <p:pic>
        <p:nvPicPr>
          <p:cNvPr id="227" name="Google Shape;227;g34673ce44b2_0_14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228" name="Google Shape;228;g34673ce44b2_0_141"/>
          <p:cNvSpPr txBox="1"/>
          <p:nvPr/>
        </p:nvSpPr>
        <p:spPr>
          <a:xfrm>
            <a:off x="2721803" y="41347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5"/>
              </a:rPr>
              <a:t>Click here to read the transcript of</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Module 2 Video 5: Limitations of generative AI systems</a:t>
            </a:r>
            <a:endParaRPr sz="2400" b="1" i="0" u="none" strike="noStrike" cap="none" dirty="0">
              <a:solidFill>
                <a:srgbClr val="003764"/>
              </a:solidFill>
              <a:latin typeface="Arial"/>
              <a:ea typeface="Arial"/>
              <a:cs typeface="Arial"/>
              <a:sym typeface="Arial"/>
            </a:endParaRPr>
          </a:p>
        </p:txBody>
      </p:sp>
      <p:pic>
        <p:nvPicPr>
          <p:cNvPr id="229" name="Google Shape;229;g34673ce44b2_0_141">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2" name="Google Shape;213;g3466b53d731_0_174">
            <a:extLst>
              <a:ext uri="{FF2B5EF4-FFF2-40B4-BE49-F238E27FC236}">
                <a16:creationId xmlns:a16="http://schemas.microsoft.com/office/drawing/2014/main" id="{81452BBD-D228-6254-0F82-801438F7BF88}"/>
              </a:ext>
            </a:extLst>
          </p:cNvPr>
          <p:cNvSpPr txBox="1"/>
          <p:nvPr/>
        </p:nvSpPr>
        <p:spPr>
          <a:xfrm>
            <a:off x="644570" y="5579337"/>
            <a:ext cx="8751850" cy="51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GB" sz="1600" b="1" dirty="0">
                <a:solidFill>
                  <a:srgbClr val="003764"/>
                </a:solidFill>
                <a:hlinkClick r:id="rId7"/>
              </a:rPr>
              <a:t>There is further reading and viewing available on the Chartered College of Teaching site.</a:t>
            </a:r>
            <a:endParaRPr lang="en-US" sz="1600"/>
          </a:p>
        </p:txBody>
      </p:sp>
      <p:sp>
        <p:nvSpPr>
          <p:cNvPr id="230" name="Google Shape;230;g34673ce44b2_0_141"/>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231" name="Google Shape;231;g34673ce44b2_0_14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5"/>
        <p:cNvGrpSpPr/>
        <p:nvPr/>
      </p:nvGrpSpPr>
      <p:grpSpPr>
        <a:xfrm>
          <a:off x="0" y="0"/>
          <a:ext cx="0" cy="0"/>
          <a:chOff x="0" y="0"/>
          <a:chExt cx="0" cy="0"/>
        </a:xfrm>
      </p:grpSpPr>
      <p:sp>
        <p:nvSpPr>
          <p:cNvPr id="236" name="Google Shape;236;g2a51017ce7d_0_116" descr="This slide contains a summary of some of the key information so far.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a:buSzPts val="2400"/>
            </a:pPr>
            <a:r>
              <a:rPr lang="en-GB"/>
              <a:t>Summary of key information from this module</a:t>
            </a:r>
            <a:endParaRPr/>
          </a:p>
        </p:txBody>
      </p:sp>
      <p:sp>
        <p:nvSpPr>
          <p:cNvPr id="237" name="Google Shape;237;g2a51017ce7d_0_116"/>
          <p:cNvSpPr txBox="1">
            <a:spLocks noGrp="1"/>
          </p:cNvSpPr>
          <p:nvPr>
            <p:ph type="body" idx="1"/>
          </p:nvPr>
        </p:nvSpPr>
        <p:spPr>
          <a:xfrm>
            <a:off x="626325" y="1013450"/>
            <a:ext cx="10775700" cy="5041800"/>
          </a:xfrm>
          <a:prstGeom prst="rect">
            <a:avLst/>
          </a:prstGeom>
          <a:noFill/>
          <a:ln>
            <a:noFill/>
          </a:ln>
        </p:spPr>
        <p:txBody>
          <a:bodyPr spcFirstLastPara="1" wrap="square" lIns="0" tIns="0" rIns="0" bIns="0" anchor="t" anchorCtr="0">
            <a:noAutofit/>
          </a:bodyPr>
          <a:lstStyle/>
          <a:p>
            <a:pPr marL="457200" lvl="0" indent="-330200" algn="l" rtl="0">
              <a:lnSpc>
                <a:spcPct val="115000"/>
              </a:lnSpc>
              <a:spcBef>
                <a:spcPts val="0"/>
              </a:spcBef>
              <a:spcAft>
                <a:spcPts val="0"/>
              </a:spcAft>
              <a:buSzPts val="1600"/>
              <a:buChar char="●"/>
            </a:pPr>
            <a:r>
              <a:rPr lang="en-GB" sz="1600" b="1"/>
              <a:t>AI systems can generate incorrect or misleading information</a:t>
            </a:r>
            <a:r>
              <a:rPr lang="en-GB" sz="1600"/>
              <a:t>, known as "hallucinations". These can be nonsensical or more subtle, such as fabricated facts or non-existent links.</a:t>
            </a:r>
            <a:endParaRPr sz="1600"/>
          </a:p>
          <a:p>
            <a:pPr marL="457200" lvl="0" indent="-330200" algn="l" rtl="0">
              <a:lnSpc>
                <a:spcPct val="115000"/>
              </a:lnSpc>
              <a:spcBef>
                <a:spcPts val="1000"/>
              </a:spcBef>
              <a:spcAft>
                <a:spcPts val="0"/>
              </a:spcAft>
              <a:buSzPts val="1600"/>
              <a:buChar char="●"/>
            </a:pPr>
            <a:r>
              <a:rPr lang="en-GB" sz="1600" b="1"/>
              <a:t>Hallucinations occur because AI models make predictions based on patterns in their training data</a:t>
            </a:r>
            <a:r>
              <a:rPr lang="en-GB" sz="1600"/>
              <a:t>. If the training data is incomplete, biased, or flawed, the AI system may learn incorrect patterns.</a:t>
            </a:r>
            <a:endParaRPr sz="1600"/>
          </a:p>
          <a:p>
            <a:pPr marL="457200" lvl="0" indent="-330200" algn="l" rtl="0">
              <a:lnSpc>
                <a:spcPct val="115000"/>
              </a:lnSpc>
              <a:spcBef>
                <a:spcPts val="1000"/>
              </a:spcBef>
              <a:spcAft>
                <a:spcPts val="0"/>
              </a:spcAft>
              <a:buSzPts val="1600"/>
              <a:buChar char="●"/>
            </a:pPr>
            <a:r>
              <a:rPr lang="en-GB" sz="1600" b="1"/>
              <a:t>AI models lack real-world understanding</a:t>
            </a:r>
            <a:r>
              <a:rPr lang="en-GB" sz="1600"/>
              <a:t> and may fill in the gaps incorrectly, leading to errors.</a:t>
            </a:r>
            <a:endParaRPr sz="1600"/>
          </a:p>
          <a:p>
            <a:pPr marL="457200" lvl="0" indent="-330200" algn="l" rtl="0">
              <a:lnSpc>
                <a:spcPct val="115000"/>
              </a:lnSpc>
              <a:spcBef>
                <a:spcPts val="1000"/>
              </a:spcBef>
              <a:spcAft>
                <a:spcPts val="0"/>
              </a:spcAft>
              <a:buSzPts val="1600"/>
              <a:buChar char="●"/>
            </a:pPr>
            <a:r>
              <a:rPr lang="en-GB" sz="1600" b="1"/>
              <a:t>It is essential to check AI outputs and cross-reference information</a:t>
            </a:r>
            <a:r>
              <a:rPr lang="en-GB" sz="1600"/>
              <a:t>. Users are responsible for both the input and output of AI tools.</a:t>
            </a:r>
            <a:endParaRPr sz="1600"/>
          </a:p>
          <a:p>
            <a:pPr marL="457200" lvl="0" indent="-330200" algn="l" rtl="0">
              <a:lnSpc>
                <a:spcPct val="115000"/>
              </a:lnSpc>
              <a:spcBef>
                <a:spcPts val="1000"/>
              </a:spcBef>
              <a:spcAft>
                <a:spcPts val="0"/>
              </a:spcAft>
              <a:buSzPts val="1600"/>
              <a:buChar char="●"/>
            </a:pPr>
            <a:r>
              <a:rPr lang="en-GB" sz="1600" b="1"/>
              <a:t>An AI system can reflect biases</a:t>
            </a:r>
            <a:r>
              <a:rPr lang="en-GB" sz="1600"/>
              <a:t> present in its training data or algorithms, such as racial or gender bias. This can result from flawed training data or developer choices.</a:t>
            </a:r>
            <a:endParaRPr sz="1600"/>
          </a:p>
          <a:p>
            <a:pPr marL="457200" lvl="0" indent="-330200" algn="l" rtl="0">
              <a:lnSpc>
                <a:spcPct val="115000"/>
              </a:lnSpc>
              <a:spcBef>
                <a:spcPts val="1000"/>
              </a:spcBef>
              <a:spcAft>
                <a:spcPts val="0"/>
              </a:spcAft>
              <a:buSzPts val="1600"/>
              <a:buChar char="●"/>
            </a:pPr>
            <a:r>
              <a:rPr lang="en-GB" sz="1600" b="1"/>
              <a:t>AI can sound convincing, even when incorrect</a:t>
            </a:r>
            <a:r>
              <a:rPr lang="en-GB" sz="1600"/>
              <a:t>. It is essential to remember AI is a machine, despite any human-like qualities.</a:t>
            </a:r>
            <a:endParaRPr sz="1600"/>
          </a:p>
          <a:p>
            <a:pPr marL="457200" lvl="0" indent="-330200" algn="l" rtl="0">
              <a:lnSpc>
                <a:spcPct val="115000"/>
              </a:lnSpc>
              <a:spcBef>
                <a:spcPts val="1000"/>
              </a:spcBef>
              <a:spcAft>
                <a:spcPts val="0"/>
              </a:spcAft>
              <a:buSzPts val="1600"/>
              <a:buChar char="●"/>
            </a:pPr>
            <a:r>
              <a:rPr lang="en-GB" sz="1600" b="1"/>
              <a:t>Human oversight is crucial when using AI</a:t>
            </a:r>
            <a:r>
              <a:rPr lang="en-GB" sz="1600"/>
              <a:t>, particularly for educators. Users are accountable and responsible for their use of AI.</a:t>
            </a:r>
            <a:endParaRPr sz="1600"/>
          </a:p>
          <a:p>
            <a:pPr marL="457200" lvl="0" indent="-330200" algn="l" rtl="0">
              <a:lnSpc>
                <a:spcPct val="115000"/>
              </a:lnSpc>
              <a:spcBef>
                <a:spcPts val="1000"/>
              </a:spcBef>
              <a:spcAft>
                <a:spcPts val="1000"/>
              </a:spcAft>
              <a:buSzPts val="1600"/>
              <a:buChar char="●"/>
            </a:pPr>
            <a:r>
              <a:rPr lang="en-GB" sz="1600" b="1"/>
              <a:t>Critical thinking is essential</a:t>
            </a:r>
            <a:r>
              <a:rPr lang="en-GB" sz="1600"/>
              <a:t> when using AI and evaluating its outputs.</a:t>
            </a:r>
            <a:endParaRPr i="1"/>
          </a:p>
        </p:txBody>
      </p:sp>
      <p:sp>
        <p:nvSpPr>
          <p:cNvPr id="238" name="Google Shape;238;g2a51017ce7d_0_116"/>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239" name="Google Shape;239;g2a51017ce7d_0_116"/>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34673ce44b2_0_154" descr="This slide contains links to the sixth video and transcript for this module. "/>
          <p:cNvSpPr txBox="1">
            <a:spLocks noGrp="1"/>
          </p:cNvSpPr>
          <p:nvPr>
            <p:ph type="title" idx="4294967295"/>
          </p:nvPr>
        </p:nvSpPr>
        <p:spPr>
          <a:xfrm>
            <a:off x="647724" y="65795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Module 2 Video 6: AI and sustainability</a:t>
            </a:r>
          </a:p>
        </p:txBody>
      </p:sp>
      <p:sp>
        <p:nvSpPr>
          <p:cNvPr id="245" name="Google Shape;245;g34673ce44b2_0_154"/>
          <p:cNvSpPr txBox="1"/>
          <p:nvPr/>
        </p:nvSpPr>
        <p:spPr>
          <a:xfrm>
            <a:off x="2721803" y="224860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3"/>
              </a:rPr>
              <a:t>Click here to watch</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Module 2 Video 6: AI and sustainability</a:t>
            </a:r>
            <a:endParaRPr sz="2400" b="1" i="0" u="none" strike="noStrike" cap="none" dirty="0">
              <a:solidFill>
                <a:srgbClr val="003764"/>
              </a:solidFill>
              <a:latin typeface="Arial"/>
              <a:ea typeface="Arial"/>
              <a:cs typeface="Arial"/>
              <a:sym typeface="Arial"/>
            </a:endParaRPr>
          </a:p>
        </p:txBody>
      </p:sp>
      <p:pic>
        <p:nvPicPr>
          <p:cNvPr id="246" name="Google Shape;246;g34673ce44b2_0_15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247" name="Google Shape;247;g34673ce44b2_0_154"/>
          <p:cNvSpPr txBox="1"/>
          <p:nvPr/>
        </p:nvSpPr>
        <p:spPr>
          <a:xfrm>
            <a:off x="2721803" y="41347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5"/>
              </a:rPr>
              <a:t>Click here to read the transcript of</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Module 2 Video 6: AI and sustainability</a:t>
            </a:r>
            <a:endParaRPr sz="2400" b="1" i="0" u="none" strike="noStrike" cap="none" dirty="0">
              <a:solidFill>
                <a:srgbClr val="003764"/>
              </a:solidFill>
              <a:latin typeface="Arial"/>
              <a:ea typeface="Arial"/>
              <a:cs typeface="Arial"/>
              <a:sym typeface="Arial"/>
            </a:endParaRPr>
          </a:p>
        </p:txBody>
      </p:sp>
      <p:pic>
        <p:nvPicPr>
          <p:cNvPr id="248" name="Google Shape;248;g34673ce44b2_0_154">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3" name="Google Shape;213;g3466b53d731_0_174">
            <a:extLst>
              <a:ext uri="{FF2B5EF4-FFF2-40B4-BE49-F238E27FC236}">
                <a16:creationId xmlns:a16="http://schemas.microsoft.com/office/drawing/2014/main" id="{62B21A79-6E6D-A1C8-6E4B-74C1EC0FE3F5}"/>
              </a:ext>
            </a:extLst>
          </p:cNvPr>
          <p:cNvSpPr txBox="1"/>
          <p:nvPr/>
        </p:nvSpPr>
        <p:spPr>
          <a:xfrm>
            <a:off x="644570" y="5579337"/>
            <a:ext cx="8751850" cy="51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GB" sz="1600" b="1" dirty="0">
                <a:solidFill>
                  <a:srgbClr val="003764"/>
                </a:solidFill>
                <a:hlinkClick r:id="rId7"/>
              </a:rPr>
              <a:t>There is further reading and viewing available on the Chartered College of Teaching site.</a:t>
            </a:r>
            <a:endParaRPr lang="en-US" sz="1600"/>
          </a:p>
        </p:txBody>
      </p:sp>
      <p:sp>
        <p:nvSpPr>
          <p:cNvPr id="249" name="Google Shape;249;g34673ce44b2_0_154"/>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250" name="Google Shape;250;g34673ce44b2_0_15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g32c68872896_0_11" descr="This slide covers a summary of some of the key points from the previous video.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a:buSzPts val="2400"/>
            </a:pPr>
            <a:r>
              <a:rPr lang="en-GB"/>
              <a:t>Summary of video 6</a:t>
            </a:r>
            <a:endParaRPr/>
          </a:p>
        </p:txBody>
      </p:sp>
      <p:sp>
        <p:nvSpPr>
          <p:cNvPr id="256" name="Google Shape;256;g32c68872896_0_11"/>
          <p:cNvSpPr txBox="1">
            <a:spLocks noGrp="1"/>
          </p:cNvSpPr>
          <p:nvPr>
            <p:ph type="body" idx="1"/>
          </p:nvPr>
        </p:nvSpPr>
        <p:spPr>
          <a:xfrm>
            <a:off x="647550" y="1013450"/>
            <a:ext cx="10765800" cy="5041800"/>
          </a:xfrm>
          <a:prstGeom prst="rect">
            <a:avLst/>
          </a:prstGeom>
          <a:noFill/>
          <a:ln>
            <a:noFill/>
          </a:ln>
        </p:spPr>
        <p:txBody>
          <a:bodyPr spcFirstLastPara="1" wrap="square" lIns="0" tIns="0" rIns="0" bIns="0" anchor="t" anchorCtr="0">
            <a:noAutofit/>
          </a:bodyPr>
          <a:lstStyle/>
          <a:p>
            <a:pPr marL="457200" lvl="0" indent="-330200" algn="l" rtl="0">
              <a:lnSpc>
                <a:spcPct val="115000"/>
              </a:lnSpc>
              <a:spcBef>
                <a:spcPts val="0"/>
              </a:spcBef>
              <a:spcAft>
                <a:spcPts val="0"/>
              </a:spcAft>
              <a:buSzPts val="1600"/>
              <a:buChar char="●"/>
            </a:pPr>
            <a:r>
              <a:rPr lang="en-GB" b="1" dirty="0"/>
              <a:t>High energy demands</a:t>
            </a:r>
            <a:r>
              <a:rPr lang="en-GB" dirty="0"/>
              <a:t> - the physical hardware used by AI systems is resource intensive, both in maintaining and training these systems.</a:t>
            </a:r>
            <a:endParaRPr dirty="0"/>
          </a:p>
          <a:p>
            <a:pPr marL="457200" lvl="0" indent="-342900" algn="l" rtl="0">
              <a:lnSpc>
                <a:spcPct val="115000"/>
              </a:lnSpc>
              <a:spcBef>
                <a:spcPts val="1000"/>
              </a:spcBef>
              <a:spcAft>
                <a:spcPts val="0"/>
              </a:spcAft>
              <a:buSzPts val="1800"/>
              <a:buChar char="●"/>
            </a:pPr>
            <a:r>
              <a:rPr lang="en-GB" b="1" dirty="0"/>
              <a:t>Inefficient energy use</a:t>
            </a:r>
            <a:r>
              <a:rPr lang="en-GB" dirty="0"/>
              <a:t> - AI systems can consume as much as 10 times more energy than a traditional search engine.</a:t>
            </a:r>
            <a:endParaRPr dirty="0"/>
          </a:p>
          <a:p>
            <a:pPr marL="457200" lvl="0" indent="-342900" algn="l" rtl="0">
              <a:lnSpc>
                <a:spcPct val="115000"/>
              </a:lnSpc>
              <a:spcBef>
                <a:spcPts val="1000"/>
              </a:spcBef>
              <a:spcAft>
                <a:spcPts val="0"/>
              </a:spcAft>
              <a:buSzPts val="1800"/>
              <a:buChar char="●"/>
            </a:pPr>
            <a:r>
              <a:rPr lang="en-GB" b="1" dirty="0"/>
              <a:t>Mindful usage</a:t>
            </a:r>
            <a:r>
              <a:rPr lang="en-GB" dirty="0"/>
              <a:t> - consider whether the use of generative AI is always appropriate or required for a given task.</a:t>
            </a:r>
            <a:endParaRPr dirty="0"/>
          </a:p>
          <a:p>
            <a:pPr marL="457200" lvl="0" indent="-342900" algn="l" rtl="0">
              <a:lnSpc>
                <a:spcPct val="115000"/>
              </a:lnSpc>
              <a:spcBef>
                <a:spcPts val="1000"/>
              </a:spcBef>
              <a:spcAft>
                <a:spcPts val="1000"/>
              </a:spcAft>
              <a:buSzPts val="1800"/>
              <a:buChar char="●"/>
            </a:pPr>
            <a:r>
              <a:rPr lang="en-GB" b="1" dirty="0"/>
              <a:t>Potential benefits </a:t>
            </a:r>
            <a:r>
              <a:rPr lang="en-GB" dirty="0"/>
              <a:t>- large tech companies often invest in renewable energies and technologies to advance their energy practices in order to offset some of the negative impacts.</a:t>
            </a:r>
            <a:endParaRPr dirty="0"/>
          </a:p>
        </p:txBody>
      </p:sp>
      <p:sp>
        <p:nvSpPr>
          <p:cNvPr id="257" name="Google Shape;257;g32c68872896_0_11"/>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258" name="Google Shape;258;g32c68872896_0_1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pic>
        <p:nvPicPr>
          <p:cNvPr id="3" name="Picture 2" descr="Children in classroom">
            <a:extLst>
              <a:ext uri="{FF2B5EF4-FFF2-40B4-BE49-F238E27FC236}">
                <a16:creationId xmlns:a16="http://schemas.microsoft.com/office/drawing/2014/main" id="{20E69E45-5628-4503-5F91-B41B7FF3D52D}"/>
              </a:ext>
            </a:extLst>
          </p:cNvPr>
          <p:cNvPicPr>
            <a:picLocks noChangeAspect="1"/>
          </p:cNvPicPr>
          <p:nvPr/>
        </p:nvPicPr>
        <p:blipFill>
          <a:blip r:embed="rId3"/>
          <a:srcRect r="7821"/>
          <a:stretch>
            <a:fillRect/>
          </a:stretch>
        </p:blipFill>
        <p:spPr>
          <a:xfrm>
            <a:off x="5264533" y="0"/>
            <a:ext cx="6927467" cy="5010150"/>
          </a:xfrm>
          <a:prstGeom prst="rect">
            <a:avLst/>
          </a:prstGeom>
        </p:spPr>
      </p:pic>
      <p:pic>
        <p:nvPicPr>
          <p:cNvPr id="62" name="Google Shape;62;g34c327d5954_0_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98" y="0"/>
            <a:ext cx="12198097" cy="6858000"/>
          </a:xfrm>
          <a:prstGeom prst="rect">
            <a:avLst/>
          </a:prstGeom>
          <a:noFill/>
          <a:ln>
            <a:noFill/>
          </a:ln>
        </p:spPr>
      </p:pic>
      <p:sp>
        <p:nvSpPr>
          <p:cNvPr id="63" name="Google Shape;63;g34c327d5954_0_0" descr="This slide is an overview of the teacher toolkit modules. "/>
          <p:cNvSpPr txBox="1">
            <a:spLocks noGrp="1"/>
          </p:cNvSpPr>
          <p:nvPr>
            <p:ph type="title"/>
          </p:nvPr>
        </p:nvSpPr>
        <p:spPr>
          <a:xfrm>
            <a:off x="626334" y="501048"/>
            <a:ext cx="8600216"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The Safe and Effective Use of AI in Education module overview</a:t>
            </a:r>
            <a:endParaRPr/>
          </a:p>
        </p:txBody>
      </p:sp>
      <p:sp>
        <p:nvSpPr>
          <p:cNvPr id="64" name="Google Shape;64;g34c327d5954_0_0"/>
          <p:cNvSpPr txBox="1">
            <a:spLocks noGrp="1"/>
          </p:cNvSpPr>
          <p:nvPr>
            <p:ph type="body" idx="1"/>
          </p:nvPr>
        </p:nvSpPr>
        <p:spPr>
          <a:xfrm>
            <a:off x="647550" y="1361850"/>
            <a:ext cx="78834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100"/>
              <a:buNone/>
            </a:pPr>
            <a:r>
              <a:rPr lang="en-GB" sz="2000"/>
              <a:t>Module 1: Understanding AI in education</a:t>
            </a:r>
            <a:endParaRPr sz="2000"/>
          </a:p>
          <a:p>
            <a:pPr marL="0" lvl="0" indent="0" algn="l" rtl="0">
              <a:lnSpc>
                <a:spcPct val="100000"/>
              </a:lnSpc>
              <a:spcBef>
                <a:spcPts val="900"/>
              </a:spcBef>
              <a:spcAft>
                <a:spcPts val="0"/>
              </a:spcAft>
              <a:buSzPts val="1100"/>
              <a:buNone/>
            </a:pPr>
            <a:r>
              <a:rPr lang="en-GB" sz="2000" b="1"/>
              <a:t>Module 2: Interacting with generative AI in education</a:t>
            </a:r>
            <a:endParaRPr sz="2000" b="1"/>
          </a:p>
          <a:p>
            <a:pPr marL="0" lvl="0" indent="0" algn="l" rtl="0">
              <a:lnSpc>
                <a:spcPct val="100000"/>
              </a:lnSpc>
              <a:spcBef>
                <a:spcPts val="900"/>
              </a:spcBef>
              <a:spcAft>
                <a:spcPts val="0"/>
              </a:spcAft>
              <a:buSzPts val="1100"/>
              <a:buNone/>
            </a:pPr>
            <a:r>
              <a:rPr lang="en-GB" sz="2000"/>
              <a:t>Module 3: Developing the safe use of generative AI in education</a:t>
            </a:r>
            <a:endParaRPr sz="2000"/>
          </a:p>
          <a:p>
            <a:pPr marL="0" lvl="0" indent="0" algn="l" rtl="0">
              <a:lnSpc>
                <a:spcPct val="100000"/>
              </a:lnSpc>
              <a:spcBef>
                <a:spcPts val="900"/>
              </a:spcBef>
              <a:spcAft>
                <a:spcPts val="0"/>
              </a:spcAft>
              <a:buSzPts val="1100"/>
              <a:buNone/>
            </a:pPr>
            <a:r>
              <a:rPr lang="en-GB" sz="2000"/>
              <a:t>Module 4: Use cases of generative AI in education</a:t>
            </a:r>
            <a:endParaRPr sz="2000"/>
          </a:p>
          <a:p>
            <a:pPr marL="0" lvl="0" indent="0" algn="l" rtl="0">
              <a:lnSpc>
                <a:spcPct val="100000"/>
              </a:lnSpc>
              <a:spcBef>
                <a:spcPts val="900"/>
              </a:spcBef>
              <a:spcAft>
                <a:spcPts val="0"/>
              </a:spcAft>
              <a:buSzPts val="1800"/>
              <a:buNone/>
            </a:pPr>
            <a:endParaRPr sz="2000"/>
          </a:p>
          <a:p>
            <a:pPr marL="0" lvl="0" indent="0" algn="l" rtl="0">
              <a:lnSpc>
                <a:spcPct val="100000"/>
              </a:lnSpc>
              <a:spcBef>
                <a:spcPts val="900"/>
              </a:spcBef>
              <a:spcAft>
                <a:spcPts val="0"/>
              </a:spcAft>
              <a:buSzPts val="1100"/>
              <a:buNone/>
            </a:pPr>
            <a:r>
              <a:rPr lang="en-GB" sz="2000"/>
              <a:t>The Safe and Effective Use of AI in Education: Leadership Toolkit</a:t>
            </a:r>
            <a:endParaRPr sz="2000"/>
          </a:p>
        </p:txBody>
      </p:sp>
      <p:sp>
        <p:nvSpPr>
          <p:cNvPr id="65" name="Google Shape;65;g34c327d5954_0_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66" name="Google Shape;66;g34c327d5954_0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2"/>
        <p:cNvGrpSpPr/>
        <p:nvPr/>
      </p:nvGrpSpPr>
      <p:grpSpPr>
        <a:xfrm>
          <a:off x="0" y="0"/>
          <a:ext cx="0" cy="0"/>
          <a:chOff x="0" y="0"/>
          <a:chExt cx="0" cy="0"/>
        </a:xfrm>
      </p:grpSpPr>
      <p:sp>
        <p:nvSpPr>
          <p:cNvPr id="263" name="Google Shape;263;g3af9175a15e_0_0" descr="Links to additional reading from the Chartered College of Teaching"/>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dirty="0"/>
              <a:t>Additional reading</a:t>
            </a:r>
            <a:endParaRPr dirty="0"/>
          </a:p>
        </p:txBody>
      </p:sp>
      <p:pic>
        <p:nvPicPr>
          <p:cNvPr id="2" name="Picture 1" descr="Chartered College of Teaching - Chartered College of Teaching">
            <a:extLst>
              <a:ext uri="{FF2B5EF4-FFF2-40B4-BE49-F238E27FC236}">
                <a16:creationId xmlns:a16="http://schemas.microsoft.com/office/drawing/2014/main" id="{DF0167EB-8B09-D204-4F2F-A2ACA44FC107}"/>
              </a:ext>
            </a:extLst>
          </p:cNvPr>
          <p:cNvPicPr>
            <a:picLocks noChangeAspect="1"/>
          </p:cNvPicPr>
          <p:nvPr/>
        </p:nvPicPr>
        <p:blipFill>
          <a:blip r:embed="rId3"/>
          <a:stretch>
            <a:fillRect/>
          </a:stretch>
        </p:blipFill>
        <p:spPr>
          <a:xfrm>
            <a:off x="9067670" y="226382"/>
            <a:ext cx="2743200" cy="790575"/>
          </a:xfrm>
          <a:prstGeom prst="rect">
            <a:avLst/>
          </a:prstGeom>
        </p:spPr>
      </p:pic>
      <p:sp>
        <p:nvSpPr>
          <p:cNvPr id="264" name="Google Shape;264;g3af9175a15e_0_0"/>
          <p:cNvSpPr txBox="1">
            <a:spLocks noGrp="1"/>
          </p:cNvSpPr>
          <p:nvPr>
            <p:ph type="body" idx="1"/>
          </p:nvPr>
        </p:nvSpPr>
        <p:spPr>
          <a:xfrm>
            <a:off x="626325" y="1013450"/>
            <a:ext cx="10775700" cy="5041800"/>
          </a:xfrm>
          <a:prstGeom prst="rect">
            <a:avLst/>
          </a:prstGeom>
          <a:noFill/>
          <a:ln>
            <a:noFill/>
          </a:ln>
        </p:spPr>
        <p:txBody>
          <a:bodyPr spcFirstLastPara="1" wrap="square" lIns="0" tIns="0" rIns="0" bIns="0" anchor="t" anchorCtr="0">
            <a:noAutofit/>
          </a:bodyPr>
          <a:lstStyle/>
          <a:p>
            <a:pPr marL="0" lvl="0" indent="0" algn="l" rtl="0">
              <a:spcBef>
                <a:spcPts val="900"/>
              </a:spcBef>
              <a:spcAft>
                <a:spcPts val="0"/>
              </a:spcAft>
              <a:buClr>
                <a:schemeClr val="dk1"/>
              </a:buClr>
              <a:buSzPts val="1800"/>
              <a:buFont typeface="Arial"/>
              <a:buNone/>
            </a:pPr>
            <a:r>
              <a:rPr lang="en-GB" b="1" u="sng" dirty="0">
                <a:solidFill>
                  <a:schemeClr val="accent1"/>
                </a:solidFill>
                <a:hlinkClick r:id="rId4">
                  <a:extLst>
                    <a:ext uri="{A12FA001-AC4F-418D-AE19-62706E023703}">
                      <ahyp:hlinkClr xmlns:ahyp="http://schemas.microsoft.com/office/drawing/2018/hyperlinkcolor" val="tx"/>
                    </a:ext>
                  </a:extLst>
                </a:hlinkClick>
              </a:rPr>
              <a:t>The human in the machine: Exploring the potential, ethics and morality of harnessing AI for workload and assessment</a:t>
            </a:r>
            <a:r>
              <a:rPr lang="en-GB" dirty="0"/>
              <a:t> by Matt Hinkley, Teacher</a:t>
            </a:r>
            <a:br>
              <a:rPr lang="en-GB" dirty="0"/>
            </a:br>
            <a:br>
              <a:rPr lang="en-GB" dirty="0"/>
            </a:br>
            <a:r>
              <a:rPr lang="en-GB" b="1" u="sng" dirty="0">
                <a:solidFill>
                  <a:schemeClr val="accent1"/>
                </a:solidFill>
                <a:hlinkClick r:id="rId5">
                  <a:extLst>
                    <a:ext uri="{A12FA001-AC4F-418D-AE19-62706E023703}">
                      <ahyp:hlinkClr xmlns:ahyp="http://schemas.microsoft.com/office/drawing/2018/hyperlinkcolor" val="tx"/>
                    </a:ext>
                  </a:extLst>
                </a:hlinkClick>
              </a:rPr>
              <a:t>How can we drive up quality standards in AI-generated teaching resources?</a:t>
            </a:r>
            <a:r>
              <a:rPr lang="en-GB" b="1" dirty="0"/>
              <a:t> </a:t>
            </a:r>
            <a:r>
              <a:rPr lang="en-GB" dirty="0"/>
              <a:t>by Oak National Academy</a:t>
            </a:r>
            <a:br>
              <a:rPr lang="en-GB" dirty="0"/>
            </a:br>
            <a:br>
              <a:rPr lang="en-GB" dirty="0"/>
            </a:br>
            <a:r>
              <a:rPr lang="en-GB" b="1" u="sng" dirty="0">
                <a:solidFill>
                  <a:schemeClr val="hlink"/>
                </a:solidFill>
                <a:hlinkClick r:id="rId6"/>
              </a:rPr>
              <a:t>Using GenAI: What do teachers really need to know</a:t>
            </a:r>
            <a:r>
              <a:rPr lang="en-GB" dirty="0"/>
              <a:t> by Hannah Owen, primary teacher and researcher at University of Cambridge.</a:t>
            </a:r>
            <a:endParaRPr dirty="0"/>
          </a:p>
          <a:p>
            <a:pPr marL="0" lvl="0" indent="0" algn="l" rtl="0">
              <a:lnSpc>
                <a:spcPct val="115000"/>
              </a:lnSpc>
              <a:spcBef>
                <a:spcPts val="1000"/>
              </a:spcBef>
              <a:spcAft>
                <a:spcPts val="0"/>
              </a:spcAft>
              <a:buSzPts val="1800"/>
              <a:buNone/>
            </a:pPr>
            <a:r>
              <a:rPr lang="en-GB" b="1" u="sng" dirty="0">
                <a:solidFill>
                  <a:schemeClr val="hlink"/>
                </a:solidFill>
                <a:hlinkClick r:id="rId7"/>
              </a:rPr>
              <a:t>AI for Schools: Unlocking potential in curriculum processes</a:t>
            </a:r>
            <a:r>
              <a:rPr lang="en-GB" dirty="0"/>
              <a:t> by Charlie Cutler, Director of Curriculum at United Learning.</a:t>
            </a:r>
            <a:endParaRPr dirty="0"/>
          </a:p>
        </p:txBody>
      </p:sp>
      <p:sp>
        <p:nvSpPr>
          <p:cNvPr id="265" name="Google Shape;265;g3af9175a15e_0_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266" name="Google Shape;266;g3af9175a15e_0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5" name="Picture 4">
            <a:extLst>
              <a:ext uri="{FF2B5EF4-FFF2-40B4-BE49-F238E27FC236}">
                <a16:creationId xmlns:a16="http://schemas.microsoft.com/office/drawing/2014/main" id="{079ABC92-8530-CA59-5225-FD5288D7E2F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05537" y="2867025"/>
            <a:ext cx="5986463" cy="3990975"/>
          </a:xfrm>
          <a:prstGeom prst="rect">
            <a:avLst/>
          </a:prstGeom>
        </p:spPr>
      </p:pic>
      <p:pic>
        <p:nvPicPr>
          <p:cNvPr id="278" name="Google Shape;278;g34673ce44b2_0_16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0"/>
            <a:ext cx="12216510" cy="6858000"/>
          </a:xfrm>
          <a:prstGeom prst="rect">
            <a:avLst/>
          </a:prstGeom>
          <a:noFill/>
          <a:ln>
            <a:noFill/>
          </a:ln>
        </p:spPr>
      </p:pic>
      <p:sp>
        <p:nvSpPr>
          <p:cNvPr id="279" name="Google Shape;279;g34673ce44b2_0_167" descr="This is an introductory slide to the knowledge check.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Knowledge check</a:t>
            </a:r>
            <a:endParaRPr/>
          </a:p>
        </p:txBody>
      </p:sp>
      <p:sp>
        <p:nvSpPr>
          <p:cNvPr id="280" name="Google Shape;280;g34673ce44b2_0_167"/>
          <p:cNvSpPr txBox="1">
            <a:spLocks noGrp="1"/>
          </p:cNvSpPr>
          <p:nvPr>
            <p:ph type="body" idx="1"/>
          </p:nvPr>
        </p:nvSpPr>
        <p:spPr>
          <a:xfrm>
            <a:off x="647342" y="121721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900"/>
              </a:spcAft>
              <a:buSzPts val="1800"/>
              <a:buNone/>
            </a:pPr>
            <a:r>
              <a:rPr lang="en-GB" sz="2400" dirty="0"/>
              <a:t>The questions on the following slides will help to highlight some of the key messages from this module. You will see the multiple-choice question, decide on your answer and then you can progress to the next slide to see the correct answer. </a:t>
            </a:r>
            <a:endParaRPr sz="1600" dirty="0"/>
          </a:p>
        </p:txBody>
      </p:sp>
      <p:sp>
        <p:nvSpPr>
          <p:cNvPr id="281" name="Google Shape;281;g34673ce44b2_0_167"/>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Module 2: Interacting with Generative AI in education</a:t>
            </a:r>
            <a:endParaRPr dirty="0"/>
          </a:p>
        </p:txBody>
      </p:sp>
      <p:sp>
        <p:nvSpPr>
          <p:cNvPr id="282" name="Google Shape;282;g34673ce44b2_0_167"/>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2d91a9bdb37_2_95" descr="Knowledge check, question 1,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1</a:t>
            </a:r>
            <a:endParaRPr lang="en-US" dirty="0"/>
          </a:p>
        </p:txBody>
      </p:sp>
      <p:sp>
        <p:nvSpPr>
          <p:cNvPr id="289" name="Google Shape;289;g2d91a9bdb37_2_95"/>
          <p:cNvSpPr txBox="1">
            <a:spLocks noGrp="1"/>
          </p:cNvSpPr>
          <p:nvPr>
            <p:ph type="body" idx="1"/>
          </p:nvPr>
        </p:nvSpPr>
        <p:spPr>
          <a:xfrm>
            <a:off x="617550" y="1663452"/>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1:</a:t>
            </a:r>
            <a:endParaRPr sz="2400"/>
          </a:p>
          <a:p>
            <a:pPr marL="0" lvl="0" indent="0" algn="l" rtl="0">
              <a:lnSpc>
                <a:spcPct val="100000"/>
              </a:lnSpc>
              <a:spcBef>
                <a:spcPts val="0"/>
              </a:spcBef>
              <a:spcAft>
                <a:spcPts val="0"/>
              </a:spcAft>
              <a:buSzPts val="1800"/>
              <a:buNone/>
            </a:pPr>
            <a:r>
              <a:rPr lang="en-GB" sz="2400"/>
              <a:t>What is a significant limitation of AI systems that can lead to incorrect information?</a:t>
            </a:r>
            <a:endParaRPr sz="2400"/>
          </a:p>
          <a:p>
            <a:pPr marL="0" lvl="0" indent="0" algn="l" rtl="0">
              <a:lnSpc>
                <a:spcPct val="100000"/>
              </a:lnSpc>
              <a:spcBef>
                <a:spcPts val="0"/>
              </a:spcBef>
              <a:spcAft>
                <a:spcPts val="0"/>
              </a:spcAft>
              <a:buSzPts val="1800"/>
              <a:buNone/>
            </a:pPr>
            <a:endParaRPr sz="2400"/>
          </a:p>
          <a:p>
            <a:pPr marL="0" lvl="0" indent="0" algn="l" rtl="0">
              <a:lnSpc>
                <a:spcPct val="100000"/>
              </a:lnSpc>
              <a:spcBef>
                <a:spcPts val="0"/>
              </a:spcBef>
              <a:spcAft>
                <a:spcPts val="0"/>
              </a:spcAft>
              <a:buSzPts val="1800"/>
              <a:buNone/>
            </a:pPr>
            <a:r>
              <a:rPr lang="en-GB" sz="2400"/>
              <a:t>a) It requires you to give it a prompt or instruction</a:t>
            </a:r>
            <a:endParaRPr sz="2400"/>
          </a:p>
          <a:p>
            <a:pPr marL="0" lvl="0" indent="0" algn="l" rtl="0">
              <a:lnSpc>
                <a:spcPct val="100000"/>
              </a:lnSpc>
              <a:spcBef>
                <a:spcPts val="0"/>
              </a:spcBef>
              <a:spcAft>
                <a:spcPts val="0"/>
              </a:spcAft>
              <a:buSzPts val="1800"/>
              <a:buNone/>
            </a:pPr>
            <a:r>
              <a:rPr lang="en-GB" sz="2400"/>
              <a:t>b) Hallucinations </a:t>
            </a:r>
            <a:endParaRPr sz="2400"/>
          </a:p>
          <a:p>
            <a:pPr marL="0" lvl="0" indent="0" algn="l" rtl="0">
              <a:lnSpc>
                <a:spcPct val="100000"/>
              </a:lnSpc>
              <a:spcBef>
                <a:spcPts val="0"/>
              </a:spcBef>
              <a:spcAft>
                <a:spcPts val="0"/>
              </a:spcAft>
              <a:buSzPts val="1800"/>
              <a:buNone/>
            </a:pPr>
            <a:endParaRPr sz="2400"/>
          </a:p>
          <a:p>
            <a:pPr marL="0" lvl="0" indent="0" algn="l" rtl="0">
              <a:lnSpc>
                <a:spcPct val="100000"/>
              </a:lnSpc>
              <a:spcBef>
                <a:spcPts val="0"/>
              </a:spcBef>
              <a:spcAft>
                <a:spcPts val="0"/>
              </a:spcAft>
              <a:buSzPts val="1800"/>
              <a:buNone/>
            </a:pPr>
            <a:endParaRPr sz="1600"/>
          </a:p>
        </p:txBody>
      </p:sp>
      <p:sp>
        <p:nvSpPr>
          <p:cNvPr id="290" name="Google Shape;290;g2d91a9bdb37_2_95"/>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291" name="Google Shape;291;g2d91a9bdb37_2_95"/>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34673ce44b2_0_308" descr="Knowledge check, question 2, question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a:t>
            </a:r>
            <a:r>
              <a:rPr lang="en-GB"/>
              <a:t>1</a:t>
            </a:r>
            <a:r>
              <a:rPr lang="en-GB" dirty="0"/>
              <a:t>, ANSWER </a:t>
            </a:r>
            <a:endParaRPr lang="en-US" dirty="0"/>
          </a:p>
        </p:txBody>
      </p:sp>
      <p:sp>
        <p:nvSpPr>
          <p:cNvPr id="298" name="Google Shape;298;g34673ce44b2_0_308"/>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1:</a:t>
            </a:r>
            <a:endParaRPr sz="2400"/>
          </a:p>
          <a:p>
            <a:pPr marL="0" lvl="0" indent="0" algn="l" rtl="0">
              <a:lnSpc>
                <a:spcPct val="100000"/>
              </a:lnSpc>
              <a:spcBef>
                <a:spcPts val="0"/>
              </a:spcBef>
              <a:spcAft>
                <a:spcPts val="0"/>
              </a:spcAft>
              <a:buSzPts val="1800"/>
              <a:buNone/>
            </a:pPr>
            <a:r>
              <a:rPr lang="en-GB" sz="2400"/>
              <a:t>What is a significant limitation of AI systems that can lead to incorrect information?</a:t>
            </a:r>
            <a:endParaRPr sz="2400"/>
          </a:p>
          <a:p>
            <a:pPr marL="0" lvl="0" indent="0" algn="l" rtl="0">
              <a:lnSpc>
                <a:spcPct val="100000"/>
              </a:lnSpc>
              <a:spcBef>
                <a:spcPts val="0"/>
              </a:spcBef>
              <a:spcAft>
                <a:spcPts val="0"/>
              </a:spcAft>
              <a:buSzPts val="1800"/>
              <a:buNone/>
            </a:pPr>
            <a:endParaRPr sz="2400"/>
          </a:p>
          <a:p>
            <a:pPr marL="0" lvl="0" indent="0" algn="l" rtl="0">
              <a:lnSpc>
                <a:spcPct val="100000"/>
              </a:lnSpc>
              <a:spcBef>
                <a:spcPts val="0"/>
              </a:spcBef>
              <a:spcAft>
                <a:spcPts val="0"/>
              </a:spcAft>
              <a:buSzPts val="1800"/>
              <a:buNone/>
            </a:pPr>
            <a:r>
              <a:rPr lang="en-GB" sz="2400"/>
              <a:t>a) It requires you to give it a prompt or instruction</a:t>
            </a:r>
            <a:endParaRPr sz="2400"/>
          </a:p>
          <a:p>
            <a:pPr marL="0" lvl="0" indent="0" algn="l" rtl="0">
              <a:lnSpc>
                <a:spcPct val="100000"/>
              </a:lnSpc>
              <a:spcBef>
                <a:spcPts val="0"/>
              </a:spcBef>
              <a:spcAft>
                <a:spcPts val="0"/>
              </a:spcAft>
              <a:buSzPts val="1800"/>
              <a:buNone/>
            </a:pPr>
            <a:r>
              <a:rPr lang="en-GB" sz="2400">
                <a:solidFill>
                  <a:schemeClr val="accent4"/>
                </a:solidFill>
              </a:rPr>
              <a:t>b) Hallucinations (correct)</a:t>
            </a:r>
            <a:endParaRPr sz="2400">
              <a:solidFill>
                <a:schemeClr val="accent4"/>
              </a:solidFill>
            </a:endParaRPr>
          </a:p>
          <a:p>
            <a:pPr marL="0" lvl="0" indent="0" algn="l" rtl="0">
              <a:lnSpc>
                <a:spcPct val="100000"/>
              </a:lnSpc>
              <a:spcBef>
                <a:spcPts val="0"/>
              </a:spcBef>
              <a:spcAft>
                <a:spcPts val="0"/>
              </a:spcAft>
              <a:buSzPts val="1800"/>
              <a:buNone/>
            </a:pPr>
            <a:endParaRPr sz="2400"/>
          </a:p>
          <a:p>
            <a:pPr marL="0" lvl="0" indent="0" algn="l" rtl="0">
              <a:lnSpc>
                <a:spcPct val="100000"/>
              </a:lnSpc>
              <a:spcBef>
                <a:spcPts val="0"/>
              </a:spcBef>
              <a:spcAft>
                <a:spcPts val="0"/>
              </a:spcAft>
              <a:buSzPts val="1800"/>
              <a:buNone/>
            </a:pPr>
            <a:endParaRPr sz="1600"/>
          </a:p>
        </p:txBody>
      </p:sp>
      <p:sp>
        <p:nvSpPr>
          <p:cNvPr id="299" name="Google Shape;299;g34673ce44b2_0_308"/>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300" name="Google Shape;300;g34673ce44b2_0_308"/>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2d91a9bdb37_2_153" descr="Knowledge check, question 2,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2</a:t>
            </a:r>
            <a:endParaRPr lang="en-US" dirty="0"/>
          </a:p>
        </p:txBody>
      </p:sp>
      <p:sp>
        <p:nvSpPr>
          <p:cNvPr id="307" name="Google Shape;307;g2d91a9bdb37_2_153"/>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dirty="0"/>
              <a:t>Question 2:</a:t>
            </a:r>
            <a:endParaRPr sz="2400" dirty="0"/>
          </a:p>
          <a:p>
            <a:pPr marL="0" lvl="0" indent="0" algn="l" rtl="0">
              <a:lnSpc>
                <a:spcPct val="100000"/>
              </a:lnSpc>
              <a:spcBef>
                <a:spcPts val="0"/>
              </a:spcBef>
              <a:spcAft>
                <a:spcPts val="0"/>
              </a:spcAft>
              <a:buSzPts val="1800"/>
              <a:buNone/>
            </a:pPr>
            <a:r>
              <a:rPr lang="en-GB" sz="2400" dirty="0"/>
              <a:t>What might cause an AI system to produce misleading or incorrect information?</a:t>
            </a:r>
            <a:endParaRPr sz="2400" dirty="0"/>
          </a:p>
          <a:p>
            <a:pPr marL="0" lvl="0" indent="0" algn="l" rtl="0">
              <a:lnSpc>
                <a:spcPct val="100000"/>
              </a:lnSpc>
              <a:spcBef>
                <a:spcPts val="0"/>
              </a:spcBef>
              <a:spcAft>
                <a:spcPts val="0"/>
              </a:spcAft>
              <a:buSzPts val="1800"/>
              <a:buNone/>
            </a:pPr>
            <a:endParaRPr sz="2400" dirty="0"/>
          </a:p>
          <a:p>
            <a:pPr marL="0" lvl="0" indent="0" algn="l" rtl="0">
              <a:lnSpc>
                <a:spcPct val="100000"/>
              </a:lnSpc>
              <a:spcBef>
                <a:spcPts val="0"/>
              </a:spcBef>
              <a:spcAft>
                <a:spcPts val="0"/>
              </a:spcAft>
              <a:buSzPts val="1800"/>
              <a:buNone/>
            </a:pPr>
            <a:r>
              <a:rPr lang="en-GB" sz="2400" dirty="0"/>
              <a:t>a) Excessive data processing </a:t>
            </a:r>
            <a:endParaRPr sz="2400" dirty="0"/>
          </a:p>
          <a:p>
            <a:pPr marL="0" lvl="0" indent="0" algn="l" rtl="0">
              <a:lnSpc>
                <a:spcPct val="100000"/>
              </a:lnSpc>
              <a:spcBef>
                <a:spcPts val="0"/>
              </a:spcBef>
              <a:spcAft>
                <a:spcPts val="0"/>
              </a:spcAft>
              <a:buSzPts val="1800"/>
              <a:buNone/>
            </a:pPr>
            <a:r>
              <a:rPr lang="en-GB" sz="2400" dirty="0"/>
              <a:t>b) Flawed training data </a:t>
            </a:r>
            <a:endParaRPr sz="2400" dirty="0"/>
          </a:p>
          <a:p>
            <a:pPr marL="0" lvl="0" indent="0" algn="l" rtl="0">
              <a:lnSpc>
                <a:spcPct val="100000"/>
              </a:lnSpc>
              <a:spcBef>
                <a:spcPts val="0"/>
              </a:spcBef>
              <a:spcAft>
                <a:spcPts val="0"/>
              </a:spcAft>
              <a:buSzPts val="1800"/>
              <a:buNone/>
            </a:pPr>
            <a:r>
              <a:rPr lang="en-GB" sz="2400" dirty="0"/>
              <a:t>c) Over reliance on algorithms</a:t>
            </a:r>
            <a:endParaRPr sz="2400" dirty="0"/>
          </a:p>
          <a:p>
            <a:pPr marL="0" lvl="0" indent="0" algn="l" rtl="0">
              <a:lnSpc>
                <a:spcPct val="100000"/>
              </a:lnSpc>
              <a:spcBef>
                <a:spcPts val="0"/>
              </a:spcBef>
              <a:spcAft>
                <a:spcPts val="0"/>
              </a:spcAft>
              <a:buSzPts val="1800"/>
              <a:buNone/>
            </a:pPr>
            <a:endParaRPr sz="1600" dirty="0"/>
          </a:p>
        </p:txBody>
      </p:sp>
      <p:sp>
        <p:nvSpPr>
          <p:cNvPr id="308" name="Google Shape;308;g2d91a9bdb37_2_153"/>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309" name="Google Shape;309;g2d91a9bdb37_2_15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2d91a9bdb37_2_160" descr="Knowledge check, question 2,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2, ANSWER </a:t>
            </a:r>
            <a:endParaRPr lang="en-US" dirty="0"/>
          </a:p>
        </p:txBody>
      </p:sp>
      <p:sp>
        <p:nvSpPr>
          <p:cNvPr id="316" name="Google Shape;316;g2d91a9bdb37_2_160"/>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2:</a:t>
            </a:r>
            <a:endParaRPr sz="2400"/>
          </a:p>
          <a:p>
            <a:pPr marL="0" lvl="0" indent="0" algn="l" rtl="0">
              <a:lnSpc>
                <a:spcPct val="100000"/>
              </a:lnSpc>
              <a:spcBef>
                <a:spcPts val="0"/>
              </a:spcBef>
              <a:spcAft>
                <a:spcPts val="0"/>
              </a:spcAft>
              <a:buSzPts val="1800"/>
              <a:buNone/>
            </a:pPr>
            <a:r>
              <a:rPr lang="en-GB" sz="2400"/>
              <a:t>What might cause an AI system to produce misleading or incorrect information?</a:t>
            </a:r>
            <a:endParaRPr sz="2400"/>
          </a:p>
          <a:p>
            <a:pPr marL="0" lvl="0" indent="0" algn="l" rtl="0">
              <a:lnSpc>
                <a:spcPct val="100000"/>
              </a:lnSpc>
              <a:spcBef>
                <a:spcPts val="0"/>
              </a:spcBef>
              <a:spcAft>
                <a:spcPts val="0"/>
              </a:spcAft>
              <a:buSzPts val="1800"/>
              <a:buNone/>
            </a:pPr>
            <a:endParaRPr sz="2400"/>
          </a:p>
          <a:p>
            <a:pPr marL="0" lvl="0" indent="0" algn="l" rtl="0">
              <a:lnSpc>
                <a:spcPct val="100000"/>
              </a:lnSpc>
              <a:spcBef>
                <a:spcPts val="0"/>
              </a:spcBef>
              <a:spcAft>
                <a:spcPts val="0"/>
              </a:spcAft>
              <a:buSzPts val="1800"/>
              <a:buNone/>
            </a:pPr>
            <a:r>
              <a:rPr lang="en-GB" sz="2400"/>
              <a:t>a) Excessive data processing </a:t>
            </a:r>
            <a:endParaRPr sz="2400"/>
          </a:p>
          <a:p>
            <a:pPr marL="0" lvl="0" indent="0" algn="l" rtl="0">
              <a:lnSpc>
                <a:spcPct val="100000"/>
              </a:lnSpc>
              <a:spcBef>
                <a:spcPts val="0"/>
              </a:spcBef>
              <a:spcAft>
                <a:spcPts val="0"/>
              </a:spcAft>
              <a:buSzPts val="1800"/>
              <a:buNone/>
            </a:pPr>
            <a:r>
              <a:rPr lang="en-GB" sz="2400">
                <a:solidFill>
                  <a:schemeClr val="accent4"/>
                </a:solidFill>
              </a:rPr>
              <a:t>b) Flawed training data (correct)</a:t>
            </a:r>
            <a:endParaRPr sz="2400">
              <a:solidFill>
                <a:schemeClr val="accent4"/>
              </a:solidFill>
            </a:endParaRPr>
          </a:p>
          <a:p>
            <a:pPr marL="0" lvl="0" indent="0" algn="l" rtl="0">
              <a:lnSpc>
                <a:spcPct val="100000"/>
              </a:lnSpc>
              <a:spcBef>
                <a:spcPts val="0"/>
              </a:spcBef>
              <a:spcAft>
                <a:spcPts val="0"/>
              </a:spcAft>
              <a:buSzPts val="1800"/>
              <a:buNone/>
            </a:pPr>
            <a:r>
              <a:rPr lang="en-GB" sz="2400"/>
              <a:t>c) Over-reliance on algorithms</a:t>
            </a:r>
            <a:endParaRPr sz="2400"/>
          </a:p>
          <a:p>
            <a:pPr marL="0" lvl="0" indent="0" algn="l" rtl="0">
              <a:lnSpc>
                <a:spcPct val="100000"/>
              </a:lnSpc>
              <a:spcBef>
                <a:spcPts val="0"/>
              </a:spcBef>
              <a:spcAft>
                <a:spcPts val="0"/>
              </a:spcAft>
              <a:buSzPts val="1800"/>
              <a:buNone/>
            </a:pPr>
            <a:endParaRPr sz="1600"/>
          </a:p>
        </p:txBody>
      </p:sp>
      <p:sp>
        <p:nvSpPr>
          <p:cNvPr id="317" name="Google Shape;317;g2d91a9bdb37_2_160"/>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318" name="Google Shape;318;g2d91a9bdb37_2_16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2d91a9bdb37_2_167" descr="Knowledge check, question 3,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3</a:t>
            </a:r>
            <a:endParaRPr lang="en-US" dirty="0"/>
          </a:p>
        </p:txBody>
      </p:sp>
      <p:sp>
        <p:nvSpPr>
          <p:cNvPr id="325" name="Google Shape;325;g2d91a9bdb37_2_167"/>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3:</a:t>
            </a:r>
            <a:endParaRPr sz="2400"/>
          </a:p>
          <a:p>
            <a:pPr marL="0" lvl="0" indent="0" algn="l" rtl="0">
              <a:lnSpc>
                <a:spcPct val="100000"/>
              </a:lnSpc>
              <a:spcBef>
                <a:spcPts val="0"/>
              </a:spcBef>
              <a:spcAft>
                <a:spcPts val="0"/>
              </a:spcAft>
              <a:buSzPts val="1800"/>
              <a:buNone/>
            </a:pPr>
            <a:r>
              <a:rPr lang="en-GB" sz="2400"/>
              <a:t>Why do AI systems sometimes make mistakes and fill in gaps incorrectly?</a:t>
            </a:r>
            <a:endParaRPr sz="2400"/>
          </a:p>
          <a:p>
            <a:pPr marL="0" lvl="0" indent="0" algn="l" rtl="0">
              <a:lnSpc>
                <a:spcPct val="100000"/>
              </a:lnSpc>
              <a:spcBef>
                <a:spcPts val="0"/>
              </a:spcBef>
              <a:spcAft>
                <a:spcPts val="0"/>
              </a:spcAft>
              <a:buSzPts val="1800"/>
              <a:buNone/>
            </a:pPr>
            <a:endParaRPr sz="2400"/>
          </a:p>
          <a:p>
            <a:pPr marL="0" lvl="0" indent="0" algn="l" rtl="0">
              <a:lnSpc>
                <a:spcPct val="100000"/>
              </a:lnSpc>
              <a:spcBef>
                <a:spcPts val="0"/>
              </a:spcBef>
              <a:spcAft>
                <a:spcPts val="0"/>
              </a:spcAft>
              <a:buSzPts val="1800"/>
              <a:buNone/>
            </a:pPr>
            <a:r>
              <a:rPr lang="en-GB" sz="2400"/>
              <a:t>a) Excessive computational power </a:t>
            </a:r>
            <a:endParaRPr sz="2400"/>
          </a:p>
          <a:p>
            <a:pPr marL="0" lvl="0" indent="0" algn="l" rtl="0">
              <a:lnSpc>
                <a:spcPct val="100000"/>
              </a:lnSpc>
              <a:spcBef>
                <a:spcPts val="0"/>
              </a:spcBef>
              <a:spcAft>
                <a:spcPts val="0"/>
              </a:spcAft>
              <a:buSzPts val="1800"/>
              <a:buNone/>
            </a:pPr>
            <a:r>
              <a:rPr lang="en-GB" sz="2400"/>
              <a:t>b) Lack of real-world understanding </a:t>
            </a:r>
            <a:endParaRPr sz="2400"/>
          </a:p>
          <a:p>
            <a:pPr marL="0" lvl="0" indent="0" algn="l" rtl="0">
              <a:lnSpc>
                <a:spcPct val="100000"/>
              </a:lnSpc>
              <a:spcBef>
                <a:spcPts val="0"/>
              </a:spcBef>
              <a:spcAft>
                <a:spcPts val="0"/>
              </a:spcAft>
              <a:buSzPts val="1800"/>
              <a:buNone/>
            </a:pPr>
            <a:endParaRPr sz="1600"/>
          </a:p>
        </p:txBody>
      </p:sp>
      <p:sp>
        <p:nvSpPr>
          <p:cNvPr id="326" name="Google Shape;326;g2d91a9bdb37_2_167"/>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327" name="Google Shape;327;g2d91a9bdb37_2_167"/>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2d91a9bdb37_2_174" descr="Knowledge check, question 3,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3, ANSWER </a:t>
            </a:r>
            <a:endParaRPr lang="en-US" dirty="0"/>
          </a:p>
        </p:txBody>
      </p:sp>
      <p:sp>
        <p:nvSpPr>
          <p:cNvPr id="334" name="Google Shape;334;g2d91a9bdb37_2_174"/>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3:</a:t>
            </a:r>
            <a:endParaRPr sz="2400"/>
          </a:p>
          <a:p>
            <a:pPr marL="0" lvl="0" indent="0" algn="l" rtl="0">
              <a:lnSpc>
                <a:spcPct val="100000"/>
              </a:lnSpc>
              <a:spcBef>
                <a:spcPts val="0"/>
              </a:spcBef>
              <a:spcAft>
                <a:spcPts val="0"/>
              </a:spcAft>
              <a:buSzPts val="1800"/>
              <a:buNone/>
            </a:pPr>
            <a:r>
              <a:rPr lang="en-GB" sz="2400"/>
              <a:t>Why do AI systems sometimes make mistakes and fill in gaps incorrectly?</a:t>
            </a:r>
            <a:endParaRPr sz="2400"/>
          </a:p>
          <a:p>
            <a:pPr marL="0" lvl="0" indent="0" algn="l" rtl="0">
              <a:lnSpc>
                <a:spcPct val="100000"/>
              </a:lnSpc>
              <a:spcBef>
                <a:spcPts val="0"/>
              </a:spcBef>
              <a:spcAft>
                <a:spcPts val="0"/>
              </a:spcAft>
              <a:buSzPts val="1800"/>
              <a:buNone/>
            </a:pPr>
            <a:endParaRPr sz="2400"/>
          </a:p>
          <a:p>
            <a:pPr marL="0" lvl="0" indent="0" algn="l" rtl="0">
              <a:lnSpc>
                <a:spcPct val="100000"/>
              </a:lnSpc>
              <a:spcBef>
                <a:spcPts val="0"/>
              </a:spcBef>
              <a:spcAft>
                <a:spcPts val="0"/>
              </a:spcAft>
              <a:buSzPts val="1800"/>
              <a:buNone/>
            </a:pPr>
            <a:r>
              <a:rPr lang="en-GB" sz="2400"/>
              <a:t>a) Excessive computational power </a:t>
            </a:r>
            <a:endParaRPr sz="2400"/>
          </a:p>
          <a:p>
            <a:pPr marL="0" lvl="0" indent="0" algn="l" rtl="0">
              <a:lnSpc>
                <a:spcPct val="100000"/>
              </a:lnSpc>
              <a:spcBef>
                <a:spcPts val="0"/>
              </a:spcBef>
              <a:spcAft>
                <a:spcPts val="0"/>
              </a:spcAft>
              <a:buSzPts val="1800"/>
              <a:buNone/>
            </a:pPr>
            <a:r>
              <a:rPr lang="en-GB" sz="2400">
                <a:solidFill>
                  <a:schemeClr val="accent4"/>
                </a:solidFill>
              </a:rPr>
              <a:t>b) Lack of real-world understanding (correct)</a:t>
            </a:r>
            <a:endParaRPr sz="2400">
              <a:solidFill>
                <a:schemeClr val="accent4"/>
              </a:solidFill>
            </a:endParaRPr>
          </a:p>
          <a:p>
            <a:pPr marL="0" lvl="0" indent="0" algn="l" rtl="0">
              <a:lnSpc>
                <a:spcPct val="100000"/>
              </a:lnSpc>
              <a:spcBef>
                <a:spcPts val="0"/>
              </a:spcBef>
              <a:spcAft>
                <a:spcPts val="0"/>
              </a:spcAft>
              <a:buSzPts val="1800"/>
              <a:buNone/>
            </a:pPr>
            <a:endParaRPr sz="2400"/>
          </a:p>
          <a:p>
            <a:pPr marL="0" lvl="0" indent="0" algn="l" rtl="0">
              <a:lnSpc>
                <a:spcPct val="100000"/>
              </a:lnSpc>
              <a:spcBef>
                <a:spcPts val="0"/>
              </a:spcBef>
              <a:spcAft>
                <a:spcPts val="0"/>
              </a:spcAft>
              <a:buSzPts val="1800"/>
              <a:buNone/>
            </a:pPr>
            <a:endParaRPr sz="1600"/>
          </a:p>
        </p:txBody>
      </p:sp>
      <p:sp>
        <p:nvSpPr>
          <p:cNvPr id="335" name="Google Shape;335;g2d91a9bdb37_2_174"/>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336" name="Google Shape;336;g2d91a9bdb37_2_17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2d91a9bdb37_2_181" descr="Knowledge check, question 4,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4</a:t>
            </a:r>
            <a:endParaRPr lang="en-US" dirty="0"/>
          </a:p>
        </p:txBody>
      </p:sp>
      <p:sp>
        <p:nvSpPr>
          <p:cNvPr id="343" name="Google Shape;343;g2d91a9bdb37_2_181"/>
          <p:cNvSpPr txBox="1">
            <a:spLocks noGrp="1"/>
          </p:cNvSpPr>
          <p:nvPr>
            <p:ph type="body" idx="1"/>
          </p:nvPr>
        </p:nvSpPr>
        <p:spPr>
          <a:xfrm>
            <a:off x="647724" y="1432108"/>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4:</a:t>
            </a:r>
            <a:endParaRPr sz="2400"/>
          </a:p>
          <a:p>
            <a:pPr marL="0" lvl="0" indent="0" algn="l" rtl="0">
              <a:lnSpc>
                <a:spcPct val="100000"/>
              </a:lnSpc>
              <a:spcBef>
                <a:spcPts val="0"/>
              </a:spcBef>
              <a:spcAft>
                <a:spcPts val="0"/>
              </a:spcAft>
              <a:buSzPts val="1800"/>
              <a:buNone/>
            </a:pPr>
            <a:r>
              <a:rPr lang="en-GB" sz="2400"/>
              <a:t>What is a significant concern about generative AI in the area of sustainability?</a:t>
            </a:r>
            <a:endParaRPr sz="2400"/>
          </a:p>
          <a:p>
            <a:pPr marL="0" lvl="0" indent="0" algn="l" rtl="0">
              <a:lnSpc>
                <a:spcPct val="100000"/>
              </a:lnSpc>
              <a:spcBef>
                <a:spcPts val="0"/>
              </a:spcBef>
              <a:spcAft>
                <a:spcPts val="0"/>
              </a:spcAft>
              <a:buSzPts val="1800"/>
              <a:buNone/>
            </a:pPr>
            <a:endParaRPr sz="2400"/>
          </a:p>
          <a:p>
            <a:pPr marL="0" lvl="0" indent="0" algn="l" rtl="0">
              <a:lnSpc>
                <a:spcPct val="100000"/>
              </a:lnSpc>
              <a:spcBef>
                <a:spcPts val="0"/>
              </a:spcBef>
              <a:spcAft>
                <a:spcPts val="0"/>
              </a:spcAft>
              <a:buSzPts val="1800"/>
              <a:buNone/>
            </a:pPr>
            <a:r>
              <a:rPr lang="en-GB" sz="2400"/>
              <a:t>a) It requires very little energy </a:t>
            </a:r>
            <a:endParaRPr sz="2400"/>
          </a:p>
          <a:p>
            <a:pPr marL="0" lvl="0" indent="0" algn="l" rtl="0">
              <a:lnSpc>
                <a:spcPct val="100000"/>
              </a:lnSpc>
              <a:spcBef>
                <a:spcPts val="0"/>
              </a:spcBef>
              <a:spcAft>
                <a:spcPts val="0"/>
              </a:spcAft>
              <a:buSzPts val="1800"/>
              <a:buNone/>
            </a:pPr>
            <a:r>
              <a:rPr lang="en-GB" sz="2400"/>
              <a:t>b) It helps reduce the need for data centres </a:t>
            </a:r>
            <a:endParaRPr sz="2400"/>
          </a:p>
          <a:p>
            <a:pPr marL="0" lvl="0" indent="0" algn="l" rtl="0">
              <a:lnSpc>
                <a:spcPct val="100000"/>
              </a:lnSpc>
              <a:spcBef>
                <a:spcPts val="0"/>
              </a:spcBef>
              <a:spcAft>
                <a:spcPts val="0"/>
              </a:spcAft>
              <a:buSzPts val="1800"/>
              <a:buNone/>
            </a:pPr>
            <a:r>
              <a:rPr lang="en-GB" sz="2400"/>
              <a:t>c) It requires large amounts of energy to power data centres</a:t>
            </a:r>
            <a:endParaRPr sz="2400"/>
          </a:p>
          <a:p>
            <a:pPr marL="0" lvl="0" indent="0" algn="l" rtl="0">
              <a:lnSpc>
                <a:spcPct val="100000"/>
              </a:lnSpc>
              <a:spcBef>
                <a:spcPts val="0"/>
              </a:spcBef>
              <a:spcAft>
                <a:spcPts val="0"/>
              </a:spcAft>
              <a:buSzPts val="1800"/>
              <a:buNone/>
            </a:pPr>
            <a:endParaRPr sz="2400"/>
          </a:p>
          <a:p>
            <a:pPr marL="0" lvl="0" indent="0" algn="l" rtl="0">
              <a:lnSpc>
                <a:spcPct val="100000"/>
              </a:lnSpc>
              <a:spcBef>
                <a:spcPts val="0"/>
              </a:spcBef>
              <a:spcAft>
                <a:spcPts val="0"/>
              </a:spcAft>
              <a:buSzPts val="1800"/>
              <a:buNone/>
            </a:pPr>
            <a:endParaRPr sz="1600"/>
          </a:p>
        </p:txBody>
      </p:sp>
      <p:sp>
        <p:nvSpPr>
          <p:cNvPr id="344" name="Google Shape;344;g2d91a9bdb37_2_181"/>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345" name="Google Shape;345;g2d91a9bdb37_2_18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34673ce44b2_0_315" descr="Knowledge check, question 4,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4, ANSWER </a:t>
            </a:r>
            <a:endParaRPr lang="en-US" dirty="0"/>
          </a:p>
        </p:txBody>
      </p:sp>
      <p:sp>
        <p:nvSpPr>
          <p:cNvPr id="352" name="Google Shape;352;g34673ce44b2_0_315"/>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4:</a:t>
            </a:r>
            <a:endParaRPr sz="2400"/>
          </a:p>
          <a:p>
            <a:pPr marL="0" lvl="0" indent="0" algn="l" rtl="0">
              <a:lnSpc>
                <a:spcPct val="100000"/>
              </a:lnSpc>
              <a:spcBef>
                <a:spcPts val="0"/>
              </a:spcBef>
              <a:spcAft>
                <a:spcPts val="0"/>
              </a:spcAft>
              <a:buSzPts val="1800"/>
              <a:buNone/>
            </a:pPr>
            <a:r>
              <a:rPr lang="en-GB" sz="2400"/>
              <a:t>What is a significant concern about generative AI in the area of sustainability?</a:t>
            </a:r>
            <a:endParaRPr sz="2400"/>
          </a:p>
          <a:p>
            <a:pPr marL="0" lvl="0" indent="0" algn="l" rtl="0">
              <a:lnSpc>
                <a:spcPct val="100000"/>
              </a:lnSpc>
              <a:spcBef>
                <a:spcPts val="0"/>
              </a:spcBef>
              <a:spcAft>
                <a:spcPts val="0"/>
              </a:spcAft>
              <a:buSzPts val="1800"/>
              <a:buNone/>
            </a:pPr>
            <a:endParaRPr sz="2400"/>
          </a:p>
          <a:p>
            <a:pPr marL="0" lvl="0" indent="0" algn="l" rtl="0">
              <a:lnSpc>
                <a:spcPct val="100000"/>
              </a:lnSpc>
              <a:spcBef>
                <a:spcPts val="0"/>
              </a:spcBef>
              <a:spcAft>
                <a:spcPts val="0"/>
              </a:spcAft>
              <a:buSzPts val="1800"/>
              <a:buNone/>
            </a:pPr>
            <a:r>
              <a:rPr lang="en-GB" sz="2400"/>
              <a:t>a) It requires very little energy </a:t>
            </a:r>
            <a:endParaRPr sz="2400"/>
          </a:p>
          <a:p>
            <a:pPr marL="0" lvl="0" indent="0" algn="l" rtl="0">
              <a:lnSpc>
                <a:spcPct val="100000"/>
              </a:lnSpc>
              <a:spcBef>
                <a:spcPts val="0"/>
              </a:spcBef>
              <a:spcAft>
                <a:spcPts val="0"/>
              </a:spcAft>
              <a:buSzPts val="1800"/>
              <a:buNone/>
            </a:pPr>
            <a:r>
              <a:rPr lang="en-GB" sz="2400"/>
              <a:t>b) It helps reduce the need for data centres </a:t>
            </a:r>
            <a:endParaRPr sz="2400"/>
          </a:p>
          <a:p>
            <a:pPr marL="0" lvl="0" indent="0" algn="l" rtl="0">
              <a:lnSpc>
                <a:spcPct val="100000"/>
              </a:lnSpc>
              <a:spcBef>
                <a:spcPts val="0"/>
              </a:spcBef>
              <a:spcAft>
                <a:spcPts val="0"/>
              </a:spcAft>
              <a:buSzPts val="1800"/>
              <a:buNone/>
            </a:pPr>
            <a:r>
              <a:rPr lang="en-GB" sz="2400">
                <a:solidFill>
                  <a:schemeClr val="accent4"/>
                </a:solidFill>
              </a:rPr>
              <a:t>c) It requires large amounts of energy to power data centres (correct)</a:t>
            </a:r>
            <a:endParaRPr sz="2400">
              <a:solidFill>
                <a:schemeClr val="accent4"/>
              </a:solidFill>
            </a:endParaRPr>
          </a:p>
          <a:p>
            <a:pPr marL="0" lvl="0" indent="0" algn="l" rtl="0">
              <a:lnSpc>
                <a:spcPct val="100000"/>
              </a:lnSpc>
              <a:spcBef>
                <a:spcPts val="0"/>
              </a:spcBef>
              <a:spcAft>
                <a:spcPts val="0"/>
              </a:spcAft>
              <a:buSzPts val="1800"/>
              <a:buNone/>
            </a:pPr>
            <a:endParaRPr sz="2400"/>
          </a:p>
          <a:p>
            <a:pPr marL="0" lvl="0" indent="0" algn="l" rtl="0">
              <a:lnSpc>
                <a:spcPct val="100000"/>
              </a:lnSpc>
              <a:spcBef>
                <a:spcPts val="0"/>
              </a:spcBef>
              <a:spcAft>
                <a:spcPts val="0"/>
              </a:spcAft>
              <a:buSzPts val="1800"/>
              <a:buNone/>
            </a:pPr>
            <a:endParaRPr sz="1600"/>
          </a:p>
        </p:txBody>
      </p:sp>
      <p:sp>
        <p:nvSpPr>
          <p:cNvPr id="353" name="Google Shape;353;g34673ce44b2_0_315"/>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354" name="Google Shape;354;g34673ce44b2_0_315"/>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g34673ce44b2_0_0" descr="This slide gives information about the teacher tookit.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About this workbook</a:t>
            </a:r>
            <a:endParaRPr/>
          </a:p>
        </p:txBody>
      </p:sp>
      <p:sp>
        <p:nvSpPr>
          <p:cNvPr id="73" name="Google Shape;73;g34673ce44b2_0_0"/>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dirty="0"/>
              <a:t>Welcome to the workbook. This workbook is part of The Safe and Effective Use of AI in Education online resources.</a:t>
            </a:r>
            <a:endParaRPr dirty="0"/>
          </a:p>
          <a:p>
            <a:pPr marL="0" lvl="0" indent="0" algn="l" rtl="0">
              <a:lnSpc>
                <a:spcPct val="100000"/>
              </a:lnSpc>
              <a:spcBef>
                <a:spcPts val="900"/>
              </a:spcBef>
              <a:spcAft>
                <a:spcPts val="0"/>
              </a:spcAft>
              <a:buSzPts val="1800"/>
              <a:buNone/>
            </a:pPr>
            <a:r>
              <a:rPr lang="en-GB" dirty="0"/>
              <a:t>This workbook has been produced in PowerPoint format. To work through the activities you should move through the slides in order.</a:t>
            </a:r>
            <a:endParaRPr dirty="0"/>
          </a:p>
          <a:p>
            <a:pPr marL="0" lvl="0" indent="0" algn="l" rtl="0">
              <a:lnSpc>
                <a:spcPct val="100000"/>
              </a:lnSpc>
              <a:spcBef>
                <a:spcPts val="900"/>
              </a:spcBef>
              <a:spcAft>
                <a:spcPts val="0"/>
              </a:spcAft>
              <a:buSzPts val="1800"/>
              <a:buNone/>
            </a:pPr>
            <a:r>
              <a:rPr lang="en-GB" dirty="0"/>
              <a:t>On the following slides you can expect to find:</a:t>
            </a:r>
            <a:endParaRPr dirty="0"/>
          </a:p>
          <a:p>
            <a:pPr marL="457200" lvl="0" indent="-342900" algn="l" rtl="0">
              <a:lnSpc>
                <a:spcPct val="100000"/>
              </a:lnSpc>
              <a:spcBef>
                <a:spcPts val="900"/>
              </a:spcBef>
              <a:spcAft>
                <a:spcPts val="0"/>
              </a:spcAft>
              <a:buClr>
                <a:schemeClr val="dk1"/>
              </a:buClr>
              <a:buSzPts val="1800"/>
              <a:buChar char="●"/>
            </a:pPr>
            <a:r>
              <a:rPr lang="en-GB" dirty="0"/>
              <a:t>Video presentations containing key information with accompanying transcripts</a:t>
            </a:r>
            <a:endParaRPr dirty="0"/>
          </a:p>
          <a:p>
            <a:pPr marL="457200" lvl="0" indent="-342900" algn="l" rtl="0">
              <a:lnSpc>
                <a:spcPct val="100000"/>
              </a:lnSpc>
              <a:spcBef>
                <a:spcPts val="0"/>
              </a:spcBef>
              <a:spcAft>
                <a:spcPts val="0"/>
              </a:spcAft>
              <a:buClr>
                <a:schemeClr val="dk1"/>
              </a:buClr>
              <a:buSzPts val="1800"/>
              <a:buChar char="●"/>
            </a:pPr>
            <a:r>
              <a:rPr lang="en-GB" dirty="0"/>
              <a:t>Slides consolidating summaries of the information presented in the videos</a:t>
            </a:r>
            <a:endParaRPr dirty="0"/>
          </a:p>
          <a:p>
            <a:pPr marL="457200" lvl="0" indent="-342900" algn="l" rtl="0">
              <a:lnSpc>
                <a:spcPct val="100000"/>
              </a:lnSpc>
              <a:spcBef>
                <a:spcPts val="0"/>
              </a:spcBef>
              <a:spcAft>
                <a:spcPts val="0"/>
              </a:spcAft>
              <a:buClr>
                <a:schemeClr val="dk1"/>
              </a:buClr>
              <a:buSzPts val="1800"/>
              <a:buChar char="●"/>
            </a:pPr>
            <a:r>
              <a:rPr lang="en-GB" dirty="0"/>
              <a:t>Activities to consolidate knowledge, such as multiple-choice questions</a:t>
            </a:r>
            <a:endParaRPr dirty="0"/>
          </a:p>
          <a:p>
            <a:pPr marL="457200" lvl="0" indent="-342900" algn="l" rtl="0">
              <a:lnSpc>
                <a:spcPct val="100000"/>
              </a:lnSpc>
              <a:spcBef>
                <a:spcPts val="0"/>
              </a:spcBef>
              <a:spcAft>
                <a:spcPts val="0"/>
              </a:spcAft>
              <a:buClr>
                <a:schemeClr val="dk1"/>
              </a:buClr>
              <a:buSzPts val="1800"/>
              <a:buChar char="●"/>
            </a:pPr>
            <a:r>
              <a:rPr lang="en-GB" dirty="0"/>
              <a:t>Templates to enable you to reflect and plan to put this knowledge into practice in your setting</a:t>
            </a:r>
          </a:p>
          <a:p>
            <a:pPr marL="457200" lvl="0" indent="-342900" algn="l" rtl="0">
              <a:lnSpc>
                <a:spcPct val="100000"/>
              </a:lnSpc>
              <a:spcBef>
                <a:spcPts val="0"/>
              </a:spcBef>
              <a:spcAft>
                <a:spcPts val="0"/>
              </a:spcAft>
              <a:buClr>
                <a:schemeClr val="dk1"/>
              </a:buClr>
              <a:buSzPts val="1800"/>
              <a:buChar char="●"/>
            </a:pPr>
            <a:endParaRPr lang="en-GB" dirty="0"/>
          </a:p>
          <a:p>
            <a:pPr marL="114300" lvl="0" indent="0">
              <a:buClr>
                <a:schemeClr val="dk1"/>
              </a:buClr>
            </a:pPr>
            <a:r>
              <a:rPr lang="en-GB" dirty="0"/>
              <a:t>​​</a:t>
            </a:r>
            <a:r>
              <a:rPr lang="en-GB" i="1" dirty="0"/>
              <a:t>Any examples of AI use and specific tools referenced within these resources are for context only and do not imply endorsement or recommendation of any particular tool or approach from the Department for Education.</a:t>
            </a:r>
            <a:endParaRPr dirty="0"/>
          </a:p>
          <a:p>
            <a:pPr marL="0" lvl="0" indent="0" algn="l" rtl="0">
              <a:lnSpc>
                <a:spcPct val="100000"/>
              </a:lnSpc>
              <a:spcBef>
                <a:spcPts val="900"/>
              </a:spcBef>
              <a:spcAft>
                <a:spcPts val="900"/>
              </a:spcAft>
              <a:buClr>
                <a:schemeClr val="dk1"/>
              </a:buClr>
              <a:buSzPts val="1100"/>
              <a:buFont typeface="Arial"/>
              <a:buNone/>
            </a:pPr>
            <a:endParaRPr dirty="0"/>
          </a:p>
        </p:txBody>
      </p:sp>
      <p:sp>
        <p:nvSpPr>
          <p:cNvPr id="74" name="Google Shape;74;g34673ce44b2_0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d91a9bdb37_2_195" descr="Knowledge check, question 5,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5</a:t>
            </a:r>
            <a:endParaRPr lang="en-US" dirty="0"/>
          </a:p>
        </p:txBody>
      </p:sp>
      <p:sp>
        <p:nvSpPr>
          <p:cNvPr id="361" name="Google Shape;361;g2d91a9bdb37_2_195"/>
          <p:cNvSpPr txBox="1">
            <a:spLocks noGrp="1"/>
          </p:cNvSpPr>
          <p:nvPr>
            <p:ph type="body" idx="1"/>
          </p:nvPr>
        </p:nvSpPr>
        <p:spPr>
          <a:xfrm>
            <a:off x="647724" y="1508308"/>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5:</a:t>
            </a:r>
            <a:endParaRPr sz="2400"/>
          </a:p>
          <a:p>
            <a:pPr marL="0" lvl="0" indent="0" algn="l" rtl="0">
              <a:lnSpc>
                <a:spcPct val="100000"/>
              </a:lnSpc>
              <a:spcBef>
                <a:spcPts val="0"/>
              </a:spcBef>
              <a:spcAft>
                <a:spcPts val="0"/>
              </a:spcAft>
              <a:buSzPts val="1800"/>
              <a:buNone/>
            </a:pPr>
            <a:r>
              <a:rPr lang="en-GB" sz="2400"/>
              <a:t>What can educators do to address the sustainability implications of AI use?</a:t>
            </a:r>
            <a:endParaRPr sz="2400"/>
          </a:p>
          <a:p>
            <a:pPr marL="0" lvl="0" indent="0" algn="l" rtl="0">
              <a:lnSpc>
                <a:spcPct val="100000"/>
              </a:lnSpc>
              <a:spcBef>
                <a:spcPts val="0"/>
              </a:spcBef>
              <a:spcAft>
                <a:spcPts val="0"/>
              </a:spcAft>
              <a:buSzPts val="1800"/>
              <a:buNone/>
            </a:pPr>
            <a:endParaRPr sz="2400"/>
          </a:p>
          <a:p>
            <a:pPr marL="0" lvl="0" indent="0" algn="l" rtl="0">
              <a:lnSpc>
                <a:spcPct val="100000"/>
              </a:lnSpc>
              <a:spcBef>
                <a:spcPts val="0"/>
              </a:spcBef>
              <a:spcAft>
                <a:spcPts val="0"/>
              </a:spcAft>
              <a:buSzPts val="1800"/>
              <a:buNone/>
            </a:pPr>
            <a:r>
              <a:rPr lang="en-GB" sz="2400"/>
              <a:t>a) Increase the complexity of AI tasks </a:t>
            </a:r>
            <a:endParaRPr sz="2400"/>
          </a:p>
          <a:p>
            <a:pPr marL="0" lvl="0" indent="0" algn="l" rtl="0">
              <a:lnSpc>
                <a:spcPct val="100000"/>
              </a:lnSpc>
              <a:spcBef>
                <a:spcPts val="0"/>
              </a:spcBef>
              <a:spcAft>
                <a:spcPts val="0"/>
              </a:spcAft>
              <a:buSzPts val="1800"/>
              <a:buNone/>
            </a:pPr>
            <a:r>
              <a:rPr lang="en-GB" sz="2400"/>
              <a:t>b) Evaluate whether AI is the most appropriate tool for each task </a:t>
            </a:r>
            <a:endParaRPr sz="2400"/>
          </a:p>
          <a:p>
            <a:pPr marL="0" lvl="0" indent="0" algn="l" rtl="0">
              <a:lnSpc>
                <a:spcPct val="100000"/>
              </a:lnSpc>
              <a:spcBef>
                <a:spcPts val="0"/>
              </a:spcBef>
              <a:spcAft>
                <a:spcPts val="0"/>
              </a:spcAft>
              <a:buSzPts val="1800"/>
              <a:buNone/>
            </a:pPr>
            <a:r>
              <a:rPr lang="en-GB" sz="2400"/>
              <a:t>c) Promote larger AI models</a:t>
            </a:r>
            <a:endParaRPr sz="2400"/>
          </a:p>
          <a:p>
            <a:pPr marL="0" lvl="0" indent="0" algn="l" rtl="0">
              <a:lnSpc>
                <a:spcPct val="100000"/>
              </a:lnSpc>
              <a:spcBef>
                <a:spcPts val="0"/>
              </a:spcBef>
              <a:spcAft>
                <a:spcPts val="0"/>
              </a:spcAft>
              <a:buSzPts val="1800"/>
              <a:buNone/>
            </a:pPr>
            <a:endParaRPr sz="2400"/>
          </a:p>
          <a:p>
            <a:pPr marL="0" lvl="0" indent="0" algn="l" rtl="0">
              <a:lnSpc>
                <a:spcPct val="100000"/>
              </a:lnSpc>
              <a:spcBef>
                <a:spcPts val="0"/>
              </a:spcBef>
              <a:spcAft>
                <a:spcPts val="0"/>
              </a:spcAft>
              <a:buSzPts val="1800"/>
              <a:buNone/>
            </a:pPr>
            <a:endParaRPr sz="1600"/>
          </a:p>
        </p:txBody>
      </p:sp>
      <p:sp>
        <p:nvSpPr>
          <p:cNvPr id="362" name="Google Shape;362;g2d91a9bdb37_2_195"/>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363" name="Google Shape;363;g2d91a9bdb37_2_195"/>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34673ce44b2_0_329" descr="Knowledge check, question 5,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dirty="0"/>
              <a:t>Knowledge check, question 5, ANSWER </a:t>
            </a:r>
            <a:endParaRPr lang="en-US" dirty="0"/>
          </a:p>
        </p:txBody>
      </p:sp>
      <p:sp>
        <p:nvSpPr>
          <p:cNvPr id="370" name="Google Shape;370;g34673ce44b2_0_329"/>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400"/>
              <a:t>Question 5:</a:t>
            </a:r>
            <a:endParaRPr sz="2400"/>
          </a:p>
          <a:p>
            <a:pPr marL="0" lvl="0" indent="0" algn="l" rtl="0">
              <a:lnSpc>
                <a:spcPct val="100000"/>
              </a:lnSpc>
              <a:spcBef>
                <a:spcPts val="0"/>
              </a:spcBef>
              <a:spcAft>
                <a:spcPts val="0"/>
              </a:spcAft>
              <a:buSzPts val="1800"/>
              <a:buNone/>
            </a:pPr>
            <a:r>
              <a:rPr lang="en-GB" sz="2400"/>
              <a:t>What can educators do to address the sustainability implications of AI use?</a:t>
            </a:r>
            <a:endParaRPr sz="2400"/>
          </a:p>
          <a:p>
            <a:pPr marL="0" lvl="0" indent="0" algn="l" rtl="0">
              <a:lnSpc>
                <a:spcPct val="100000"/>
              </a:lnSpc>
              <a:spcBef>
                <a:spcPts val="0"/>
              </a:spcBef>
              <a:spcAft>
                <a:spcPts val="0"/>
              </a:spcAft>
              <a:buSzPts val="1800"/>
              <a:buNone/>
            </a:pPr>
            <a:endParaRPr sz="2400"/>
          </a:p>
          <a:p>
            <a:pPr marL="0" lvl="0" indent="0" algn="l" rtl="0">
              <a:lnSpc>
                <a:spcPct val="100000"/>
              </a:lnSpc>
              <a:spcBef>
                <a:spcPts val="0"/>
              </a:spcBef>
              <a:spcAft>
                <a:spcPts val="0"/>
              </a:spcAft>
              <a:buSzPts val="1800"/>
              <a:buNone/>
            </a:pPr>
            <a:r>
              <a:rPr lang="en-GB" sz="2400"/>
              <a:t>a) Increase the complexity of AI tasks </a:t>
            </a:r>
            <a:endParaRPr sz="2400"/>
          </a:p>
          <a:p>
            <a:pPr marL="0" lvl="0" indent="0" algn="l" rtl="0">
              <a:lnSpc>
                <a:spcPct val="100000"/>
              </a:lnSpc>
              <a:spcBef>
                <a:spcPts val="0"/>
              </a:spcBef>
              <a:spcAft>
                <a:spcPts val="0"/>
              </a:spcAft>
              <a:buSzPts val="1800"/>
              <a:buNone/>
            </a:pPr>
            <a:r>
              <a:rPr lang="en-GB" sz="2400">
                <a:solidFill>
                  <a:schemeClr val="accent4"/>
                </a:solidFill>
              </a:rPr>
              <a:t>b) Evaluate whether AI is the most appropriate tool for each task (correct)</a:t>
            </a:r>
            <a:endParaRPr sz="2400">
              <a:solidFill>
                <a:schemeClr val="accent4"/>
              </a:solidFill>
            </a:endParaRPr>
          </a:p>
          <a:p>
            <a:pPr marL="0" lvl="0" indent="0" algn="l" rtl="0">
              <a:lnSpc>
                <a:spcPct val="100000"/>
              </a:lnSpc>
              <a:spcBef>
                <a:spcPts val="0"/>
              </a:spcBef>
              <a:spcAft>
                <a:spcPts val="0"/>
              </a:spcAft>
              <a:buSzPts val="1800"/>
              <a:buNone/>
            </a:pPr>
            <a:r>
              <a:rPr lang="en-GB" sz="2400"/>
              <a:t>c) Promote larger AI models</a:t>
            </a:r>
            <a:endParaRPr sz="2400"/>
          </a:p>
          <a:p>
            <a:pPr marL="0" lvl="0" indent="0" algn="l" rtl="0">
              <a:lnSpc>
                <a:spcPct val="100000"/>
              </a:lnSpc>
              <a:spcBef>
                <a:spcPts val="0"/>
              </a:spcBef>
              <a:spcAft>
                <a:spcPts val="0"/>
              </a:spcAft>
              <a:buSzPts val="1800"/>
              <a:buNone/>
            </a:pPr>
            <a:endParaRPr sz="2400"/>
          </a:p>
          <a:p>
            <a:pPr marL="0" lvl="0" indent="0" algn="l" rtl="0">
              <a:lnSpc>
                <a:spcPct val="100000"/>
              </a:lnSpc>
              <a:spcBef>
                <a:spcPts val="0"/>
              </a:spcBef>
              <a:spcAft>
                <a:spcPts val="0"/>
              </a:spcAft>
              <a:buSzPts val="1800"/>
              <a:buNone/>
            </a:pPr>
            <a:endParaRPr sz="1600"/>
          </a:p>
        </p:txBody>
      </p:sp>
      <p:sp>
        <p:nvSpPr>
          <p:cNvPr id="371" name="Google Shape;371;g34673ce44b2_0_329"/>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372" name="Google Shape;372;g34673ce44b2_0_329"/>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6"/>
        <p:cNvGrpSpPr/>
        <p:nvPr/>
      </p:nvGrpSpPr>
      <p:grpSpPr>
        <a:xfrm>
          <a:off x="0" y="0"/>
          <a:ext cx="0" cy="0"/>
          <a:chOff x="0" y="0"/>
          <a:chExt cx="0" cy="0"/>
        </a:xfrm>
      </p:grpSpPr>
      <p:pic>
        <p:nvPicPr>
          <p:cNvPr id="3" name="Picture 2" descr="Close-up of circuit board">
            <a:extLst>
              <a:ext uri="{FF2B5EF4-FFF2-40B4-BE49-F238E27FC236}">
                <a16:creationId xmlns:a16="http://schemas.microsoft.com/office/drawing/2014/main" id="{1F47D898-F99F-A0E1-E424-37D9BC9524D5}"/>
              </a:ext>
            </a:extLst>
          </p:cNvPr>
          <p:cNvPicPr>
            <a:picLocks noChangeAspect="1"/>
          </p:cNvPicPr>
          <p:nvPr/>
        </p:nvPicPr>
        <p:blipFill>
          <a:blip r:embed="rId3"/>
          <a:srcRect l="13593" r="16715" b="10558"/>
          <a:stretch>
            <a:fillRect/>
          </a:stretch>
        </p:blipFill>
        <p:spPr>
          <a:xfrm>
            <a:off x="4726236" y="0"/>
            <a:ext cx="7465764" cy="5233051"/>
          </a:xfrm>
          <a:prstGeom prst="rect">
            <a:avLst/>
          </a:prstGeom>
        </p:spPr>
      </p:pic>
      <p:pic>
        <p:nvPicPr>
          <p:cNvPr id="378" name="Google Shape;378;g32385d3b56c_0_8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97" y="0"/>
            <a:ext cx="12198097" cy="6858000"/>
          </a:xfrm>
          <a:prstGeom prst="rect">
            <a:avLst/>
          </a:prstGeom>
          <a:noFill/>
          <a:ln>
            <a:noFill/>
          </a:ln>
        </p:spPr>
      </p:pic>
      <p:sp>
        <p:nvSpPr>
          <p:cNvPr id="379" name="Google Shape;379;g32385d3b56c_0_82" descr="This slide is a review of the objectives for this module.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a:buSzPts val="2400"/>
            </a:pPr>
            <a:r>
              <a:rPr lang="en-GB"/>
              <a:t>Objectives review</a:t>
            </a:r>
            <a:endParaRPr/>
          </a:p>
        </p:txBody>
      </p:sp>
      <p:sp>
        <p:nvSpPr>
          <p:cNvPr id="380" name="Google Shape;380;g32385d3b56c_0_82"/>
          <p:cNvSpPr txBox="1">
            <a:spLocks noGrp="1"/>
          </p:cNvSpPr>
          <p:nvPr>
            <p:ph type="body" idx="1"/>
          </p:nvPr>
        </p:nvSpPr>
        <p:spPr>
          <a:xfrm>
            <a:off x="647547" y="1361856"/>
            <a:ext cx="70677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Clr>
                <a:schemeClr val="dk1"/>
              </a:buClr>
              <a:buSzPts val="1800"/>
              <a:buFont typeface="Arial"/>
              <a:buNone/>
            </a:pPr>
            <a:r>
              <a:rPr lang="en-GB" sz="2000"/>
              <a:t>Take a moment to reflect on the objectives for this module and check if you have achieved them. You should have learnt:</a:t>
            </a:r>
            <a:endParaRPr sz="2000"/>
          </a:p>
          <a:p>
            <a:pPr marL="0" lvl="0" indent="0" algn="l" rtl="0">
              <a:lnSpc>
                <a:spcPct val="100000"/>
              </a:lnSpc>
              <a:spcBef>
                <a:spcPts val="900"/>
              </a:spcBef>
              <a:spcAft>
                <a:spcPts val="0"/>
              </a:spcAft>
              <a:buClr>
                <a:schemeClr val="dk1"/>
              </a:buClr>
              <a:buSzPts val="1800"/>
              <a:buFont typeface="Arial"/>
              <a:buNone/>
            </a:pPr>
            <a:endParaRPr sz="2000"/>
          </a:p>
          <a:p>
            <a:pPr marL="457200" lvl="0" indent="-342900" algn="l" rtl="0">
              <a:lnSpc>
                <a:spcPct val="100000"/>
              </a:lnSpc>
              <a:spcBef>
                <a:spcPts val="1000"/>
              </a:spcBef>
              <a:spcAft>
                <a:spcPts val="0"/>
              </a:spcAft>
              <a:buSzPts val="1800"/>
              <a:buChar char="●"/>
            </a:pPr>
            <a:r>
              <a:rPr lang="en-GB" sz="2000"/>
              <a:t>How to use a generative AI tool</a:t>
            </a:r>
            <a:endParaRPr sz="2000"/>
          </a:p>
          <a:p>
            <a:pPr marL="457200" lvl="0" indent="-342900" algn="l" rtl="0">
              <a:lnSpc>
                <a:spcPct val="100000"/>
              </a:lnSpc>
              <a:spcBef>
                <a:spcPts val="1000"/>
              </a:spcBef>
              <a:spcAft>
                <a:spcPts val="0"/>
              </a:spcAft>
              <a:buSzPts val="1800"/>
              <a:buChar char="●"/>
            </a:pPr>
            <a:r>
              <a:rPr lang="en-GB" sz="2000"/>
              <a:t>The importance of, and reasons for, checking the output of AI tools</a:t>
            </a:r>
            <a:endParaRPr sz="2000"/>
          </a:p>
          <a:p>
            <a:pPr marL="457200" lvl="0" indent="-342900" algn="l" rtl="0">
              <a:lnSpc>
                <a:spcPct val="100000"/>
              </a:lnSpc>
              <a:spcBef>
                <a:spcPts val="1000"/>
              </a:spcBef>
              <a:spcAft>
                <a:spcPts val="1000"/>
              </a:spcAft>
              <a:buSzPts val="1800"/>
              <a:buChar char="●"/>
            </a:pPr>
            <a:r>
              <a:rPr lang="en-GB" sz="2000"/>
              <a:t>Some of the issues associated with generative AI tools</a:t>
            </a:r>
            <a:endParaRPr sz="2000"/>
          </a:p>
        </p:txBody>
      </p:sp>
      <p:sp>
        <p:nvSpPr>
          <p:cNvPr id="381" name="Google Shape;381;g32385d3b56c_0_82"/>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382" name="Google Shape;382;g32385d3b56c_0_8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32385d3b56c_0_52"/>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Glossary of terms</a:t>
            </a:r>
            <a:endParaRPr/>
          </a:p>
        </p:txBody>
      </p:sp>
      <p:sp>
        <p:nvSpPr>
          <p:cNvPr id="388" name="Google Shape;388;g32385d3b56c_0_52"/>
          <p:cNvSpPr txBox="1">
            <a:spLocks noGrp="1"/>
          </p:cNvSpPr>
          <p:nvPr>
            <p:ph type="body" idx="1"/>
          </p:nvPr>
        </p:nvSpPr>
        <p:spPr>
          <a:xfrm>
            <a:off x="647724" y="1260878"/>
            <a:ext cx="10956900" cy="4693500"/>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00000"/>
              </a:lnSpc>
              <a:spcBef>
                <a:spcPts val="900"/>
              </a:spcBef>
              <a:spcAft>
                <a:spcPts val="0"/>
              </a:spcAft>
              <a:buClr>
                <a:schemeClr val="dk1"/>
              </a:buClr>
              <a:buSzPct val="100000"/>
              <a:buFont typeface="Arial"/>
              <a:buNone/>
            </a:pPr>
            <a:r>
              <a:rPr lang="en-GB" b="1"/>
              <a:t>Prompt </a:t>
            </a:r>
            <a:r>
              <a:rPr lang="en-GB"/>
              <a:t>- the input or instruction you give to AI</a:t>
            </a:r>
            <a:endParaRPr/>
          </a:p>
          <a:p>
            <a:pPr marL="0" lvl="0" indent="0" algn="l" rtl="0">
              <a:lnSpc>
                <a:spcPct val="100000"/>
              </a:lnSpc>
              <a:spcBef>
                <a:spcPts val="900"/>
              </a:spcBef>
              <a:spcAft>
                <a:spcPts val="0"/>
              </a:spcAft>
              <a:buClr>
                <a:schemeClr val="dk1"/>
              </a:buClr>
              <a:buSzPct val="100000"/>
              <a:buFont typeface="Arial"/>
              <a:buNone/>
            </a:pPr>
            <a:endParaRPr b="1"/>
          </a:p>
          <a:p>
            <a:pPr marL="0" lvl="0" indent="0" algn="l" rtl="0">
              <a:lnSpc>
                <a:spcPct val="100000"/>
              </a:lnSpc>
              <a:spcBef>
                <a:spcPts val="900"/>
              </a:spcBef>
              <a:spcAft>
                <a:spcPts val="0"/>
              </a:spcAft>
              <a:buClr>
                <a:schemeClr val="dk1"/>
              </a:buClr>
              <a:buSzPct val="100000"/>
              <a:buFont typeface="Arial"/>
              <a:buNone/>
            </a:pPr>
            <a:r>
              <a:rPr lang="en-GB" b="1"/>
              <a:t>Artificial intelligence (AI)</a:t>
            </a:r>
            <a:r>
              <a:rPr lang="en-GB"/>
              <a:t> - computer programs that are designed to complete tasks like a human such as problem solving, learning and understanding language</a:t>
            </a:r>
            <a:endParaRPr/>
          </a:p>
          <a:p>
            <a:pPr marL="0" lvl="0" indent="0" algn="l" rtl="0">
              <a:lnSpc>
                <a:spcPct val="100000"/>
              </a:lnSpc>
              <a:spcBef>
                <a:spcPts val="900"/>
              </a:spcBef>
              <a:spcAft>
                <a:spcPts val="0"/>
              </a:spcAft>
              <a:buClr>
                <a:schemeClr val="dk1"/>
              </a:buClr>
              <a:buSzPct val="100000"/>
              <a:buFont typeface="Arial"/>
              <a:buNone/>
            </a:pPr>
            <a:endParaRPr/>
          </a:p>
          <a:p>
            <a:pPr marL="0" lvl="0" indent="0" algn="l" rtl="0">
              <a:lnSpc>
                <a:spcPct val="100000"/>
              </a:lnSpc>
              <a:spcBef>
                <a:spcPts val="900"/>
              </a:spcBef>
              <a:spcAft>
                <a:spcPts val="0"/>
              </a:spcAft>
              <a:buClr>
                <a:schemeClr val="dk1"/>
              </a:buClr>
              <a:buSzPct val="100000"/>
              <a:buFont typeface="Arial"/>
              <a:buNone/>
            </a:pPr>
            <a:r>
              <a:rPr lang="en-GB" b="1"/>
              <a:t>Generative AI</a:t>
            </a:r>
            <a:r>
              <a:rPr lang="en-GB"/>
              <a:t> - a type of AI that can create new content such as images, text, video, audio and code based on its prior learning</a:t>
            </a:r>
            <a:endParaRPr/>
          </a:p>
          <a:p>
            <a:pPr marL="0" lvl="0" indent="0" algn="l" rtl="0">
              <a:lnSpc>
                <a:spcPct val="100000"/>
              </a:lnSpc>
              <a:spcBef>
                <a:spcPts val="900"/>
              </a:spcBef>
              <a:spcAft>
                <a:spcPts val="0"/>
              </a:spcAft>
              <a:buClr>
                <a:schemeClr val="dk1"/>
              </a:buClr>
              <a:buSzPct val="100000"/>
              <a:buFont typeface="Arial"/>
              <a:buNone/>
            </a:pPr>
            <a:endParaRPr/>
          </a:p>
          <a:p>
            <a:pPr marL="0" lvl="0" indent="0" algn="l" rtl="0">
              <a:lnSpc>
                <a:spcPct val="100000"/>
              </a:lnSpc>
              <a:spcBef>
                <a:spcPts val="900"/>
              </a:spcBef>
              <a:spcAft>
                <a:spcPts val="0"/>
              </a:spcAft>
              <a:buClr>
                <a:schemeClr val="dk1"/>
              </a:buClr>
              <a:buSzPct val="100000"/>
              <a:buFont typeface="Arial"/>
              <a:buNone/>
            </a:pPr>
            <a:r>
              <a:rPr lang="en-GB" b="1"/>
              <a:t>Machine learning</a:t>
            </a:r>
            <a:r>
              <a:rPr lang="en-GB"/>
              <a:t> - the way we teach programs to learn based on rules and prior knowledge</a:t>
            </a:r>
            <a:endParaRPr/>
          </a:p>
          <a:p>
            <a:pPr marL="0" lvl="0" indent="0" algn="l" rtl="0">
              <a:lnSpc>
                <a:spcPct val="100000"/>
              </a:lnSpc>
              <a:spcBef>
                <a:spcPts val="900"/>
              </a:spcBef>
              <a:spcAft>
                <a:spcPts val="0"/>
              </a:spcAft>
              <a:buClr>
                <a:schemeClr val="dk1"/>
              </a:buClr>
              <a:buSzPct val="100000"/>
              <a:buFont typeface="Arial"/>
              <a:buNone/>
            </a:pPr>
            <a:endParaRPr/>
          </a:p>
          <a:p>
            <a:pPr marL="0" lvl="0" indent="0" algn="l" rtl="0">
              <a:lnSpc>
                <a:spcPct val="100000"/>
              </a:lnSpc>
              <a:spcBef>
                <a:spcPts val="900"/>
              </a:spcBef>
              <a:spcAft>
                <a:spcPts val="0"/>
              </a:spcAft>
              <a:buClr>
                <a:schemeClr val="dk1"/>
              </a:buClr>
              <a:buSzPct val="100000"/>
              <a:buFont typeface="Arial"/>
              <a:buNone/>
            </a:pPr>
            <a:r>
              <a:rPr lang="en-GB" b="1"/>
              <a:t>Deep learning</a:t>
            </a:r>
            <a:r>
              <a:rPr lang="en-GB"/>
              <a:t> - a more sophisticated type of machine learning that is layered in complexity and can self-learn the rules</a:t>
            </a:r>
            <a:endParaRPr/>
          </a:p>
          <a:p>
            <a:pPr marL="0" lvl="0" indent="0" algn="l" rtl="0">
              <a:lnSpc>
                <a:spcPct val="100000"/>
              </a:lnSpc>
              <a:spcBef>
                <a:spcPts val="900"/>
              </a:spcBef>
              <a:spcAft>
                <a:spcPts val="0"/>
              </a:spcAft>
              <a:buClr>
                <a:schemeClr val="dk1"/>
              </a:buClr>
              <a:buSzPct val="100000"/>
              <a:buFont typeface="Arial"/>
              <a:buNone/>
            </a:pPr>
            <a:endParaRPr/>
          </a:p>
          <a:p>
            <a:pPr marL="0" lvl="0" indent="0" algn="l" rtl="0">
              <a:lnSpc>
                <a:spcPct val="100000"/>
              </a:lnSpc>
              <a:spcBef>
                <a:spcPts val="900"/>
              </a:spcBef>
              <a:spcAft>
                <a:spcPts val="0"/>
              </a:spcAft>
              <a:buClr>
                <a:schemeClr val="dk1"/>
              </a:buClr>
              <a:buSzPct val="100000"/>
              <a:buFont typeface="Arial"/>
              <a:buNone/>
            </a:pPr>
            <a:r>
              <a:rPr lang="en-GB" b="1"/>
              <a:t>Large language model (LLM)</a:t>
            </a:r>
            <a:r>
              <a:rPr lang="en-GB"/>
              <a:t> - an AI program that specialises in understanding and working with the human language</a:t>
            </a:r>
            <a:endParaRPr/>
          </a:p>
          <a:p>
            <a:pPr marL="0" lvl="0" indent="0" algn="l" rtl="0">
              <a:lnSpc>
                <a:spcPct val="100000"/>
              </a:lnSpc>
              <a:spcBef>
                <a:spcPts val="900"/>
              </a:spcBef>
              <a:spcAft>
                <a:spcPts val="0"/>
              </a:spcAft>
              <a:buSzPct val="100000"/>
              <a:buNone/>
            </a:pPr>
            <a:endParaRPr b="1"/>
          </a:p>
          <a:p>
            <a:pPr marL="0" lvl="0" indent="0" algn="l" rtl="0">
              <a:lnSpc>
                <a:spcPct val="100000"/>
              </a:lnSpc>
              <a:spcBef>
                <a:spcPts val="900"/>
              </a:spcBef>
              <a:spcAft>
                <a:spcPts val="0"/>
              </a:spcAft>
              <a:buSzPct val="100000"/>
              <a:buNone/>
            </a:pPr>
            <a:endParaRPr/>
          </a:p>
        </p:txBody>
      </p:sp>
      <p:sp>
        <p:nvSpPr>
          <p:cNvPr id="389" name="Google Shape;389;g32385d3b56c_0_52"/>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390" name="Google Shape;390;g32385d3b56c_0_5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8F71A7-1922-B650-061F-A7375BF7B143}"/>
              </a:ext>
            </a:extLst>
          </p:cNvPr>
          <p:cNvSpPr>
            <a:spLocks noGrp="1"/>
          </p:cNvSpPr>
          <p:nvPr>
            <p:ph type="title"/>
          </p:nvPr>
        </p:nvSpPr>
        <p:spPr/>
        <p:txBody>
          <a:bodyPr/>
          <a:lstStyle/>
          <a:p>
            <a:r>
              <a:rPr lang="en-GB"/>
              <a:t>Acknowledgements</a:t>
            </a:r>
            <a:endParaRPr lang="en-GB" dirty="0"/>
          </a:p>
        </p:txBody>
      </p:sp>
      <p:sp>
        <p:nvSpPr>
          <p:cNvPr id="2" name="Text Placeholder 1">
            <a:extLst>
              <a:ext uri="{FF2B5EF4-FFF2-40B4-BE49-F238E27FC236}">
                <a16:creationId xmlns:a16="http://schemas.microsoft.com/office/drawing/2014/main" id="{C5B4429B-B143-E4A9-0743-2F2FFF6DD342}"/>
              </a:ext>
            </a:extLst>
          </p:cNvPr>
          <p:cNvSpPr>
            <a:spLocks noGrp="1"/>
          </p:cNvSpPr>
          <p:nvPr>
            <p:ph type="body" idx="1"/>
          </p:nvPr>
        </p:nvSpPr>
        <p:spPr>
          <a:xfrm>
            <a:off x="484632" y="1013562"/>
            <a:ext cx="11475720" cy="5140815"/>
          </a:xfrm>
        </p:spPr>
        <p:txBody>
          <a:bodyPr/>
          <a:lstStyle/>
          <a:p>
            <a:r>
              <a:rPr lang="en-GB" sz="1600" b="1" dirty="0"/>
              <a:t>Content developed by:</a:t>
            </a:r>
            <a:endParaRPr lang="en-US" dirty="0"/>
          </a:p>
          <a:p>
            <a:endParaRPr lang="en-US" dirty="0"/>
          </a:p>
          <a:p>
            <a:pPr>
              <a:buFont typeface="Arial" panose="020B0604020202020204" pitchFamily="34" charset="0"/>
              <a:buChar char="•"/>
            </a:pPr>
            <a:r>
              <a:rPr lang="en-GB" sz="1600" dirty="0">
                <a:latin typeface="+mj-lt"/>
              </a:rPr>
              <a:t>Overall project lead: Christian Turton, EdTech Lead, Chiltern Learning Trust</a:t>
            </a:r>
            <a:endParaRPr lang="en-GB" sz="1600" dirty="0"/>
          </a:p>
          <a:p>
            <a:pPr>
              <a:buFont typeface="Arial" panose="020B0604020202020204" pitchFamily="34" charset="0"/>
              <a:buChar char="•"/>
            </a:pPr>
            <a:r>
              <a:rPr lang="en-GB" sz="1600" dirty="0">
                <a:latin typeface="+mj-lt"/>
              </a:rPr>
              <a:t>Chartered College of Teaching Publishing Editor: Holly Gardner</a:t>
            </a:r>
          </a:p>
          <a:p>
            <a:pPr>
              <a:buFont typeface="Arial" panose="020B0604020202020204" pitchFamily="34" charset="0"/>
              <a:buChar char="•"/>
            </a:pPr>
            <a:r>
              <a:rPr lang="en-GB" sz="1600" dirty="0"/>
              <a:t>Michelle Pauli, Author, Connected Learning Newsletter</a:t>
            </a:r>
          </a:p>
          <a:p>
            <a:pPr>
              <a:buFont typeface="Arial" panose="020B0604020202020204" pitchFamily="34" charset="0"/>
              <a:buChar char="•"/>
            </a:pPr>
            <a:r>
              <a:rPr lang="en-GB" sz="1600" dirty="0">
                <a:latin typeface="+mj-lt"/>
              </a:rPr>
              <a:t>Trudi Barrow, AI in education expert and design educator</a:t>
            </a:r>
            <a:endParaRPr lang="en-GB" sz="1600" dirty="0"/>
          </a:p>
          <a:p>
            <a:pPr>
              <a:buFont typeface="Arial" panose="020B0604020202020204" pitchFamily="34" charset="0"/>
              <a:buChar char="•"/>
            </a:pPr>
            <a:r>
              <a:rPr lang="en-GB" sz="1600" dirty="0">
                <a:latin typeface="+mj-lt"/>
              </a:rPr>
              <a:t>James Searle, Senior Leader, Chiltern Learning Trust</a:t>
            </a:r>
          </a:p>
          <a:p>
            <a:pPr>
              <a:buFont typeface="Arial" panose="020B0604020202020204" pitchFamily="34" charset="0"/>
              <a:buChar char="•"/>
            </a:pPr>
            <a:r>
              <a:rPr lang="en-GB" sz="1600" dirty="0">
                <a:latin typeface="+mj-lt"/>
              </a:rPr>
              <a:t>Material development contributions also from: Laura Knight, Digital Education  and AI Expert; Chris Loveday, Vice Principal, Barton Peveril 6th Form College; Peter Reeves, Digital Education Lead, Cavendish Education Group</a:t>
            </a:r>
            <a:endParaRPr lang="en-GB" sz="1600" dirty="0"/>
          </a:p>
          <a:p>
            <a:endParaRPr lang="en-GB" sz="1400" dirty="0">
              <a:latin typeface="+mj-lt"/>
            </a:endParaRPr>
          </a:p>
          <a:p>
            <a:r>
              <a:rPr lang="en-GB" sz="1600" b="1" dirty="0">
                <a:latin typeface="+mj-lt"/>
              </a:rPr>
              <a:t>Advisory Board:</a:t>
            </a:r>
            <a:endParaRPr lang="en-GB" dirty="0"/>
          </a:p>
          <a:p>
            <a:endParaRPr lang="en-GB" sz="1600" b="1" dirty="0">
              <a:latin typeface="+mj-lt"/>
            </a:endParaRPr>
          </a:p>
          <a:p>
            <a:pPr marL="0" indent="0"/>
            <a:r>
              <a:rPr lang="en-GB" sz="1600" dirty="0">
                <a:latin typeface="+mj-lt"/>
              </a:rPr>
              <a:t>Chris Loveday, Sam </a:t>
            </a:r>
            <a:r>
              <a:rPr lang="en-GB" sz="1600">
                <a:latin typeface="+mj-lt"/>
              </a:rPr>
              <a:t>Twiselton</a:t>
            </a:r>
            <a:r>
              <a:rPr lang="en-GB" sz="1600" dirty="0">
                <a:latin typeface="+mj-lt"/>
              </a:rPr>
              <a:t>, Pip Sanderson, Prof Miles Berry, Sonja Hall, Ann Palmer, Andy Samways, Jane Waite, Stacey Booth, Bukky Yusuf, Sue Attewell, Roz Hicks, David Railton, Chris Goodall, Mark Monahan, Dr. Fiona Aubrey-Smith, Darrell-Jane Muir, Annie Lawson-Foley, Austin Earl, Usman </a:t>
            </a:r>
            <a:r>
              <a:rPr lang="en-GB" sz="1600">
                <a:latin typeface="+mj-lt"/>
              </a:rPr>
              <a:t>Gbajabiamila</a:t>
            </a:r>
            <a:r>
              <a:rPr lang="en-GB" sz="1600" dirty="0">
                <a:latin typeface="+mj-lt"/>
              </a:rPr>
              <a:t>, Peter Doyle, Lee Herridge, Daniel Fairbairn</a:t>
            </a:r>
            <a:endParaRPr lang="en-GB"/>
          </a:p>
          <a:p>
            <a:pPr marL="0" indent="0"/>
            <a:endParaRPr lang="en-GB" sz="1600" dirty="0">
              <a:latin typeface="+mj-lt"/>
              <a:ea typeface="Aptos" panose="020B0004020202020204" pitchFamily="34" charset="0"/>
            </a:endParaRPr>
          </a:p>
          <a:p>
            <a:pPr marL="0" indent="0"/>
            <a:r>
              <a:rPr lang="en-GB" sz="1600" b="1" dirty="0">
                <a:latin typeface="+mj-lt"/>
                <a:ea typeface="Aptos" panose="020B0004020202020204" pitchFamily="34" charset="0"/>
              </a:rPr>
              <a:t>With thanks to staff from across the sector who contributed through completing the sector survey, attended roundtables and contributed video interviews  to the materials. </a:t>
            </a:r>
          </a:p>
        </p:txBody>
      </p:sp>
      <p:sp>
        <p:nvSpPr>
          <p:cNvPr id="5" name="Google Shape;314;g3346f0c4477_0_5">
            <a:extLst>
              <a:ext uri="{FF2B5EF4-FFF2-40B4-BE49-F238E27FC236}">
                <a16:creationId xmlns:a16="http://schemas.microsoft.com/office/drawing/2014/main" id="{8B465DBF-0F68-49B0-683D-38DC2A836FDC}"/>
              </a:ext>
            </a:extLst>
          </p:cNvPr>
          <p:cNvSpPr txBox="1">
            <a:spLocks noGrp="1"/>
          </p:cNvSpPr>
          <p:nvPr>
            <p:ph type="ftr" idx="11"/>
          </p:nvPr>
        </p:nvSpPr>
        <p:spPr>
          <a:xfrm>
            <a:off x="699542" y="6249264"/>
            <a:ext cx="10154100" cy="365100"/>
          </a:xfrm>
          <a:prstGeom prst="rect">
            <a:avLst/>
          </a:prstGeom>
          <a:noFill/>
          <a:ln>
            <a:noFill/>
          </a:ln>
        </p:spPr>
        <p:txBody>
          <a:bodyPr spcFirstLastPara="1" wrap="square" lIns="0" tIns="0" rIns="0" bIns="0" anchor="t" anchorCtr="0">
            <a:noAutofit/>
          </a:bodyPr>
          <a:lstStyle/>
          <a:p>
            <a:r>
              <a:rPr lang="en-GB" sz="1100"/>
              <a:t>Module 2: Interacting with Generative AI in education</a:t>
            </a:r>
            <a:endParaRPr lang="en-GB" sz="1100">
              <a:solidFill>
                <a:srgbClr val="000000"/>
              </a:solidFill>
            </a:endParaRPr>
          </a:p>
          <a:p>
            <a:pPr marL="0" lvl="0" indent="0" algn="l">
              <a:lnSpc>
                <a:spcPct val="100000"/>
              </a:lnSpc>
              <a:spcBef>
                <a:spcPts val="0"/>
              </a:spcBef>
              <a:spcAft>
                <a:spcPts val="0"/>
              </a:spcAft>
              <a:buSzPts val="1400"/>
              <a:buNone/>
            </a:pPr>
            <a:endParaRPr lang="en-GB" dirty="0"/>
          </a:p>
        </p:txBody>
      </p:sp>
      <p:sp>
        <p:nvSpPr>
          <p:cNvPr id="4" name="Slide Number Placeholder 3">
            <a:extLst>
              <a:ext uri="{FF2B5EF4-FFF2-40B4-BE49-F238E27FC236}">
                <a16:creationId xmlns:a16="http://schemas.microsoft.com/office/drawing/2014/main" id="{5B961BC0-3B32-0CD7-305D-EFB6FE0059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34</a:t>
            </a:fld>
            <a:endParaRPr lang="en-GB"/>
          </a:p>
        </p:txBody>
      </p:sp>
    </p:spTree>
    <p:extLst>
      <p:ext uri="{BB962C8B-B14F-4D97-AF65-F5344CB8AC3E}">
        <p14:creationId xmlns:p14="http://schemas.microsoft.com/office/powerpoint/2010/main" val="3249662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3"/>
          <p:cNvSpPr txBox="1">
            <a:spLocks noGrp="1"/>
          </p:cNvSpPr>
          <p:nvPr>
            <p:ph type="title"/>
          </p:nvPr>
        </p:nvSpPr>
        <p:spPr>
          <a:xfrm>
            <a:off x="1260000" y="5775074"/>
            <a:ext cx="2973917" cy="94614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0000"/>
              </a:buClr>
              <a:buSzPts val="1100"/>
              <a:buFont typeface="Arial"/>
              <a:buNone/>
            </a:pPr>
            <a:r>
              <a:rPr lang="en-GB" dirty="0">
                <a:solidFill>
                  <a:srgbClr val="000000"/>
                </a:solidFill>
              </a:rPr>
              <a:t>Department for Education</a:t>
            </a:r>
            <a:br>
              <a:rPr lang="en-GB" dirty="0"/>
            </a:br>
            <a:br>
              <a:rPr lang="en-GB" dirty="0"/>
            </a:br>
            <a:br>
              <a:rPr lang="en-GB" dirty="0"/>
            </a:br>
            <a:r>
              <a:rPr lang="en-GB" b="0">
                <a:solidFill>
                  <a:srgbClr val="000000"/>
                </a:solidFill>
              </a:rPr>
              <a:t>© Crown copyright 2026</a:t>
            </a:r>
            <a:br>
              <a:rPr lang="en-GB" dirty="0"/>
            </a:b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3" name="Picture 2" descr="People in class">
            <a:extLst>
              <a:ext uri="{FF2B5EF4-FFF2-40B4-BE49-F238E27FC236}">
                <a16:creationId xmlns:a16="http://schemas.microsoft.com/office/drawing/2014/main" id="{0513D9AD-7E7A-DB91-5C60-1E1633A44ABD}"/>
              </a:ext>
            </a:extLst>
          </p:cNvPr>
          <p:cNvPicPr>
            <a:picLocks noChangeAspect="1"/>
          </p:cNvPicPr>
          <p:nvPr/>
        </p:nvPicPr>
        <p:blipFill>
          <a:blip r:embed="rId3"/>
          <a:stretch>
            <a:fillRect/>
          </a:stretch>
        </p:blipFill>
        <p:spPr>
          <a:xfrm>
            <a:off x="1923585" y="-18585"/>
            <a:ext cx="10287000" cy="6858000"/>
          </a:xfrm>
          <a:prstGeom prst="rect">
            <a:avLst/>
          </a:prstGeom>
        </p:spPr>
      </p:pic>
      <p:pic>
        <p:nvPicPr>
          <p:cNvPr id="80" name="Google Shape;80;p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69618" y="-19406"/>
            <a:ext cx="6303591" cy="6877406"/>
          </a:xfrm>
          <a:prstGeom prst="rect">
            <a:avLst/>
          </a:prstGeom>
          <a:noFill/>
          <a:ln>
            <a:noFill/>
          </a:ln>
        </p:spPr>
      </p:pic>
      <p:sp>
        <p:nvSpPr>
          <p:cNvPr id="81" name="Google Shape;81;p9" descr="This slides states the objectives for the module. "/>
          <p:cNvSpPr txBox="1">
            <a:spLocks noGrp="1"/>
          </p:cNvSpPr>
          <p:nvPr>
            <p:ph type="title"/>
          </p:nvPr>
        </p:nvSpPr>
        <p:spPr>
          <a:xfrm>
            <a:off x="534275" y="519850"/>
            <a:ext cx="10956620" cy="51251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Objectives for the module</a:t>
            </a:r>
            <a:endParaRPr/>
          </a:p>
        </p:txBody>
      </p:sp>
      <p:sp>
        <p:nvSpPr>
          <p:cNvPr id="82" name="Google Shape;82;p9"/>
          <p:cNvSpPr txBox="1">
            <a:spLocks noGrp="1"/>
          </p:cNvSpPr>
          <p:nvPr>
            <p:ph type="body" idx="1"/>
          </p:nvPr>
        </p:nvSpPr>
        <p:spPr>
          <a:xfrm>
            <a:off x="353300" y="1217241"/>
            <a:ext cx="4399864"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dirty="0"/>
              <a:t>By the end of this module you will understand:</a:t>
            </a:r>
            <a:endParaRPr dirty="0"/>
          </a:p>
          <a:p>
            <a:pPr marL="457200" lvl="0" indent="-342900" algn="l" rtl="0">
              <a:lnSpc>
                <a:spcPct val="100000"/>
              </a:lnSpc>
              <a:spcBef>
                <a:spcPts val="1000"/>
              </a:spcBef>
              <a:spcAft>
                <a:spcPts val="0"/>
              </a:spcAft>
              <a:buSzPts val="1800"/>
              <a:buChar char="●"/>
            </a:pPr>
            <a:r>
              <a:rPr lang="en-GB" dirty="0"/>
              <a:t>How to use a generative AI tool</a:t>
            </a:r>
            <a:endParaRPr dirty="0"/>
          </a:p>
          <a:p>
            <a:pPr marL="457200" lvl="0" indent="-342900" algn="l" rtl="0">
              <a:lnSpc>
                <a:spcPct val="100000"/>
              </a:lnSpc>
              <a:spcBef>
                <a:spcPts val="1000"/>
              </a:spcBef>
              <a:spcAft>
                <a:spcPts val="0"/>
              </a:spcAft>
              <a:buSzPts val="1800"/>
              <a:buChar char="●"/>
            </a:pPr>
            <a:r>
              <a:rPr lang="en-GB" dirty="0"/>
              <a:t>The importance of, and reasons for, checking the output of AI tools</a:t>
            </a:r>
            <a:endParaRPr dirty="0"/>
          </a:p>
          <a:p>
            <a:pPr marL="457200" lvl="0" indent="-342900" algn="l" rtl="0">
              <a:lnSpc>
                <a:spcPct val="100000"/>
              </a:lnSpc>
              <a:spcBef>
                <a:spcPts val="1000"/>
              </a:spcBef>
              <a:spcAft>
                <a:spcPts val="0"/>
              </a:spcAft>
              <a:buSzPts val="1800"/>
              <a:buChar char="●"/>
            </a:pPr>
            <a:r>
              <a:rPr lang="en-GB" dirty="0"/>
              <a:t>Some of the issues associated with generative AI tools</a:t>
            </a:r>
            <a:endParaRPr dirty="0"/>
          </a:p>
          <a:p>
            <a:pPr marL="0" lvl="0" indent="0" algn="l" rtl="0">
              <a:lnSpc>
                <a:spcPct val="100000"/>
              </a:lnSpc>
              <a:spcBef>
                <a:spcPts val="900"/>
              </a:spcBef>
              <a:spcAft>
                <a:spcPts val="0"/>
              </a:spcAft>
              <a:buSzPts val="1800"/>
              <a:buNone/>
            </a:pPr>
            <a:r>
              <a:rPr lang="en-GB" dirty="0"/>
              <a:t>There will be an opportunity to check your knowledge and understanding as part of this module.</a:t>
            </a:r>
            <a:endParaRPr dirty="0"/>
          </a:p>
        </p:txBody>
      </p:sp>
      <p:sp>
        <p:nvSpPr>
          <p:cNvPr id="83" name="Google Shape;83;p9"/>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84" name="Google Shape;84;p9"/>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g34673ce44b2_0_48" descr="This slide contains links to the first video and transcript for this module. "/>
          <p:cNvSpPr txBox="1">
            <a:spLocks noGrp="1"/>
          </p:cNvSpPr>
          <p:nvPr>
            <p:ph type="title" idx="4294967295"/>
          </p:nvPr>
        </p:nvSpPr>
        <p:spPr>
          <a:xfrm>
            <a:off x="647642" y="60622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Module 2 Video 1: How generative AI works, an introduction</a:t>
            </a:r>
          </a:p>
        </p:txBody>
      </p:sp>
      <p:sp>
        <p:nvSpPr>
          <p:cNvPr id="90" name="Google Shape;90;g34673ce44b2_0_48"/>
          <p:cNvSpPr txBox="1"/>
          <p:nvPr/>
        </p:nvSpPr>
        <p:spPr>
          <a:xfrm>
            <a:off x="2721803" y="224860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3"/>
              </a:rPr>
              <a:t>Click here to watch</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rPr>
              <a:t>Module 2 Video 1: How </a:t>
            </a:r>
            <a:r>
              <a:rPr lang="en-GB" sz="2400" b="1" dirty="0">
                <a:solidFill>
                  <a:srgbClr val="003764"/>
                </a:solidFill>
              </a:rPr>
              <a:t>g</a:t>
            </a:r>
            <a:r>
              <a:rPr lang="en-GB" sz="2400" b="1" i="0" u="none" strike="noStrike" cap="none" dirty="0">
                <a:solidFill>
                  <a:srgbClr val="003764"/>
                </a:solidFill>
                <a:latin typeface="Arial"/>
                <a:ea typeface="Arial"/>
                <a:cs typeface="Arial"/>
                <a:sym typeface="Arial"/>
              </a:rPr>
              <a:t>enerative AI works, an introduction</a:t>
            </a:r>
            <a:endParaRPr sz="2400" b="1" i="0" u="none" strike="noStrike" cap="none" dirty="0">
              <a:solidFill>
                <a:srgbClr val="003764"/>
              </a:solidFill>
              <a:latin typeface="Arial"/>
              <a:ea typeface="Arial"/>
              <a:cs typeface="Arial"/>
              <a:sym typeface="Arial"/>
            </a:endParaRPr>
          </a:p>
        </p:txBody>
      </p:sp>
      <p:pic>
        <p:nvPicPr>
          <p:cNvPr id="91" name="Google Shape;91;g34673ce44b2_0_4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92" name="Google Shape;92;g34673ce44b2_0_48"/>
          <p:cNvSpPr txBox="1"/>
          <p:nvPr/>
        </p:nvSpPr>
        <p:spPr>
          <a:xfrm>
            <a:off x="2721803" y="41347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5"/>
              </a:rPr>
              <a:t>Click here to read the transcript of</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rPr>
              <a:t>Module 2 Video 1: How </a:t>
            </a:r>
            <a:r>
              <a:rPr lang="en-GB" sz="2400" b="1" dirty="0">
                <a:solidFill>
                  <a:srgbClr val="003764"/>
                </a:solidFill>
              </a:rPr>
              <a:t>g</a:t>
            </a:r>
            <a:r>
              <a:rPr lang="en-GB" sz="2400" b="1" i="0" u="none" strike="noStrike" cap="none" dirty="0">
                <a:solidFill>
                  <a:srgbClr val="003764"/>
                </a:solidFill>
                <a:latin typeface="Arial"/>
                <a:ea typeface="Arial"/>
                <a:cs typeface="Arial"/>
                <a:sym typeface="Arial"/>
              </a:rPr>
              <a:t>enerative AI works, an introduction</a:t>
            </a:r>
            <a:endParaRPr sz="2400" b="1" i="0" u="none" strike="noStrike" cap="none" dirty="0">
              <a:solidFill>
                <a:srgbClr val="003764"/>
              </a:solidFill>
              <a:latin typeface="Arial"/>
              <a:ea typeface="Arial"/>
              <a:cs typeface="Arial"/>
              <a:sym typeface="Arial"/>
            </a:endParaRPr>
          </a:p>
        </p:txBody>
      </p:sp>
      <p:pic>
        <p:nvPicPr>
          <p:cNvPr id="93" name="Google Shape;93;g34673ce44b2_0_48">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2" name="Google Shape;213;g3466b53d731_0_174">
            <a:extLst>
              <a:ext uri="{FF2B5EF4-FFF2-40B4-BE49-F238E27FC236}">
                <a16:creationId xmlns:a16="http://schemas.microsoft.com/office/drawing/2014/main" id="{81452BBD-D228-6254-0F82-801438F7BF88}"/>
              </a:ext>
            </a:extLst>
          </p:cNvPr>
          <p:cNvSpPr txBox="1"/>
          <p:nvPr/>
        </p:nvSpPr>
        <p:spPr>
          <a:xfrm>
            <a:off x="644570" y="5579337"/>
            <a:ext cx="8751850" cy="51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GB" sz="1600" b="1" dirty="0">
                <a:solidFill>
                  <a:srgbClr val="003764"/>
                </a:solidFill>
                <a:hlinkClick r:id="rId7"/>
              </a:rPr>
              <a:t>There is further reading and viewing available on the Chartered College of Teaching site.</a:t>
            </a:r>
            <a:endParaRPr lang="en-US" sz="1600"/>
          </a:p>
        </p:txBody>
      </p:sp>
      <p:sp>
        <p:nvSpPr>
          <p:cNvPr id="94" name="Google Shape;94;g34673ce44b2_0_48"/>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95" name="Google Shape;95;g34673ce44b2_0_48"/>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g324599d2338_0_19" descr="This slide presents a diagram of how an AI system (or black box system) woirks. "/>
          <p:cNvSpPr txBox="1">
            <a:spLocks noGrp="1"/>
          </p:cNvSpPr>
          <p:nvPr>
            <p:ph type="title"/>
          </p:nvPr>
        </p:nvSpPr>
        <p:spPr>
          <a:xfrm>
            <a:off x="617700" y="629700"/>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In the video, the concept of a black box system was introduced. It is represented in the diagram below. </a:t>
            </a:r>
            <a:endParaRPr/>
          </a:p>
        </p:txBody>
      </p:sp>
      <p:sp>
        <p:nvSpPr>
          <p:cNvPr id="101" name="Google Shape;101;g324599d2338_0_19"/>
          <p:cNvSpPr txBox="1"/>
          <p:nvPr/>
        </p:nvSpPr>
        <p:spPr>
          <a:xfrm>
            <a:off x="1561725" y="2461950"/>
            <a:ext cx="2706300" cy="1812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Arial"/>
                <a:ea typeface="Arial"/>
                <a:cs typeface="Arial"/>
                <a:sym typeface="Arial"/>
              </a:rPr>
              <a:t>Input</a:t>
            </a:r>
            <a:endParaRPr sz="20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Arial"/>
                <a:ea typeface="Arial"/>
                <a:cs typeface="Arial"/>
                <a:sym typeface="Arial"/>
              </a:rPr>
              <a:t>(Prompt)</a:t>
            </a:r>
            <a:endParaRPr sz="1800" b="0" i="0" u="none" strike="noStrike" cap="none">
              <a:solidFill>
                <a:schemeClr val="dk1"/>
              </a:solidFill>
              <a:latin typeface="Arial"/>
              <a:ea typeface="Arial"/>
              <a:cs typeface="Arial"/>
              <a:sym typeface="Arial"/>
            </a:endParaRPr>
          </a:p>
        </p:txBody>
      </p:sp>
      <p:sp>
        <p:nvSpPr>
          <p:cNvPr id="102" name="Google Shape;102;g324599d2338_0_19" descr="Arrrow signifying a move to the next step of the process."/>
          <p:cNvSpPr/>
          <p:nvPr/>
        </p:nvSpPr>
        <p:spPr>
          <a:xfrm>
            <a:off x="3701652" y="3105975"/>
            <a:ext cx="5664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g324599d2338_0_19" descr="A black 3D box with AI System written on it"/>
          <p:cNvSpPr/>
          <p:nvPr/>
        </p:nvSpPr>
        <p:spPr>
          <a:xfrm>
            <a:off x="4612888" y="1960725"/>
            <a:ext cx="2119500" cy="2198400"/>
          </a:xfrm>
          <a:prstGeom prst="cube">
            <a:avLst>
              <a:gd name="adj" fmla="val 19893"/>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GB" sz="2300" b="0" i="0" u="none" strike="noStrike" cap="none">
                <a:solidFill>
                  <a:schemeClr val="lt1"/>
                </a:solidFill>
                <a:latin typeface="Arial"/>
                <a:ea typeface="Arial"/>
                <a:cs typeface="Arial"/>
                <a:sym typeface="Arial"/>
              </a:rPr>
              <a:t>AI </a:t>
            </a:r>
            <a:endParaRPr sz="23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en-GB" sz="1700" b="0" i="0" u="none" strike="noStrike" cap="none">
                <a:solidFill>
                  <a:schemeClr val="lt1"/>
                </a:solidFill>
                <a:latin typeface="Arial"/>
                <a:ea typeface="Arial"/>
                <a:cs typeface="Arial"/>
                <a:sym typeface="Arial"/>
              </a:rPr>
              <a:t>system</a:t>
            </a:r>
            <a:endParaRPr sz="1700" b="0" i="0" u="none" strike="noStrike" cap="none">
              <a:solidFill>
                <a:schemeClr val="lt1"/>
              </a:solidFill>
              <a:latin typeface="Arial"/>
              <a:ea typeface="Arial"/>
              <a:cs typeface="Arial"/>
              <a:sym typeface="Arial"/>
            </a:endParaRPr>
          </a:p>
        </p:txBody>
      </p:sp>
      <p:sp>
        <p:nvSpPr>
          <p:cNvPr id="104" name="Google Shape;104;g324599d2338_0_19" descr="Arrrow signifying a move to the next step of the process."/>
          <p:cNvSpPr/>
          <p:nvPr/>
        </p:nvSpPr>
        <p:spPr>
          <a:xfrm>
            <a:off x="7077277" y="3105975"/>
            <a:ext cx="5664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g324599d2338_0_19"/>
          <p:cNvSpPr txBox="1"/>
          <p:nvPr/>
        </p:nvSpPr>
        <p:spPr>
          <a:xfrm>
            <a:off x="7234975" y="2661300"/>
            <a:ext cx="2706300" cy="1812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Arial"/>
                <a:ea typeface="Arial"/>
                <a:cs typeface="Arial"/>
                <a:sym typeface="Arial"/>
              </a:rPr>
              <a:t>Output</a:t>
            </a:r>
            <a:endParaRPr sz="2000" b="1" i="0" u="none" strike="noStrike" cap="none">
              <a:solidFill>
                <a:schemeClr val="dk1"/>
              </a:solidFill>
              <a:latin typeface="Arial"/>
              <a:ea typeface="Arial"/>
              <a:cs typeface="Arial"/>
              <a:sym typeface="Arial"/>
            </a:endParaRPr>
          </a:p>
          <a:p>
            <a:pPr marL="0" marR="0" lvl="0" indent="0" algn="ctr" rtl="0">
              <a:lnSpc>
                <a:spcPct val="100000"/>
              </a:lnSpc>
              <a:spcBef>
                <a:spcPts val="900"/>
              </a:spcBef>
              <a:spcAft>
                <a:spcPts val="0"/>
              </a:spcAft>
              <a:buClr>
                <a:schemeClr val="dk1"/>
              </a:buClr>
              <a:buSzPts val="1800"/>
              <a:buFont typeface="Arial"/>
              <a:buNone/>
            </a:pPr>
            <a:r>
              <a:rPr lang="en-GB" sz="1800" b="0" i="0" u="none" strike="noStrike" cap="none">
                <a:solidFill>
                  <a:schemeClr val="dk1"/>
                </a:solidFill>
                <a:latin typeface="Arial"/>
                <a:ea typeface="Arial"/>
                <a:cs typeface="Arial"/>
                <a:sym typeface="Arial"/>
              </a:rPr>
              <a:t>(Text, image, video, audio or code)</a:t>
            </a:r>
            <a:endParaRPr sz="1800" b="0" i="0" u="none" strike="noStrike" cap="none">
              <a:solidFill>
                <a:schemeClr val="dk1"/>
              </a:solidFill>
              <a:latin typeface="Arial"/>
              <a:ea typeface="Arial"/>
              <a:cs typeface="Arial"/>
              <a:sym typeface="Arial"/>
            </a:endParaRPr>
          </a:p>
        </p:txBody>
      </p:sp>
      <p:sp>
        <p:nvSpPr>
          <p:cNvPr id="106" name="Google Shape;106;g324599d2338_0_19"/>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107" name="Google Shape;107;g324599d2338_0_19"/>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
        <p:cNvGrpSpPr/>
        <p:nvPr/>
      </p:nvGrpSpPr>
      <p:grpSpPr>
        <a:xfrm>
          <a:off x="0" y="0"/>
          <a:ext cx="0" cy="0"/>
          <a:chOff x="0" y="0"/>
          <a:chExt cx="0" cy="0"/>
        </a:xfrm>
      </p:grpSpPr>
      <p:pic>
        <p:nvPicPr>
          <p:cNvPr id="3" name="Picture 2" descr="Row of chairs and tables">
            <a:extLst>
              <a:ext uri="{FF2B5EF4-FFF2-40B4-BE49-F238E27FC236}">
                <a16:creationId xmlns:a16="http://schemas.microsoft.com/office/drawing/2014/main" id="{2D0237A1-5A85-3444-014B-A49CA13D48A5}"/>
              </a:ext>
            </a:extLst>
          </p:cNvPr>
          <p:cNvPicPr>
            <a:picLocks noChangeAspect="1"/>
          </p:cNvPicPr>
          <p:nvPr/>
        </p:nvPicPr>
        <p:blipFill>
          <a:blip r:embed="rId3"/>
          <a:stretch>
            <a:fillRect/>
          </a:stretch>
        </p:blipFill>
        <p:spPr>
          <a:xfrm>
            <a:off x="4262437" y="0"/>
            <a:ext cx="7929563" cy="5286375"/>
          </a:xfrm>
          <a:prstGeom prst="rect">
            <a:avLst/>
          </a:prstGeom>
        </p:spPr>
      </p:pic>
      <p:pic>
        <p:nvPicPr>
          <p:cNvPr id="113" name="Google Shape;113;g324599d2338_0_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114" name="Google Shape;114;g324599d2338_0_3" descr="This slide provides as summary of the three stages indicated in the module videos. "/>
          <p:cNvSpPr txBox="1">
            <a:spLocks noGrp="1"/>
          </p:cNvSpPr>
          <p:nvPr>
            <p:ph type="title"/>
          </p:nvPr>
        </p:nvSpPr>
        <p:spPr>
          <a:xfrm>
            <a:off x="626334" y="530232"/>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Summary</a:t>
            </a:r>
            <a:endParaRPr/>
          </a:p>
        </p:txBody>
      </p:sp>
      <p:sp>
        <p:nvSpPr>
          <p:cNvPr id="115" name="Google Shape;115;g324599d2338_0_3"/>
          <p:cNvSpPr txBox="1">
            <a:spLocks noGrp="1"/>
          </p:cNvSpPr>
          <p:nvPr>
            <p:ph type="body" idx="1"/>
          </p:nvPr>
        </p:nvSpPr>
        <p:spPr>
          <a:xfrm>
            <a:off x="647724" y="1082250"/>
            <a:ext cx="70677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dirty="0"/>
              <a:t>The three stages of using an AI system:</a:t>
            </a:r>
            <a:endParaRPr dirty="0"/>
          </a:p>
          <a:p>
            <a:pPr marL="457200" lvl="0" indent="-342900" algn="l" rtl="0">
              <a:lnSpc>
                <a:spcPct val="100000"/>
              </a:lnSpc>
              <a:spcBef>
                <a:spcPts val="900"/>
              </a:spcBef>
              <a:spcAft>
                <a:spcPts val="0"/>
              </a:spcAft>
              <a:buSzPts val="1800"/>
              <a:buChar char="●"/>
            </a:pPr>
            <a:r>
              <a:rPr lang="en-GB" b="1" dirty="0"/>
              <a:t>Prompt</a:t>
            </a:r>
            <a:r>
              <a:rPr lang="en-GB" dirty="0"/>
              <a:t>: the user provides a clear and detailed instruction or question. The quality of the input is essential to the quality of the response.</a:t>
            </a:r>
            <a:endParaRPr dirty="0"/>
          </a:p>
          <a:p>
            <a:pPr marL="457200" lvl="0" indent="0" algn="l" rtl="0">
              <a:lnSpc>
                <a:spcPct val="100000"/>
              </a:lnSpc>
              <a:spcBef>
                <a:spcPts val="900"/>
              </a:spcBef>
              <a:spcAft>
                <a:spcPts val="0"/>
              </a:spcAft>
              <a:buSzPts val="1800"/>
              <a:buNone/>
            </a:pPr>
            <a:endParaRPr dirty="0"/>
          </a:p>
          <a:p>
            <a:pPr marL="457200" lvl="0" indent="-342900" algn="l" rtl="0">
              <a:lnSpc>
                <a:spcPct val="100000"/>
              </a:lnSpc>
              <a:spcBef>
                <a:spcPts val="900"/>
              </a:spcBef>
              <a:spcAft>
                <a:spcPts val="0"/>
              </a:spcAft>
              <a:buSzPts val="1800"/>
              <a:buChar char="●"/>
            </a:pPr>
            <a:r>
              <a:rPr lang="en-GB" b="1" dirty="0"/>
              <a:t>Processing</a:t>
            </a:r>
            <a:r>
              <a:rPr lang="en-GB" dirty="0"/>
              <a:t>: the AI tool analyses the prompt and uses its training to generate a response.</a:t>
            </a:r>
            <a:endParaRPr dirty="0"/>
          </a:p>
          <a:p>
            <a:pPr marL="457200" lvl="0" indent="0" algn="l" rtl="0">
              <a:lnSpc>
                <a:spcPct val="100000"/>
              </a:lnSpc>
              <a:spcBef>
                <a:spcPts val="900"/>
              </a:spcBef>
              <a:spcAft>
                <a:spcPts val="0"/>
              </a:spcAft>
              <a:buSzPts val="1800"/>
              <a:buNone/>
            </a:pPr>
            <a:endParaRPr dirty="0"/>
          </a:p>
          <a:p>
            <a:pPr marL="457200" lvl="0" indent="-342900" algn="l" rtl="0">
              <a:lnSpc>
                <a:spcPct val="100000"/>
              </a:lnSpc>
              <a:spcBef>
                <a:spcPts val="900"/>
              </a:spcBef>
              <a:spcAft>
                <a:spcPts val="0"/>
              </a:spcAft>
              <a:buSzPts val="1800"/>
              <a:buChar char="●"/>
            </a:pPr>
            <a:r>
              <a:rPr lang="en-GB" b="1" dirty="0"/>
              <a:t>Output</a:t>
            </a:r>
            <a:r>
              <a:rPr lang="en-GB" dirty="0"/>
              <a:t>: the AI provides an output, such as an explanation, example or completed task. The user can evaluate and refine the prompt, creating a feedback loop.</a:t>
            </a:r>
            <a:endParaRPr dirty="0"/>
          </a:p>
          <a:p>
            <a:pPr marL="457200" lvl="0" indent="0" algn="l" rtl="0">
              <a:lnSpc>
                <a:spcPct val="100000"/>
              </a:lnSpc>
              <a:spcBef>
                <a:spcPts val="900"/>
              </a:spcBef>
              <a:spcAft>
                <a:spcPts val="0"/>
              </a:spcAft>
              <a:buSzPts val="1800"/>
              <a:buNone/>
            </a:pPr>
            <a:endParaRPr dirty="0"/>
          </a:p>
          <a:p>
            <a:pPr marL="0" lvl="0" indent="0" algn="l" rtl="0">
              <a:lnSpc>
                <a:spcPct val="100000"/>
              </a:lnSpc>
              <a:spcBef>
                <a:spcPts val="900"/>
              </a:spcBef>
              <a:spcAft>
                <a:spcPts val="0"/>
              </a:spcAft>
              <a:buSzPts val="1800"/>
              <a:buNone/>
            </a:pPr>
            <a:r>
              <a:rPr lang="en-GB" b="1" dirty="0"/>
              <a:t>Importance of evaluation</a:t>
            </a:r>
            <a:r>
              <a:rPr lang="en-GB" dirty="0"/>
              <a:t>: it's essential to check the output from the AI for accuracy and bias and to adapt it for your intended use.</a:t>
            </a:r>
            <a:endParaRPr dirty="0"/>
          </a:p>
        </p:txBody>
      </p:sp>
      <p:sp>
        <p:nvSpPr>
          <p:cNvPr id="116" name="Google Shape;116;g324599d2338_0_3"/>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117" name="Google Shape;117;g324599d2338_0_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34673ce44b2_0_102" descr="This slide contains links to the second video and transcript for this module. "/>
          <p:cNvSpPr txBox="1">
            <a:spLocks noGrp="1"/>
          </p:cNvSpPr>
          <p:nvPr>
            <p:ph type="title" idx="4294967295"/>
          </p:nvPr>
        </p:nvSpPr>
        <p:spPr>
          <a:xfrm>
            <a:off x="647724" y="614474"/>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Module 2 Video 2: How to create an effective prompt</a:t>
            </a:r>
          </a:p>
        </p:txBody>
      </p:sp>
      <p:sp>
        <p:nvSpPr>
          <p:cNvPr id="123" name="Google Shape;123;g34673ce44b2_0_102"/>
          <p:cNvSpPr txBox="1"/>
          <p:nvPr/>
        </p:nvSpPr>
        <p:spPr>
          <a:xfrm>
            <a:off x="2721803" y="224860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3"/>
              </a:rPr>
              <a:t>Click here to watch</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Module 2 Video 2: How to create an effective prompt</a:t>
            </a:r>
            <a:endParaRPr sz="2400" b="1" i="0" u="none" strike="noStrike" cap="none" dirty="0">
              <a:solidFill>
                <a:srgbClr val="003764"/>
              </a:solidFill>
              <a:latin typeface="Arial"/>
              <a:ea typeface="Arial"/>
              <a:cs typeface="Arial"/>
              <a:sym typeface="Arial"/>
            </a:endParaRPr>
          </a:p>
        </p:txBody>
      </p:sp>
      <p:pic>
        <p:nvPicPr>
          <p:cNvPr id="124" name="Google Shape;124;g34673ce44b2_0_10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125" name="Google Shape;125;g34673ce44b2_0_102"/>
          <p:cNvSpPr txBox="1"/>
          <p:nvPr/>
        </p:nvSpPr>
        <p:spPr>
          <a:xfrm>
            <a:off x="2721803" y="41347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5"/>
              </a:rPr>
              <a:t>Click here to read the transcript of</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Module 2 Video 2: How to create an effective prompt</a:t>
            </a:r>
            <a:endParaRPr sz="2400" b="1" i="0" u="none" strike="noStrike" cap="none" dirty="0">
              <a:solidFill>
                <a:srgbClr val="003764"/>
              </a:solidFill>
              <a:latin typeface="Arial"/>
              <a:ea typeface="Arial"/>
              <a:cs typeface="Arial"/>
              <a:sym typeface="Arial"/>
            </a:endParaRPr>
          </a:p>
        </p:txBody>
      </p:sp>
      <p:pic>
        <p:nvPicPr>
          <p:cNvPr id="126" name="Google Shape;126;g34673ce44b2_0_102">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3" name="Google Shape;213;g3466b53d731_0_174">
            <a:extLst>
              <a:ext uri="{FF2B5EF4-FFF2-40B4-BE49-F238E27FC236}">
                <a16:creationId xmlns:a16="http://schemas.microsoft.com/office/drawing/2014/main" id="{81452BBD-D228-6254-0F82-801438F7BF88}"/>
              </a:ext>
            </a:extLst>
          </p:cNvPr>
          <p:cNvSpPr txBox="1"/>
          <p:nvPr/>
        </p:nvSpPr>
        <p:spPr>
          <a:xfrm>
            <a:off x="644570" y="5579337"/>
            <a:ext cx="8751850" cy="51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GB" sz="1600" b="1" dirty="0">
                <a:solidFill>
                  <a:srgbClr val="003764"/>
                </a:solidFill>
                <a:hlinkClick r:id="rId7"/>
              </a:rPr>
              <a:t>There is further reading and viewing available on the Chartered College of Teaching site.</a:t>
            </a:r>
            <a:endParaRPr lang="en-US" sz="1600"/>
          </a:p>
        </p:txBody>
      </p:sp>
      <p:sp>
        <p:nvSpPr>
          <p:cNvPr id="127" name="Google Shape;127;g34673ce44b2_0_102"/>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128" name="Google Shape;128;g34673ce44b2_0_10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324599d2338_0_44" descr="This slide provides a summary of the key points in video 2. "/>
          <p:cNvSpPr txBox="1">
            <a:spLocks noGrp="1"/>
          </p:cNvSpPr>
          <p:nvPr>
            <p:ph type="title"/>
          </p:nvPr>
        </p:nvSpPr>
        <p:spPr>
          <a:xfrm>
            <a:off x="626330" y="501050"/>
            <a:ext cx="45135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dirty="0"/>
              <a:t>A black box system - input, summary of video 2</a:t>
            </a:r>
            <a:endParaRPr dirty="0"/>
          </a:p>
        </p:txBody>
      </p:sp>
      <p:sp>
        <p:nvSpPr>
          <p:cNvPr id="134" name="Google Shape;134;g324599d2338_0_44"/>
          <p:cNvSpPr txBox="1"/>
          <p:nvPr/>
        </p:nvSpPr>
        <p:spPr>
          <a:xfrm>
            <a:off x="6819627" y="447220"/>
            <a:ext cx="1549627" cy="101576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Arial"/>
                <a:ea typeface="Arial"/>
                <a:cs typeface="Arial"/>
                <a:sym typeface="Arial"/>
              </a:rPr>
              <a:t>Input</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(Prompt)</a:t>
            </a:r>
            <a:endParaRPr sz="1100" b="0" i="0" u="none" strike="noStrike" cap="none">
              <a:solidFill>
                <a:schemeClr val="dk1"/>
              </a:solidFill>
              <a:latin typeface="Arial"/>
              <a:ea typeface="Arial"/>
              <a:cs typeface="Arial"/>
              <a:sym typeface="Arial"/>
            </a:endParaRPr>
          </a:p>
        </p:txBody>
      </p:sp>
      <p:sp>
        <p:nvSpPr>
          <p:cNvPr id="135" name="Google Shape;135;g324599d2338_0_44" descr="A green box signifying that the input is what we're focusing on."/>
          <p:cNvSpPr/>
          <p:nvPr/>
        </p:nvSpPr>
        <p:spPr>
          <a:xfrm>
            <a:off x="7052172" y="397086"/>
            <a:ext cx="1112400" cy="1080900"/>
          </a:xfrm>
          <a:prstGeom prst="roundRect">
            <a:avLst>
              <a:gd name="adj" fmla="val 16667"/>
            </a:avLst>
          </a:prstGeom>
          <a:noFill/>
          <a:ln w="38100" cap="flat" cmpd="sng">
            <a:solidFill>
              <a:srgbClr val="B5DD7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g324599d2338_0_44" descr="Arrow signifying a move to the next step of the process."/>
          <p:cNvSpPr/>
          <p:nvPr/>
        </p:nvSpPr>
        <p:spPr>
          <a:xfrm>
            <a:off x="8369254" y="887907"/>
            <a:ext cx="324321" cy="164392"/>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37" name="Google Shape;137;g324599d2338_0_44" descr="A black 3D box with AI system written on it. "/>
          <p:cNvSpPr/>
          <p:nvPr/>
        </p:nvSpPr>
        <p:spPr>
          <a:xfrm>
            <a:off x="8891028" y="246223"/>
            <a:ext cx="1213626" cy="1231763"/>
          </a:xfrm>
          <a:prstGeom prst="cube">
            <a:avLst>
              <a:gd name="adj" fmla="val 19893"/>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GB" sz="1700" b="0" i="0" u="none" strike="noStrike" cap="none">
                <a:solidFill>
                  <a:schemeClr val="lt1"/>
                </a:solidFill>
                <a:latin typeface="Arial"/>
                <a:ea typeface="Arial"/>
                <a:cs typeface="Arial"/>
                <a:sym typeface="Arial"/>
              </a:rPr>
              <a:t>AI </a:t>
            </a:r>
            <a:endParaRPr sz="17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Arial"/>
                <a:ea typeface="Arial"/>
                <a:cs typeface="Arial"/>
                <a:sym typeface="Arial"/>
              </a:rPr>
              <a:t>system</a:t>
            </a:r>
            <a:endParaRPr sz="1100" b="0" i="0" u="none" strike="noStrike" cap="none">
              <a:solidFill>
                <a:schemeClr val="lt1"/>
              </a:solidFill>
              <a:latin typeface="Arial"/>
              <a:ea typeface="Arial"/>
              <a:cs typeface="Arial"/>
              <a:sym typeface="Arial"/>
            </a:endParaRPr>
          </a:p>
        </p:txBody>
      </p:sp>
      <p:sp>
        <p:nvSpPr>
          <p:cNvPr id="138" name="Google Shape;138;g324599d2338_0_44" descr="Arrow signifying a move to the next step of the process."/>
          <p:cNvSpPr/>
          <p:nvPr/>
        </p:nvSpPr>
        <p:spPr>
          <a:xfrm>
            <a:off x="10302137" y="887907"/>
            <a:ext cx="324321" cy="164392"/>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39" name="Google Shape;139;g324599d2338_0_44"/>
          <p:cNvSpPr txBox="1"/>
          <p:nvPr/>
        </p:nvSpPr>
        <p:spPr>
          <a:xfrm>
            <a:off x="10392435" y="638755"/>
            <a:ext cx="1549627" cy="101576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chemeClr val="dk1"/>
                </a:solidFill>
                <a:latin typeface="Arial"/>
                <a:ea typeface="Arial"/>
                <a:cs typeface="Arial"/>
                <a:sym typeface="Arial"/>
              </a:rPr>
              <a:t>Output</a:t>
            </a:r>
            <a:endParaRPr sz="14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dirty="0">
                <a:solidFill>
                  <a:schemeClr val="dk1"/>
                </a:solidFill>
                <a:latin typeface="Arial"/>
                <a:ea typeface="Arial"/>
                <a:cs typeface="Arial"/>
                <a:sym typeface="Arial"/>
              </a:rPr>
              <a:t>(Text, image,      video, audio or code)</a:t>
            </a:r>
            <a:endParaRPr sz="1100" b="0" i="0" u="none" strike="noStrike" cap="none" dirty="0">
              <a:solidFill>
                <a:schemeClr val="dk1"/>
              </a:solidFill>
              <a:latin typeface="Arial"/>
              <a:ea typeface="Arial"/>
              <a:cs typeface="Arial"/>
              <a:sym typeface="Arial"/>
            </a:endParaRPr>
          </a:p>
        </p:txBody>
      </p:sp>
      <p:sp>
        <p:nvSpPr>
          <p:cNvPr id="140" name="Google Shape;140;g324599d2338_0_44"/>
          <p:cNvSpPr txBox="1">
            <a:spLocks noGrp="1"/>
          </p:cNvSpPr>
          <p:nvPr>
            <p:ph type="body" idx="1"/>
          </p:nvPr>
        </p:nvSpPr>
        <p:spPr>
          <a:xfrm>
            <a:off x="647550" y="1787625"/>
            <a:ext cx="10775700" cy="4267500"/>
          </a:xfrm>
          <a:prstGeom prst="rect">
            <a:avLst/>
          </a:prstGeom>
          <a:noFill/>
          <a:ln>
            <a:noFill/>
          </a:ln>
        </p:spPr>
        <p:txBody>
          <a:bodyPr spcFirstLastPara="1" wrap="square" lIns="0" tIns="0" rIns="0" bIns="0" anchor="t" anchorCtr="0">
            <a:noAutofit/>
          </a:bodyPr>
          <a:lstStyle/>
          <a:p>
            <a:pPr marL="457200" lvl="0" indent="-342900" algn="l" rtl="0">
              <a:lnSpc>
                <a:spcPct val="100000"/>
              </a:lnSpc>
              <a:spcBef>
                <a:spcPts val="1200"/>
              </a:spcBef>
              <a:spcAft>
                <a:spcPts val="0"/>
              </a:spcAft>
              <a:buSzPts val="1800"/>
              <a:buChar char="●"/>
            </a:pPr>
            <a:r>
              <a:rPr lang="en-GB" dirty="0"/>
              <a:t>A prompt is a question or set of instructions given to the AI system.</a:t>
            </a:r>
            <a:endParaRPr dirty="0"/>
          </a:p>
          <a:p>
            <a:pPr marL="457200" lvl="0" indent="-342900" algn="l" rtl="0">
              <a:lnSpc>
                <a:spcPct val="100000"/>
              </a:lnSpc>
              <a:spcBef>
                <a:spcPts val="1000"/>
              </a:spcBef>
              <a:spcAft>
                <a:spcPts val="0"/>
              </a:spcAft>
              <a:buSzPts val="1800"/>
              <a:buChar char="●"/>
            </a:pPr>
            <a:r>
              <a:rPr lang="en-GB" dirty="0"/>
              <a:t>The AI system predicts the best response to the prompt based on its prior learning.</a:t>
            </a:r>
            <a:endParaRPr dirty="0"/>
          </a:p>
          <a:p>
            <a:pPr marL="457200" lvl="0" indent="-342900" algn="l" rtl="0">
              <a:lnSpc>
                <a:spcPct val="100000"/>
              </a:lnSpc>
              <a:spcBef>
                <a:spcPts val="1000"/>
              </a:spcBef>
              <a:spcAft>
                <a:spcPts val="0"/>
              </a:spcAft>
              <a:buSzPts val="1800"/>
              <a:buChar char="●"/>
            </a:pPr>
            <a:r>
              <a:rPr lang="en-GB" dirty="0"/>
              <a:t>A detailed prompt is likely to produce a more accurate output.</a:t>
            </a:r>
          </a:p>
          <a:p>
            <a:pPr lvl="2">
              <a:spcBef>
                <a:spcPts val="1000"/>
              </a:spcBef>
              <a:buClr>
                <a:schemeClr val="dk1"/>
              </a:buClr>
              <a:buChar char="○"/>
            </a:pPr>
            <a:r>
              <a:rPr lang="en-GB" b="0" dirty="0"/>
              <a:t>For example, a prompt such as "create a set of multiple-choice questions for light" may not be detailed enough to get a fit-for-purpose result. However, a more detailed prompt, such as "Create a 10-question multiple-choice quiz. Include answers at the bottom. This is based on the national curriculum for England, year 3 science. The topic is light" is more likely to produce a more accurate output.</a:t>
            </a:r>
          </a:p>
          <a:p>
            <a:pPr marL="457200" lvl="0" indent="-342900" algn="l" rtl="0">
              <a:lnSpc>
                <a:spcPct val="100000"/>
              </a:lnSpc>
              <a:spcBef>
                <a:spcPts val="1000"/>
              </a:spcBef>
              <a:spcAft>
                <a:spcPts val="0"/>
              </a:spcAft>
              <a:buSzPts val="1800"/>
              <a:buChar char="●"/>
            </a:pPr>
            <a:r>
              <a:rPr lang="en-GB" dirty="0"/>
              <a:t>The output of generative AI can be in the form of text, images, video, audio or code, although not all systems can output in all formats.</a:t>
            </a:r>
            <a:endParaRPr dirty="0"/>
          </a:p>
          <a:p>
            <a:pPr marL="457200" lvl="0" indent="-342900" algn="l" rtl="0">
              <a:lnSpc>
                <a:spcPct val="100000"/>
              </a:lnSpc>
              <a:spcBef>
                <a:spcPts val="1000"/>
              </a:spcBef>
              <a:spcAft>
                <a:spcPts val="0"/>
              </a:spcAft>
              <a:buSzPts val="1800"/>
              <a:buChar char="●"/>
            </a:pPr>
            <a:r>
              <a:rPr lang="en-GB" dirty="0"/>
              <a:t>Generative AI systems learn from the prompts entered to improve future responses.</a:t>
            </a:r>
            <a:endParaRPr dirty="0"/>
          </a:p>
          <a:p>
            <a:pPr marL="0" lvl="0" indent="0" algn="l" rtl="0">
              <a:lnSpc>
                <a:spcPct val="100000"/>
              </a:lnSpc>
              <a:spcBef>
                <a:spcPts val="1200"/>
              </a:spcBef>
              <a:spcAft>
                <a:spcPts val="1000"/>
              </a:spcAft>
              <a:buSzPts val="1800"/>
              <a:buNone/>
            </a:pPr>
            <a:endParaRPr dirty="0"/>
          </a:p>
        </p:txBody>
      </p:sp>
      <p:sp>
        <p:nvSpPr>
          <p:cNvPr id="141" name="Google Shape;141;g324599d2338_0_44"/>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2: Interacting with Generative AI in education</a:t>
            </a:r>
            <a:endParaRPr/>
          </a:p>
        </p:txBody>
      </p:sp>
      <p:sp>
        <p:nvSpPr>
          <p:cNvPr id="142" name="Google Shape;142;g324599d2338_0_4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9</a:t>
            </a:fld>
            <a:endParaRPr/>
          </a:p>
        </p:txBody>
      </p:sp>
    </p:spTree>
  </p:cSld>
  <p:clrMapOvr>
    <a:masterClrMapping/>
  </p:clrMapOvr>
</p:sld>
</file>

<file path=ppt/theme/theme1.xml><?xml version="1.0" encoding="utf-8"?>
<a:theme xmlns:a="http://schemas.openxmlformats.org/drawingml/2006/main" name="Basis">
  <a:themeElements>
    <a:clrScheme name="DfE 2207">
      <a:dk1>
        <a:srgbClr val="000000"/>
      </a:dk1>
      <a:lt1>
        <a:srgbClr val="FFFFFF"/>
      </a:lt1>
      <a:dk2>
        <a:srgbClr val="000000"/>
      </a:dk2>
      <a:lt2>
        <a:srgbClr val="FFFFFF"/>
      </a:lt2>
      <a:accent1>
        <a:srgbClr val="183860"/>
      </a:accent1>
      <a:accent2>
        <a:srgbClr val="EB5C5D"/>
      </a:accent2>
      <a:accent3>
        <a:srgbClr val="2BBAD9"/>
      </a:accent3>
      <a:accent4>
        <a:srgbClr val="A3D55F"/>
      </a:accent4>
      <a:accent5>
        <a:srgbClr val="DF7CB0"/>
      </a:accent5>
      <a:accent6>
        <a:srgbClr val="774B99"/>
      </a:accent6>
      <a:hlink>
        <a:srgbClr val="183860"/>
      </a:hlink>
      <a:folHlink>
        <a:srgbClr val="2BBA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DFE 7269">
      <a:dk1>
        <a:srgbClr val="000000"/>
      </a:dk1>
      <a:lt1>
        <a:srgbClr val="FFFFFF"/>
      </a:lt1>
      <a:dk2>
        <a:srgbClr val="000000"/>
      </a:dk2>
      <a:lt2>
        <a:srgbClr val="FFFFFF"/>
      </a:lt2>
      <a:accent1>
        <a:srgbClr val="003764"/>
      </a:accent1>
      <a:accent2>
        <a:srgbClr val="8DCF6A"/>
      </a:accent2>
      <a:accent3>
        <a:srgbClr val="05C2DF"/>
      </a:accent3>
      <a:accent4>
        <a:srgbClr val="8347AD"/>
      </a:accent4>
      <a:accent5>
        <a:srgbClr val="F478C4"/>
      </a:accent5>
      <a:accent6>
        <a:srgbClr val="FF5A5A"/>
      </a:accent6>
      <a:hlink>
        <a:srgbClr val="003764"/>
      </a:hlink>
      <a:folHlink>
        <a:srgbClr val="00BCD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6BBA37D3D3E694E97D4668572039AFD" ma:contentTypeVersion="21" ma:contentTypeDescription="Create a new document." ma:contentTypeScope="" ma:versionID="9fbe03cb12ffab1559e579b45e262c9a">
  <xsd:schema xmlns:xsd="http://www.w3.org/2001/XMLSchema" xmlns:xs="http://www.w3.org/2001/XMLSchema" xmlns:p="http://schemas.microsoft.com/office/2006/metadata/properties" xmlns:ns1="http://schemas.microsoft.com/sharepoint/v3" xmlns:ns2="ea61627a-9abc-490c-89e6-3cece687feab" xmlns:ns3="e24597fa-558f-46b5-9c06-08733d0bc5f6" xmlns:ns4="8c566321-f672-4e06-a901-b5e72b4c4357" targetNamespace="http://schemas.microsoft.com/office/2006/metadata/properties" ma:root="true" ma:fieldsID="ae332047455c6801f4cd956def4ee3f1" ns1:_="" ns2:_="" ns3:_="" ns4:_="">
    <xsd:import namespace="http://schemas.microsoft.com/sharepoint/v3"/>
    <xsd:import namespace="ea61627a-9abc-490c-89e6-3cece687feab"/>
    <xsd:import namespace="e24597fa-558f-46b5-9c06-08733d0bc5f6"/>
    <xsd:import namespace="8c566321-f672-4e06-a901-b5e72b4c43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61627a-9abc-490c-89e6-3cece687fe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07c698-60f5-424f-b9af-f4c59398b51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4597fa-558f-46b5-9c06-08733d0bc5f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566321-f672-4e06-a901-b5e72b4c435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333f0c2-706f-4ff2-b2ee-81f8aabcca7f}" ma:internalName="TaxCatchAll" ma:showField="CatchAllData" ma:web="e24597fa-558f-46b5-9c06-08733d0bc5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c566321-f672-4e06-a901-b5e72b4c4357" xsi:nil="true"/>
    <lcf76f155ced4ddcb4097134ff3c332f xmlns="ea61627a-9abc-490c-89e6-3cece687feab">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AEF3E164-B6C0-4FE1-A741-3B514F95F7F0}">
  <ds:schemaRefs>
    <ds:schemaRef ds:uri="http://schemas.microsoft.com/sharepoint/v3/contenttype/forms"/>
  </ds:schemaRefs>
</ds:datastoreItem>
</file>

<file path=customXml/itemProps2.xml><?xml version="1.0" encoding="utf-8"?>
<ds:datastoreItem xmlns:ds="http://schemas.openxmlformats.org/officeDocument/2006/customXml" ds:itemID="{867AEB35-DD80-44ED-89A9-4D84FB3017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a61627a-9abc-490c-89e6-3cece687feab"/>
    <ds:schemaRef ds:uri="e24597fa-558f-46b5-9c06-08733d0bc5f6"/>
    <ds:schemaRef ds:uri="8c566321-f672-4e06-a901-b5e72b4c43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1DAB78-B5DA-41CB-91E0-6047D1D5EBA4}">
  <ds:schemaRefs>
    <ds:schemaRef ds:uri="8c566321-f672-4e06-a901-b5e72b4c4357"/>
    <ds:schemaRef ds:uri="http://schemas.openxmlformats.org/package/2006/metadata/core-properties"/>
    <ds:schemaRef ds:uri="http://schemas.microsoft.com/office/2006/documentManagement/types"/>
    <ds:schemaRef ds:uri="http://schemas.microsoft.com/sharepoint/v3"/>
    <ds:schemaRef ds:uri="http://purl.org/dc/dcmitype/"/>
    <ds:schemaRef ds:uri="http://purl.org/dc/terms/"/>
    <ds:schemaRef ds:uri="http://schemas.microsoft.com/office/2006/metadata/properties"/>
    <ds:schemaRef ds:uri="http://purl.org/dc/elements/1.1/"/>
    <ds:schemaRef ds:uri="http://schemas.microsoft.com/office/infopath/2007/PartnerControls"/>
    <ds:schemaRef ds:uri="e24597fa-558f-46b5-9c06-08733d0bc5f6"/>
    <ds:schemaRef ds:uri="ea61627a-9abc-490c-89e6-3cece687feab"/>
    <ds:schemaRef ds:uri="http://www.w3.org/XML/1998/namespace"/>
  </ds:schemaRefs>
</ds:datastoreItem>
</file>

<file path=docMetadata/LabelInfo.xml><?xml version="1.0" encoding="utf-8"?>
<clbl:labelList xmlns:clbl="http://schemas.microsoft.com/office/2020/mipLabelMetadata">
  <clbl:label id="{de278828-447b-4aaa-a336-d38da9839a3c}" enabled="1" method="Privileged" siteId="{fad277c9-c60a-4da1-b5f3-b3b8b34a82f9}" removed="0"/>
</clbl:labelList>
</file>

<file path=docProps/app.xml><?xml version="1.0" encoding="utf-8"?>
<Properties xmlns="http://schemas.openxmlformats.org/officeDocument/2006/extended-properties" xmlns:vt="http://schemas.openxmlformats.org/officeDocument/2006/docPropsVTypes">
  <TotalTime>139</TotalTime>
  <Words>3364</Words>
  <Application>Microsoft Office PowerPoint</Application>
  <PresentationFormat>Widescreen</PresentationFormat>
  <Paragraphs>356</Paragraphs>
  <Slides>35</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Aptos</vt:lpstr>
      <vt:lpstr>Arial</vt:lpstr>
      <vt:lpstr>Calibri</vt:lpstr>
      <vt:lpstr>Corbel</vt:lpstr>
      <vt:lpstr>Basis</vt:lpstr>
      <vt:lpstr>The Safe and Effective Use of AI in Education</vt:lpstr>
      <vt:lpstr>The Safe and Effective Use of AI in Education module overview</vt:lpstr>
      <vt:lpstr>About this workbook</vt:lpstr>
      <vt:lpstr>Objectives for the module</vt:lpstr>
      <vt:lpstr>Module 2 Video 1: How generative AI works, an introduction</vt:lpstr>
      <vt:lpstr>In the video, the concept of a black box system was introduced. It is represented in the diagram below. </vt:lpstr>
      <vt:lpstr>Summary</vt:lpstr>
      <vt:lpstr>Module 2 Video 2: How to create an effective prompt</vt:lpstr>
      <vt:lpstr>A black box system - input, summary of video 2</vt:lpstr>
      <vt:lpstr>Planning to prompt generative AI</vt:lpstr>
      <vt:lpstr>Trying out generative AI</vt:lpstr>
      <vt:lpstr>Module 2 Video 3: Recap: How AI processes a prompt</vt:lpstr>
      <vt:lpstr>A black box system - process</vt:lpstr>
      <vt:lpstr>Module 2 Video 4: Generative AI outputs</vt:lpstr>
      <vt:lpstr>A black box system - output</vt:lpstr>
      <vt:lpstr>Module 2 Video 5: Limitations of generative AI systems</vt:lpstr>
      <vt:lpstr>Summary of key information from this module</vt:lpstr>
      <vt:lpstr>Module 2 Video 6: AI and sustainability</vt:lpstr>
      <vt:lpstr>Summary of video 6</vt:lpstr>
      <vt:lpstr>Additional reading</vt:lpstr>
      <vt:lpstr>Knowledge check</vt:lpstr>
      <vt:lpstr>Knowledge check, question 1</vt:lpstr>
      <vt:lpstr>Knowledge check, question 1, ANSWER </vt:lpstr>
      <vt:lpstr>Knowledge check, question 2</vt:lpstr>
      <vt:lpstr>Knowledge check, question 2, ANSWER </vt:lpstr>
      <vt:lpstr>Knowledge check, question 3</vt:lpstr>
      <vt:lpstr>Knowledge check, question 3, ANSWER </vt:lpstr>
      <vt:lpstr>Knowledge check, question 4</vt:lpstr>
      <vt:lpstr>Knowledge check, question 4, ANSWER </vt:lpstr>
      <vt:lpstr>Knowledge check, question 5</vt:lpstr>
      <vt:lpstr>Knowledge check, question 5, ANSWER </vt:lpstr>
      <vt:lpstr>Objectives review</vt:lpstr>
      <vt:lpstr>Glossary of terms</vt:lpstr>
      <vt:lpstr>Acknowledgements</vt:lpstr>
      <vt:lpstr>Department for Education   © Crown copyright 2026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 Interacting with generative AI in education</dc:title>
  <dc:creator>Department for Education</dc:creator>
  <cp:lastModifiedBy>BEIGHTON, James</cp:lastModifiedBy>
  <cp:revision>78</cp:revision>
  <dcterms:created xsi:type="dcterms:W3CDTF">2024-10-18T09:45:20Z</dcterms:created>
  <dcterms:modified xsi:type="dcterms:W3CDTF">2026-05-18T10:11:54Z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0x010100A6BBA37D3D3E694E97D4668572039AFD</vt:lpwstr>
  </property>
  <property fmtid="{D5CDD505-2E9C-101B-9397-08002B2CF9AE}" pid="3" name="Site">
    <vt:lpwstr>22;#Communic​ati​ons|60b3cc5e-d979-4a7a-b73d-c058e341a548</vt:lpwstr>
  </property>
  <property fmtid="{D5CDD505-2E9C-101B-9397-08002B2CF9AE}" pid="4" name="MediaServiceImageTags">
    <vt:lpwstr/>
  </property>
  <property fmtid="{D5CDD505-2E9C-101B-9397-08002B2CF9AE}" pid="5" name="ClassificationContentMarkingFooterLocations">
    <vt:lpwstr>Basis:5</vt:lpwstr>
  </property>
  <property fmtid="{D5CDD505-2E9C-101B-9397-08002B2CF9AE}" pid="6" name="ClassificationContentMarkingFooterText">
    <vt:lpwstr>OFFICIAL</vt:lpwstr>
  </property>
  <property fmtid="{D5CDD505-2E9C-101B-9397-08002B2CF9AE}" pid="7" name="ClassificationContentMarkingHeaderLocations">
    <vt:lpwstr>Basis:4</vt:lpwstr>
  </property>
  <property fmtid="{D5CDD505-2E9C-101B-9397-08002B2CF9AE}" pid="8" name="ClassificationContentMarkingHeaderText">
    <vt:lpwstr>OFFICIAL</vt:lpwstr>
  </property>
</Properties>
</file>