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69" r:id="rId4"/>
    <p:sldMasterId id="2147483679" r:id="rId5"/>
    <p:sldMasterId id="2147483691" r:id="rId6"/>
    <p:sldMasterId id="2147483701" r:id="rId7"/>
  </p:sldMasterIdLst>
  <p:notesMasterIdLst>
    <p:notesMasterId r:id="rId40"/>
  </p:notesMasterIdLst>
  <p:handoutMasterIdLst>
    <p:handoutMasterId r:id="rId41"/>
  </p:handoutMasterIdLst>
  <p:sldIdLst>
    <p:sldId id="513" r:id="rId8"/>
    <p:sldId id="512" r:id="rId9"/>
    <p:sldId id="519" r:id="rId10"/>
    <p:sldId id="518" r:id="rId11"/>
    <p:sldId id="498" r:id="rId12"/>
    <p:sldId id="473" r:id="rId13"/>
    <p:sldId id="499" r:id="rId14"/>
    <p:sldId id="521" r:id="rId15"/>
    <p:sldId id="502" r:id="rId16"/>
    <p:sldId id="503" r:id="rId17"/>
    <p:sldId id="524" r:id="rId18"/>
    <p:sldId id="523" r:id="rId19"/>
    <p:sldId id="504" r:id="rId20"/>
    <p:sldId id="501" r:id="rId21"/>
    <p:sldId id="515" r:id="rId22"/>
    <p:sldId id="516" r:id="rId23"/>
    <p:sldId id="505" r:id="rId24"/>
    <p:sldId id="520" r:id="rId25"/>
    <p:sldId id="506" r:id="rId26"/>
    <p:sldId id="507" r:id="rId27"/>
    <p:sldId id="522" r:id="rId28"/>
    <p:sldId id="449" r:id="rId29"/>
    <p:sldId id="484" r:id="rId30"/>
    <p:sldId id="486" r:id="rId31"/>
    <p:sldId id="450" r:id="rId32"/>
    <p:sldId id="452" r:id="rId33"/>
    <p:sldId id="448" r:id="rId34"/>
    <p:sldId id="451" r:id="rId35"/>
    <p:sldId id="509" r:id="rId36"/>
    <p:sldId id="508" r:id="rId37"/>
    <p:sldId id="479" r:id="rId38"/>
    <p:sldId id="481" r:id="rId3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CAMPAIGN IN A BOX" id="{CD09D1F5-370D-4013-8A2D-BEA130351904}">
          <p14:sldIdLst>
            <p14:sldId id="513"/>
            <p14:sldId id="512"/>
          </p14:sldIdLst>
        </p14:section>
        <p14:section name="About AiG Month" id="{7024AF51-31A4-406D-9092-0094A872A8E1}">
          <p14:sldIdLst>
            <p14:sldId id="519"/>
            <p14:sldId id="518"/>
            <p14:sldId id="498"/>
            <p14:sldId id="473"/>
            <p14:sldId id="499"/>
          </p14:sldIdLst>
        </p14:section>
        <p14:section name="Get involved" id="{E606292A-8FC2-4512-909C-0C65B48BDC49}">
          <p14:sldIdLst>
            <p14:sldId id="521"/>
            <p14:sldId id="502"/>
            <p14:sldId id="503"/>
            <p14:sldId id="524"/>
            <p14:sldId id="523"/>
            <p14:sldId id="504"/>
            <p14:sldId id="501"/>
            <p14:sldId id="515"/>
            <p14:sldId id="516"/>
            <p14:sldId id="505"/>
          </p14:sldIdLst>
        </p14:section>
        <p14:section name="Resources" id="{F88E5413-8AC0-43C3-BBAB-88737B67EBC2}">
          <p14:sldIdLst>
            <p14:sldId id="520"/>
            <p14:sldId id="506"/>
            <p14:sldId id="507"/>
          </p14:sldIdLst>
        </p14:section>
        <p14:section name="Teams backgrounds" id="{A49AAEA2-FAFE-4F90-915E-2FB8E5024B53}">
          <p14:sldIdLst>
            <p14:sldId id="522"/>
            <p14:sldId id="449"/>
            <p14:sldId id="484"/>
            <p14:sldId id="486"/>
            <p14:sldId id="450"/>
            <p14:sldId id="452"/>
            <p14:sldId id="448"/>
            <p14:sldId id="451"/>
            <p14:sldId id="509"/>
            <p14:sldId id="508"/>
            <p14:sldId id="479"/>
            <p14:sldId id="481"/>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FEC9327-90B9-AD07-A130-58967D58F7BC}" name="Snee, Sean" initials="SS" userId="S::Sean.Snee@ons.gov.uk::805ee4ba-7ad6-4732-ae76-d943bc8ea5f5" providerId="AD"/>
  <p188:author id="{1BC32DE2-FE3A-C70B-CBF2-4067D7ABCFE9}" name="Robinson, Philippa" initials="RP" userId="S::Philippa.Robinson@ons.gov.uk::db7bd287-757b-4045-ae90-7c5197203833" providerId="AD"/>
  <p188:author id="{6B5E85F9-DAFA-B091-73FA-783579CA18E2}" name="Topping, Karen" initials="KT" userId="S::Karen.Topping@ons.gov.uk::916e7c5f-9ab0-4e8f-aa19-0c0d8186035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Foster-Key, Louise" initials="FL" lastIdx="2" clrIdx="0">
    <p:extLst>
      <p:ext uri="{19B8F6BF-5375-455C-9EA6-DF929625EA0E}">
        <p15:presenceInfo xmlns:p15="http://schemas.microsoft.com/office/powerpoint/2012/main" userId="S::louise.foster-key@ons.gov.uk::fd65b5ce-e0ba-44a9-9605-608a2d9e138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C57"/>
    <a:srgbClr val="FFFFFF"/>
    <a:srgbClr val="FF6D00"/>
    <a:srgbClr val="2E337A"/>
    <a:srgbClr val="424AB3"/>
    <a:srgbClr val="6E76D3"/>
    <a:srgbClr val="7B83EB"/>
    <a:srgbClr val="444BB5"/>
    <a:srgbClr val="C54601"/>
    <a:srgbClr val="FE6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049153-3249-4A83-93FB-265AF6E85C4B}" v="15" dt="2026-04-14T08:36:34.873"/>
  </p1510:revLst>
</p1510:revInfo>
</file>

<file path=ppt/tableStyles.xml><?xml version="1.0" encoding="utf-8"?>
<a:tblStyleLst xmlns:a="http://schemas.openxmlformats.org/drawingml/2006/main" def="{D35D1BCE-7F57-473A-808E-62385676E788}">
  <a:tblStyle styleId="{D35D1BCE-7F57-473A-808E-62385676E788}"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68" y="3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commentAuthors" Target="commentAuthors.xml"/><Relationship Id="rId47"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presProps" Target="presProps.xml"/><Relationship Id="rId48" Type="http://schemas.microsoft.com/office/2018/10/relationships/authors" Target="author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58730C5-10FA-4779-AACD-19017B7261B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2618E2DB-164A-4BB1-8266-452D900A18E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C3DE222-A381-4312-A68B-B434CA6897C4}" type="datetimeFigureOut">
              <a:rPr lang="en-GB" smtClean="0"/>
              <a:t>15/04/2026</a:t>
            </a:fld>
            <a:endParaRPr lang="en-GB"/>
          </a:p>
        </p:txBody>
      </p:sp>
      <p:sp>
        <p:nvSpPr>
          <p:cNvPr id="4" name="Footer Placeholder 3">
            <a:extLst>
              <a:ext uri="{FF2B5EF4-FFF2-40B4-BE49-F238E27FC236}">
                <a16:creationId xmlns:a16="http://schemas.microsoft.com/office/drawing/2014/main" id="{BDD1E269-C2C7-4A8B-9A9C-B48B49DB7FA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BC899119-E9FD-4835-AFBD-3CA1DCC5072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7134FE7-C8E3-442E-9379-C3C745C77B92}" type="slidenum">
              <a:rPr lang="en-GB" smtClean="0"/>
              <a:t>‹#›</a:t>
            </a:fld>
            <a:endParaRPr lang="en-GB"/>
          </a:p>
        </p:txBody>
      </p:sp>
    </p:spTree>
    <p:extLst>
      <p:ext uri="{BB962C8B-B14F-4D97-AF65-F5344CB8AC3E}">
        <p14:creationId xmlns:p14="http://schemas.microsoft.com/office/powerpoint/2010/main" val="40232449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6268CA-398C-460E-EC9B-9E3AA1314B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47F3CF-A916-F78A-381A-7005B77BF66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FBBAE2C-A137-527F-4F26-233BE952BE6B}"/>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6659376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4268508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0446588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1A3DBD-2AE0-6A8A-66C2-D7EDA0EC05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3816A0-EFAD-DDBB-EF9E-9C2E59253D0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AD04FE1-9E5F-A7AD-9A7B-DB74E0DE2F19}"/>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16428665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8D216D-2720-EAA1-0B04-9D703105E2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0EBBF2-9193-170F-0571-3F28BBA11F3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FC8B51D-6EAB-EEBC-7B6B-82E14FF7703F}"/>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41920181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3947454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6813930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554445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GB"/>
              <a:t>Gallery Space</a:t>
            </a:r>
          </a:p>
        </p:txBody>
      </p:sp>
    </p:spTree>
    <p:extLst>
      <p:ext uri="{BB962C8B-B14F-4D97-AF65-F5344CB8AC3E}">
        <p14:creationId xmlns:p14="http://schemas.microsoft.com/office/powerpoint/2010/main" val="21906908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a:t>Chic Office</a:t>
            </a:r>
          </a:p>
        </p:txBody>
      </p:sp>
    </p:spTree>
    <p:extLst>
      <p:ext uri="{BB962C8B-B14F-4D97-AF65-F5344CB8AC3E}">
        <p14:creationId xmlns:p14="http://schemas.microsoft.com/office/powerpoint/2010/main" val="12066553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a:t>Urban hub</a:t>
            </a:r>
          </a:p>
        </p:txBody>
      </p:sp>
    </p:spTree>
    <p:extLst>
      <p:ext uri="{BB962C8B-B14F-4D97-AF65-F5344CB8AC3E}">
        <p14:creationId xmlns:p14="http://schemas.microsoft.com/office/powerpoint/2010/main" val="887502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E7B1E9-32F8-9234-AA13-40FCD40622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88D812-7821-1717-839A-C1EF0608F51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603F915-EBF3-7AD5-E584-C79A31DDB22F}"/>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33703658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a:t>Stylish studio</a:t>
            </a:r>
          </a:p>
        </p:txBody>
      </p:sp>
    </p:spTree>
    <p:extLst>
      <p:ext uri="{BB962C8B-B14F-4D97-AF65-F5344CB8AC3E}">
        <p14:creationId xmlns:p14="http://schemas.microsoft.com/office/powerpoint/2010/main" val="12285073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a:t>Sunny office</a:t>
            </a:r>
          </a:p>
        </p:txBody>
      </p:sp>
    </p:spTree>
    <p:extLst>
      <p:ext uri="{BB962C8B-B14F-4D97-AF65-F5344CB8AC3E}">
        <p14:creationId xmlns:p14="http://schemas.microsoft.com/office/powerpoint/2010/main" val="9359583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a:t>Sunny office</a:t>
            </a:r>
          </a:p>
        </p:txBody>
      </p:sp>
    </p:spTree>
    <p:extLst>
      <p:ext uri="{BB962C8B-B14F-4D97-AF65-F5344CB8AC3E}">
        <p14:creationId xmlns:p14="http://schemas.microsoft.com/office/powerpoint/2010/main" val="11348912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a:t>Sunny office</a:t>
            </a:r>
          </a:p>
        </p:txBody>
      </p:sp>
    </p:spTree>
    <p:extLst>
      <p:ext uri="{BB962C8B-B14F-4D97-AF65-F5344CB8AC3E}">
        <p14:creationId xmlns:p14="http://schemas.microsoft.com/office/powerpoint/2010/main" val="17975706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146984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871491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744597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985810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0569885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6093701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2697917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83E7B3-8913-9B66-92FD-CA5AD9CC24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8E161A-5002-DB6F-AD77-5A3AD5A73BF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24A6FA6-CD63-5CDC-E250-D1B05E3270C4}"/>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2209089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D4CE8E-C975-0F5E-EFDE-EC68C73DB7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5244CE-8404-D41C-BE4D-17491F8B309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4A86791-91E7-84AC-9924-7D0172807F4A}"/>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40134219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p:cSld name="Title">
    <p:bg>
      <p:bgPr>
        <a:blipFill dpi="0" rotWithShape="1">
          <a:blip r:embed="rId2">
            <a:lum/>
          </a:blip>
          <a:srcRect/>
          <a:stretch>
            <a:fillRect t="-9000" b="-9000"/>
          </a:stretch>
        </a:blipFill>
        <a:effectLst/>
      </p:bgPr>
    </p:bg>
    <p:spTree>
      <p:nvGrpSpPr>
        <p:cNvPr id="1" name="Shape 10"/>
        <p:cNvGrpSpPr/>
        <p:nvPr/>
      </p:nvGrpSpPr>
      <p:grpSpPr>
        <a:xfrm>
          <a:off x="0" y="0"/>
          <a:ext cx="0" cy="0"/>
          <a:chOff x="0" y="0"/>
          <a:chExt cx="0" cy="0"/>
        </a:xfrm>
      </p:grpSpPr>
      <p:sp>
        <p:nvSpPr>
          <p:cNvPr id="11" name="Google Shape;11;p2"/>
          <p:cNvSpPr/>
          <p:nvPr/>
        </p:nvSpPr>
        <p:spPr>
          <a:xfrm>
            <a:off x="13" y="-19"/>
            <a:ext cx="6450794" cy="5147878"/>
          </a:xfrm>
          <a:custGeom>
            <a:avLst/>
            <a:gdLst/>
            <a:ahLst/>
            <a:cxnLst/>
            <a:rect l="l" t="t" r="r" b="b"/>
            <a:pathLst>
              <a:path w="4644941" h="4202349" extrusionOk="0">
                <a:moveTo>
                  <a:pt x="2816531" y="4202349"/>
                </a:moveTo>
                <a:lnTo>
                  <a:pt x="0" y="4202349"/>
                </a:lnTo>
                <a:lnTo>
                  <a:pt x="0" y="0"/>
                </a:lnTo>
                <a:lnTo>
                  <a:pt x="4644942" y="0"/>
                </a:lnTo>
                <a:lnTo>
                  <a:pt x="2816531" y="4202349"/>
                </a:lnTo>
                <a:close/>
              </a:path>
            </a:pathLst>
          </a:custGeom>
          <a:solidFill>
            <a:srgbClr val="0F1E28">
              <a:alpha val="84706"/>
            </a:srgbClr>
          </a:solidFill>
          <a:ln>
            <a:noFill/>
          </a:ln>
          <a:effectLst>
            <a:outerShdw dist="9525" algn="bl" rotWithShape="0">
              <a:schemeClr val="lt1">
                <a:alpha val="15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13;p2"/>
          <p:cNvSpPr txBox="1">
            <a:spLocks noGrp="1"/>
          </p:cNvSpPr>
          <p:nvPr>
            <p:ph type="ctrTitle"/>
          </p:nvPr>
        </p:nvSpPr>
        <p:spPr>
          <a:xfrm>
            <a:off x="457199" y="1122100"/>
            <a:ext cx="3938067" cy="2899200"/>
          </a:xfrm>
          <a:prstGeom prst="rect">
            <a:avLst/>
          </a:prstGeom>
        </p:spPr>
        <p:txBody>
          <a:bodyPr spcFirstLastPara="1" wrap="square" lIns="0" tIns="0" rIns="0" bIns="0" anchor="ctr" anchorCtr="0">
            <a:noAutofit/>
          </a:bodyPr>
          <a:lstStyle>
            <a:lvl1pPr lvl="0" rtl="0">
              <a:spcBef>
                <a:spcPts val="0"/>
              </a:spcBef>
              <a:spcAft>
                <a:spcPts val="0"/>
              </a:spcAft>
              <a:buSzPts val="4200"/>
              <a:buNone/>
              <a:defRPr sz="4000">
                <a:latin typeface="+mj-lt"/>
              </a:defRPr>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r>
              <a:rPr lang="en-US"/>
              <a:t>Click to edit Master title style</a:t>
            </a:r>
            <a:endParaRPr/>
          </a:p>
        </p:txBody>
      </p:sp>
      <p:pic>
        <p:nvPicPr>
          <p:cNvPr id="4" name="Picture 3" descr="A picture containing text, clipart&#10;&#10;Description automatically generated">
            <a:extLst>
              <a:ext uri="{FF2B5EF4-FFF2-40B4-BE49-F238E27FC236}">
                <a16:creationId xmlns:a16="http://schemas.microsoft.com/office/drawing/2014/main" id="{48D22508-5E1E-4F99-B776-69DD5410225E}"/>
              </a:ext>
            </a:extLst>
          </p:cNvPr>
          <p:cNvPicPr>
            <a:picLocks noChangeAspect="1"/>
          </p:cNvPicPr>
          <p:nvPr/>
        </p:nvPicPr>
        <p:blipFill>
          <a:blip r:embed="rId3" cstate="screen">
            <a:alphaModFix amt="50000"/>
            <a:extLst>
              <a:ext uri="{28A0092B-C50C-407E-A947-70E740481C1C}">
                <a14:useLocalDpi xmlns:a14="http://schemas.microsoft.com/office/drawing/2010/main"/>
              </a:ext>
            </a:extLst>
          </a:blip>
          <a:stretch>
            <a:fillRect/>
          </a:stretch>
        </p:blipFill>
        <p:spPr>
          <a:xfrm>
            <a:off x="8314125" y="4284286"/>
            <a:ext cx="720000" cy="720000"/>
          </a:xfrm>
          <a:prstGeom prst="rect">
            <a:avLst/>
          </a:prstGeom>
        </p:spPr>
      </p:pic>
    </p:spTree>
    <p:extLst>
      <p:ext uri="{BB962C8B-B14F-4D97-AF65-F5344CB8AC3E}">
        <p14:creationId xmlns:p14="http://schemas.microsoft.com/office/powerpoint/2010/main" val="36606267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F2E1A-D733-4DCE-929B-6619A65B46E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66CBD6A-F766-46BD-860E-1A8A71E7F6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7317474-6D46-490B-A107-8050726811BC}"/>
              </a:ext>
            </a:extLst>
          </p:cNvPr>
          <p:cNvSpPr>
            <a:spLocks noGrp="1"/>
          </p:cNvSpPr>
          <p:nvPr>
            <p:ph type="dt" sz="half" idx="10"/>
          </p:nvPr>
        </p:nvSpPr>
        <p:spPr/>
        <p:txBody>
          <a:bodyPr/>
          <a:lstStyle/>
          <a:p>
            <a:fld id="{98D2A4B3-6C78-4478-8FC9-45E97051CF5F}" type="datetimeFigureOut">
              <a:rPr lang="en-GB" smtClean="0"/>
              <a:t>15/04/2026</a:t>
            </a:fld>
            <a:endParaRPr lang="en-GB"/>
          </a:p>
        </p:txBody>
      </p:sp>
      <p:sp>
        <p:nvSpPr>
          <p:cNvPr id="5" name="Footer Placeholder 4">
            <a:extLst>
              <a:ext uri="{FF2B5EF4-FFF2-40B4-BE49-F238E27FC236}">
                <a16:creationId xmlns:a16="http://schemas.microsoft.com/office/drawing/2014/main" id="{FFE735AB-A41E-44D6-B5B3-09A2245B261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4E8E839-A358-4C0C-953F-D8CD98088142}"/>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4239672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6E2E5-CA76-480B-BC9E-AA728759DF32}"/>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35513A2-302D-423A-A2E0-0078C1F5819A}"/>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0ADCD4-FDC8-4533-AF96-08A70823F2FA}"/>
              </a:ext>
            </a:extLst>
          </p:cNvPr>
          <p:cNvSpPr>
            <a:spLocks noGrp="1"/>
          </p:cNvSpPr>
          <p:nvPr>
            <p:ph type="dt" sz="half" idx="10"/>
          </p:nvPr>
        </p:nvSpPr>
        <p:spPr/>
        <p:txBody>
          <a:bodyPr/>
          <a:lstStyle/>
          <a:p>
            <a:fld id="{98D2A4B3-6C78-4478-8FC9-45E97051CF5F}" type="datetimeFigureOut">
              <a:rPr lang="en-GB" smtClean="0"/>
              <a:t>15/04/2026</a:t>
            </a:fld>
            <a:endParaRPr lang="en-GB"/>
          </a:p>
        </p:txBody>
      </p:sp>
      <p:sp>
        <p:nvSpPr>
          <p:cNvPr id="5" name="Footer Placeholder 4">
            <a:extLst>
              <a:ext uri="{FF2B5EF4-FFF2-40B4-BE49-F238E27FC236}">
                <a16:creationId xmlns:a16="http://schemas.microsoft.com/office/drawing/2014/main" id="{E3E84CA6-E066-48BD-8225-6BEA27E83BE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588C334-6B62-4459-9122-925FDB695D36}"/>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38560811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F92AF-1CA2-454F-A682-142B5B15F2A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10F9319-CFF4-47C8-9945-926F38C7D64A}"/>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08E63F6-2535-4CA2-8DE0-CC1C36D56485}"/>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B089DAF-5847-4A7D-B16A-0C4BEFD1FF86}"/>
              </a:ext>
            </a:extLst>
          </p:cNvPr>
          <p:cNvSpPr>
            <a:spLocks noGrp="1"/>
          </p:cNvSpPr>
          <p:nvPr>
            <p:ph type="dt" sz="half" idx="10"/>
          </p:nvPr>
        </p:nvSpPr>
        <p:spPr/>
        <p:txBody>
          <a:bodyPr/>
          <a:lstStyle/>
          <a:p>
            <a:fld id="{98D2A4B3-6C78-4478-8FC9-45E97051CF5F}" type="datetimeFigureOut">
              <a:rPr lang="en-GB" smtClean="0"/>
              <a:t>15/04/2026</a:t>
            </a:fld>
            <a:endParaRPr lang="en-GB"/>
          </a:p>
        </p:txBody>
      </p:sp>
      <p:sp>
        <p:nvSpPr>
          <p:cNvPr id="6" name="Footer Placeholder 5">
            <a:extLst>
              <a:ext uri="{FF2B5EF4-FFF2-40B4-BE49-F238E27FC236}">
                <a16:creationId xmlns:a16="http://schemas.microsoft.com/office/drawing/2014/main" id="{B757B67A-8175-45FB-9627-378E8FC5CC8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13C14D5-FD81-4015-81FB-AA99ADE56DD8}"/>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1020490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C9DEE-C2E1-47F3-8E85-51944DA11AC5}"/>
              </a:ext>
            </a:extLst>
          </p:cNvPr>
          <p:cNvSpPr>
            <a:spLocks noGrp="1"/>
          </p:cNvSpPr>
          <p:nvPr>
            <p:ph type="title"/>
          </p:nvPr>
        </p:nvSpPr>
        <p:spPr>
          <a:xfrm>
            <a:off x="629841" y="273844"/>
            <a:ext cx="7886700" cy="994172"/>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321A12E-8298-4935-A6AE-8BCB8568872F}"/>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5EE456A-EAE8-42EE-9942-6715388D8128}"/>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981ED4F-E93E-4F73-A901-87E5E551FC8B}"/>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D659BA6-E124-4C29-A4F5-93DA519E144C}"/>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6B669F8-B65F-4D0B-A67C-9246A6C8C941}"/>
              </a:ext>
            </a:extLst>
          </p:cNvPr>
          <p:cNvSpPr>
            <a:spLocks noGrp="1"/>
          </p:cNvSpPr>
          <p:nvPr>
            <p:ph type="dt" sz="half" idx="10"/>
          </p:nvPr>
        </p:nvSpPr>
        <p:spPr/>
        <p:txBody>
          <a:bodyPr/>
          <a:lstStyle/>
          <a:p>
            <a:fld id="{98D2A4B3-6C78-4478-8FC9-45E97051CF5F}" type="datetimeFigureOut">
              <a:rPr lang="en-GB" smtClean="0"/>
              <a:t>15/04/2026</a:t>
            </a:fld>
            <a:endParaRPr lang="en-GB"/>
          </a:p>
        </p:txBody>
      </p:sp>
      <p:sp>
        <p:nvSpPr>
          <p:cNvPr id="8" name="Footer Placeholder 7">
            <a:extLst>
              <a:ext uri="{FF2B5EF4-FFF2-40B4-BE49-F238E27FC236}">
                <a16:creationId xmlns:a16="http://schemas.microsoft.com/office/drawing/2014/main" id="{72ABE0D1-19A7-441A-B269-D8EB9E7A534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7C6060C-B3B6-4DBA-AC99-8A909C5BF202}"/>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11921128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3481E-5DF2-4174-95F8-CFAF28A137C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5EEFE09-BC44-44D9-8CC5-61D032232B0E}"/>
              </a:ext>
            </a:extLst>
          </p:cNvPr>
          <p:cNvSpPr>
            <a:spLocks noGrp="1"/>
          </p:cNvSpPr>
          <p:nvPr>
            <p:ph type="dt" sz="half" idx="10"/>
          </p:nvPr>
        </p:nvSpPr>
        <p:spPr/>
        <p:txBody>
          <a:bodyPr/>
          <a:lstStyle/>
          <a:p>
            <a:fld id="{98D2A4B3-6C78-4478-8FC9-45E97051CF5F}" type="datetimeFigureOut">
              <a:rPr lang="en-GB" smtClean="0"/>
              <a:t>15/04/2026</a:t>
            </a:fld>
            <a:endParaRPr lang="en-GB"/>
          </a:p>
        </p:txBody>
      </p:sp>
      <p:sp>
        <p:nvSpPr>
          <p:cNvPr id="4" name="Footer Placeholder 3">
            <a:extLst>
              <a:ext uri="{FF2B5EF4-FFF2-40B4-BE49-F238E27FC236}">
                <a16:creationId xmlns:a16="http://schemas.microsoft.com/office/drawing/2014/main" id="{F40F7DA3-AD58-49CC-BD76-8099AF44FA7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22CB411-A791-47CF-AC4C-994BF6B47621}"/>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26082777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7CD8C6-A670-4997-BF7A-DB09E1D2B29C}"/>
              </a:ext>
            </a:extLst>
          </p:cNvPr>
          <p:cNvSpPr>
            <a:spLocks noGrp="1"/>
          </p:cNvSpPr>
          <p:nvPr>
            <p:ph type="dt" sz="half" idx="10"/>
          </p:nvPr>
        </p:nvSpPr>
        <p:spPr/>
        <p:txBody>
          <a:bodyPr/>
          <a:lstStyle/>
          <a:p>
            <a:fld id="{98D2A4B3-6C78-4478-8FC9-45E97051CF5F}" type="datetimeFigureOut">
              <a:rPr lang="en-GB" smtClean="0"/>
              <a:t>15/04/2026</a:t>
            </a:fld>
            <a:endParaRPr lang="en-GB"/>
          </a:p>
        </p:txBody>
      </p:sp>
      <p:sp>
        <p:nvSpPr>
          <p:cNvPr id="3" name="Footer Placeholder 2">
            <a:extLst>
              <a:ext uri="{FF2B5EF4-FFF2-40B4-BE49-F238E27FC236}">
                <a16:creationId xmlns:a16="http://schemas.microsoft.com/office/drawing/2014/main" id="{3E05C554-5E73-41A7-BF0C-6FD5B1C31DA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7F9A826-5BA6-4B71-AE91-06A5A42EBD24}"/>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23265210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AE3E1-5695-4EE5-9B0A-537D714F066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547D5FE-C6D9-49E6-BB23-10BF71014FF1}"/>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5172839-3E31-4C6F-9CBA-B10984BC5C5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058396E-ED46-4A29-A1B4-23FB07EC0B27}"/>
              </a:ext>
            </a:extLst>
          </p:cNvPr>
          <p:cNvSpPr>
            <a:spLocks noGrp="1"/>
          </p:cNvSpPr>
          <p:nvPr>
            <p:ph type="dt" sz="half" idx="10"/>
          </p:nvPr>
        </p:nvSpPr>
        <p:spPr/>
        <p:txBody>
          <a:bodyPr/>
          <a:lstStyle/>
          <a:p>
            <a:fld id="{98D2A4B3-6C78-4478-8FC9-45E97051CF5F}" type="datetimeFigureOut">
              <a:rPr lang="en-GB" smtClean="0"/>
              <a:t>15/04/2026</a:t>
            </a:fld>
            <a:endParaRPr lang="en-GB"/>
          </a:p>
        </p:txBody>
      </p:sp>
      <p:sp>
        <p:nvSpPr>
          <p:cNvPr id="6" name="Footer Placeholder 5">
            <a:extLst>
              <a:ext uri="{FF2B5EF4-FFF2-40B4-BE49-F238E27FC236}">
                <a16:creationId xmlns:a16="http://schemas.microsoft.com/office/drawing/2014/main" id="{C8DEF291-1B56-46C8-A95C-E96587E5622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D9B2467-717D-4EF6-8B82-E6BE355167FA}"/>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22398380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18707-F436-4B62-B8AE-B555C8900121}"/>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C0DFD57-3663-411B-8B76-2BEA38906721}"/>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GB"/>
          </a:p>
        </p:txBody>
      </p:sp>
      <p:sp>
        <p:nvSpPr>
          <p:cNvPr id="4" name="Text Placeholder 3">
            <a:extLst>
              <a:ext uri="{FF2B5EF4-FFF2-40B4-BE49-F238E27FC236}">
                <a16:creationId xmlns:a16="http://schemas.microsoft.com/office/drawing/2014/main" id="{C5EF1917-9555-4E74-8488-6E681633AA2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AE25E8C-28E8-41A3-BD20-A4E776774D97}"/>
              </a:ext>
            </a:extLst>
          </p:cNvPr>
          <p:cNvSpPr>
            <a:spLocks noGrp="1"/>
          </p:cNvSpPr>
          <p:nvPr>
            <p:ph type="dt" sz="half" idx="10"/>
          </p:nvPr>
        </p:nvSpPr>
        <p:spPr/>
        <p:txBody>
          <a:bodyPr/>
          <a:lstStyle/>
          <a:p>
            <a:fld id="{98D2A4B3-6C78-4478-8FC9-45E97051CF5F}" type="datetimeFigureOut">
              <a:rPr lang="en-GB" smtClean="0"/>
              <a:t>15/04/2026</a:t>
            </a:fld>
            <a:endParaRPr lang="en-GB"/>
          </a:p>
        </p:txBody>
      </p:sp>
      <p:sp>
        <p:nvSpPr>
          <p:cNvPr id="6" name="Footer Placeholder 5">
            <a:extLst>
              <a:ext uri="{FF2B5EF4-FFF2-40B4-BE49-F238E27FC236}">
                <a16:creationId xmlns:a16="http://schemas.microsoft.com/office/drawing/2014/main" id="{FD28A56A-5A3F-49D3-B1BF-A93C77711A2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9925AAA-1434-4FB6-867B-1E7EE50642BD}"/>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40687078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275BD-3A4A-4F28-8301-D9445FFC238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96DC51A-56CB-4053-B358-D79D0197B3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89BB9FA-F93F-4322-B430-81B1DFB0D4E8}"/>
              </a:ext>
            </a:extLst>
          </p:cNvPr>
          <p:cNvSpPr>
            <a:spLocks noGrp="1"/>
          </p:cNvSpPr>
          <p:nvPr>
            <p:ph type="dt" sz="half" idx="10"/>
          </p:nvPr>
        </p:nvSpPr>
        <p:spPr/>
        <p:txBody>
          <a:bodyPr/>
          <a:lstStyle/>
          <a:p>
            <a:fld id="{98D2A4B3-6C78-4478-8FC9-45E97051CF5F}" type="datetimeFigureOut">
              <a:rPr lang="en-GB" smtClean="0"/>
              <a:t>15/04/2026</a:t>
            </a:fld>
            <a:endParaRPr lang="en-GB"/>
          </a:p>
        </p:txBody>
      </p:sp>
      <p:sp>
        <p:nvSpPr>
          <p:cNvPr id="5" name="Footer Placeholder 4">
            <a:extLst>
              <a:ext uri="{FF2B5EF4-FFF2-40B4-BE49-F238E27FC236}">
                <a16:creationId xmlns:a16="http://schemas.microsoft.com/office/drawing/2014/main" id="{439EEF18-C9BE-4ADF-AB58-6C3A726D483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C6E10AB-CD9E-440B-AFD0-73122EFA86D5}"/>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38557775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DCB0B5-EC63-4937-AF54-5754F3C3A8DF}"/>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23D10F9-51F6-4BC3-B9AC-E28731A52047}"/>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25B941D-FB81-469D-8F8E-AAD911F44589}"/>
              </a:ext>
            </a:extLst>
          </p:cNvPr>
          <p:cNvSpPr>
            <a:spLocks noGrp="1"/>
          </p:cNvSpPr>
          <p:nvPr>
            <p:ph type="dt" sz="half" idx="10"/>
          </p:nvPr>
        </p:nvSpPr>
        <p:spPr/>
        <p:txBody>
          <a:bodyPr/>
          <a:lstStyle/>
          <a:p>
            <a:fld id="{98D2A4B3-6C78-4478-8FC9-45E97051CF5F}" type="datetimeFigureOut">
              <a:rPr lang="en-GB" smtClean="0"/>
              <a:t>15/04/2026</a:t>
            </a:fld>
            <a:endParaRPr lang="en-GB"/>
          </a:p>
        </p:txBody>
      </p:sp>
      <p:sp>
        <p:nvSpPr>
          <p:cNvPr id="5" name="Footer Placeholder 4">
            <a:extLst>
              <a:ext uri="{FF2B5EF4-FFF2-40B4-BE49-F238E27FC236}">
                <a16:creationId xmlns:a16="http://schemas.microsoft.com/office/drawing/2014/main" id="{5EA9C440-1474-4A0A-A428-F8D57B8B30C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3F8C94A-26FA-48D7-A966-5B18687C1652}"/>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3288222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3 columns" preserve="1">
  <p:cSld name="Title + 3 columns">
    <p:bg>
      <p:bgPr>
        <a:blipFill dpi="0" rotWithShape="1">
          <a:blip r:embed="rId2">
            <a:lum/>
          </a:blip>
          <a:srcRect/>
          <a:stretch>
            <a:fillRect t="-9000" b="-9000"/>
          </a:stretch>
        </a:blipFill>
        <a:effectLst/>
      </p:bgPr>
    </p:bg>
    <p:spTree>
      <p:nvGrpSpPr>
        <p:cNvPr id="1" name="Shape 44"/>
        <p:cNvGrpSpPr/>
        <p:nvPr/>
      </p:nvGrpSpPr>
      <p:grpSpPr>
        <a:xfrm>
          <a:off x="0" y="0"/>
          <a:ext cx="0" cy="0"/>
          <a:chOff x="0" y="0"/>
          <a:chExt cx="0" cy="0"/>
        </a:xfrm>
      </p:grpSpPr>
      <p:sp>
        <p:nvSpPr>
          <p:cNvPr id="45" name="Google Shape;45;p8"/>
          <p:cNvSpPr/>
          <p:nvPr/>
        </p:nvSpPr>
        <p:spPr>
          <a:xfrm>
            <a:off x="0" y="-19"/>
            <a:ext cx="9144000" cy="5147878"/>
          </a:xfrm>
          <a:custGeom>
            <a:avLst/>
            <a:gdLst/>
            <a:ahLst/>
            <a:cxnLst/>
            <a:rect l="l" t="t" r="r" b="b"/>
            <a:pathLst>
              <a:path w="5469671" h="4202349" extrusionOk="0">
                <a:moveTo>
                  <a:pt x="3641261" y="4202349"/>
                </a:moveTo>
                <a:lnTo>
                  <a:pt x="0" y="4202349"/>
                </a:lnTo>
                <a:lnTo>
                  <a:pt x="0" y="0"/>
                </a:lnTo>
                <a:lnTo>
                  <a:pt x="5469672" y="0"/>
                </a:lnTo>
                <a:lnTo>
                  <a:pt x="3641261" y="4202349"/>
                </a:lnTo>
                <a:close/>
              </a:path>
            </a:pathLst>
          </a:custGeom>
          <a:solidFill>
            <a:srgbClr val="0F1E28">
              <a:alpha val="86030"/>
            </a:srgbClr>
          </a:solidFill>
          <a:ln>
            <a:noFill/>
          </a:ln>
          <a:effectLst>
            <a:outerShdw dist="9525" algn="bl" rotWithShape="0">
              <a:schemeClr val="lt1">
                <a:alpha val="2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47;p8"/>
          <p:cNvSpPr txBox="1">
            <a:spLocks noGrp="1"/>
          </p:cNvSpPr>
          <p:nvPr>
            <p:ph type="title" hasCustomPrompt="1"/>
          </p:nvPr>
        </p:nvSpPr>
        <p:spPr>
          <a:xfrm>
            <a:off x="457199" y="587675"/>
            <a:ext cx="7572615" cy="7188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a:latin typeface="+mj-l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GB"/>
              <a:t>Click to add title</a:t>
            </a:r>
            <a:endParaRPr/>
          </a:p>
        </p:txBody>
      </p:sp>
      <p:sp>
        <p:nvSpPr>
          <p:cNvPr id="51" name="Google Shape;51;p8"/>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3BCA89E7-9EF1-466E-9B82-F01748C05CD8}" type="slidenum">
              <a:rPr lang="en-GB" smtClean="0"/>
              <a:t>‹#›</a:t>
            </a:fld>
            <a:endParaRPr lang="en-GB"/>
          </a:p>
        </p:txBody>
      </p:sp>
      <p:pic>
        <p:nvPicPr>
          <p:cNvPr id="8" name="Picture 7" descr="A picture containing text, clipart&#10;&#10;Description automatically generated">
            <a:extLst>
              <a:ext uri="{FF2B5EF4-FFF2-40B4-BE49-F238E27FC236}">
                <a16:creationId xmlns:a16="http://schemas.microsoft.com/office/drawing/2014/main" id="{159D9CEA-925F-44C3-A0F7-1394DB0F59AC}"/>
              </a:ext>
            </a:extLst>
          </p:cNvPr>
          <p:cNvPicPr>
            <a:picLocks noChangeAspect="1"/>
          </p:cNvPicPr>
          <p:nvPr/>
        </p:nvPicPr>
        <p:blipFill>
          <a:blip r:embed="rId3" cstate="screen">
            <a:alphaModFix amt="50000"/>
            <a:extLst>
              <a:ext uri="{28A0092B-C50C-407E-A947-70E740481C1C}">
                <a14:useLocalDpi xmlns:a14="http://schemas.microsoft.com/office/drawing/2010/main"/>
              </a:ext>
            </a:extLst>
          </a:blip>
          <a:stretch>
            <a:fillRect/>
          </a:stretch>
        </p:blipFill>
        <p:spPr>
          <a:xfrm>
            <a:off x="8263443" y="119540"/>
            <a:ext cx="720000" cy="720000"/>
          </a:xfrm>
          <a:prstGeom prst="rect">
            <a:avLst/>
          </a:prstGeom>
        </p:spPr>
      </p:pic>
      <p:sp>
        <p:nvSpPr>
          <p:cNvPr id="9" name="Google Shape;48;p8">
            <a:extLst>
              <a:ext uri="{FF2B5EF4-FFF2-40B4-BE49-F238E27FC236}">
                <a16:creationId xmlns:a16="http://schemas.microsoft.com/office/drawing/2014/main" id="{D866890B-526B-4175-B733-8B46DCF35EA7}"/>
              </a:ext>
            </a:extLst>
          </p:cNvPr>
          <p:cNvSpPr txBox="1">
            <a:spLocks noGrp="1"/>
          </p:cNvSpPr>
          <p:nvPr>
            <p:ph type="body" idx="1" hasCustomPrompt="1"/>
          </p:nvPr>
        </p:nvSpPr>
        <p:spPr>
          <a:xfrm>
            <a:off x="457200" y="1421050"/>
            <a:ext cx="5756981" cy="3283800"/>
          </a:xfrm>
          <a:prstGeom prst="rect">
            <a:avLst/>
          </a:prstGeom>
        </p:spPr>
        <p:txBody>
          <a:bodyPr spcFirstLastPara="1" wrap="square" lIns="72000" tIns="0" rIns="72000" bIns="0" anchor="t" anchorCtr="0">
            <a:noAutofit/>
          </a:bodyPr>
          <a:lstStyle>
            <a:lvl1pPr marL="457189" lvl="0" indent="-323842" rtl="0">
              <a:spcBef>
                <a:spcPts val="600"/>
              </a:spcBef>
              <a:spcAft>
                <a:spcPts val="0"/>
              </a:spcAft>
              <a:buSzPts val="1500"/>
              <a:buFont typeface="Arial" panose="020B0604020202020204" pitchFamily="34" charset="0"/>
              <a:buChar char="▲"/>
              <a:defRPr sz="1500">
                <a:solidFill>
                  <a:schemeClr val="bg1"/>
                </a:solidFill>
                <a:latin typeface="+mn-lt"/>
              </a:defRPr>
            </a:lvl1pPr>
            <a:lvl2pPr marL="914378" lvl="1" indent="-323842" rtl="0">
              <a:spcBef>
                <a:spcPts val="0"/>
              </a:spcBef>
              <a:spcAft>
                <a:spcPts val="0"/>
              </a:spcAft>
              <a:buSzPts val="1500"/>
              <a:buChar char="-"/>
              <a:defRPr sz="1500"/>
            </a:lvl2pPr>
            <a:lvl3pPr marL="1371566" lvl="2" indent="-323842" rtl="0">
              <a:spcBef>
                <a:spcPts val="0"/>
              </a:spcBef>
              <a:spcAft>
                <a:spcPts val="0"/>
              </a:spcAft>
              <a:buSzPts val="1500"/>
              <a:buChar char="-"/>
              <a:defRPr sz="1500"/>
            </a:lvl3pPr>
            <a:lvl4pPr marL="1828754" lvl="3" indent="-323842" rtl="0">
              <a:spcBef>
                <a:spcPts val="0"/>
              </a:spcBef>
              <a:spcAft>
                <a:spcPts val="0"/>
              </a:spcAft>
              <a:buSzPts val="1500"/>
              <a:buChar char="-"/>
              <a:defRPr sz="1500"/>
            </a:lvl4pPr>
            <a:lvl5pPr marL="2285943" lvl="4" indent="-323842" rtl="0">
              <a:spcBef>
                <a:spcPts val="0"/>
              </a:spcBef>
              <a:spcAft>
                <a:spcPts val="0"/>
              </a:spcAft>
              <a:buSzPts val="1500"/>
              <a:buChar char="○"/>
              <a:defRPr sz="1500"/>
            </a:lvl5pPr>
            <a:lvl6pPr marL="2743132" lvl="5" indent="-323842" rtl="0">
              <a:spcBef>
                <a:spcPts val="0"/>
              </a:spcBef>
              <a:spcAft>
                <a:spcPts val="0"/>
              </a:spcAft>
              <a:buSzPts val="1500"/>
              <a:buChar char="■"/>
              <a:defRPr sz="1500"/>
            </a:lvl6pPr>
            <a:lvl7pPr marL="3200320" lvl="6" indent="-323842" rtl="0">
              <a:spcBef>
                <a:spcPts val="0"/>
              </a:spcBef>
              <a:spcAft>
                <a:spcPts val="0"/>
              </a:spcAft>
              <a:buSzPts val="1500"/>
              <a:buChar char="●"/>
              <a:defRPr sz="1500"/>
            </a:lvl7pPr>
            <a:lvl8pPr marL="3657509" lvl="7" indent="-323842" rtl="0">
              <a:spcBef>
                <a:spcPts val="0"/>
              </a:spcBef>
              <a:spcAft>
                <a:spcPts val="0"/>
              </a:spcAft>
              <a:buSzPts val="1500"/>
              <a:buChar char="○"/>
              <a:defRPr sz="1500"/>
            </a:lvl8pPr>
            <a:lvl9pPr marL="4114697" lvl="8" indent="-323842" rtl="0">
              <a:spcBef>
                <a:spcPts val="0"/>
              </a:spcBef>
              <a:spcAft>
                <a:spcPts val="0"/>
              </a:spcAft>
              <a:buSzPts val="1500"/>
              <a:buChar char="■"/>
              <a:defRPr sz="1500"/>
            </a:lvl9pPr>
          </a:lstStyle>
          <a:p>
            <a:r>
              <a:rPr lang="en-GB"/>
              <a:t>Click to add text</a:t>
            </a:r>
          </a:p>
          <a:p>
            <a:endParaRPr/>
          </a:p>
        </p:txBody>
      </p:sp>
    </p:spTree>
    <p:extLst>
      <p:ext uri="{BB962C8B-B14F-4D97-AF65-F5344CB8AC3E}">
        <p14:creationId xmlns:p14="http://schemas.microsoft.com/office/powerpoint/2010/main" val="23569432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p:cSld name="Title">
    <p:bg>
      <p:bgPr>
        <a:blipFill dpi="0" rotWithShape="1">
          <a:blip r:embed="rId2">
            <a:lum/>
          </a:blip>
          <a:srcRect/>
          <a:stretch>
            <a:fillRect t="-9000" b="-9000"/>
          </a:stretch>
        </a:blipFill>
        <a:effectLst/>
      </p:bgPr>
    </p:bg>
    <p:spTree>
      <p:nvGrpSpPr>
        <p:cNvPr id="1" name="Shape 10"/>
        <p:cNvGrpSpPr/>
        <p:nvPr/>
      </p:nvGrpSpPr>
      <p:grpSpPr>
        <a:xfrm>
          <a:off x="0" y="0"/>
          <a:ext cx="0" cy="0"/>
          <a:chOff x="0" y="0"/>
          <a:chExt cx="0" cy="0"/>
        </a:xfrm>
      </p:grpSpPr>
      <p:sp>
        <p:nvSpPr>
          <p:cNvPr id="11" name="Google Shape;11;p2"/>
          <p:cNvSpPr/>
          <p:nvPr/>
        </p:nvSpPr>
        <p:spPr>
          <a:xfrm>
            <a:off x="13" y="-19"/>
            <a:ext cx="6450794" cy="5147878"/>
          </a:xfrm>
          <a:custGeom>
            <a:avLst/>
            <a:gdLst/>
            <a:ahLst/>
            <a:cxnLst/>
            <a:rect l="l" t="t" r="r" b="b"/>
            <a:pathLst>
              <a:path w="4644941" h="4202349" extrusionOk="0">
                <a:moveTo>
                  <a:pt x="2816531" y="4202349"/>
                </a:moveTo>
                <a:lnTo>
                  <a:pt x="0" y="4202349"/>
                </a:lnTo>
                <a:lnTo>
                  <a:pt x="0" y="0"/>
                </a:lnTo>
                <a:lnTo>
                  <a:pt x="4644942" y="0"/>
                </a:lnTo>
                <a:lnTo>
                  <a:pt x="2816531" y="4202349"/>
                </a:lnTo>
                <a:close/>
              </a:path>
            </a:pathLst>
          </a:custGeom>
          <a:solidFill>
            <a:srgbClr val="0F1E28">
              <a:alpha val="84706"/>
            </a:srgbClr>
          </a:solidFill>
          <a:ln>
            <a:noFill/>
          </a:ln>
          <a:effectLst>
            <a:outerShdw dist="9525" algn="bl" rotWithShape="0">
              <a:schemeClr val="lt1">
                <a:alpha val="15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13;p2"/>
          <p:cNvSpPr txBox="1">
            <a:spLocks noGrp="1"/>
          </p:cNvSpPr>
          <p:nvPr>
            <p:ph type="ctrTitle"/>
          </p:nvPr>
        </p:nvSpPr>
        <p:spPr>
          <a:xfrm>
            <a:off x="457199" y="1122100"/>
            <a:ext cx="3938067" cy="2899200"/>
          </a:xfrm>
          <a:prstGeom prst="rect">
            <a:avLst/>
          </a:prstGeom>
        </p:spPr>
        <p:txBody>
          <a:bodyPr spcFirstLastPara="1" wrap="square" lIns="0" tIns="0" rIns="0" bIns="0" anchor="ctr" anchorCtr="0">
            <a:noAutofit/>
          </a:bodyPr>
          <a:lstStyle>
            <a:lvl1pPr lvl="0" rtl="0">
              <a:spcBef>
                <a:spcPts val="0"/>
              </a:spcBef>
              <a:spcAft>
                <a:spcPts val="0"/>
              </a:spcAft>
              <a:buSzPts val="4200"/>
              <a:buNone/>
              <a:defRPr sz="4000">
                <a:latin typeface="+mj-lt"/>
              </a:defRPr>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r>
              <a:rPr lang="en-US"/>
              <a:t>Click to edit Master title style</a:t>
            </a:r>
            <a:endParaRPr/>
          </a:p>
        </p:txBody>
      </p:sp>
      <p:pic>
        <p:nvPicPr>
          <p:cNvPr id="4" name="Picture 3" descr="A picture containing text, clipart&#10;&#10;Description automatically generated">
            <a:extLst>
              <a:ext uri="{FF2B5EF4-FFF2-40B4-BE49-F238E27FC236}">
                <a16:creationId xmlns:a16="http://schemas.microsoft.com/office/drawing/2014/main" id="{48D22508-5E1E-4F99-B776-69DD5410225E}"/>
              </a:ext>
            </a:extLst>
          </p:cNvPr>
          <p:cNvPicPr>
            <a:picLocks noChangeAspect="1"/>
          </p:cNvPicPr>
          <p:nvPr/>
        </p:nvPicPr>
        <p:blipFill>
          <a:blip r:embed="rId3" cstate="screen">
            <a:alphaModFix amt="50000"/>
            <a:extLst>
              <a:ext uri="{28A0092B-C50C-407E-A947-70E740481C1C}">
                <a14:useLocalDpi xmlns:a14="http://schemas.microsoft.com/office/drawing/2010/main"/>
              </a:ext>
            </a:extLst>
          </a:blip>
          <a:stretch>
            <a:fillRect/>
          </a:stretch>
        </p:blipFill>
        <p:spPr>
          <a:xfrm>
            <a:off x="8314125" y="4284286"/>
            <a:ext cx="720000" cy="720000"/>
          </a:xfrm>
          <a:prstGeom prst="rect">
            <a:avLst/>
          </a:prstGeom>
        </p:spPr>
      </p:pic>
    </p:spTree>
    <p:extLst>
      <p:ext uri="{BB962C8B-B14F-4D97-AF65-F5344CB8AC3E}">
        <p14:creationId xmlns:p14="http://schemas.microsoft.com/office/powerpoint/2010/main" val="15880144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Quote">
  <p:cSld name="Quote">
    <p:bg>
      <p:bgPr>
        <a:blipFill dpi="0" rotWithShape="1">
          <a:blip r:embed="rId2">
            <a:lum/>
          </a:blip>
          <a:srcRect/>
          <a:stretch>
            <a:fillRect t="-9000" b="-9000"/>
          </a:stretch>
        </a:blipFill>
        <a:effectLst/>
      </p:bgPr>
    </p:bg>
    <p:spTree>
      <p:nvGrpSpPr>
        <p:cNvPr id="1" name="Shape 19"/>
        <p:cNvGrpSpPr/>
        <p:nvPr/>
      </p:nvGrpSpPr>
      <p:grpSpPr>
        <a:xfrm>
          <a:off x="0" y="0"/>
          <a:ext cx="0" cy="0"/>
          <a:chOff x="0" y="0"/>
          <a:chExt cx="0" cy="0"/>
        </a:xfrm>
      </p:grpSpPr>
      <p:pic>
        <p:nvPicPr>
          <p:cNvPr id="2" name="Picture 1">
            <a:extLst>
              <a:ext uri="{FF2B5EF4-FFF2-40B4-BE49-F238E27FC236}">
                <a16:creationId xmlns:a16="http://schemas.microsoft.com/office/drawing/2014/main" id="{C4531407-ABCF-4CF1-9FB9-2ABE0236C3BA}"/>
              </a:ext>
            </a:extLst>
          </p:cNvPr>
          <p:cNvPicPr>
            <a:picLocks noChangeAspect="1"/>
          </p:cNvPicPr>
          <p:nvPr/>
        </p:nvPicPr>
        <p:blipFill>
          <a:blip r:embed="rId3"/>
          <a:stretch>
            <a:fillRect/>
          </a:stretch>
        </p:blipFill>
        <p:spPr>
          <a:xfrm>
            <a:off x="960606" y="0"/>
            <a:ext cx="7222788" cy="5143500"/>
          </a:xfrm>
          <a:prstGeom prst="rect">
            <a:avLst/>
          </a:prstGeom>
        </p:spPr>
      </p:pic>
      <p:sp>
        <p:nvSpPr>
          <p:cNvPr id="21" name="Google Shape;21;p4"/>
          <p:cNvSpPr txBox="1">
            <a:spLocks noGrp="1"/>
          </p:cNvSpPr>
          <p:nvPr>
            <p:ph type="body" idx="1"/>
          </p:nvPr>
        </p:nvSpPr>
        <p:spPr>
          <a:xfrm>
            <a:off x="2560706" y="683700"/>
            <a:ext cx="4022591" cy="3776100"/>
          </a:xfrm>
          <a:prstGeom prst="rect">
            <a:avLst/>
          </a:prstGeom>
        </p:spPr>
        <p:txBody>
          <a:bodyPr spcFirstLastPara="1" wrap="square" lIns="0" tIns="0" rIns="0" bIns="0" anchor="ctr" anchorCtr="0">
            <a:noAutofit/>
          </a:bodyPr>
          <a:lstStyle>
            <a:lvl1pPr marL="457189" lvl="0" indent="-380990" algn="ctr" rtl="0">
              <a:spcBef>
                <a:spcPts val="600"/>
              </a:spcBef>
              <a:spcAft>
                <a:spcPts val="0"/>
              </a:spcAft>
              <a:buSzPct val="100000"/>
              <a:buFont typeface="Arial" panose="020B0604020202020204" pitchFamily="34" charset="0"/>
              <a:buChar char="▲"/>
              <a:defRPr>
                <a:latin typeface="+mn-lt"/>
              </a:defRPr>
            </a:lvl1pPr>
            <a:lvl2pPr marL="914378" lvl="1" indent="-380990" algn="ctr" rtl="0">
              <a:spcBef>
                <a:spcPts val="0"/>
              </a:spcBef>
              <a:spcAft>
                <a:spcPts val="0"/>
              </a:spcAft>
              <a:buSzPts val="2400"/>
              <a:buChar char="-"/>
              <a:defRPr/>
            </a:lvl2pPr>
            <a:lvl3pPr marL="1371566" lvl="2" indent="-380990" algn="ctr" rtl="0">
              <a:spcBef>
                <a:spcPts val="0"/>
              </a:spcBef>
              <a:spcAft>
                <a:spcPts val="0"/>
              </a:spcAft>
              <a:buSzPts val="2400"/>
              <a:buChar char="-"/>
              <a:defRPr/>
            </a:lvl3pPr>
            <a:lvl4pPr marL="1828754" lvl="3" indent="-380990" algn="ctr" rtl="0">
              <a:spcBef>
                <a:spcPts val="0"/>
              </a:spcBef>
              <a:spcAft>
                <a:spcPts val="0"/>
              </a:spcAft>
              <a:buSzPts val="2400"/>
              <a:buChar char="-"/>
              <a:defRPr/>
            </a:lvl4pPr>
            <a:lvl5pPr marL="2285943" lvl="4" indent="-380990" algn="ctr" rtl="0">
              <a:spcBef>
                <a:spcPts val="0"/>
              </a:spcBef>
              <a:spcAft>
                <a:spcPts val="0"/>
              </a:spcAft>
              <a:buSzPts val="2400"/>
              <a:buChar char="○"/>
              <a:defRPr/>
            </a:lvl5pPr>
            <a:lvl6pPr marL="2743132" lvl="5" indent="-380990" algn="ctr" rtl="0">
              <a:spcBef>
                <a:spcPts val="0"/>
              </a:spcBef>
              <a:spcAft>
                <a:spcPts val="0"/>
              </a:spcAft>
              <a:buSzPts val="2400"/>
              <a:buChar char="■"/>
              <a:defRPr/>
            </a:lvl6pPr>
            <a:lvl7pPr marL="3200320" lvl="6" indent="-380990" algn="ctr" rtl="0">
              <a:spcBef>
                <a:spcPts val="0"/>
              </a:spcBef>
              <a:spcAft>
                <a:spcPts val="0"/>
              </a:spcAft>
              <a:buSzPts val="2400"/>
              <a:buChar char="●"/>
              <a:defRPr/>
            </a:lvl7pPr>
            <a:lvl8pPr marL="3657509" lvl="7" indent="-380990" algn="ctr" rtl="0">
              <a:spcBef>
                <a:spcPts val="0"/>
              </a:spcBef>
              <a:spcAft>
                <a:spcPts val="0"/>
              </a:spcAft>
              <a:buSzPts val="2400"/>
              <a:buChar char="○"/>
              <a:defRPr/>
            </a:lvl8pPr>
            <a:lvl9pPr marL="4114697" lvl="8" indent="-380990" algn="ctr" rtl="0">
              <a:spcBef>
                <a:spcPts val="0"/>
              </a:spcBef>
              <a:spcAft>
                <a:spcPts val="0"/>
              </a:spcAft>
              <a:buSzPts val="2400"/>
              <a:buChar char="■"/>
              <a:defRPr/>
            </a:lvl9pPr>
          </a:lstStyle>
          <a:p>
            <a:pPr lvl="0"/>
            <a:r>
              <a:rPr lang="en-US"/>
              <a:t>Click to edit Master text styles</a:t>
            </a:r>
          </a:p>
        </p:txBody>
      </p:sp>
      <p:sp>
        <p:nvSpPr>
          <p:cNvPr id="22" name="Google Shape;22;p4"/>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3BCA89E7-9EF1-466E-9B82-F01748C05CD8}" type="slidenum">
              <a:rPr lang="en-GB" smtClean="0"/>
              <a:t>‹#›</a:t>
            </a:fld>
            <a:endParaRPr lang="en-GB"/>
          </a:p>
        </p:txBody>
      </p:sp>
      <p:pic>
        <p:nvPicPr>
          <p:cNvPr id="6" name="Picture 5" descr="A picture containing text, clipart&#10;&#10;Description automatically generated">
            <a:extLst>
              <a:ext uri="{FF2B5EF4-FFF2-40B4-BE49-F238E27FC236}">
                <a16:creationId xmlns:a16="http://schemas.microsoft.com/office/drawing/2014/main" id="{53430198-6CF0-4132-84D7-D8C387F0F466}"/>
              </a:ext>
            </a:extLst>
          </p:cNvPr>
          <p:cNvPicPr>
            <a:picLocks noChangeAspect="1"/>
          </p:cNvPicPr>
          <p:nvPr/>
        </p:nvPicPr>
        <p:blipFill>
          <a:blip r:embed="rId4" cstate="screen">
            <a:alphaModFix amt="50000"/>
            <a:extLst>
              <a:ext uri="{28A0092B-C50C-407E-A947-70E740481C1C}">
                <a14:useLocalDpi xmlns:a14="http://schemas.microsoft.com/office/drawing/2010/main"/>
              </a:ext>
            </a:extLst>
          </a:blip>
          <a:stretch>
            <a:fillRect/>
          </a:stretch>
        </p:blipFill>
        <p:spPr>
          <a:xfrm>
            <a:off x="8263443" y="119540"/>
            <a:ext cx="720000" cy="720000"/>
          </a:xfrm>
          <a:prstGeom prst="rect">
            <a:avLst/>
          </a:prstGeom>
        </p:spPr>
      </p:pic>
    </p:spTree>
    <p:extLst>
      <p:ext uri="{BB962C8B-B14F-4D97-AF65-F5344CB8AC3E}">
        <p14:creationId xmlns:p14="http://schemas.microsoft.com/office/powerpoint/2010/main" val="42190624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 3 columns" preserve="1">
  <p:cSld name="Title + 3 columns">
    <p:bg>
      <p:bgPr>
        <a:blipFill dpi="0" rotWithShape="1">
          <a:blip r:embed="rId2">
            <a:lum/>
          </a:blip>
          <a:srcRect/>
          <a:stretch>
            <a:fillRect t="-9000" b="-9000"/>
          </a:stretch>
        </a:blipFill>
        <a:effectLst/>
      </p:bgPr>
    </p:bg>
    <p:spTree>
      <p:nvGrpSpPr>
        <p:cNvPr id="1" name="Shape 44"/>
        <p:cNvGrpSpPr/>
        <p:nvPr/>
      </p:nvGrpSpPr>
      <p:grpSpPr>
        <a:xfrm>
          <a:off x="0" y="0"/>
          <a:ext cx="0" cy="0"/>
          <a:chOff x="0" y="0"/>
          <a:chExt cx="0" cy="0"/>
        </a:xfrm>
      </p:grpSpPr>
      <p:sp>
        <p:nvSpPr>
          <p:cNvPr id="45" name="Google Shape;45;p8"/>
          <p:cNvSpPr/>
          <p:nvPr/>
        </p:nvSpPr>
        <p:spPr>
          <a:xfrm>
            <a:off x="0" y="-19"/>
            <a:ext cx="9144000" cy="5147878"/>
          </a:xfrm>
          <a:custGeom>
            <a:avLst/>
            <a:gdLst/>
            <a:ahLst/>
            <a:cxnLst/>
            <a:rect l="l" t="t" r="r" b="b"/>
            <a:pathLst>
              <a:path w="5469671" h="4202349" extrusionOk="0">
                <a:moveTo>
                  <a:pt x="3641261" y="4202349"/>
                </a:moveTo>
                <a:lnTo>
                  <a:pt x="0" y="4202349"/>
                </a:lnTo>
                <a:lnTo>
                  <a:pt x="0" y="0"/>
                </a:lnTo>
                <a:lnTo>
                  <a:pt x="5469672" y="0"/>
                </a:lnTo>
                <a:lnTo>
                  <a:pt x="3641261" y="4202349"/>
                </a:lnTo>
                <a:close/>
              </a:path>
            </a:pathLst>
          </a:custGeom>
          <a:solidFill>
            <a:srgbClr val="0F1E28">
              <a:alpha val="86030"/>
            </a:srgbClr>
          </a:solidFill>
          <a:ln>
            <a:noFill/>
          </a:ln>
          <a:effectLst>
            <a:outerShdw dist="9525" algn="bl" rotWithShape="0">
              <a:schemeClr val="lt1">
                <a:alpha val="2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47;p8"/>
          <p:cNvSpPr txBox="1">
            <a:spLocks noGrp="1"/>
          </p:cNvSpPr>
          <p:nvPr>
            <p:ph type="title" hasCustomPrompt="1"/>
          </p:nvPr>
        </p:nvSpPr>
        <p:spPr>
          <a:xfrm>
            <a:off x="457199" y="587675"/>
            <a:ext cx="7572615" cy="7188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a:latin typeface="+mj-l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GB"/>
              <a:t>Click to add title</a:t>
            </a:r>
            <a:endParaRPr/>
          </a:p>
        </p:txBody>
      </p:sp>
      <p:sp>
        <p:nvSpPr>
          <p:cNvPr id="51" name="Google Shape;51;p8"/>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3BCA89E7-9EF1-466E-9B82-F01748C05CD8}" type="slidenum">
              <a:rPr lang="en-GB" smtClean="0"/>
              <a:t>‹#›</a:t>
            </a:fld>
            <a:endParaRPr lang="en-GB"/>
          </a:p>
        </p:txBody>
      </p:sp>
      <p:pic>
        <p:nvPicPr>
          <p:cNvPr id="8" name="Picture 7" descr="A picture containing text, clipart&#10;&#10;Description automatically generated">
            <a:extLst>
              <a:ext uri="{FF2B5EF4-FFF2-40B4-BE49-F238E27FC236}">
                <a16:creationId xmlns:a16="http://schemas.microsoft.com/office/drawing/2014/main" id="{159D9CEA-925F-44C3-A0F7-1394DB0F59AC}"/>
              </a:ext>
            </a:extLst>
          </p:cNvPr>
          <p:cNvPicPr>
            <a:picLocks noChangeAspect="1"/>
          </p:cNvPicPr>
          <p:nvPr/>
        </p:nvPicPr>
        <p:blipFill>
          <a:blip r:embed="rId3" cstate="screen">
            <a:alphaModFix amt="50000"/>
            <a:extLst>
              <a:ext uri="{28A0092B-C50C-407E-A947-70E740481C1C}">
                <a14:useLocalDpi xmlns:a14="http://schemas.microsoft.com/office/drawing/2010/main"/>
              </a:ext>
            </a:extLst>
          </a:blip>
          <a:stretch>
            <a:fillRect/>
          </a:stretch>
        </p:blipFill>
        <p:spPr>
          <a:xfrm>
            <a:off x="8263443" y="119540"/>
            <a:ext cx="720000" cy="720000"/>
          </a:xfrm>
          <a:prstGeom prst="rect">
            <a:avLst/>
          </a:prstGeom>
        </p:spPr>
      </p:pic>
      <p:sp>
        <p:nvSpPr>
          <p:cNvPr id="9" name="Google Shape;48;p8">
            <a:extLst>
              <a:ext uri="{FF2B5EF4-FFF2-40B4-BE49-F238E27FC236}">
                <a16:creationId xmlns:a16="http://schemas.microsoft.com/office/drawing/2014/main" id="{D866890B-526B-4175-B733-8B46DCF35EA7}"/>
              </a:ext>
            </a:extLst>
          </p:cNvPr>
          <p:cNvSpPr txBox="1">
            <a:spLocks noGrp="1"/>
          </p:cNvSpPr>
          <p:nvPr>
            <p:ph type="body" idx="1" hasCustomPrompt="1"/>
          </p:nvPr>
        </p:nvSpPr>
        <p:spPr>
          <a:xfrm>
            <a:off x="457200" y="1421050"/>
            <a:ext cx="5756981" cy="3283800"/>
          </a:xfrm>
          <a:prstGeom prst="rect">
            <a:avLst/>
          </a:prstGeom>
        </p:spPr>
        <p:txBody>
          <a:bodyPr spcFirstLastPara="1" wrap="square" lIns="72000" tIns="0" rIns="72000" bIns="0" anchor="t" anchorCtr="0">
            <a:noAutofit/>
          </a:bodyPr>
          <a:lstStyle>
            <a:lvl1pPr marL="457189" lvl="0" indent="-323842" rtl="0">
              <a:spcBef>
                <a:spcPts val="600"/>
              </a:spcBef>
              <a:spcAft>
                <a:spcPts val="0"/>
              </a:spcAft>
              <a:buSzPts val="1500"/>
              <a:buFont typeface="Arial" panose="020B0604020202020204" pitchFamily="34" charset="0"/>
              <a:buChar char="▲"/>
              <a:defRPr sz="1500">
                <a:solidFill>
                  <a:schemeClr val="bg1"/>
                </a:solidFill>
                <a:latin typeface="+mn-lt"/>
              </a:defRPr>
            </a:lvl1pPr>
            <a:lvl2pPr marL="914378" lvl="1" indent="-323842" rtl="0">
              <a:spcBef>
                <a:spcPts val="0"/>
              </a:spcBef>
              <a:spcAft>
                <a:spcPts val="0"/>
              </a:spcAft>
              <a:buSzPts val="1500"/>
              <a:buChar char="-"/>
              <a:defRPr sz="1500"/>
            </a:lvl2pPr>
            <a:lvl3pPr marL="1371566" lvl="2" indent="-323842" rtl="0">
              <a:spcBef>
                <a:spcPts val="0"/>
              </a:spcBef>
              <a:spcAft>
                <a:spcPts val="0"/>
              </a:spcAft>
              <a:buSzPts val="1500"/>
              <a:buChar char="-"/>
              <a:defRPr sz="1500"/>
            </a:lvl3pPr>
            <a:lvl4pPr marL="1828754" lvl="3" indent="-323842" rtl="0">
              <a:spcBef>
                <a:spcPts val="0"/>
              </a:spcBef>
              <a:spcAft>
                <a:spcPts val="0"/>
              </a:spcAft>
              <a:buSzPts val="1500"/>
              <a:buChar char="-"/>
              <a:defRPr sz="1500"/>
            </a:lvl4pPr>
            <a:lvl5pPr marL="2285943" lvl="4" indent="-323842" rtl="0">
              <a:spcBef>
                <a:spcPts val="0"/>
              </a:spcBef>
              <a:spcAft>
                <a:spcPts val="0"/>
              </a:spcAft>
              <a:buSzPts val="1500"/>
              <a:buChar char="○"/>
              <a:defRPr sz="1500"/>
            </a:lvl5pPr>
            <a:lvl6pPr marL="2743132" lvl="5" indent="-323842" rtl="0">
              <a:spcBef>
                <a:spcPts val="0"/>
              </a:spcBef>
              <a:spcAft>
                <a:spcPts val="0"/>
              </a:spcAft>
              <a:buSzPts val="1500"/>
              <a:buChar char="■"/>
              <a:defRPr sz="1500"/>
            </a:lvl6pPr>
            <a:lvl7pPr marL="3200320" lvl="6" indent="-323842" rtl="0">
              <a:spcBef>
                <a:spcPts val="0"/>
              </a:spcBef>
              <a:spcAft>
                <a:spcPts val="0"/>
              </a:spcAft>
              <a:buSzPts val="1500"/>
              <a:buChar char="●"/>
              <a:defRPr sz="1500"/>
            </a:lvl7pPr>
            <a:lvl8pPr marL="3657509" lvl="7" indent="-323842" rtl="0">
              <a:spcBef>
                <a:spcPts val="0"/>
              </a:spcBef>
              <a:spcAft>
                <a:spcPts val="0"/>
              </a:spcAft>
              <a:buSzPts val="1500"/>
              <a:buChar char="○"/>
              <a:defRPr sz="1500"/>
            </a:lvl8pPr>
            <a:lvl9pPr marL="4114697" lvl="8" indent="-323842" rtl="0">
              <a:spcBef>
                <a:spcPts val="0"/>
              </a:spcBef>
              <a:spcAft>
                <a:spcPts val="0"/>
              </a:spcAft>
              <a:buSzPts val="1500"/>
              <a:buChar char="■"/>
              <a:defRPr sz="1500"/>
            </a:lvl9pPr>
          </a:lstStyle>
          <a:p>
            <a:r>
              <a:rPr lang="en-GB"/>
              <a:t>Click to add text</a:t>
            </a:r>
          </a:p>
          <a:p>
            <a:endParaRPr/>
          </a:p>
        </p:txBody>
      </p:sp>
    </p:spTree>
    <p:extLst>
      <p:ext uri="{BB962C8B-B14F-4D97-AF65-F5344CB8AC3E}">
        <p14:creationId xmlns:p14="http://schemas.microsoft.com/office/powerpoint/2010/main" val="31813074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 3 columns" preserve="1">
  <p:cSld name="1_Title + 3 columns">
    <p:bg>
      <p:bgPr>
        <a:blipFill dpi="0" rotWithShape="1">
          <a:blip r:embed="rId2">
            <a:lum/>
          </a:blip>
          <a:srcRect/>
          <a:stretch>
            <a:fillRect t="-9000" b="-9000"/>
          </a:stretch>
        </a:blipFill>
        <a:effectLst/>
      </p:bgPr>
    </p:bg>
    <p:spTree>
      <p:nvGrpSpPr>
        <p:cNvPr id="1" name="Shape 44"/>
        <p:cNvGrpSpPr/>
        <p:nvPr/>
      </p:nvGrpSpPr>
      <p:grpSpPr>
        <a:xfrm>
          <a:off x="0" y="0"/>
          <a:ext cx="0" cy="0"/>
          <a:chOff x="0" y="0"/>
          <a:chExt cx="0" cy="0"/>
        </a:xfrm>
      </p:grpSpPr>
      <p:sp>
        <p:nvSpPr>
          <p:cNvPr id="45" name="Google Shape;45;p8"/>
          <p:cNvSpPr/>
          <p:nvPr/>
        </p:nvSpPr>
        <p:spPr>
          <a:xfrm>
            <a:off x="0" y="-19"/>
            <a:ext cx="9144000" cy="5147878"/>
          </a:xfrm>
          <a:custGeom>
            <a:avLst/>
            <a:gdLst/>
            <a:ahLst/>
            <a:cxnLst/>
            <a:rect l="l" t="t" r="r" b="b"/>
            <a:pathLst>
              <a:path w="5469671" h="4202349" extrusionOk="0">
                <a:moveTo>
                  <a:pt x="3641261" y="4202349"/>
                </a:moveTo>
                <a:lnTo>
                  <a:pt x="0" y="4202349"/>
                </a:lnTo>
                <a:lnTo>
                  <a:pt x="0" y="0"/>
                </a:lnTo>
                <a:lnTo>
                  <a:pt x="5469672" y="0"/>
                </a:lnTo>
                <a:lnTo>
                  <a:pt x="3641261" y="4202349"/>
                </a:lnTo>
                <a:close/>
              </a:path>
            </a:pathLst>
          </a:custGeom>
          <a:solidFill>
            <a:schemeClr val="bg1">
              <a:alpha val="86030"/>
            </a:schemeClr>
          </a:solidFill>
          <a:ln>
            <a:noFill/>
          </a:ln>
          <a:effectLst>
            <a:outerShdw dist="9525" algn="bl" rotWithShape="0">
              <a:schemeClr val="lt1">
                <a:alpha val="2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47;p8"/>
          <p:cNvSpPr txBox="1">
            <a:spLocks noGrp="1"/>
          </p:cNvSpPr>
          <p:nvPr>
            <p:ph type="title" hasCustomPrompt="1"/>
          </p:nvPr>
        </p:nvSpPr>
        <p:spPr>
          <a:xfrm>
            <a:off x="457199" y="587675"/>
            <a:ext cx="7572615" cy="7188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a:latin typeface="+mj-l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GB"/>
              <a:t>Click to add title</a:t>
            </a:r>
            <a:endParaRPr/>
          </a:p>
        </p:txBody>
      </p:sp>
      <p:sp>
        <p:nvSpPr>
          <p:cNvPr id="51" name="Google Shape;51;p8"/>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8" name="Picture 7" descr="A picture containing text, clipart&#10;&#10;Description automatically generated">
            <a:extLst>
              <a:ext uri="{FF2B5EF4-FFF2-40B4-BE49-F238E27FC236}">
                <a16:creationId xmlns:a16="http://schemas.microsoft.com/office/drawing/2014/main" id="{159D9CEA-925F-44C3-A0F7-1394DB0F59AC}"/>
              </a:ext>
            </a:extLst>
          </p:cNvPr>
          <p:cNvPicPr>
            <a:picLocks noChangeAspect="1"/>
          </p:cNvPicPr>
          <p:nvPr/>
        </p:nvPicPr>
        <p:blipFill>
          <a:blip r:embed="rId3" cstate="screen">
            <a:alphaModFix amt="50000"/>
            <a:extLst>
              <a:ext uri="{28A0092B-C50C-407E-A947-70E740481C1C}">
                <a14:useLocalDpi xmlns:a14="http://schemas.microsoft.com/office/drawing/2010/main"/>
              </a:ext>
            </a:extLst>
          </a:blip>
          <a:stretch>
            <a:fillRect/>
          </a:stretch>
        </p:blipFill>
        <p:spPr>
          <a:xfrm>
            <a:off x="8263443" y="119540"/>
            <a:ext cx="720000" cy="720000"/>
          </a:xfrm>
          <a:prstGeom prst="rect">
            <a:avLst/>
          </a:prstGeom>
        </p:spPr>
      </p:pic>
      <p:sp>
        <p:nvSpPr>
          <p:cNvPr id="9" name="Google Shape;48;p8">
            <a:extLst>
              <a:ext uri="{FF2B5EF4-FFF2-40B4-BE49-F238E27FC236}">
                <a16:creationId xmlns:a16="http://schemas.microsoft.com/office/drawing/2014/main" id="{D866890B-526B-4175-B733-8B46DCF35EA7}"/>
              </a:ext>
            </a:extLst>
          </p:cNvPr>
          <p:cNvSpPr txBox="1">
            <a:spLocks noGrp="1"/>
          </p:cNvSpPr>
          <p:nvPr>
            <p:ph type="body" idx="1" hasCustomPrompt="1"/>
          </p:nvPr>
        </p:nvSpPr>
        <p:spPr>
          <a:xfrm>
            <a:off x="457200" y="1421050"/>
            <a:ext cx="5756981" cy="3283800"/>
          </a:xfrm>
          <a:prstGeom prst="rect">
            <a:avLst/>
          </a:prstGeom>
        </p:spPr>
        <p:txBody>
          <a:bodyPr spcFirstLastPara="1" wrap="square" lIns="72000" tIns="0" rIns="72000" bIns="0" anchor="t" anchorCtr="0">
            <a:noAutofit/>
          </a:bodyPr>
          <a:lstStyle>
            <a:lvl1pPr marL="457189" lvl="0" indent="-323842" rtl="0">
              <a:spcBef>
                <a:spcPts val="600"/>
              </a:spcBef>
              <a:spcAft>
                <a:spcPts val="0"/>
              </a:spcAft>
              <a:buSzPts val="1500"/>
              <a:buFont typeface="Arial" panose="020B0604020202020204" pitchFamily="34" charset="0"/>
              <a:buChar char="▲"/>
              <a:defRPr sz="1500">
                <a:solidFill>
                  <a:schemeClr val="tx1"/>
                </a:solidFill>
                <a:latin typeface="+mn-lt"/>
              </a:defRPr>
            </a:lvl1pPr>
            <a:lvl2pPr marL="914378" lvl="1" indent="-323842" rtl="0">
              <a:spcBef>
                <a:spcPts val="0"/>
              </a:spcBef>
              <a:spcAft>
                <a:spcPts val="0"/>
              </a:spcAft>
              <a:buSzPts val="1500"/>
              <a:buChar char="-"/>
              <a:defRPr sz="1500"/>
            </a:lvl2pPr>
            <a:lvl3pPr marL="1371566" lvl="2" indent="-323842" rtl="0">
              <a:spcBef>
                <a:spcPts val="0"/>
              </a:spcBef>
              <a:spcAft>
                <a:spcPts val="0"/>
              </a:spcAft>
              <a:buSzPts val="1500"/>
              <a:buChar char="-"/>
              <a:defRPr sz="1500"/>
            </a:lvl3pPr>
            <a:lvl4pPr marL="1828754" lvl="3" indent="-323842" rtl="0">
              <a:spcBef>
                <a:spcPts val="0"/>
              </a:spcBef>
              <a:spcAft>
                <a:spcPts val="0"/>
              </a:spcAft>
              <a:buSzPts val="1500"/>
              <a:buChar char="-"/>
              <a:defRPr sz="1500"/>
            </a:lvl4pPr>
            <a:lvl5pPr marL="2285943" lvl="4" indent="-323842" rtl="0">
              <a:spcBef>
                <a:spcPts val="0"/>
              </a:spcBef>
              <a:spcAft>
                <a:spcPts val="0"/>
              </a:spcAft>
              <a:buSzPts val="1500"/>
              <a:buChar char="○"/>
              <a:defRPr sz="1500"/>
            </a:lvl5pPr>
            <a:lvl6pPr marL="2743132" lvl="5" indent="-323842" rtl="0">
              <a:spcBef>
                <a:spcPts val="0"/>
              </a:spcBef>
              <a:spcAft>
                <a:spcPts val="0"/>
              </a:spcAft>
              <a:buSzPts val="1500"/>
              <a:buChar char="■"/>
              <a:defRPr sz="1500"/>
            </a:lvl6pPr>
            <a:lvl7pPr marL="3200320" lvl="6" indent="-323842" rtl="0">
              <a:spcBef>
                <a:spcPts val="0"/>
              </a:spcBef>
              <a:spcAft>
                <a:spcPts val="0"/>
              </a:spcAft>
              <a:buSzPts val="1500"/>
              <a:buChar char="●"/>
              <a:defRPr sz="1500"/>
            </a:lvl7pPr>
            <a:lvl8pPr marL="3657509" lvl="7" indent="-323842" rtl="0">
              <a:spcBef>
                <a:spcPts val="0"/>
              </a:spcBef>
              <a:spcAft>
                <a:spcPts val="0"/>
              </a:spcAft>
              <a:buSzPts val="1500"/>
              <a:buChar char="○"/>
              <a:defRPr sz="1500"/>
            </a:lvl8pPr>
            <a:lvl9pPr marL="4114697" lvl="8" indent="-323842" rtl="0">
              <a:spcBef>
                <a:spcPts val="0"/>
              </a:spcBef>
              <a:spcAft>
                <a:spcPts val="0"/>
              </a:spcAft>
              <a:buSzPts val="1500"/>
              <a:buChar char="■"/>
              <a:defRPr sz="1500"/>
            </a:lvl9pPr>
          </a:lstStyle>
          <a:p>
            <a:r>
              <a:rPr lang="en-GB"/>
              <a:t>Click to add text</a:t>
            </a:r>
          </a:p>
          <a:p>
            <a:endParaRPr/>
          </a:p>
        </p:txBody>
      </p:sp>
    </p:spTree>
    <p:extLst>
      <p:ext uri="{BB962C8B-B14F-4D97-AF65-F5344CB8AC3E}">
        <p14:creationId xmlns:p14="http://schemas.microsoft.com/office/powerpoint/2010/main" val="24224515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 text light">
    <p:bg>
      <p:bgPr>
        <a:solidFill>
          <a:schemeClr val="bg1"/>
        </a:solidFill>
        <a:effectLst/>
      </p:bgPr>
    </p:bg>
    <p:spTree>
      <p:nvGrpSpPr>
        <p:cNvPr id="1" name=""/>
        <p:cNvGrpSpPr/>
        <p:nvPr/>
      </p:nvGrpSpPr>
      <p:grpSpPr>
        <a:xfrm>
          <a:off x="0" y="0"/>
          <a:ext cx="0" cy="0"/>
          <a:chOff x="0" y="0"/>
          <a:chExt cx="0" cy="0"/>
        </a:xfrm>
      </p:grpSpPr>
      <p:sp>
        <p:nvSpPr>
          <p:cNvPr id="4" name="Google Shape;67;p12">
            <a:extLst>
              <a:ext uri="{FF2B5EF4-FFF2-40B4-BE49-F238E27FC236}">
                <a16:creationId xmlns:a16="http://schemas.microsoft.com/office/drawing/2014/main" id="{BE9C7AA7-D5B5-42F7-BC3F-A74CEAA852CC}"/>
              </a:ext>
            </a:extLst>
          </p:cNvPr>
          <p:cNvSpPr/>
          <p:nvPr/>
        </p:nvSpPr>
        <p:spPr>
          <a:xfrm flipH="1">
            <a:off x="5101200" y="1"/>
            <a:ext cx="4042800" cy="5171276"/>
          </a:xfrm>
          <a:custGeom>
            <a:avLst/>
            <a:gdLst/>
            <a:ahLst/>
            <a:cxnLst/>
            <a:rect l="l" t="t" r="r" b="b"/>
            <a:pathLst>
              <a:path w="161407" h="206500" extrusionOk="0">
                <a:moveTo>
                  <a:pt x="71935" y="206500"/>
                </a:moveTo>
                <a:lnTo>
                  <a:pt x="161407" y="0"/>
                </a:lnTo>
                <a:lnTo>
                  <a:pt x="0" y="0"/>
                </a:lnTo>
                <a:lnTo>
                  <a:pt x="0" y="206143"/>
                </a:lnTo>
                <a:close/>
              </a:path>
            </a:pathLst>
          </a:custGeom>
          <a:solidFill>
            <a:srgbClr val="0F1E28">
              <a:alpha val="86030"/>
            </a:srgbClr>
          </a:solidFill>
          <a:ln>
            <a:noFill/>
          </a:ln>
          <a:effectLst>
            <a:outerShdw dist="9525" algn="bl" rotWithShape="0">
              <a:schemeClr val="lt1">
                <a:alpha val="15000"/>
              </a:schemeClr>
            </a:outerShdw>
          </a:effectLst>
        </p:spPr>
      </p:sp>
      <p:sp>
        <p:nvSpPr>
          <p:cNvPr id="2" name="Title 1">
            <a:extLst>
              <a:ext uri="{FF2B5EF4-FFF2-40B4-BE49-F238E27FC236}">
                <a16:creationId xmlns:a16="http://schemas.microsoft.com/office/drawing/2014/main" id="{2C344D3C-B4BC-4DD8-9CEE-17CD22C7736E}"/>
              </a:ext>
            </a:extLst>
          </p:cNvPr>
          <p:cNvSpPr>
            <a:spLocks noGrp="1"/>
          </p:cNvSpPr>
          <p:nvPr>
            <p:ph type="title"/>
          </p:nvPr>
        </p:nvSpPr>
        <p:spPr>
          <a:xfrm>
            <a:off x="457200" y="274639"/>
            <a:ext cx="7645686" cy="993775"/>
          </a:xfrm>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B9ED0D03-85BF-4821-8568-CA73780E6172}"/>
              </a:ext>
            </a:extLst>
          </p:cNvPr>
          <p:cNvSpPr>
            <a:spLocks noGrp="1"/>
          </p:cNvSpPr>
          <p:nvPr>
            <p:ph type="sldNum" idx="10"/>
          </p:nvPr>
        </p:nvSpPr>
        <p:spPr/>
        <p:txBody>
          <a:bodyPr/>
          <a:lstStyle/>
          <a:p>
            <a:fld id="{3BCA89E7-9EF1-466E-9B82-F01748C05CD8}" type="slidenum">
              <a:rPr lang="en-GB" smtClean="0"/>
              <a:t>‹#›</a:t>
            </a:fld>
            <a:endParaRPr lang="en-GB"/>
          </a:p>
        </p:txBody>
      </p:sp>
      <p:sp>
        <p:nvSpPr>
          <p:cNvPr id="5" name="Google Shape;21;p4">
            <a:extLst>
              <a:ext uri="{FF2B5EF4-FFF2-40B4-BE49-F238E27FC236}">
                <a16:creationId xmlns:a16="http://schemas.microsoft.com/office/drawing/2014/main" id="{6F25192C-E746-45D3-A9BB-B29BAD0CE141}"/>
              </a:ext>
            </a:extLst>
          </p:cNvPr>
          <p:cNvSpPr txBox="1">
            <a:spLocks noGrp="1"/>
          </p:cNvSpPr>
          <p:nvPr>
            <p:ph type="body" idx="1"/>
          </p:nvPr>
        </p:nvSpPr>
        <p:spPr>
          <a:xfrm>
            <a:off x="457201" y="1459966"/>
            <a:ext cx="5228985" cy="2999834"/>
          </a:xfrm>
          <a:prstGeom prst="rect">
            <a:avLst/>
          </a:prstGeom>
        </p:spPr>
        <p:txBody>
          <a:bodyPr spcFirstLastPara="1" wrap="square" lIns="0" tIns="0" rIns="0" bIns="0" anchor="t" anchorCtr="0">
            <a:noAutofit/>
          </a:bodyPr>
          <a:lstStyle>
            <a:lvl1pPr marL="457189" lvl="0" indent="-380990" algn="l" rtl="0">
              <a:spcBef>
                <a:spcPts val="600"/>
              </a:spcBef>
              <a:spcAft>
                <a:spcPts val="0"/>
              </a:spcAft>
              <a:buSzPct val="100000"/>
              <a:buFont typeface="Arial" panose="020B0604020202020204" pitchFamily="34" charset="0"/>
              <a:buChar char="▲"/>
              <a:defRPr>
                <a:solidFill>
                  <a:schemeClr val="tx1"/>
                </a:solidFill>
                <a:latin typeface="+mn-lt"/>
              </a:defRPr>
            </a:lvl1pPr>
            <a:lvl2pPr marL="914378" lvl="1" indent="-380990" algn="ctr" rtl="0">
              <a:spcBef>
                <a:spcPts val="0"/>
              </a:spcBef>
              <a:spcAft>
                <a:spcPts val="0"/>
              </a:spcAft>
              <a:buSzPts val="2400"/>
              <a:buChar char="-"/>
              <a:defRPr/>
            </a:lvl2pPr>
            <a:lvl3pPr marL="1371566" lvl="2" indent="-380990" algn="ctr" rtl="0">
              <a:spcBef>
                <a:spcPts val="0"/>
              </a:spcBef>
              <a:spcAft>
                <a:spcPts val="0"/>
              </a:spcAft>
              <a:buSzPts val="2400"/>
              <a:buChar char="-"/>
              <a:defRPr/>
            </a:lvl3pPr>
            <a:lvl4pPr marL="1828754" lvl="3" indent="-380990" algn="ctr" rtl="0">
              <a:spcBef>
                <a:spcPts val="0"/>
              </a:spcBef>
              <a:spcAft>
                <a:spcPts val="0"/>
              </a:spcAft>
              <a:buSzPts val="2400"/>
              <a:buChar char="-"/>
              <a:defRPr/>
            </a:lvl4pPr>
            <a:lvl5pPr marL="2285943" lvl="4" indent="-380990" algn="ctr" rtl="0">
              <a:spcBef>
                <a:spcPts val="0"/>
              </a:spcBef>
              <a:spcAft>
                <a:spcPts val="0"/>
              </a:spcAft>
              <a:buSzPts val="2400"/>
              <a:buChar char="○"/>
              <a:defRPr/>
            </a:lvl5pPr>
            <a:lvl6pPr marL="2743132" lvl="5" indent="-380990" algn="ctr" rtl="0">
              <a:spcBef>
                <a:spcPts val="0"/>
              </a:spcBef>
              <a:spcAft>
                <a:spcPts val="0"/>
              </a:spcAft>
              <a:buSzPts val="2400"/>
              <a:buChar char="■"/>
              <a:defRPr/>
            </a:lvl6pPr>
            <a:lvl7pPr marL="3200320" lvl="6" indent="-380990" algn="ctr" rtl="0">
              <a:spcBef>
                <a:spcPts val="0"/>
              </a:spcBef>
              <a:spcAft>
                <a:spcPts val="0"/>
              </a:spcAft>
              <a:buSzPts val="2400"/>
              <a:buChar char="●"/>
              <a:defRPr/>
            </a:lvl7pPr>
            <a:lvl8pPr marL="3657509" lvl="7" indent="-380990" algn="ctr" rtl="0">
              <a:spcBef>
                <a:spcPts val="0"/>
              </a:spcBef>
              <a:spcAft>
                <a:spcPts val="0"/>
              </a:spcAft>
              <a:buSzPts val="2400"/>
              <a:buChar char="○"/>
              <a:defRPr/>
            </a:lvl8pPr>
            <a:lvl9pPr marL="4114697" lvl="8" indent="-380990" algn="ctr" rtl="0">
              <a:spcBef>
                <a:spcPts val="0"/>
              </a:spcBef>
              <a:spcAft>
                <a:spcPts val="0"/>
              </a:spcAft>
              <a:buSzPts val="2400"/>
              <a:buChar char="■"/>
              <a:defRPr/>
            </a:lvl9pPr>
          </a:lstStyle>
          <a:p>
            <a:pPr lvl="0"/>
            <a:r>
              <a:rPr lang="en-US"/>
              <a:t>Click to edit Master text styles</a:t>
            </a:r>
          </a:p>
        </p:txBody>
      </p:sp>
      <p:pic>
        <p:nvPicPr>
          <p:cNvPr id="7" name="Picture 6" descr="A picture containing text, clipart&#10;&#10;Description automatically generated">
            <a:extLst>
              <a:ext uri="{FF2B5EF4-FFF2-40B4-BE49-F238E27FC236}">
                <a16:creationId xmlns:a16="http://schemas.microsoft.com/office/drawing/2014/main" id="{9B42D7EF-171B-4A33-8BC4-F9D0C3928EB8}"/>
              </a:ext>
            </a:extLst>
          </p:cNvPr>
          <p:cNvPicPr>
            <a:picLocks noChangeAspect="1"/>
          </p:cNvPicPr>
          <p:nvPr/>
        </p:nvPicPr>
        <p:blipFill>
          <a:blip r:embed="rId2" cstate="screen">
            <a:alphaModFix amt="50000"/>
            <a:extLst>
              <a:ext uri="{28A0092B-C50C-407E-A947-70E740481C1C}">
                <a14:useLocalDpi xmlns:a14="http://schemas.microsoft.com/office/drawing/2010/main"/>
              </a:ext>
            </a:extLst>
          </a:blip>
          <a:stretch>
            <a:fillRect/>
          </a:stretch>
        </p:blipFill>
        <p:spPr>
          <a:xfrm>
            <a:off x="8263443" y="119540"/>
            <a:ext cx="720000" cy="720000"/>
          </a:xfrm>
          <a:prstGeom prst="rect">
            <a:avLst/>
          </a:prstGeom>
        </p:spPr>
      </p:pic>
    </p:spTree>
    <p:extLst>
      <p:ext uri="{BB962C8B-B14F-4D97-AF65-F5344CB8AC3E}">
        <p14:creationId xmlns:p14="http://schemas.microsoft.com/office/powerpoint/2010/main" val="3481974253"/>
      </p:ext>
    </p:extLst>
  </p:cSld>
  <p:clrMapOvr>
    <a:masterClrMapping/>
  </p:clrMapOvr>
  <p:transition>
    <p:fade thruBlk="1"/>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 3 columns">
  <p:cSld name="1_Title + 3 columns">
    <p:bg>
      <p:bgPr>
        <a:blipFill dpi="0" rotWithShape="1">
          <a:blip r:embed="rId2">
            <a:duotone>
              <a:prstClr val="black"/>
              <a:schemeClr val="accent3">
                <a:tint val="45000"/>
                <a:satMod val="400000"/>
              </a:schemeClr>
            </a:duotone>
          </a:blip>
          <a:srcRect/>
          <a:stretch>
            <a:fillRect t="-9000" b="-9000"/>
          </a:stretch>
        </a:blipFill>
        <a:effectLst/>
      </p:bgPr>
    </p:bg>
    <p:spTree>
      <p:nvGrpSpPr>
        <p:cNvPr id="1" name="Shape 44"/>
        <p:cNvGrpSpPr/>
        <p:nvPr/>
      </p:nvGrpSpPr>
      <p:grpSpPr>
        <a:xfrm>
          <a:off x="0" y="0"/>
          <a:ext cx="0" cy="0"/>
          <a:chOff x="0" y="0"/>
          <a:chExt cx="0" cy="0"/>
        </a:xfrm>
      </p:grpSpPr>
      <p:sp>
        <p:nvSpPr>
          <p:cNvPr id="45" name="Google Shape;45;p8"/>
          <p:cNvSpPr/>
          <p:nvPr/>
        </p:nvSpPr>
        <p:spPr>
          <a:xfrm>
            <a:off x="0" y="-19"/>
            <a:ext cx="9144000" cy="5147878"/>
          </a:xfrm>
          <a:custGeom>
            <a:avLst/>
            <a:gdLst/>
            <a:ahLst/>
            <a:cxnLst/>
            <a:rect l="l" t="t" r="r" b="b"/>
            <a:pathLst>
              <a:path w="5469671" h="4202349" extrusionOk="0">
                <a:moveTo>
                  <a:pt x="3641261" y="4202349"/>
                </a:moveTo>
                <a:lnTo>
                  <a:pt x="0" y="4202349"/>
                </a:lnTo>
                <a:lnTo>
                  <a:pt x="0" y="0"/>
                </a:lnTo>
                <a:lnTo>
                  <a:pt x="5469672" y="0"/>
                </a:lnTo>
                <a:lnTo>
                  <a:pt x="3641261" y="4202349"/>
                </a:lnTo>
                <a:close/>
              </a:path>
            </a:pathLst>
          </a:custGeom>
          <a:solidFill>
            <a:srgbClr val="0F1E28">
              <a:alpha val="86030"/>
            </a:srgbClr>
          </a:solidFill>
          <a:ln>
            <a:noFill/>
          </a:ln>
          <a:effectLst>
            <a:outerShdw dist="9525" algn="bl" rotWithShape="0">
              <a:schemeClr val="lt1">
                <a:alpha val="2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47;p8"/>
          <p:cNvSpPr txBox="1">
            <a:spLocks noGrp="1"/>
          </p:cNvSpPr>
          <p:nvPr>
            <p:ph type="title" hasCustomPrompt="1"/>
          </p:nvPr>
        </p:nvSpPr>
        <p:spPr>
          <a:xfrm>
            <a:off x="457200" y="587675"/>
            <a:ext cx="5756982" cy="7188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a:latin typeface="+mj-l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GB"/>
              <a:t>Click to add title</a:t>
            </a:r>
            <a:endParaRPr/>
          </a:p>
        </p:txBody>
      </p:sp>
      <p:sp>
        <p:nvSpPr>
          <p:cNvPr id="51" name="Google Shape;51;p8"/>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3BCA89E7-9EF1-466E-9B82-F01748C05CD8}" type="slidenum">
              <a:rPr lang="en-GB" smtClean="0"/>
              <a:t>‹#›</a:t>
            </a:fld>
            <a:endParaRPr lang="en-GB"/>
          </a:p>
        </p:txBody>
      </p:sp>
      <p:pic>
        <p:nvPicPr>
          <p:cNvPr id="8" name="Picture 7" descr="A picture containing text, clipart&#10;&#10;Description automatically generated">
            <a:extLst>
              <a:ext uri="{FF2B5EF4-FFF2-40B4-BE49-F238E27FC236}">
                <a16:creationId xmlns:a16="http://schemas.microsoft.com/office/drawing/2014/main" id="{159D9CEA-925F-44C3-A0F7-1394DB0F59AC}"/>
              </a:ext>
            </a:extLst>
          </p:cNvPr>
          <p:cNvPicPr>
            <a:picLocks noChangeAspect="1"/>
          </p:cNvPicPr>
          <p:nvPr/>
        </p:nvPicPr>
        <p:blipFill>
          <a:blip r:embed="rId3" cstate="screen">
            <a:alphaModFix amt="50000"/>
            <a:extLst>
              <a:ext uri="{28A0092B-C50C-407E-A947-70E740481C1C}">
                <a14:useLocalDpi xmlns:a14="http://schemas.microsoft.com/office/drawing/2010/main"/>
              </a:ext>
            </a:extLst>
          </a:blip>
          <a:stretch>
            <a:fillRect/>
          </a:stretch>
        </p:blipFill>
        <p:spPr>
          <a:xfrm>
            <a:off x="8263443" y="119540"/>
            <a:ext cx="720000" cy="720000"/>
          </a:xfrm>
          <a:prstGeom prst="rect">
            <a:avLst/>
          </a:prstGeom>
        </p:spPr>
      </p:pic>
      <p:sp>
        <p:nvSpPr>
          <p:cNvPr id="9" name="Google Shape;48;p8">
            <a:extLst>
              <a:ext uri="{FF2B5EF4-FFF2-40B4-BE49-F238E27FC236}">
                <a16:creationId xmlns:a16="http://schemas.microsoft.com/office/drawing/2014/main" id="{D866890B-526B-4175-B733-8B46DCF35EA7}"/>
              </a:ext>
            </a:extLst>
          </p:cNvPr>
          <p:cNvSpPr txBox="1">
            <a:spLocks noGrp="1"/>
          </p:cNvSpPr>
          <p:nvPr>
            <p:ph type="body" idx="1" hasCustomPrompt="1"/>
          </p:nvPr>
        </p:nvSpPr>
        <p:spPr>
          <a:xfrm>
            <a:off x="457200" y="1421050"/>
            <a:ext cx="1800000" cy="3283800"/>
          </a:xfrm>
          <a:prstGeom prst="rect">
            <a:avLst/>
          </a:prstGeom>
        </p:spPr>
        <p:txBody>
          <a:bodyPr spcFirstLastPara="1" wrap="square" lIns="72000" tIns="0" rIns="72000" bIns="0" anchor="t" anchorCtr="0">
            <a:noAutofit/>
          </a:bodyPr>
          <a:lstStyle>
            <a:lvl1pPr marL="457189" lvl="0" indent="-323842" rtl="0">
              <a:spcBef>
                <a:spcPts val="600"/>
              </a:spcBef>
              <a:spcAft>
                <a:spcPts val="0"/>
              </a:spcAft>
              <a:buSzPts val="1500"/>
              <a:buFont typeface="Arial" panose="020B0604020202020204" pitchFamily="34" charset="0"/>
              <a:buChar char="▲"/>
              <a:defRPr sz="1500">
                <a:solidFill>
                  <a:schemeClr val="bg1"/>
                </a:solidFill>
                <a:latin typeface="+mn-lt"/>
              </a:defRPr>
            </a:lvl1pPr>
            <a:lvl2pPr marL="914378" lvl="1" indent="-323842" rtl="0">
              <a:spcBef>
                <a:spcPts val="0"/>
              </a:spcBef>
              <a:spcAft>
                <a:spcPts val="0"/>
              </a:spcAft>
              <a:buSzPts val="1500"/>
              <a:buChar char="-"/>
              <a:defRPr sz="1500"/>
            </a:lvl2pPr>
            <a:lvl3pPr marL="1371566" lvl="2" indent="-323842" rtl="0">
              <a:spcBef>
                <a:spcPts val="0"/>
              </a:spcBef>
              <a:spcAft>
                <a:spcPts val="0"/>
              </a:spcAft>
              <a:buSzPts val="1500"/>
              <a:buChar char="-"/>
              <a:defRPr sz="1500"/>
            </a:lvl3pPr>
            <a:lvl4pPr marL="1828754" lvl="3" indent="-323842" rtl="0">
              <a:spcBef>
                <a:spcPts val="0"/>
              </a:spcBef>
              <a:spcAft>
                <a:spcPts val="0"/>
              </a:spcAft>
              <a:buSzPts val="1500"/>
              <a:buChar char="-"/>
              <a:defRPr sz="1500"/>
            </a:lvl4pPr>
            <a:lvl5pPr marL="2285943" lvl="4" indent="-323842" rtl="0">
              <a:spcBef>
                <a:spcPts val="0"/>
              </a:spcBef>
              <a:spcAft>
                <a:spcPts val="0"/>
              </a:spcAft>
              <a:buSzPts val="1500"/>
              <a:buChar char="○"/>
              <a:defRPr sz="1500"/>
            </a:lvl5pPr>
            <a:lvl6pPr marL="2743132" lvl="5" indent="-323842" rtl="0">
              <a:spcBef>
                <a:spcPts val="0"/>
              </a:spcBef>
              <a:spcAft>
                <a:spcPts val="0"/>
              </a:spcAft>
              <a:buSzPts val="1500"/>
              <a:buChar char="■"/>
              <a:defRPr sz="1500"/>
            </a:lvl6pPr>
            <a:lvl7pPr marL="3200320" lvl="6" indent="-323842" rtl="0">
              <a:spcBef>
                <a:spcPts val="0"/>
              </a:spcBef>
              <a:spcAft>
                <a:spcPts val="0"/>
              </a:spcAft>
              <a:buSzPts val="1500"/>
              <a:buChar char="●"/>
              <a:defRPr sz="1500"/>
            </a:lvl7pPr>
            <a:lvl8pPr marL="3657509" lvl="7" indent="-323842" rtl="0">
              <a:spcBef>
                <a:spcPts val="0"/>
              </a:spcBef>
              <a:spcAft>
                <a:spcPts val="0"/>
              </a:spcAft>
              <a:buSzPts val="1500"/>
              <a:buChar char="○"/>
              <a:defRPr sz="1500"/>
            </a:lvl8pPr>
            <a:lvl9pPr marL="4114697" lvl="8" indent="-323842" rtl="0">
              <a:spcBef>
                <a:spcPts val="0"/>
              </a:spcBef>
              <a:spcAft>
                <a:spcPts val="0"/>
              </a:spcAft>
              <a:buSzPts val="1500"/>
              <a:buChar char="■"/>
              <a:defRPr sz="1500"/>
            </a:lvl9pPr>
          </a:lstStyle>
          <a:p>
            <a:r>
              <a:rPr lang="en-GB"/>
              <a:t>Click to add text</a:t>
            </a:r>
          </a:p>
          <a:p>
            <a:endParaRPr/>
          </a:p>
        </p:txBody>
      </p:sp>
      <p:sp>
        <p:nvSpPr>
          <p:cNvPr id="10" name="Google Shape;48;p8">
            <a:extLst>
              <a:ext uri="{FF2B5EF4-FFF2-40B4-BE49-F238E27FC236}">
                <a16:creationId xmlns:a16="http://schemas.microsoft.com/office/drawing/2014/main" id="{9BD2ECB3-D2B2-4A21-B6F5-866936B9A2CD}"/>
              </a:ext>
            </a:extLst>
          </p:cNvPr>
          <p:cNvSpPr txBox="1">
            <a:spLocks noGrp="1"/>
          </p:cNvSpPr>
          <p:nvPr>
            <p:ph type="body" idx="13" hasCustomPrompt="1"/>
          </p:nvPr>
        </p:nvSpPr>
        <p:spPr>
          <a:xfrm>
            <a:off x="2435691" y="1421050"/>
            <a:ext cx="1800000" cy="3283800"/>
          </a:xfrm>
          <a:prstGeom prst="rect">
            <a:avLst/>
          </a:prstGeom>
        </p:spPr>
        <p:txBody>
          <a:bodyPr spcFirstLastPara="1" wrap="square" lIns="72000" tIns="0" rIns="72000" bIns="0" anchor="t" anchorCtr="0">
            <a:noAutofit/>
          </a:bodyPr>
          <a:lstStyle>
            <a:lvl1pPr marL="457189" lvl="0" indent="-323842" rtl="0">
              <a:spcBef>
                <a:spcPts val="600"/>
              </a:spcBef>
              <a:spcAft>
                <a:spcPts val="0"/>
              </a:spcAft>
              <a:buSzPts val="1500"/>
              <a:buFont typeface="Arial" panose="020B0604020202020204" pitchFamily="34" charset="0"/>
              <a:buChar char="▲"/>
              <a:defRPr sz="1500">
                <a:solidFill>
                  <a:schemeClr val="bg1"/>
                </a:solidFill>
                <a:latin typeface="+mn-lt"/>
              </a:defRPr>
            </a:lvl1pPr>
            <a:lvl2pPr marL="914378" lvl="1" indent="-323842" rtl="0">
              <a:spcBef>
                <a:spcPts val="0"/>
              </a:spcBef>
              <a:spcAft>
                <a:spcPts val="0"/>
              </a:spcAft>
              <a:buSzPts val="1500"/>
              <a:buChar char="-"/>
              <a:defRPr sz="1500"/>
            </a:lvl2pPr>
            <a:lvl3pPr marL="1371566" lvl="2" indent="-323842" rtl="0">
              <a:spcBef>
                <a:spcPts val="0"/>
              </a:spcBef>
              <a:spcAft>
                <a:spcPts val="0"/>
              </a:spcAft>
              <a:buSzPts val="1500"/>
              <a:buChar char="-"/>
              <a:defRPr sz="1500"/>
            </a:lvl3pPr>
            <a:lvl4pPr marL="1828754" lvl="3" indent="-323842" rtl="0">
              <a:spcBef>
                <a:spcPts val="0"/>
              </a:spcBef>
              <a:spcAft>
                <a:spcPts val="0"/>
              </a:spcAft>
              <a:buSzPts val="1500"/>
              <a:buChar char="-"/>
              <a:defRPr sz="1500"/>
            </a:lvl4pPr>
            <a:lvl5pPr marL="2285943" lvl="4" indent="-323842" rtl="0">
              <a:spcBef>
                <a:spcPts val="0"/>
              </a:spcBef>
              <a:spcAft>
                <a:spcPts val="0"/>
              </a:spcAft>
              <a:buSzPts val="1500"/>
              <a:buChar char="○"/>
              <a:defRPr sz="1500"/>
            </a:lvl5pPr>
            <a:lvl6pPr marL="2743132" lvl="5" indent="-323842" rtl="0">
              <a:spcBef>
                <a:spcPts val="0"/>
              </a:spcBef>
              <a:spcAft>
                <a:spcPts val="0"/>
              </a:spcAft>
              <a:buSzPts val="1500"/>
              <a:buChar char="■"/>
              <a:defRPr sz="1500"/>
            </a:lvl6pPr>
            <a:lvl7pPr marL="3200320" lvl="6" indent="-323842" rtl="0">
              <a:spcBef>
                <a:spcPts val="0"/>
              </a:spcBef>
              <a:spcAft>
                <a:spcPts val="0"/>
              </a:spcAft>
              <a:buSzPts val="1500"/>
              <a:buChar char="●"/>
              <a:defRPr sz="1500"/>
            </a:lvl7pPr>
            <a:lvl8pPr marL="3657509" lvl="7" indent="-323842" rtl="0">
              <a:spcBef>
                <a:spcPts val="0"/>
              </a:spcBef>
              <a:spcAft>
                <a:spcPts val="0"/>
              </a:spcAft>
              <a:buSzPts val="1500"/>
              <a:buChar char="○"/>
              <a:defRPr sz="1500"/>
            </a:lvl8pPr>
            <a:lvl9pPr marL="4114697" lvl="8" indent="-323842" rtl="0">
              <a:spcBef>
                <a:spcPts val="0"/>
              </a:spcBef>
              <a:spcAft>
                <a:spcPts val="0"/>
              </a:spcAft>
              <a:buSzPts val="1500"/>
              <a:buChar char="■"/>
              <a:defRPr sz="1500"/>
            </a:lvl9pPr>
          </a:lstStyle>
          <a:p>
            <a:r>
              <a:rPr lang="en-GB"/>
              <a:t>Click to add text</a:t>
            </a:r>
          </a:p>
          <a:p>
            <a:endParaRPr/>
          </a:p>
        </p:txBody>
      </p:sp>
      <p:sp>
        <p:nvSpPr>
          <p:cNvPr id="11" name="Google Shape;48;p8">
            <a:extLst>
              <a:ext uri="{FF2B5EF4-FFF2-40B4-BE49-F238E27FC236}">
                <a16:creationId xmlns:a16="http://schemas.microsoft.com/office/drawing/2014/main" id="{B8F5B007-2B52-49E2-A61F-6905EA63CBC9}"/>
              </a:ext>
            </a:extLst>
          </p:cNvPr>
          <p:cNvSpPr txBox="1">
            <a:spLocks noGrp="1"/>
          </p:cNvSpPr>
          <p:nvPr>
            <p:ph type="body" idx="14" hasCustomPrompt="1"/>
          </p:nvPr>
        </p:nvSpPr>
        <p:spPr>
          <a:xfrm>
            <a:off x="4414182" y="1421050"/>
            <a:ext cx="1800000" cy="3283800"/>
          </a:xfrm>
          <a:prstGeom prst="rect">
            <a:avLst/>
          </a:prstGeom>
        </p:spPr>
        <p:txBody>
          <a:bodyPr spcFirstLastPara="1" wrap="square" lIns="72000" tIns="0" rIns="72000" bIns="0" anchor="t" anchorCtr="0">
            <a:noAutofit/>
          </a:bodyPr>
          <a:lstStyle>
            <a:lvl1pPr marL="457189" lvl="0" indent="-323842" rtl="0">
              <a:spcBef>
                <a:spcPts val="600"/>
              </a:spcBef>
              <a:spcAft>
                <a:spcPts val="0"/>
              </a:spcAft>
              <a:buSzPts val="1500"/>
              <a:buFont typeface="Arial" panose="020B0604020202020204" pitchFamily="34" charset="0"/>
              <a:buChar char="▲"/>
              <a:defRPr sz="1500">
                <a:solidFill>
                  <a:schemeClr val="bg1"/>
                </a:solidFill>
                <a:latin typeface="+mn-lt"/>
              </a:defRPr>
            </a:lvl1pPr>
            <a:lvl2pPr marL="914378" lvl="1" indent="-323842" rtl="0">
              <a:spcBef>
                <a:spcPts val="0"/>
              </a:spcBef>
              <a:spcAft>
                <a:spcPts val="0"/>
              </a:spcAft>
              <a:buSzPts val="1500"/>
              <a:buChar char="-"/>
              <a:defRPr sz="1500"/>
            </a:lvl2pPr>
            <a:lvl3pPr marL="1371566" lvl="2" indent="-323842" rtl="0">
              <a:spcBef>
                <a:spcPts val="0"/>
              </a:spcBef>
              <a:spcAft>
                <a:spcPts val="0"/>
              </a:spcAft>
              <a:buSzPts val="1500"/>
              <a:buChar char="-"/>
              <a:defRPr sz="1500"/>
            </a:lvl3pPr>
            <a:lvl4pPr marL="1828754" lvl="3" indent="-323842" rtl="0">
              <a:spcBef>
                <a:spcPts val="0"/>
              </a:spcBef>
              <a:spcAft>
                <a:spcPts val="0"/>
              </a:spcAft>
              <a:buSzPts val="1500"/>
              <a:buChar char="-"/>
              <a:defRPr sz="1500"/>
            </a:lvl4pPr>
            <a:lvl5pPr marL="2285943" lvl="4" indent="-323842" rtl="0">
              <a:spcBef>
                <a:spcPts val="0"/>
              </a:spcBef>
              <a:spcAft>
                <a:spcPts val="0"/>
              </a:spcAft>
              <a:buSzPts val="1500"/>
              <a:buChar char="○"/>
              <a:defRPr sz="1500"/>
            </a:lvl5pPr>
            <a:lvl6pPr marL="2743132" lvl="5" indent="-323842" rtl="0">
              <a:spcBef>
                <a:spcPts val="0"/>
              </a:spcBef>
              <a:spcAft>
                <a:spcPts val="0"/>
              </a:spcAft>
              <a:buSzPts val="1500"/>
              <a:buChar char="■"/>
              <a:defRPr sz="1500"/>
            </a:lvl6pPr>
            <a:lvl7pPr marL="3200320" lvl="6" indent="-323842" rtl="0">
              <a:spcBef>
                <a:spcPts val="0"/>
              </a:spcBef>
              <a:spcAft>
                <a:spcPts val="0"/>
              </a:spcAft>
              <a:buSzPts val="1500"/>
              <a:buChar char="●"/>
              <a:defRPr sz="1500"/>
            </a:lvl7pPr>
            <a:lvl8pPr marL="3657509" lvl="7" indent="-323842" rtl="0">
              <a:spcBef>
                <a:spcPts val="0"/>
              </a:spcBef>
              <a:spcAft>
                <a:spcPts val="0"/>
              </a:spcAft>
              <a:buSzPts val="1500"/>
              <a:buChar char="○"/>
              <a:defRPr sz="1500"/>
            </a:lvl8pPr>
            <a:lvl9pPr marL="4114697" lvl="8" indent="-323842" rtl="0">
              <a:spcBef>
                <a:spcPts val="0"/>
              </a:spcBef>
              <a:spcAft>
                <a:spcPts val="0"/>
              </a:spcAft>
              <a:buSzPts val="1500"/>
              <a:buChar char="■"/>
              <a:defRPr sz="1500"/>
            </a:lvl9pPr>
          </a:lstStyle>
          <a:p>
            <a:r>
              <a:rPr lang="en-GB"/>
              <a:t>Click to add text</a:t>
            </a:r>
          </a:p>
          <a:p>
            <a:endParaRPr/>
          </a:p>
        </p:txBody>
      </p:sp>
    </p:spTree>
    <p:extLst>
      <p:ext uri="{BB962C8B-B14F-4D97-AF65-F5344CB8AC3E}">
        <p14:creationId xmlns:p14="http://schemas.microsoft.com/office/powerpoint/2010/main" val="19495000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 3 columns" preserve="1">
  <p:cSld name="1_Title + 3 columns">
    <p:bg>
      <p:bgPr>
        <a:blipFill dpi="0" rotWithShape="1">
          <a:blip r:embed="rId2">
            <a:lum/>
          </a:blip>
          <a:srcRect/>
          <a:stretch>
            <a:fillRect t="-9000" b="-9000"/>
          </a:stretch>
        </a:blipFill>
        <a:effectLst/>
      </p:bgPr>
    </p:bg>
    <p:spTree>
      <p:nvGrpSpPr>
        <p:cNvPr id="1" name="Shape 44"/>
        <p:cNvGrpSpPr/>
        <p:nvPr/>
      </p:nvGrpSpPr>
      <p:grpSpPr>
        <a:xfrm>
          <a:off x="0" y="0"/>
          <a:ext cx="0" cy="0"/>
          <a:chOff x="0" y="0"/>
          <a:chExt cx="0" cy="0"/>
        </a:xfrm>
      </p:grpSpPr>
      <p:sp>
        <p:nvSpPr>
          <p:cNvPr id="45" name="Google Shape;45;p8"/>
          <p:cNvSpPr/>
          <p:nvPr/>
        </p:nvSpPr>
        <p:spPr>
          <a:xfrm>
            <a:off x="0" y="-19"/>
            <a:ext cx="9144000" cy="5147878"/>
          </a:xfrm>
          <a:custGeom>
            <a:avLst/>
            <a:gdLst/>
            <a:ahLst/>
            <a:cxnLst/>
            <a:rect l="l" t="t" r="r" b="b"/>
            <a:pathLst>
              <a:path w="5469671" h="4202349" extrusionOk="0">
                <a:moveTo>
                  <a:pt x="3641261" y="4202349"/>
                </a:moveTo>
                <a:lnTo>
                  <a:pt x="0" y="4202349"/>
                </a:lnTo>
                <a:lnTo>
                  <a:pt x="0" y="0"/>
                </a:lnTo>
                <a:lnTo>
                  <a:pt x="5469672" y="0"/>
                </a:lnTo>
                <a:lnTo>
                  <a:pt x="3641261" y="4202349"/>
                </a:lnTo>
                <a:close/>
              </a:path>
            </a:pathLst>
          </a:custGeom>
          <a:solidFill>
            <a:schemeClr val="bg1">
              <a:alpha val="86030"/>
            </a:schemeClr>
          </a:solidFill>
          <a:ln>
            <a:noFill/>
          </a:ln>
          <a:effectLst>
            <a:outerShdw dist="9525" algn="bl" rotWithShape="0">
              <a:schemeClr val="lt1">
                <a:alpha val="2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47;p8"/>
          <p:cNvSpPr txBox="1">
            <a:spLocks noGrp="1"/>
          </p:cNvSpPr>
          <p:nvPr>
            <p:ph type="title" hasCustomPrompt="1"/>
          </p:nvPr>
        </p:nvSpPr>
        <p:spPr>
          <a:xfrm>
            <a:off x="457200" y="587675"/>
            <a:ext cx="5756983" cy="7188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a:latin typeface="+mj-l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GB"/>
              <a:t>Click to add title</a:t>
            </a:r>
            <a:endParaRPr/>
          </a:p>
        </p:txBody>
      </p:sp>
      <p:sp>
        <p:nvSpPr>
          <p:cNvPr id="48" name="Google Shape;48;p8"/>
          <p:cNvSpPr txBox="1">
            <a:spLocks noGrp="1"/>
          </p:cNvSpPr>
          <p:nvPr>
            <p:ph type="body" idx="1" hasCustomPrompt="1"/>
          </p:nvPr>
        </p:nvSpPr>
        <p:spPr>
          <a:xfrm>
            <a:off x="457200" y="1421050"/>
            <a:ext cx="1800000" cy="3283800"/>
          </a:xfrm>
          <a:prstGeom prst="rect">
            <a:avLst/>
          </a:prstGeom>
        </p:spPr>
        <p:txBody>
          <a:bodyPr spcFirstLastPara="1" wrap="square" lIns="72000" tIns="0" rIns="72000" bIns="0" anchor="t" anchorCtr="0">
            <a:noAutofit/>
          </a:bodyPr>
          <a:lstStyle>
            <a:lvl1pPr marL="457189" lvl="0" indent="-323842" rtl="0">
              <a:spcBef>
                <a:spcPts val="600"/>
              </a:spcBef>
              <a:spcAft>
                <a:spcPts val="0"/>
              </a:spcAft>
              <a:buSzPts val="1500"/>
              <a:buFont typeface="Arial" panose="020B0604020202020204" pitchFamily="34" charset="0"/>
              <a:buChar char="▲"/>
              <a:defRPr sz="1500">
                <a:solidFill>
                  <a:schemeClr val="tx1"/>
                </a:solidFill>
                <a:latin typeface="+mn-lt"/>
              </a:defRPr>
            </a:lvl1pPr>
            <a:lvl2pPr marL="914378" lvl="1" indent="-323842" rtl="0">
              <a:spcBef>
                <a:spcPts val="0"/>
              </a:spcBef>
              <a:spcAft>
                <a:spcPts val="0"/>
              </a:spcAft>
              <a:buSzPts val="1500"/>
              <a:buChar char="-"/>
              <a:defRPr sz="1500"/>
            </a:lvl2pPr>
            <a:lvl3pPr marL="1371566" lvl="2" indent="-323842" rtl="0">
              <a:spcBef>
                <a:spcPts val="0"/>
              </a:spcBef>
              <a:spcAft>
                <a:spcPts val="0"/>
              </a:spcAft>
              <a:buSzPts val="1500"/>
              <a:buChar char="-"/>
              <a:defRPr sz="1500"/>
            </a:lvl3pPr>
            <a:lvl4pPr marL="1828754" lvl="3" indent="-323842" rtl="0">
              <a:spcBef>
                <a:spcPts val="0"/>
              </a:spcBef>
              <a:spcAft>
                <a:spcPts val="0"/>
              </a:spcAft>
              <a:buSzPts val="1500"/>
              <a:buChar char="-"/>
              <a:defRPr sz="1500"/>
            </a:lvl4pPr>
            <a:lvl5pPr marL="2285943" lvl="4" indent="-323842" rtl="0">
              <a:spcBef>
                <a:spcPts val="0"/>
              </a:spcBef>
              <a:spcAft>
                <a:spcPts val="0"/>
              </a:spcAft>
              <a:buSzPts val="1500"/>
              <a:buChar char="○"/>
              <a:defRPr sz="1500"/>
            </a:lvl5pPr>
            <a:lvl6pPr marL="2743132" lvl="5" indent="-323842" rtl="0">
              <a:spcBef>
                <a:spcPts val="0"/>
              </a:spcBef>
              <a:spcAft>
                <a:spcPts val="0"/>
              </a:spcAft>
              <a:buSzPts val="1500"/>
              <a:buChar char="■"/>
              <a:defRPr sz="1500"/>
            </a:lvl6pPr>
            <a:lvl7pPr marL="3200320" lvl="6" indent="-323842" rtl="0">
              <a:spcBef>
                <a:spcPts val="0"/>
              </a:spcBef>
              <a:spcAft>
                <a:spcPts val="0"/>
              </a:spcAft>
              <a:buSzPts val="1500"/>
              <a:buChar char="●"/>
              <a:defRPr sz="1500"/>
            </a:lvl7pPr>
            <a:lvl8pPr marL="3657509" lvl="7" indent="-323842" rtl="0">
              <a:spcBef>
                <a:spcPts val="0"/>
              </a:spcBef>
              <a:spcAft>
                <a:spcPts val="0"/>
              </a:spcAft>
              <a:buSzPts val="1500"/>
              <a:buChar char="○"/>
              <a:defRPr sz="1500"/>
            </a:lvl8pPr>
            <a:lvl9pPr marL="4114697" lvl="8" indent="-323842" rtl="0">
              <a:spcBef>
                <a:spcPts val="0"/>
              </a:spcBef>
              <a:spcAft>
                <a:spcPts val="0"/>
              </a:spcAft>
              <a:buSzPts val="1500"/>
              <a:buChar char="■"/>
              <a:defRPr sz="1500"/>
            </a:lvl9pPr>
          </a:lstStyle>
          <a:p>
            <a:r>
              <a:rPr lang="en-GB"/>
              <a:t>Click to add text</a:t>
            </a:r>
          </a:p>
          <a:p>
            <a:endParaRPr/>
          </a:p>
        </p:txBody>
      </p:sp>
      <p:sp>
        <p:nvSpPr>
          <p:cNvPr id="51" name="Google Shape;51;p8"/>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8" name="Picture 7" descr="A picture containing text, clipart&#10;&#10;Description automatically generated">
            <a:extLst>
              <a:ext uri="{FF2B5EF4-FFF2-40B4-BE49-F238E27FC236}">
                <a16:creationId xmlns:a16="http://schemas.microsoft.com/office/drawing/2014/main" id="{159D9CEA-925F-44C3-A0F7-1394DB0F59AC}"/>
              </a:ext>
            </a:extLst>
          </p:cNvPr>
          <p:cNvPicPr>
            <a:picLocks noChangeAspect="1"/>
          </p:cNvPicPr>
          <p:nvPr/>
        </p:nvPicPr>
        <p:blipFill>
          <a:blip r:embed="rId3" cstate="screen">
            <a:alphaModFix amt="50000"/>
            <a:extLst>
              <a:ext uri="{28A0092B-C50C-407E-A947-70E740481C1C}">
                <a14:useLocalDpi xmlns:a14="http://schemas.microsoft.com/office/drawing/2010/main"/>
              </a:ext>
            </a:extLst>
          </a:blip>
          <a:stretch>
            <a:fillRect/>
          </a:stretch>
        </p:blipFill>
        <p:spPr>
          <a:xfrm>
            <a:off x="8263443" y="119540"/>
            <a:ext cx="720000" cy="720000"/>
          </a:xfrm>
          <a:prstGeom prst="rect">
            <a:avLst/>
          </a:prstGeom>
        </p:spPr>
      </p:pic>
      <p:sp>
        <p:nvSpPr>
          <p:cNvPr id="9" name="Google Shape;48;p8">
            <a:extLst>
              <a:ext uri="{FF2B5EF4-FFF2-40B4-BE49-F238E27FC236}">
                <a16:creationId xmlns:a16="http://schemas.microsoft.com/office/drawing/2014/main" id="{D77E544B-D680-4339-962B-EC7FA404215A}"/>
              </a:ext>
            </a:extLst>
          </p:cNvPr>
          <p:cNvSpPr txBox="1">
            <a:spLocks noGrp="1"/>
          </p:cNvSpPr>
          <p:nvPr>
            <p:ph type="body" idx="13" hasCustomPrompt="1"/>
          </p:nvPr>
        </p:nvSpPr>
        <p:spPr>
          <a:xfrm>
            <a:off x="2435691" y="1421050"/>
            <a:ext cx="1800000" cy="3283800"/>
          </a:xfrm>
          <a:prstGeom prst="rect">
            <a:avLst/>
          </a:prstGeom>
        </p:spPr>
        <p:txBody>
          <a:bodyPr spcFirstLastPara="1" wrap="square" lIns="72000" tIns="0" rIns="72000" bIns="0" anchor="t" anchorCtr="0">
            <a:noAutofit/>
          </a:bodyPr>
          <a:lstStyle>
            <a:lvl1pPr marL="457189" lvl="0" indent="-323842" rtl="0">
              <a:spcBef>
                <a:spcPts val="600"/>
              </a:spcBef>
              <a:spcAft>
                <a:spcPts val="0"/>
              </a:spcAft>
              <a:buSzPts val="1500"/>
              <a:buFont typeface="Arial" panose="020B0604020202020204" pitchFamily="34" charset="0"/>
              <a:buChar char="▲"/>
              <a:defRPr sz="1500">
                <a:solidFill>
                  <a:schemeClr val="tx1"/>
                </a:solidFill>
                <a:latin typeface="+mn-lt"/>
              </a:defRPr>
            </a:lvl1pPr>
            <a:lvl2pPr marL="914378" lvl="1" indent="-323842" rtl="0">
              <a:spcBef>
                <a:spcPts val="0"/>
              </a:spcBef>
              <a:spcAft>
                <a:spcPts val="0"/>
              </a:spcAft>
              <a:buSzPts val="1500"/>
              <a:buChar char="-"/>
              <a:defRPr sz="1500"/>
            </a:lvl2pPr>
            <a:lvl3pPr marL="1371566" lvl="2" indent="-323842" rtl="0">
              <a:spcBef>
                <a:spcPts val="0"/>
              </a:spcBef>
              <a:spcAft>
                <a:spcPts val="0"/>
              </a:spcAft>
              <a:buSzPts val="1500"/>
              <a:buChar char="-"/>
              <a:defRPr sz="1500"/>
            </a:lvl3pPr>
            <a:lvl4pPr marL="1828754" lvl="3" indent="-323842" rtl="0">
              <a:spcBef>
                <a:spcPts val="0"/>
              </a:spcBef>
              <a:spcAft>
                <a:spcPts val="0"/>
              </a:spcAft>
              <a:buSzPts val="1500"/>
              <a:buChar char="-"/>
              <a:defRPr sz="1500"/>
            </a:lvl4pPr>
            <a:lvl5pPr marL="2285943" lvl="4" indent="-323842" rtl="0">
              <a:spcBef>
                <a:spcPts val="0"/>
              </a:spcBef>
              <a:spcAft>
                <a:spcPts val="0"/>
              </a:spcAft>
              <a:buSzPts val="1500"/>
              <a:buChar char="○"/>
              <a:defRPr sz="1500"/>
            </a:lvl5pPr>
            <a:lvl6pPr marL="2743132" lvl="5" indent="-323842" rtl="0">
              <a:spcBef>
                <a:spcPts val="0"/>
              </a:spcBef>
              <a:spcAft>
                <a:spcPts val="0"/>
              </a:spcAft>
              <a:buSzPts val="1500"/>
              <a:buChar char="■"/>
              <a:defRPr sz="1500"/>
            </a:lvl6pPr>
            <a:lvl7pPr marL="3200320" lvl="6" indent="-323842" rtl="0">
              <a:spcBef>
                <a:spcPts val="0"/>
              </a:spcBef>
              <a:spcAft>
                <a:spcPts val="0"/>
              </a:spcAft>
              <a:buSzPts val="1500"/>
              <a:buChar char="●"/>
              <a:defRPr sz="1500"/>
            </a:lvl7pPr>
            <a:lvl8pPr marL="3657509" lvl="7" indent="-323842" rtl="0">
              <a:spcBef>
                <a:spcPts val="0"/>
              </a:spcBef>
              <a:spcAft>
                <a:spcPts val="0"/>
              </a:spcAft>
              <a:buSzPts val="1500"/>
              <a:buChar char="○"/>
              <a:defRPr sz="1500"/>
            </a:lvl8pPr>
            <a:lvl9pPr marL="4114697" lvl="8" indent="-323842" rtl="0">
              <a:spcBef>
                <a:spcPts val="0"/>
              </a:spcBef>
              <a:spcAft>
                <a:spcPts val="0"/>
              </a:spcAft>
              <a:buSzPts val="1500"/>
              <a:buChar char="■"/>
              <a:defRPr sz="1500"/>
            </a:lvl9pPr>
          </a:lstStyle>
          <a:p>
            <a:r>
              <a:rPr lang="en-GB"/>
              <a:t>Click to add text</a:t>
            </a:r>
          </a:p>
          <a:p>
            <a:endParaRPr/>
          </a:p>
        </p:txBody>
      </p:sp>
      <p:sp>
        <p:nvSpPr>
          <p:cNvPr id="10" name="Google Shape;48;p8">
            <a:extLst>
              <a:ext uri="{FF2B5EF4-FFF2-40B4-BE49-F238E27FC236}">
                <a16:creationId xmlns:a16="http://schemas.microsoft.com/office/drawing/2014/main" id="{5DA780E6-99C0-4D66-BA2C-F847E86BFB2F}"/>
              </a:ext>
            </a:extLst>
          </p:cNvPr>
          <p:cNvSpPr txBox="1">
            <a:spLocks noGrp="1"/>
          </p:cNvSpPr>
          <p:nvPr>
            <p:ph type="body" idx="14" hasCustomPrompt="1"/>
          </p:nvPr>
        </p:nvSpPr>
        <p:spPr>
          <a:xfrm>
            <a:off x="4414182" y="1421050"/>
            <a:ext cx="1800000" cy="3283800"/>
          </a:xfrm>
          <a:prstGeom prst="rect">
            <a:avLst/>
          </a:prstGeom>
        </p:spPr>
        <p:txBody>
          <a:bodyPr spcFirstLastPara="1" wrap="square" lIns="72000" tIns="0" rIns="72000" bIns="0" anchor="t" anchorCtr="0">
            <a:noAutofit/>
          </a:bodyPr>
          <a:lstStyle>
            <a:lvl1pPr marL="457189" lvl="0" indent="-323842" rtl="0">
              <a:spcBef>
                <a:spcPts val="600"/>
              </a:spcBef>
              <a:spcAft>
                <a:spcPts val="0"/>
              </a:spcAft>
              <a:buSzPts val="1500"/>
              <a:buFont typeface="Arial" panose="020B0604020202020204" pitchFamily="34" charset="0"/>
              <a:buChar char="▲"/>
              <a:defRPr sz="1500">
                <a:solidFill>
                  <a:schemeClr val="tx1"/>
                </a:solidFill>
                <a:latin typeface="+mn-lt"/>
              </a:defRPr>
            </a:lvl1pPr>
            <a:lvl2pPr marL="914378" lvl="1" indent="-323842" rtl="0">
              <a:spcBef>
                <a:spcPts val="0"/>
              </a:spcBef>
              <a:spcAft>
                <a:spcPts val="0"/>
              </a:spcAft>
              <a:buSzPts val="1500"/>
              <a:buChar char="-"/>
              <a:defRPr sz="1500"/>
            </a:lvl2pPr>
            <a:lvl3pPr marL="1371566" lvl="2" indent="-323842" rtl="0">
              <a:spcBef>
                <a:spcPts val="0"/>
              </a:spcBef>
              <a:spcAft>
                <a:spcPts val="0"/>
              </a:spcAft>
              <a:buSzPts val="1500"/>
              <a:buChar char="-"/>
              <a:defRPr sz="1500"/>
            </a:lvl3pPr>
            <a:lvl4pPr marL="1828754" lvl="3" indent="-323842" rtl="0">
              <a:spcBef>
                <a:spcPts val="0"/>
              </a:spcBef>
              <a:spcAft>
                <a:spcPts val="0"/>
              </a:spcAft>
              <a:buSzPts val="1500"/>
              <a:buChar char="-"/>
              <a:defRPr sz="1500"/>
            </a:lvl4pPr>
            <a:lvl5pPr marL="2285943" lvl="4" indent="-323842" rtl="0">
              <a:spcBef>
                <a:spcPts val="0"/>
              </a:spcBef>
              <a:spcAft>
                <a:spcPts val="0"/>
              </a:spcAft>
              <a:buSzPts val="1500"/>
              <a:buChar char="○"/>
              <a:defRPr sz="1500"/>
            </a:lvl5pPr>
            <a:lvl6pPr marL="2743132" lvl="5" indent="-323842" rtl="0">
              <a:spcBef>
                <a:spcPts val="0"/>
              </a:spcBef>
              <a:spcAft>
                <a:spcPts val="0"/>
              </a:spcAft>
              <a:buSzPts val="1500"/>
              <a:buChar char="■"/>
              <a:defRPr sz="1500"/>
            </a:lvl6pPr>
            <a:lvl7pPr marL="3200320" lvl="6" indent="-323842" rtl="0">
              <a:spcBef>
                <a:spcPts val="0"/>
              </a:spcBef>
              <a:spcAft>
                <a:spcPts val="0"/>
              </a:spcAft>
              <a:buSzPts val="1500"/>
              <a:buChar char="●"/>
              <a:defRPr sz="1500"/>
            </a:lvl7pPr>
            <a:lvl8pPr marL="3657509" lvl="7" indent="-323842" rtl="0">
              <a:spcBef>
                <a:spcPts val="0"/>
              </a:spcBef>
              <a:spcAft>
                <a:spcPts val="0"/>
              </a:spcAft>
              <a:buSzPts val="1500"/>
              <a:buChar char="○"/>
              <a:defRPr sz="1500"/>
            </a:lvl8pPr>
            <a:lvl9pPr marL="4114697" lvl="8" indent="-323842" rtl="0">
              <a:spcBef>
                <a:spcPts val="0"/>
              </a:spcBef>
              <a:spcAft>
                <a:spcPts val="0"/>
              </a:spcAft>
              <a:buSzPts val="1500"/>
              <a:buChar char="■"/>
              <a:defRPr sz="1500"/>
            </a:lvl9pPr>
          </a:lstStyle>
          <a:p>
            <a:r>
              <a:rPr lang="en-GB"/>
              <a:t>Click to add text</a:t>
            </a:r>
          </a:p>
          <a:p>
            <a:endParaRPr/>
          </a:p>
        </p:txBody>
      </p:sp>
    </p:spTree>
    <p:extLst>
      <p:ext uri="{BB962C8B-B14F-4D97-AF65-F5344CB8AC3E}">
        <p14:creationId xmlns:p14="http://schemas.microsoft.com/office/powerpoint/2010/main" val="15044974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1"/>
        </a:solidFill>
        <a:effectLst/>
      </p:bgPr>
    </p:bg>
    <p:spTree>
      <p:nvGrpSpPr>
        <p:cNvPr id="1" name="Shape 57"/>
        <p:cNvGrpSpPr/>
        <p:nvPr/>
      </p:nvGrpSpPr>
      <p:grpSpPr>
        <a:xfrm>
          <a:off x="0" y="0"/>
          <a:ext cx="0" cy="0"/>
          <a:chOff x="0" y="0"/>
          <a:chExt cx="0" cy="0"/>
        </a:xfrm>
      </p:grpSpPr>
      <p:sp>
        <p:nvSpPr>
          <p:cNvPr id="60" name="Google Shape;60;p10"/>
          <p:cNvSpPr txBox="1">
            <a:spLocks noGrp="1"/>
          </p:cNvSpPr>
          <p:nvPr>
            <p:ph type="body" idx="1"/>
          </p:nvPr>
        </p:nvSpPr>
        <p:spPr>
          <a:xfrm>
            <a:off x="457200" y="1393031"/>
            <a:ext cx="6198600" cy="3532869"/>
          </a:xfrm>
          <a:prstGeom prst="rect">
            <a:avLst/>
          </a:prstGeom>
        </p:spPr>
        <p:txBody>
          <a:bodyPr spcFirstLastPara="1" wrap="square" lIns="0" tIns="0" rIns="0" bIns="0" anchor="ctr" anchorCtr="0">
            <a:noAutofit/>
          </a:bodyPr>
          <a:lstStyle>
            <a:lvl1pPr marL="457189" lvl="0" indent="-228594" rtl="0">
              <a:spcBef>
                <a:spcPts val="360"/>
              </a:spcBef>
              <a:spcAft>
                <a:spcPts val="0"/>
              </a:spcAft>
              <a:buClr>
                <a:schemeClr val="dk2"/>
              </a:buClr>
              <a:buSzPts val="1800"/>
              <a:buNone/>
              <a:defRPr sz="1800">
                <a:solidFill>
                  <a:schemeClr val="dk2"/>
                </a:solidFill>
                <a:latin typeface="+mj-lt"/>
              </a:defRPr>
            </a:lvl1pPr>
          </a:lstStyle>
          <a:p>
            <a:pPr lvl="0"/>
            <a:r>
              <a:rPr lang="en-US"/>
              <a:t>Click to edit Master text styles</a:t>
            </a:r>
          </a:p>
        </p:txBody>
      </p:sp>
      <p:sp>
        <p:nvSpPr>
          <p:cNvPr id="61" name="Google Shape;61;p10"/>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3BCA89E7-9EF1-466E-9B82-F01748C05CD8}" type="slidenum">
              <a:rPr lang="en-GB" smtClean="0"/>
              <a:t>‹#›</a:t>
            </a:fld>
            <a:endParaRPr lang="en-GB"/>
          </a:p>
        </p:txBody>
      </p:sp>
      <p:pic>
        <p:nvPicPr>
          <p:cNvPr id="8" name="Picture 7">
            <a:extLst>
              <a:ext uri="{FF2B5EF4-FFF2-40B4-BE49-F238E27FC236}">
                <a16:creationId xmlns:a16="http://schemas.microsoft.com/office/drawing/2014/main" id="{8BD00EA6-5035-4507-B56E-6DBD6CCC63B0}"/>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colorTemperature colorTemp="6400"/>
                    </a14:imgEffect>
                  </a14:imgLayer>
                </a14:imgProps>
              </a:ext>
              <a:ext uri="{28A0092B-C50C-407E-A947-70E740481C1C}">
                <a14:useLocalDpi xmlns:a14="http://schemas.microsoft.com/office/drawing/2010/main"/>
              </a:ext>
            </a:extLst>
          </a:blip>
          <a:srcRect l="50475" r="1" b="26134"/>
          <a:stretch/>
        </p:blipFill>
        <p:spPr>
          <a:xfrm flipH="1">
            <a:off x="5517101" y="587675"/>
            <a:ext cx="3619215" cy="4551943"/>
          </a:xfrm>
          <a:prstGeom prst="rect">
            <a:avLst/>
          </a:prstGeom>
        </p:spPr>
      </p:pic>
      <p:sp>
        <p:nvSpPr>
          <p:cNvPr id="5" name="Title 1">
            <a:extLst>
              <a:ext uri="{FF2B5EF4-FFF2-40B4-BE49-F238E27FC236}">
                <a16:creationId xmlns:a16="http://schemas.microsoft.com/office/drawing/2014/main" id="{76FEE318-88AC-40E0-8F17-A15FEBFD37EB}"/>
              </a:ext>
            </a:extLst>
          </p:cNvPr>
          <p:cNvSpPr>
            <a:spLocks noGrp="1"/>
          </p:cNvSpPr>
          <p:nvPr>
            <p:ph type="title"/>
          </p:nvPr>
        </p:nvSpPr>
        <p:spPr>
          <a:xfrm>
            <a:off x="457200" y="587675"/>
            <a:ext cx="7653371" cy="718800"/>
          </a:xfrm>
          <a:prstGeom prst="rect">
            <a:avLst/>
          </a:prstGeom>
        </p:spPr>
        <p:txBody>
          <a:bodyPr/>
          <a:lstStyle>
            <a:lvl1pPr>
              <a:defRPr sz="3200">
                <a:latin typeface="+mj-lt"/>
              </a:defRPr>
            </a:lvl1pPr>
          </a:lstStyle>
          <a:p>
            <a:r>
              <a:rPr lang="en-US"/>
              <a:t>Click to edit Master title style</a:t>
            </a:r>
            <a:endParaRPr lang="en-GB"/>
          </a:p>
        </p:txBody>
      </p:sp>
      <p:pic>
        <p:nvPicPr>
          <p:cNvPr id="6" name="Picture 5" descr="A picture containing text, clipart&#10;&#10;Description automatically generated">
            <a:extLst>
              <a:ext uri="{FF2B5EF4-FFF2-40B4-BE49-F238E27FC236}">
                <a16:creationId xmlns:a16="http://schemas.microsoft.com/office/drawing/2014/main" id="{2C014FF1-603D-4F8A-90A6-44B9B6D0E430}"/>
              </a:ext>
            </a:extLst>
          </p:cNvPr>
          <p:cNvPicPr>
            <a:picLocks noChangeAspect="1"/>
          </p:cNvPicPr>
          <p:nvPr/>
        </p:nvPicPr>
        <p:blipFill>
          <a:blip r:embed="rId4" cstate="screen">
            <a:alphaModFix amt="50000"/>
            <a:extLst>
              <a:ext uri="{28A0092B-C50C-407E-A947-70E740481C1C}">
                <a14:useLocalDpi xmlns:a14="http://schemas.microsoft.com/office/drawing/2010/main"/>
              </a:ext>
            </a:extLst>
          </a:blip>
          <a:stretch>
            <a:fillRect/>
          </a:stretch>
        </p:blipFill>
        <p:spPr>
          <a:xfrm>
            <a:off x="8263443" y="119540"/>
            <a:ext cx="720000" cy="720000"/>
          </a:xfrm>
          <a:prstGeom prst="rect">
            <a:avLst/>
          </a:prstGeom>
        </p:spPr>
      </p:pic>
    </p:spTree>
    <p:extLst>
      <p:ext uri="{BB962C8B-B14F-4D97-AF65-F5344CB8AC3E}">
        <p14:creationId xmlns:p14="http://schemas.microsoft.com/office/powerpoint/2010/main" val="36210263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18E68-FA2D-45C2-B74D-904F14C597E0}"/>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3603FD40-50B5-4C6B-AFE1-793FF5CAF750}"/>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24D62B0-4E56-4F33-8CF5-8C55D746A1EE}"/>
              </a:ext>
            </a:extLst>
          </p:cNvPr>
          <p:cNvSpPr>
            <a:spLocks noGrp="1"/>
          </p:cNvSpPr>
          <p:nvPr>
            <p:ph type="dt" sz="half" idx="10"/>
          </p:nvPr>
        </p:nvSpPr>
        <p:spPr/>
        <p:txBody>
          <a:bodyPr/>
          <a:lstStyle/>
          <a:p>
            <a:fld id="{A1B21320-8622-4E07-91A0-BB98CC15792B}" type="datetimeFigureOut">
              <a:rPr lang="en-GB" smtClean="0"/>
              <a:t>15/04/2026</a:t>
            </a:fld>
            <a:endParaRPr lang="en-GB"/>
          </a:p>
        </p:txBody>
      </p:sp>
      <p:sp>
        <p:nvSpPr>
          <p:cNvPr id="5" name="Footer Placeholder 4">
            <a:extLst>
              <a:ext uri="{FF2B5EF4-FFF2-40B4-BE49-F238E27FC236}">
                <a16:creationId xmlns:a16="http://schemas.microsoft.com/office/drawing/2014/main" id="{F0252F6B-5091-486B-941E-DB985D0769C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63ADADF-7677-4A9F-AE47-17F3992101D7}"/>
              </a:ext>
            </a:extLst>
          </p:cNvPr>
          <p:cNvSpPr>
            <a:spLocks noGrp="1"/>
          </p:cNvSpPr>
          <p:nvPr>
            <p:ph type="sldNum" sz="quarter" idx="12"/>
          </p:nvPr>
        </p:nvSpPr>
        <p:spPr/>
        <p:txBody>
          <a:bodyPr/>
          <a:lstStyle/>
          <a:p>
            <a:fld id="{3BCA89E7-9EF1-466E-9B82-F01748C05CD8}" type="slidenum">
              <a:rPr lang="en-GB" smtClean="0"/>
              <a:t>‹#›</a:t>
            </a:fld>
            <a:endParaRPr lang="en-GB"/>
          </a:p>
        </p:txBody>
      </p:sp>
    </p:spTree>
    <p:extLst>
      <p:ext uri="{BB962C8B-B14F-4D97-AF65-F5344CB8AC3E}">
        <p14:creationId xmlns:p14="http://schemas.microsoft.com/office/powerpoint/2010/main" val="5600307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ADF6C-1CB7-46B3-8FEE-75CB907D66AE}"/>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B3518287-1870-48C6-A7F2-3D805BD5F6DA}"/>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A17B310-5161-4C5C-B97A-5BDC01B4CC82}"/>
              </a:ext>
            </a:extLst>
          </p:cNvPr>
          <p:cNvSpPr>
            <a:spLocks noGrp="1"/>
          </p:cNvSpPr>
          <p:nvPr>
            <p:ph type="dt" sz="half" idx="10"/>
          </p:nvPr>
        </p:nvSpPr>
        <p:spPr/>
        <p:txBody>
          <a:bodyPr/>
          <a:lstStyle/>
          <a:p>
            <a:fld id="{E1295F96-C890-44D7-8269-32665E06CB59}" type="datetimeFigureOut">
              <a:rPr lang="en-GB" smtClean="0"/>
              <a:t>15/04/2026</a:t>
            </a:fld>
            <a:endParaRPr lang="en-GB"/>
          </a:p>
        </p:txBody>
      </p:sp>
      <p:sp>
        <p:nvSpPr>
          <p:cNvPr id="5" name="Footer Placeholder 4">
            <a:extLst>
              <a:ext uri="{FF2B5EF4-FFF2-40B4-BE49-F238E27FC236}">
                <a16:creationId xmlns:a16="http://schemas.microsoft.com/office/drawing/2014/main" id="{8CE06ADE-ACDC-4AD0-8BC8-21EB0073057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C57CE36-A222-414A-9D12-3A639701D382}"/>
              </a:ext>
            </a:extLst>
          </p:cNvPr>
          <p:cNvSpPr>
            <a:spLocks noGrp="1"/>
          </p:cNvSpPr>
          <p:nvPr>
            <p:ph type="sldNum" sz="quarter" idx="12"/>
          </p:nvPr>
        </p:nvSpPr>
        <p:spPr/>
        <p:txBody>
          <a:bodyPr/>
          <a:lstStyle/>
          <a:p>
            <a:fld id="{A015BB58-69EC-4E53-821D-9165A1B87564}" type="slidenum">
              <a:rPr lang="en-GB" smtClean="0"/>
              <a:t>‹#›</a:t>
            </a:fld>
            <a:endParaRPr lang="en-GB"/>
          </a:p>
        </p:txBody>
      </p:sp>
    </p:spTree>
    <p:extLst>
      <p:ext uri="{BB962C8B-B14F-4D97-AF65-F5344CB8AC3E}">
        <p14:creationId xmlns:p14="http://schemas.microsoft.com/office/powerpoint/2010/main" val="144826866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3 columns" preserve="1">
  <p:cSld name="1_Title + 3 columns">
    <p:bg>
      <p:bgPr>
        <a:blipFill dpi="0" rotWithShape="1">
          <a:blip r:embed="rId2">
            <a:lum/>
          </a:blip>
          <a:srcRect/>
          <a:stretch>
            <a:fillRect t="-9000" b="-9000"/>
          </a:stretch>
        </a:blipFill>
        <a:effectLst/>
      </p:bgPr>
    </p:bg>
    <p:spTree>
      <p:nvGrpSpPr>
        <p:cNvPr id="1" name="Shape 44"/>
        <p:cNvGrpSpPr/>
        <p:nvPr/>
      </p:nvGrpSpPr>
      <p:grpSpPr>
        <a:xfrm>
          <a:off x="0" y="0"/>
          <a:ext cx="0" cy="0"/>
          <a:chOff x="0" y="0"/>
          <a:chExt cx="0" cy="0"/>
        </a:xfrm>
      </p:grpSpPr>
      <p:sp>
        <p:nvSpPr>
          <p:cNvPr id="45" name="Google Shape;45;p8"/>
          <p:cNvSpPr/>
          <p:nvPr/>
        </p:nvSpPr>
        <p:spPr>
          <a:xfrm>
            <a:off x="0" y="-19"/>
            <a:ext cx="9144000" cy="5147878"/>
          </a:xfrm>
          <a:custGeom>
            <a:avLst/>
            <a:gdLst/>
            <a:ahLst/>
            <a:cxnLst/>
            <a:rect l="l" t="t" r="r" b="b"/>
            <a:pathLst>
              <a:path w="5469671" h="4202349" extrusionOk="0">
                <a:moveTo>
                  <a:pt x="3641261" y="4202349"/>
                </a:moveTo>
                <a:lnTo>
                  <a:pt x="0" y="4202349"/>
                </a:lnTo>
                <a:lnTo>
                  <a:pt x="0" y="0"/>
                </a:lnTo>
                <a:lnTo>
                  <a:pt x="5469672" y="0"/>
                </a:lnTo>
                <a:lnTo>
                  <a:pt x="3641261" y="4202349"/>
                </a:lnTo>
                <a:close/>
              </a:path>
            </a:pathLst>
          </a:custGeom>
          <a:solidFill>
            <a:schemeClr val="bg1">
              <a:alpha val="86030"/>
            </a:schemeClr>
          </a:solidFill>
          <a:ln>
            <a:noFill/>
          </a:ln>
          <a:effectLst>
            <a:outerShdw dist="9525" algn="bl" rotWithShape="0">
              <a:schemeClr val="lt1">
                <a:alpha val="2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47;p8"/>
          <p:cNvSpPr txBox="1">
            <a:spLocks noGrp="1"/>
          </p:cNvSpPr>
          <p:nvPr>
            <p:ph type="title" hasCustomPrompt="1"/>
          </p:nvPr>
        </p:nvSpPr>
        <p:spPr>
          <a:xfrm>
            <a:off x="457199" y="587675"/>
            <a:ext cx="7572615" cy="7188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a:latin typeface="+mj-l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GB"/>
              <a:t>Click to add title</a:t>
            </a:r>
            <a:endParaRPr/>
          </a:p>
        </p:txBody>
      </p:sp>
      <p:sp>
        <p:nvSpPr>
          <p:cNvPr id="51" name="Google Shape;51;p8"/>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8" name="Picture 7" descr="A picture containing text, clipart&#10;&#10;Description automatically generated">
            <a:extLst>
              <a:ext uri="{FF2B5EF4-FFF2-40B4-BE49-F238E27FC236}">
                <a16:creationId xmlns:a16="http://schemas.microsoft.com/office/drawing/2014/main" id="{159D9CEA-925F-44C3-A0F7-1394DB0F59AC}"/>
              </a:ext>
            </a:extLst>
          </p:cNvPr>
          <p:cNvPicPr>
            <a:picLocks noChangeAspect="1"/>
          </p:cNvPicPr>
          <p:nvPr/>
        </p:nvPicPr>
        <p:blipFill>
          <a:blip r:embed="rId3" cstate="screen">
            <a:alphaModFix amt="50000"/>
            <a:extLst>
              <a:ext uri="{28A0092B-C50C-407E-A947-70E740481C1C}">
                <a14:useLocalDpi xmlns:a14="http://schemas.microsoft.com/office/drawing/2010/main"/>
              </a:ext>
            </a:extLst>
          </a:blip>
          <a:stretch>
            <a:fillRect/>
          </a:stretch>
        </p:blipFill>
        <p:spPr>
          <a:xfrm>
            <a:off x="8263443" y="119540"/>
            <a:ext cx="720000" cy="720000"/>
          </a:xfrm>
          <a:prstGeom prst="rect">
            <a:avLst/>
          </a:prstGeom>
        </p:spPr>
      </p:pic>
      <p:sp>
        <p:nvSpPr>
          <p:cNvPr id="9" name="Google Shape;48;p8">
            <a:extLst>
              <a:ext uri="{FF2B5EF4-FFF2-40B4-BE49-F238E27FC236}">
                <a16:creationId xmlns:a16="http://schemas.microsoft.com/office/drawing/2014/main" id="{D866890B-526B-4175-B733-8B46DCF35EA7}"/>
              </a:ext>
            </a:extLst>
          </p:cNvPr>
          <p:cNvSpPr txBox="1">
            <a:spLocks noGrp="1"/>
          </p:cNvSpPr>
          <p:nvPr>
            <p:ph type="body" idx="1" hasCustomPrompt="1"/>
          </p:nvPr>
        </p:nvSpPr>
        <p:spPr>
          <a:xfrm>
            <a:off x="457200" y="1421050"/>
            <a:ext cx="5756981" cy="3283800"/>
          </a:xfrm>
          <a:prstGeom prst="rect">
            <a:avLst/>
          </a:prstGeom>
        </p:spPr>
        <p:txBody>
          <a:bodyPr spcFirstLastPara="1" wrap="square" lIns="72000" tIns="0" rIns="72000" bIns="0" anchor="t" anchorCtr="0">
            <a:noAutofit/>
          </a:bodyPr>
          <a:lstStyle>
            <a:lvl1pPr marL="457189" lvl="0" indent="-323842" rtl="0">
              <a:spcBef>
                <a:spcPts val="600"/>
              </a:spcBef>
              <a:spcAft>
                <a:spcPts val="0"/>
              </a:spcAft>
              <a:buSzPts val="1500"/>
              <a:buFont typeface="Arial" panose="020B0604020202020204" pitchFamily="34" charset="0"/>
              <a:buChar char="▲"/>
              <a:defRPr sz="1500">
                <a:solidFill>
                  <a:schemeClr val="tx1"/>
                </a:solidFill>
                <a:latin typeface="+mn-lt"/>
              </a:defRPr>
            </a:lvl1pPr>
            <a:lvl2pPr marL="914378" lvl="1" indent="-323842" rtl="0">
              <a:spcBef>
                <a:spcPts val="0"/>
              </a:spcBef>
              <a:spcAft>
                <a:spcPts val="0"/>
              </a:spcAft>
              <a:buSzPts val="1500"/>
              <a:buChar char="-"/>
              <a:defRPr sz="1500"/>
            </a:lvl2pPr>
            <a:lvl3pPr marL="1371566" lvl="2" indent="-323842" rtl="0">
              <a:spcBef>
                <a:spcPts val="0"/>
              </a:spcBef>
              <a:spcAft>
                <a:spcPts val="0"/>
              </a:spcAft>
              <a:buSzPts val="1500"/>
              <a:buChar char="-"/>
              <a:defRPr sz="1500"/>
            </a:lvl3pPr>
            <a:lvl4pPr marL="1828754" lvl="3" indent="-323842" rtl="0">
              <a:spcBef>
                <a:spcPts val="0"/>
              </a:spcBef>
              <a:spcAft>
                <a:spcPts val="0"/>
              </a:spcAft>
              <a:buSzPts val="1500"/>
              <a:buChar char="-"/>
              <a:defRPr sz="1500"/>
            </a:lvl4pPr>
            <a:lvl5pPr marL="2285943" lvl="4" indent="-323842" rtl="0">
              <a:spcBef>
                <a:spcPts val="0"/>
              </a:spcBef>
              <a:spcAft>
                <a:spcPts val="0"/>
              </a:spcAft>
              <a:buSzPts val="1500"/>
              <a:buChar char="○"/>
              <a:defRPr sz="1500"/>
            </a:lvl5pPr>
            <a:lvl6pPr marL="2743132" lvl="5" indent="-323842" rtl="0">
              <a:spcBef>
                <a:spcPts val="0"/>
              </a:spcBef>
              <a:spcAft>
                <a:spcPts val="0"/>
              </a:spcAft>
              <a:buSzPts val="1500"/>
              <a:buChar char="■"/>
              <a:defRPr sz="1500"/>
            </a:lvl6pPr>
            <a:lvl7pPr marL="3200320" lvl="6" indent="-323842" rtl="0">
              <a:spcBef>
                <a:spcPts val="0"/>
              </a:spcBef>
              <a:spcAft>
                <a:spcPts val="0"/>
              </a:spcAft>
              <a:buSzPts val="1500"/>
              <a:buChar char="●"/>
              <a:defRPr sz="1500"/>
            </a:lvl7pPr>
            <a:lvl8pPr marL="3657509" lvl="7" indent="-323842" rtl="0">
              <a:spcBef>
                <a:spcPts val="0"/>
              </a:spcBef>
              <a:spcAft>
                <a:spcPts val="0"/>
              </a:spcAft>
              <a:buSzPts val="1500"/>
              <a:buChar char="○"/>
              <a:defRPr sz="1500"/>
            </a:lvl8pPr>
            <a:lvl9pPr marL="4114697" lvl="8" indent="-323842" rtl="0">
              <a:spcBef>
                <a:spcPts val="0"/>
              </a:spcBef>
              <a:spcAft>
                <a:spcPts val="0"/>
              </a:spcAft>
              <a:buSzPts val="1500"/>
              <a:buChar char="■"/>
              <a:defRPr sz="1500"/>
            </a:lvl9pPr>
          </a:lstStyle>
          <a:p>
            <a:r>
              <a:rPr lang="en-GB"/>
              <a:t>Click to add text</a:t>
            </a:r>
          </a:p>
          <a:p>
            <a:endParaRPr/>
          </a:p>
        </p:txBody>
      </p:sp>
    </p:spTree>
    <p:extLst>
      <p:ext uri="{BB962C8B-B14F-4D97-AF65-F5344CB8AC3E}">
        <p14:creationId xmlns:p14="http://schemas.microsoft.com/office/powerpoint/2010/main" val="30834168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69548-C753-462A-B702-23E78996ACC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7825CC4-8412-4280-ABBC-7EB7BC286B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2B4214F-9D30-4309-951B-7D3780A92EC2}"/>
              </a:ext>
            </a:extLst>
          </p:cNvPr>
          <p:cNvSpPr>
            <a:spLocks noGrp="1"/>
          </p:cNvSpPr>
          <p:nvPr>
            <p:ph type="dt" sz="half" idx="10"/>
          </p:nvPr>
        </p:nvSpPr>
        <p:spPr/>
        <p:txBody>
          <a:bodyPr/>
          <a:lstStyle/>
          <a:p>
            <a:fld id="{E1295F96-C890-44D7-8269-32665E06CB59}" type="datetimeFigureOut">
              <a:rPr lang="en-GB" smtClean="0"/>
              <a:t>15/04/2026</a:t>
            </a:fld>
            <a:endParaRPr lang="en-GB"/>
          </a:p>
        </p:txBody>
      </p:sp>
      <p:sp>
        <p:nvSpPr>
          <p:cNvPr id="5" name="Footer Placeholder 4">
            <a:extLst>
              <a:ext uri="{FF2B5EF4-FFF2-40B4-BE49-F238E27FC236}">
                <a16:creationId xmlns:a16="http://schemas.microsoft.com/office/drawing/2014/main" id="{A224CD21-A34D-497B-90B9-316079F834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7E1976A-E3C7-4B38-B2D1-C623DF4CA0AE}"/>
              </a:ext>
            </a:extLst>
          </p:cNvPr>
          <p:cNvSpPr>
            <a:spLocks noGrp="1"/>
          </p:cNvSpPr>
          <p:nvPr>
            <p:ph type="sldNum" sz="quarter" idx="12"/>
          </p:nvPr>
        </p:nvSpPr>
        <p:spPr/>
        <p:txBody>
          <a:bodyPr/>
          <a:lstStyle/>
          <a:p>
            <a:fld id="{A015BB58-69EC-4E53-821D-9165A1B87564}" type="slidenum">
              <a:rPr lang="en-GB" smtClean="0"/>
              <a:t>‹#›</a:t>
            </a:fld>
            <a:endParaRPr lang="en-GB"/>
          </a:p>
        </p:txBody>
      </p:sp>
    </p:spTree>
    <p:extLst>
      <p:ext uri="{BB962C8B-B14F-4D97-AF65-F5344CB8AC3E}">
        <p14:creationId xmlns:p14="http://schemas.microsoft.com/office/powerpoint/2010/main" val="12884287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C7F00-9163-49E6-AF97-DB3D24BF4A06}"/>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EEEB7CA-CE96-4265-9712-2AEC3F3F55D0}"/>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4CFF3C-31A7-44D2-8C30-DDEDA5AB1841}"/>
              </a:ext>
            </a:extLst>
          </p:cNvPr>
          <p:cNvSpPr>
            <a:spLocks noGrp="1"/>
          </p:cNvSpPr>
          <p:nvPr>
            <p:ph type="dt" sz="half" idx="10"/>
          </p:nvPr>
        </p:nvSpPr>
        <p:spPr/>
        <p:txBody>
          <a:bodyPr/>
          <a:lstStyle/>
          <a:p>
            <a:fld id="{E1295F96-C890-44D7-8269-32665E06CB59}" type="datetimeFigureOut">
              <a:rPr lang="en-GB" smtClean="0"/>
              <a:t>15/04/2026</a:t>
            </a:fld>
            <a:endParaRPr lang="en-GB"/>
          </a:p>
        </p:txBody>
      </p:sp>
      <p:sp>
        <p:nvSpPr>
          <p:cNvPr id="5" name="Footer Placeholder 4">
            <a:extLst>
              <a:ext uri="{FF2B5EF4-FFF2-40B4-BE49-F238E27FC236}">
                <a16:creationId xmlns:a16="http://schemas.microsoft.com/office/drawing/2014/main" id="{C6094DBA-9DC6-4F43-9133-633E5725B3D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F8810FE-95DA-4DB7-B315-CAE56891C3CD}"/>
              </a:ext>
            </a:extLst>
          </p:cNvPr>
          <p:cNvSpPr>
            <a:spLocks noGrp="1"/>
          </p:cNvSpPr>
          <p:nvPr>
            <p:ph type="sldNum" sz="quarter" idx="12"/>
          </p:nvPr>
        </p:nvSpPr>
        <p:spPr/>
        <p:txBody>
          <a:bodyPr/>
          <a:lstStyle/>
          <a:p>
            <a:fld id="{A015BB58-69EC-4E53-821D-9165A1B87564}" type="slidenum">
              <a:rPr lang="en-GB" smtClean="0"/>
              <a:t>‹#›</a:t>
            </a:fld>
            <a:endParaRPr lang="en-GB"/>
          </a:p>
        </p:txBody>
      </p:sp>
    </p:spTree>
    <p:extLst>
      <p:ext uri="{BB962C8B-B14F-4D97-AF65-F5344CB8AC3E}">
        <p14:creationId xmlns:p14="http://schemas.microsoft.com/office/powerpoint/2010/main" val="9194299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6250B-D2E6-4BF9-8106-19EC7EE5A07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938BA77-91C9-4EF5-B795-F8A4FB56730F}"/>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900011A-E56B-468F-8308-272976F005B5}"/>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986622F-0FFB-49C5-AFDB-C61713CE6B87}"/>
              </a:ext>
            </a:extLst>
          </p:cNvPr>
          <p:cNvSpPr>
            <a:spLocks noGrp="1"/>
          </p:cNvSpPr>
          <p:nvPr>
            <p:ph type="dt" sz="half" idx="10"/>
          </p:nvPr>
        </p:nvSpPr>
        <p:spPr/>
        <p:txBody>
          <a:bodyPr/>
          <a:lstStyle/>
          <a:p>
            <a:fld id="{E1295F96-C890-44D7-8269-32665E06CB59}" type="datetimeFigureOut">
              <a:rPr lang="en-GB" smtClean="0"/>
              <a:t>15/04/2026</a:t>
            </a:fld>
            <a:endParaRPr lang="en-GB"/>
          </a:p>
        </p:txBody>
      </p:sp>
      <p:sp>
        <p:nvSpPr>
          <p:cNvPr id="6" name="Footer Placeholder 5">
            <a:extLst>
              <a:ext uri="{FF2B5EF4-FFF2-40B4-BE49-F238E27FC236}">
                <a16:creationId xmlns:a16="http://schemas.microsoft.com/office/drawing/2014/main" id="{30059D98-8A1E-4615-98E9-784D5FC0F7E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971F4DE-003A-4163-9C1F-9ADC27243FFB}"/>
              </a:ext>
            </a:extLst>
          </p:cNvPr>
          <p:cNvSpPr>
            <a:spLocks noGrp="1"/>
          </p:cNvSpPr>
          <p:nvPr>
            <p:ph type="sldNum" sz="quarter" idx="12"/>
          </p:nvPr>
        </p:nvSpPr>
        <p:spPr/>
        <p:txBody>
          <a:bodyPr/>
          <a:lstStyle/>
          <a:p>
            <a:fld id="{A015BB58-69EC-4E53-821D-9165A1B87564}" type="slidenum">
              <a:rPr lang="en-GB" smtClean="0"/>
              <a:t>‹#›</a:t>
            </a:fld>
            <a:endParaRPr lang="en-GB"/>
          </a:p>
        </p:txBody>
      </p:sp>
    </p:spTree>
    <p:extLst>
      <p:ext uri="{BB962C8B-B14F-4D97-AF65-F5344CB8AC3E}">
        <p14:creationId xmlns:p14="http://schemas.microsoft.com/office/powerpoint/2010/main" val="428400245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8B29F-D28E-4AF3-B598-B80A906EF37F}"/>
              </a:ext>
            </a:extLst>
          </p:cNvPr>
          <p:cNvSpPr>
            <a:spLocks noGrp="1"/>
          </p:cNvSpPr>
          <p:nvPr>
            <p:ph type="title"/>
          </p:nvPr>
        </p:nvSpPr>
        <p:spPr>
          <a:xfrm>
            <a:off x="629841" y="273844"/>
            <a:ext cx="7886700" cy="994172"/>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8E39BD9-E01A-4E1D-BB9E-0131BB00F61F}"/>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3163BDE-11F2-4555-A831-39A18C212380}"/>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9670582-041F-4740-953B-116E56C384A7}"/>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19FE5113-3C4D-4EFB-B97C-91FEF50BAB2C}"/>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D060CC2-6B2C-42B7-9B39-F523ED630448}"/>
              </a:ext>
            </a:extLst>
          </p:cNvPr>
          <p:cNvSpPr>
            <a:spLocks noGrp="1"/>
          </p:cNvSpPr>
          <p:nvPr>
            <p:ph type="dt" sz="half" idx="10"/>
          </p:nvPr>
        </p:nvSpPr>
        <p:spPr/>
        <p:txBody>
          <a:bodyPr/>
          <a:lstStyle/>
          <a:p>
            <a:fld id="{E1295F96-C890-44D7-8269-32665E06CB59}" type="datetimeFigureOut">
              <a:rPr lang="en-GB" smtClean="0"/>
              <a:t>15/04/2026</a:t>
            </a:fld>
            <a:endParaRPr lang="en-GB"/>
          </a:p>
        </p:txBody>
      </p:sp>
      <p:sp>
        <p:nvSpPr>
          <p:cNvPr id="8" name="Footer Placeholder 7">
            <a:extLst>
              <a:ext uri="{FF2B5EF4-FFF2-40B4-BE49-F238E27FC236}">
                <a16:creationId xmlns:a16="http://schemas.microsoft.com/office/drawing/2014/main" id="{7A258513-43AD-481C-BB75-998390B46B1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EBECC0E-C68E-43F3-9AFF-DBE0C48492A5}"/>
              </a:ext>
            </a:extLst>
          </p:cNvPr>
          <p:cNvSpPr>
            <a:spLocks noGrp="1"/>
          </p:cNvSpPr>
          <p:nvPr>
            <p:ph type="sldNum" sz="quarter" idx="12"/>
          </p:nvPr>
        </p:nvSpPr>
        <p:spPr/>
        <p:txBody>
          <a:bodyPr/>
          <a:lstStyle/>
          <a:p>
            <a:fld id="{A015BB58-69EC-4E53-821D-9165A1B87564}" type="slidenum">
              <a:rPr lang="en-GB" smtClean="0"/>
              <a:t>‹#›</a:t>
            </a:fld>
            <a:endParaRPr lang="en-GB"/>
          </a:p>
        </p:txBody>
      </p:sp>
    </p:spTree>
    <p:extLst>
      <p:ext uri="{BB962C8B-B14F-4D97-AF65-F5344CB8AC3E}">
        <p14:creationId xmlns:p14="http://schemas.microsoft.com/office/powerpoint/2010/main" val="235392075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B2FC2-2150-4604-98C2-EB3A0C46D53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2B8B908-A45F-4458-B8BA-4DB0AF74D030}"/>
              </a:ext>
            </a:extLst>
          </p:cNvPr>
          <p:cNvSpPr>
            <a:spLocks noGrp="1"/>
          </p:cNvSpPr>
          <p:nvPr>
            <p:ph type="dt" sz="half" idx="10"/>
          </p:nvPr>
        </p:nvSpPr>
        <p:spPr/>
        <p:txBody>
          <a:bodyPr/>
          <a:lstStyle/>
          <a:p>
            <a:fld id="{E1295F96-C890-44D7-8269-32665E06CB59}" type="datetimeFigureOut">
              <a:rPr lang="en-GB" smtClean="0"/>
              <a:t>15/04/2026</a:t>
            </a:fld>
            <a:endParaRPr lang="en-GB"/>
          </a:p>
        </p:txBody>
      </p:sp>
      <p:sp>
        <p:nvSpPr>
          <p:cNvPr id="4" name="Footer Placeholder 3">
            <a:extLst>
              <a:ext uri="{FF2B5EF4-FFF2-40B4-BE49-F238E27FC236}">
                <a16:creationId xmlns:a16="http://schemas.microsoft.com/office/drawing/2014/main" id="{A2282010-B4E4-403A-81F4-6C51A8639B3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DBAA9F3-1273-4FCA-BF66-6744BBF55AE8}"/>
              </a:ext>
            </a:extLst>
          </p:cNvPr>
          <p:cNvSpPr>
            <a:spLocks noGrp="1"/>
          </p:cNvSpPr>
          <p:nvPr>
            <p:ph type="sldNum" sz="quarter" idx="12"/>
          </p:nvPr>
        </p:nvSpPr>
        <p:spPr/>
        <p:txBody>
          <a:bodyPr/>
          <a:lstStyle/>
          <a:p>
            <a:fld id="{A015BB58-69EC-4E53-821D-9165A1B87564}" type="slidenum">
              <a:rPr lang="en-GB" smtClean="0"/>
              <a:t>‹#›</a:t>
            </a:fld>
            <a:endParaRPr lang="en-GB"/>
          </a:p>
        </p:txBody>
      </p:sp>
    </p:spTree>
    <p:extLst>
      <p:ext uri="{BB962C8B-B14F-4D97-AF65-F5344CB8AC3E}">
        <p14:creationId xmlns:p14="http://schemas.microsoft.com/office/powerpoint/2010/main" val="34802435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E06297-94AD-4E88-9B44-7D24F00C0416}"/>
              </a:ext>
            </a:extLst>
          </p:cNvPr>
          <p:cNvSpPr>
            <a:spLocks noGrp="1"/>
          </p:cNvSpPr>
          <p:nvPr>
            <p:ph type="dt" sz="half" idx="10"/>
          </p:nvPr>
        </p:nvSpPr>
        <p:spPr/>
        <p:txBody>
          <a:bodyPr/>
          <a:lstStyle/>
          <a:p>
            <a:fld id="{E1295F96-C890-44D7-8269-32665E06CB59}" type="datetimeFigureOut">
              <a:rPr lang="en-GB" smtClean="0"/>
              <a:t>15/04/2026</a:t>
            </a:fld>
            <a:endParaRPr lang="en-GB"/>
          </a:p>
        </p:txBody>
      </p:sp>
      <p:sp>
        <p:nvSpPr>
          <p:cNvPr id="3" name="Footer Placeholder 2">
            <a:extLst>
              <a:ext uri="{FF2B5EF4-FFF2-40B4-BE49-F238E27FC236}">
                <a16:creationId xmlns:a16="http://schemas.microsoft.com/office/drawing/2014/main" id="{F20E6133-98AD-422E-BD40-E657D61CF26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2AAA03C-B6FE-4B45-983C-050ECE083451}"/>
              </a:ext>
            </a:extLst>
          </p:cNvPr>
          <p:cNvSpPr>
            <a:spLocks noGrp="1"/>
          </p:cNvSpPr>
          <p:nvPr>
            <p:ph type="sldNum" sz="quarter" idx="12"/>
          </p:nvPr>
        </p:nvSpPr>
        <p:spPr/>
        <p:txBody>
          <a:bodyPr/>
          <a:lstStyle/>
          <a:p>
            <a:fld id="{A015BB58-69EC-4E53-821D-9165A1B87564}" type="slidenum">
              <a:rPr lang="en-GB" smtClean="0"/>
              <a:t>‹#›</a:t>
            </a:fld>
            <a:endParaRPr lang="en-GB"/>
          </a:p>
        </p:txBody>
      </p:sp>
    </p:spTree>
    <p:extLst>
      <p:ext uri="{BB962C8B-B14F-4D97-AF65-F5344CB8AC3E}">
        <p14:creationId xmlns:p14="http://schemas.microsoft.com/office/powerpoint/2010/main" val="331251779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32F22-2E6B-4907-9B21-39916E02304F}"/>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7948FA6-565A-4A02-9978-D8AEC98C3DC7}"/>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D03E7AC-A1AF-4806-A5CC-EF7C608F647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D66DED1-08BA-4AF3-AE7D-E6C7D1BCED1B}"/>
              </a:ext>
            </a:extLst>
          </p:cNvPr>
          <p:cNvSpPr>
            <a:spLocks noGrp="1"/>
          </p:cNvSpPr>
          <p:nvPr>
            <p:ph type="dt" sz="half" idx="10"/>
          </p:nvPr>
        </p:nvSpPr>
        <p:spPr/>
        <p:txBody>
          <a:bodyPr/>
          <a:lstStyle/>
          <a:p>
            <a:fld id="{E1295F96-C890-44D7-8269-32665E06CB59}" type="datetimeFigureOut">
              <a:rPr lang="en-GB" smtClean="0"/>
              <a:t>15/04/2026</a:t>
            </a:fld>
            <a:endParaRPr lang="en-GB"/>
          </a:p>
        </p:txBody>
      </p:sp>
      <p:sp>
        <p:nvSpPr>
          <p:cNvPr id="6" name="Footer Placeholder 5">
            <a:extLst>
              <a:ext uri="{FF2B5EF4-FFF2-40B4-BE49-F238E27FC236}">
                <a16:creationId xmlns:a16="http://schemas.microsoft.com/office/drawing/2014/main" id="{4890AEB0-0E07-44F6-9DB1-3D42D063376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6982C66-E29E-4F22-9758-D50C520A2A7E}"/>
              </a:ext>
            </a:extLst>
          </p:cNvPr>
          <p:cNvSpPr>
            <a:spLocks noGrp="1"/>
          </p:cNvSpPr>
          <p:nvPr>
            <p:ph type="sldNum" sz="quarter" idx="12"/>
          </p:nvPr>
        </p:nvSpPr>
        <p:spPr/>
        <p:txBody>
          <a:bodyPr/>
          <a:lstStyle/>
          <a:p>
            <a:fld id="{A015BB58-69EC-4E53-821D-9165A1B87564}" type="slidenum">
              <a:rPr lang="en-GB" smtClean="0"/>
              <a:t>‹#›</a:t>
            </a:fld>
            <a:endParaRPr lang="en-GB"/>
          </a:p>
        </p:txBody>
      </p:sp>
    </p:spTree>
    <p:extLst>
      <p:ext uri="{BB962C8B-B14F-4D97-AF65-F5344CB8AC3E}">
        <p14:creationId xmlns:p14="http://schemas.microsoft.com/office/powerpoint/2010/main" val="61128200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598C8-B02A-4C9C-B2A2-7B9214C47053}"/>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1D97AF0-CB32-4EAB-B6B8-C597BDE66410}"/>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94FFD77C-166E-4330-9EE6-54DA09191E1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6725447-9F13-438C-8168-CA68C3507B57}"/>
              </a:ext>
            </a:extLst>
          </p:cNvPr>
          <p:cNvSpPr>
            <a:spLocks noGrp="1"/>
          </p:cNvSpPr>
          <p:nvPr>
            <p:ph type="dt" sz="half" idx="10"/>
          </p:nvPr>
        </p:nvSpPr>
        <p:spPr/>
        <p:txBody>
          <a:bodyPr/>
          <a:lstStyle/>
          <a:p>
            <a:fld id="{E1295F96-C890-44D7-8269-32665E06CB59}" type="datetimeFigureOut">
              <a:rPr lang="en-GB" smtClean="0"/>
              <a:t>15/04/2026</a:t>
            </a:fld>
            <a:endParaRPr lang="en-GB"/>
          </a:p>
        </p:txBody>
      </p:sp>
      <p:sp>
        <p:nvSpPr>
          <p:cNvPr id="6" name="Footer Placeholder 5">
            <a:extLst>
              <a:ext uri="{FF2B5EF4-FFF2-40B4-BE49-F238E27FC236}">
                <a16:creationId xmlns:a16="http://schemas.microsoft.com/office/drawing/2014/main" id="{EFE04446-68BB-4666-8647-4C0FD04C1D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7BA2E97-F2D1-4096-9B12-D8E793913E91}"/>
              </a:ext>
            </a:extLst>
          </p:cNvPr>
          <p:cNvSpPr>
            <a:spLocks noGrp="1"/>
          </p:cNvSpPr>
          <p:nvPr>
            <p:ph type="sldNum" sz="quarter" idx="12"/>
          </p:nvPr>
        </p:nvSpPr>
        <p:spPr/>
        <p:txBody>
          <a:bodyPr/>
          <a:lstStyle/>
          <a:p>
            <a:fld id="{A015BB58-69EC-4E53-821D-9165A1B87564}" type="slidenum">
              <a:rPr lang="en-GB" smtClean="0"/>
              <a:t>‹#›</a:t>
            </a:fld>
            <a:endParaRPr lang="en-GB"/>
          </a:p>
        </p:txBody>
      </p:sp>
    </p:spTree>
    <p:extLst>
      <p:ext uri="{BB962C8B-B14F-4D97-AF65-F5344CB8AC3E}">
        <p14:creationId xmlns:p14="http://schemas.microsoft.com/office/powerpoint/2010/main" val="151558053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C53BE-A31F-436F-B65D-9F8E1B3A41E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A6BF6A8-AE05-4634-8633-54C81EFF92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AFC9DB4-60C8-4A86-9A37-5B0AB31D6ACA}"/>
              </a:ext>
            </a:extLst>
          </p:cNvPr>
          <p:cNvSpPr>
            <a:spLocks noGrp="1"/>
          </p:cNvSpPr>
          <p:nvPr>
            <p:ph type="dt" sz="half" idx="10"/>
          </p:nvPr>
        </p:nvSpPr>
        <p:spPr/>
        <p:txBody>
          <a:bodyPr/>
          <a:lstStyle/>
          <a:p>
            <a:fld id="{E1295F96-C890-44D7-8269-32665E06CB59}" type="datetimeFigureOut">
              <a:rPr lang="en-GB" smtClean="0"/>
              <a:t>15/04/2026</a:t>
            </a:fld>
            <a:endParaRPr lang="en-GB"/>
          </a:p>
        </p:txBody>
      </p:sp>
      <p:sp>
        <p:nvSpPr>
          <p:cNvPr id="5" name="Footer Placeholder 4">
            <a:extLst>
              <a:ext uri="{FF2B5EF4-FFF2-40B4-BE49-F238E27FC236}">
                <a16:creationId xmlns:a16="http://schemas.microsoft.com/office/drawing/2014/main" id="{81F58EDB-A6F6-46CB-8CF6-65446DB8D5D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03C56C4-7C10-48B5-8BB1-97D06D4498D4}"/>
              </a:ext>
            </a:extLst>
          </p:cNvPr>
          <p:cNvSpPr>
            <a:spLocks noGrp="1"/>
          </p:cNvSpPr>
          <p:nvPr>
            <p:ph type="sldNum" sz="quarter" idx="12"/>
          </p:nvPr>
        </p:nvSpPr>
        <p:spPr/>
        <p:txBody>
          <a:bodyPr/>
          <a:lstStyle/>
          <a:p>
            <a:fld id="{A015BB58-69EC-4E53-821D-9165A1B87564}" type="slidenum">
              <a:rPr lang="en-GB" smtClean="0"/>
              <a:t>‹#›</a:t>
            </a:fld>
            <a:endParaRPr lang="en-GB"/>
          </a:p>
        </p:txBody>
      </p:sp>
    </p:spTree>
    <p:extLst>
      <p:ext uri="{BB962C8B-B14F-4D97-AF65-F5344CB8AC3E}">
        <p14:creationId xmlns:p14="http://schemas.microsoft.com/office/powerpoint/2010/main" val="408825237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5D7688-60B3-4F4C-81E0-D3AD8BEA227B}"/>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DB8F24B-046A-40FB-9E58-A3DB110B7146}"/>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B22B948-15C2-4A5F-B114-2C9BB003EA10}"/>
              </a:ext>
            </a:extLst>
          </p:cNvPr>
          <p:cNvSpPr>
            <a:spLocks noGrp="1"/>
          </p:cNvSpPr>
          <p:nvPr>
            <p:ph type="dt" sz="half" idx="10"/>
          </p:nvPr>
        </p:nvSpPr>
        <p:spPr/>
        <p:txBody>
          <a:bodyPr/>
          <a:lstStyle/>
          <a:p>
            <a:fld id="{E1295F96-C890-44D7-8269-32665E06CB59}" type="datetimeFigureOut">
              <a:rPr lang="en-GB" smtClean="0"/>
              <a:t>15/04/2026</a:t>
            </a:fld>
            <a:endParaRPr lang="en-GB"/>
          </a:p>
        </p:txBody>
      </p:sp>
      <p:sp>
        <p:nvSpPr>
          <p:cNvPr id="5" name="Footer Placeholder 4">
            <a:extLst>
              <a:ext uri="{FF2B5EF4-FFF2-40B4-BE49-F238E27FC236}">
                <a16:creationId xmlns:a16="http://schemas.microsoft.com/office/drawing/2014/main" id="{93313402-1C28-42C1-8458-D4F1894776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7C8977C-7118-4682-B57F-9A0585519517}"/>
              </a:ext>
            </a:extLst>
          </p:cNvPr>
          <p:cNvSpPr>
            <a:spLocks noGrp="1"/>
          </p:cNvSpPr>
          <p:nvPr>
            <p:ph type="sldNum" sz="quarter" idx="12"/>
          </p:nvPr>
        </p:nvSpPr>
        <p:spPr/>
        <p:txBody>
          <a:bodyPr/>
          <a:lstStyle/>
          <a:p>
            <a:fld id="{A015BB58-69EC-4E53-821D-9165A1B87564}" type="slidenum">
              <a:rPr lang="en-GB" smtClean="0"/>
              <a:t>‹#›</a:t>
            </a:fld>
            <a:endParaRPr lang="en-GB"/>
          </a:p>
        </p:txBody>
      </p:sp>
    </p:spTree>
    <p:extLst>
      <p:ext uri="{BB962C8B-B14F-4D97-AF65-F5344CB8AC3E}">
        <p14:creationId xmlns:p14="http://schemas.microsoft.com/office/powerpoint/2010/main" val="428612888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 text light">
    <p:bg>
      <p:bgPr>
        <a:solidFill>
          <a:schemeClr val="bg1"/>
        </a:solidFill>
        <a:effectLst/>
      </p:bgPr>
    </p:bg>
    <p:spTree>
      <p:nvGrpSpPr>
        <p:cNvPr id="1" name=""/>
        <p:cNvGrpSpPr/>
        <p:nvPr/>
      </p:nvGrpSpPr>
      <p:grpSpPr>
        <a:xfrm>
          <a:off x="0" y="0"/>
          <a:ext cx="0" cy="0"/>
          <a:chOff x="0" y="0"/>
          <a:chExt cx="0" cy="0"/>
        </a:xfrm>
      </p:grpSpPr>
      <p:sp>
        <p:nvSpPr>
          <p:cNvPr id="4" name="Google Shape;67;p12">
            <a:extLst>
              <a:ext uri="{FF2B5EF4-FFF2-40B4-BE49-F238E27FC236}">
                <a16:creationId xmlns:a16="http://schemas.microsoft.com/office/drawing/2014/main" id="{BE9C7AA7-D5B5-42F7-BC3F-A74CEAA852CC}"/>
              </a:ext>
            </a:extLst>
          </p:cNvPr>
          <p:cNvSpPr/>
          <p:nvPr/>
        </p:nvSpPr>
        <p:spPr>
          <a:xfrm flipH="1">
            <a:off x="5101200" y="1"/>
            <a:ext cx="4042800" cy="5171276"/>
          </a:xfrm>
          <a:custGeom>
            <a:avLst/>
            <a:gdLst/>
            <a:ahLst/>
            <a:cxnLst/>
            <a:rect l="l" t="t" r="r" b="b"/>
            <a:pathLst>
              <a:path w="161407" h="206500" extrusionOk="0">
                <a:moveTo>
                  <a:pt x="71935" y="206500"/>
                </a:moveTo>
                <a:lnTo>
                  <a:pt x="161407" y="0"/>
                </a:lnTo>
                <a:lnTo>
                  <a:pt x="0" y="0"/>
                </a:lnTo>
                <a:lnTo>
                  <a:pt x="0" y="206143"/>
                </a:lnTo>
                <a:close/>
              </a:path>
            </a:pathLst>
          </a:custGeom>
          <a:solidFill>
            <a:srgbClr val="0F1E28">
              <a:alpha val="86030"/>
            </a:srgbClr>
          </a:solidFill>
          <a:ln>
            <a:noFill/>
          </a:ln>
          <a:effectLst>
            <a:outerShdw dist="9525" algn="bl" rotWithShape="0">
              <a:schemeClr val="lt1">
                <a:alpha val="15000"/>
              </a:schemeClr>
            </a:outerShdw>
          </a:effectLst>
        </p:spPr>
      </p:sp>
      <p:sp>
        <p:nvSpPr>
          <p:cNvPr id="2" name="Title 1">
            <a:extLst>
              <a:ext uri="{FF2B5EF4-FFF2-40B4-BE49-F238E27FC236}">
                <a16:creationId xmlns:a16="http://schemas.microsoft.com/office/drawing/2014/main" id="{2C344D3C-B4BC-4DD8-9CEE-17CD22C7736E}"/>
              </a:ext>
            </a:extLst>
          </p:cNvPr>
          <p:cNvSpPr>
            <a:spLocks noGrp="1"/>
          </p:cNvSpPr>
          <p:nvPr>
            <p:ph type="title"/>
          </p:nvPr>
        </p:nvSpPr>
        <p:spPr>
          <a:xfrm>
            <a:off x="457200" y="274639"/>
            <a:ext cx="7645686" cy="993775"/>
          </a:xfrm>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B9ED0D03-85BF-4821-8568-CA73780E6172}"/>
              </a:ext>
            </a:extLst>
          </p:cNvPr>
          <p:cNvSpPr>
            <a:spLocks noGrp="1"/>
          </p:cNvSpPr>
          <p:nvPr>
            <p:ph type="sldNum" idx="10"/>
          </p:nvPr>
        </p:nvSpPr>
        <p:spPr/>
        <p:txBody>
          <a:bodyPr/>
          <a:lstStyle/>
          <a:p>
            <a:fld id="{3BCA89E7-9EF1-466E-9B82-F01748C05CD8}" type="slidenum">
              <a:rPr lang="en-GB" smtClean="0"/>
              <a:t>‹#›</a:t>
            </a:fld>
            <a:endParaRPr lang="en-GB"/>
          </a:p>
        </p:txBody>
      </p:sp>
      <p:sp>
        <p:nvSpPr>
          <p:cNvPr id="5" name="Google Shape;21;p4">
            <a:extLst>
              <a:ext uri="{FF2B5EF4-FFF2-40B4-BE49-F238E27FC236}">
                <a16:creationId xmlns:a16="http://schemas.microsoft.com/office/drawing/2014/main" id="{6F25192C-E746-45D3-A9BB-B29BAD0CE141}"/>
              </a:ext>
            </a:extLst>
          </p:cNvPr>
          <p:cNvSpPr txBox="1">
            <a:spLocks noGrp="1"/>
          </p:cNvSpPr>
          <p:nvPr>
            <p:ph type="body" idx="1"/>
          </p:nvPr>
        </p:nvSpPr>
        <p:spPr>
          <a:xfrm>
            <a:off x="457201" y="1459966"/>
            <a:ext cx="5228985" cy="2999834"/>
          </a:xfrm>
          <a:prstGeom prst="rect">
            <a:avLst/>
          </a:prstGeom>
        </p:spPr>
        <p:txBody>
          <a:bodyPr spcFirstLastPara="1" wrap="square" lIns="0" tIns="0" rIns="0" bIns="0" anchor="t" anchorCtr="0">
            <a:noAutofit/>
          </a:bodyPr>
          <a:lstStyle>
            <a:lvl1pPr marL="457189" lvl="0" indent="-380990" algn="l" rtl="0">
              <a:spcBef>
                <a:spcPts val="600"/>
              </a:spcBef>
              <a:spcAft>
                <a:spcPts val="0"/>
              </a:spcAft>
              <a:buSzPct val="100000"/>
              <a:buFont typeface="Arial" panose="020B0604020202020204" pitchFamily="34" charset="0"/>
              <a:buChar char="▲"/>
              <a:defRPr>
                <a:solidFill>
                  <a:schemeClr val="tx1"/>
                </a:solidFill>
                <a:latin typeface="+mn-lt"/>
              </a:defRPr>
            </a:lvl1pPr>
            <a:lvl2pPr marL="914378" lvl="1" indent="-380990" algn="ctr" rtl="0">
              <a:spcBef>
                <a:spcPts val="0"/>
              </a:spcBef>
              <a:spcAft>
                <a:spcPts val="0"/>
              </a:spcAft>
              <a:buSzPts val="2400"/>
              <a:buChar char="-"/>
              <a:defRPr/>
            </a:lvl2pPr>
            <a:lvl3pPr marL="1371566" lvl="2" indent="-380990" algn="ctr" rtl="0">
              <a:spcBef>
                <a:spcPts val="0"/>
              </a:spcBef>
              <a:spcAft>
                <a:spcPts val="0"/>
              </a:spcAft>
              <a:buSzPts val="2400"/>
              <a:buChar char="-"/>
              <a:defRPr/>
            </a:lvl3pPr>
            <a:lvl4pPr marL="1828754" lvl="3" indent="-380990" algn="ctr" rtl="0">
              <a:spcBef>
                <a:spcPts val="0"/>
              </a:spcBef>
              <a:spcAft>
                <a:spcPts val="0"/>
              </a:spcAft>
              <a:buSzPts val="2400"/>
              <a:buChar char="-"/>
              <a:defRPr/>
            </a:lvl4pPr>
            <a:lvl5pPr marL="2285943" lvl="4" indent="-380990" algn="ctr" rtl="0">
              <a:spcBef>
                <a:spcPts val="0"/>
              </a:spcBef>
              <a:spcAft>
                <a:spcPts val="0"/>
              </a:spcAft>
              <a:buSzPts val="2400"/>
              <a:buChar char="○"/>
              <a:defRPr/>
            </a:lvl5pPr>
            <a:lvl6pPr marL="2743132" lvl="5" indent="-380990" algn="ctr" rtl="0">
              <a:spcBef>
                <a:spcPts val="0"/>
              </a:spcBef>
              <a:spcAft>
                <a:spcPts val="0"/>
              </a:spcAft>
              <a:buSzPts val="2400"/>
              <a:buChar char="■"/>
              <a:defRPr/>
            </a:lvl6pPr>
            <a:lvl7pPr marL="3200320" lvl="6" indent="-380990" algn="ctr" rtl="0">
              <a:spcBef>
                <a:spcPts val="0"/>
              </a:spcBef>
              <a:spcAft>
                <a:spcPts val="0"/>
              </a:spcAft>
              <a:buSzPts val="2400"/>
              <a:buChar char="●"/>
              <a:defRPr/>
            </a:lvl7pPr>
            <a:lvl8pPr marL="3657509" lvl="7" indent="-380990" algn="ctr" rtl="0">
              <a:spcBef>
                <a:spcPts val="0"/>
              </a:spcBef>
              <a:spcAft>
                <a:spcPts val="0"/>
              </a:spcAft>
              <a:buSzPts val="2400"/>
              <a:buChar char="○"/>
              <a:defRPr/>
            </a:lvl8pPr>
            <a:lvl9pPr marL="4114697" lvl="8" indent="-380990" algn="ctr" rtl="0">
              <a:spcBef>
                <a:spcPts val="0"/>
              </a:spcBef>
              <a:spcAft>
                <a:spcPts val="0"/>
              </a:spcAft>
              <a:buSzPts val="2400"/>
              <a:buChar char="■"/>
              <a:defRPr/>
            </a:lvl9pPr>
          </a:lstStyle>
          <a:p>
            <a:pPr lvl="0"/>
            <a:r>
              <a:rPr lang="en-US"/>
              <a:t>Click to edit Master text styles</a:t>
            </a:r>
          </a:p>
        </p:txBody>
      </p:sp>
      <p:pic>
        <p:nvPicPr>
          <p:cNvPr id="7" name="Picture 6" descr="A picture containing text, clipart&#10;&#10;Description automatically generated">
            <a:extLst>
              <a:ext uri="{FF2B5EF4-FFF2-40B4-BE49-F238E27FC236}">
                <a16:creationId xmlns:a16="http://schemas.microsoft.com/office/drawing/2014/main" id="{9B42D7EF-171B-4A33-8BC4-F9D0C3928EB8}"/>
              </a:ext>
            </a:extLst>
          </p:cNvPr>
          <p:cNvPicPr>
            <a:picLocks noChangeAspect="1"/>
          </p:cNvPicPr>
          <p:nvPr/>
        </p:nvPicPr>
        <p:blipFill>
          <a:blip r:embed="rId2" cstate="screen">
            <a:alphaModFix amt="50000"/>
            <a:extLst>
              <a:ext uri="{28A0092B-C50C-407E-A947-70E740481C1C}">
                <a14:useLocalDpi xmlns:a14="http://schemas.microsoft.com/office/drawing/2010/main"/>
              </a:ext>
            </a:extLst>
          </a:blip>
          <a:stretch>
            <a:fillRect/>
          </a:stretch>
        </p:blipFill>
        <p:spPr>
          <a:xfrm>
            <a:off x="8263443" y="119540"/>
            <a:ext cx="720000" cy="720000"/>
          </a:xfrm>
          <a:prstGeom prst="rect">
            <a:avLst/>
          </a:prstGeom>
        </p:spPr>
      </p:pic>
    </p:spTree>
    <p:extLst>
      <p:ext uri="{BB962C8B-B14F-4D97-AF65-F5344CB8AC3E}">
        <p14:creationId xmlns:p14="http://schemas.microsoft.com/office/powerpoint/2010/main" val="1279567880"/>
      </p:ext>
    </p:extLst>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3 columns">
  <p:cSld name="1_Title + 3 columns">
    <p:bg>
      <p:bgPr>
        <a:blipFill dpi="0" rotWithShape="1">
          <a:blip r:embed="rId2">
            <a:duotone>
              <a:prstClr val="black"/>
              <a:schemeClr val="accent3">
                <a:tint val="45000"/>
                <a:satMod val="400000"/>
              </a:schemeClr>
            </a:duotone>
          </a:blip>
          <a:srcRect/>
          <a:stretch>
            <a:fillRect t="-9000" b="-9000"/>
          </a:stretch>
        </a:blipFill>
        <a:effectLst/>
      </p:bgPr>
    </p:bg>
    <p:spTree>
      <p:nvGrpSpPr>
        <p:cNvPr id="1" name="Shape 44"/>
        <p:cNvGrpSpPr/>
        <p:nvPr/>
      </p:nvGrpSpPr>
      <p:grpSpPr>
        <a:xfrm>
          <a:off x="0" y="0"/>
          <a:ext cx="0" cy="0"/>
          <a:chOff x="0" y="0"/>
          <a:chExt cx="0" cy="0"/>
        </a:xfrm>
      </p:grpSpPr>
      <p:sp>
        <p:nvSpPr>
          <p:cNvPr id="45" name="Google Shape;45;p8"/>
          <p:cNvSpPr/>
          <p:nvPr/>
        </p:nvSpPr>
        <p:spPr>
          <a:xfrm>
            <a:off x="0" y="-19"/>
            <a:ext cx="9144000" cy="5147878"/>
          </a:xfrm>
          <a:custGeom>
            <a:avLst/>
            <a:gdLst/>
            <a:ahLst/>
            <a:cxnLst/>
            <a:rect l="l" t="t" r="r" b="b"/>
            <a:pathLst>
              <a:path w="5469671" h="4202349" extrusionOk="0">
                <a:moveTo>
                  <a:pt x="3641261" y="4202349"/>
                </a:moveTo>
                <a:lnTo>
                  <a:pt x="0" y="4202349"/>
                </a:lnTo>
                <a:lnTo>
                  <a:pt x="0" y="0"/>
                </a:lnTo>
                <a:lnTo>
                  <a:pt x="5469672" y="0"/>
                </a:lnTo>
                <a:lnTo>
                  <a:pt x="3641261" y="4202349"/>
                </a:lnTo>
                <a:close/>
              </a:path>
            </a:pathLst>
          </a:custGeom>
          <a:solidFill>
            <a:srgbClr val="0F1E28">
              <a:alpha val="86030"/>
            </a:srgbClr>
          </a:solidFill>
          <a:ln>
            <a:noFill/>
          </a:ln>
          <a:effectLst>
            <a:outerShdw dist="9525" algn="bl" rotWithShape="0">
              <a:schemeClr val="lt1">
                <a:alpha val="2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47;p8"/>
          <p:cNvSpPr txBox="1">
            <a:spLocks noGrp="1"/>
          </p:cNvSpPr>
          <p:nvPr>
            <p:ph type="title" hasCustomPrompt="1"/>
          </p:nvPr>
        </p:nvSpPr>
        <p:spPr>
          <a:xfrm>
            <a:off x="457200" y="587675"/>
            <a:ext cx="5756982" cy="7188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a:latin typeface="+mj-l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GB"/>
              <a:t>Click to add title</a:t>
            </a:r>
            <a:endParaRPr/>
          </a:p>
        </p:txBody>
      </p:sp>
      <p:sp>
        <p:nvSpPr>
          <p:cNvPr id="51" name="Google Shape;51;p8"/>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3BCA89E7-9EF1-466E-9B82-F01748C05CD8}" type="slidenum">
              <a:rPr lang="en-GB" smtClean="0"/>
              <a:t>‹#›</a:t>
            </a:fld>
            <a:endParaRPr lang="en-GB"/>
          </a:p>
        </p:txBody>
      </p:sp>
      <p:pic>
        <p:nvPicPr>
          <p:cNvPr id="8" name="Picture 7" descr="A picture containing text, clipart&#10;&#10;Description automatically generated">
            <a:extLst>
              <a:ext uri="{FF2B5EF4-FFF2-40B4-BE49-F238E27FC236}">
                <a16:creationId xmlns:a16="http://schemas.microsoft.com/office/drawing/2014/main" id="{159D9CEA-925F-44C3-A0F7-1394DB0F59AC}"/>
              </a:ext>
            </a:extLst>
          </p:cNvPr>
          <p:cNvPicPr>
            <a:picLocks noChangeAspect="1"/>
          </p:cNvPicPr>
          <p:nvPr/>
        </p:nvPicPr>
        <p:blipFill>
          <a:blip r:embed="rId3" cstate="screen">
            <a:alphaModFix amt="50000"/>
            <a:extLst>
              <a:ext uri="{28A0092B-C50C-407E-A947-70E740481C1C}">
                <a14:useLocalDpi xmlns:a14="http://schemas.microsoft.com/office/drawing/2010/main"/>
              </a:ext>
            </a:extLst>
          </a:blip>
          <a:stretch>
            <a:fillRect/>
          </a:stretch>
        </p:blipFill>
        <p:spPr>
          <a:xfrm>
            <a:off x="8263443" y="119540"/>
            <a:ext cx="720000" cy="720000"/>
          </a:xfrm>
          <a:prstGeom prst="rect">
            <a:avLst/>
          </a:prstGeom>
        </p:spPr>
      </p:pic>
      <p:sp>
        <p:nvSpPr>
          <p:cNvPr id="9" name="Google Shape;48;p8">
            <a:extLst>
              <a:ext uri="{FF2B5EF4-FFF2-40B4-BE49-F238E27FC236}">
                <a16:creationId xmlns:a16="http://schemas.microsoft.com/office/drawing/2014/main" id="{D866890B-526B-4175-B733-8B46DCF35EA7}"/>
              </a:ext>
            </a:extLst>
          </p:cNvPr>
          <p:cNvSpPr txBox="1">
            <a:spLocks noGrp="1"/>
          </p:cNvSpPr>
          <p:nvPr>
            <p:ph type="body" idx="1" hasCustomPrompt="1"/>
          </p:nvPr>
        </p:nvSpPr>
        <p:spPr>
          <a:xfrm>
            <a:off x="457200" y="1421050"/>
            <a:ext cx="1800000" cy="3283800"/>
          </a:xfrm>
          <a:prstGeom prst="rect">
            <a:avLst/>
          </a:prstGeom>
        </p:spPr>
        <p:txBody>
          <a:bodyPr spcFirstLastPara="1" wrap="square" lIns="72000" tIns="0" rIns="72000" bIns="0" anchor="t" anchorCtr="0">
            <a:noAutofit/>
          </a:bodyPr>
          <a:lstStyle>
            <a:lvl1pPr marL="457189" lvl="0" indent="-323842" rtl="0">
              <a:spcBef>
                <a:spcPts val="600"/>
              </a:spcBef>
              <a:spcAft>
                <a:spcPts val="0"/>
              </a:spcAft>
              <a:buSzPts val="1500"/>
              <a:buFont typeface="Arial" panose="020B0604020202020204" pitchFamily="34" charset="0"/>
              <a:buChar char="▲"/>
              <a:defRPr sz="1500">
                <a:solidFill>
                  <a:schemeClr val="bg1"/>
                </a:solidFill>
                <a:latin typeface="+mn-lt"/>
              </a:defRPr>
            </a:lvl1pPr>
            <a:lvl2pPr marL="914378" lvl="1" indent="-323842" rtl="0">
              <a:spcBef>
                <a:spcPts val="0"/>
              </a:spcBef>
              <a:spcAft>
                <a:spcPts val="0"/>
              </a:spcAft>
              <a:buSzPts val="1500"/>
              <a:buChar char="-"/>
              <a:defRPr sz="1500"/>
            </a:lvl2pPr>
            <a:lvl3pPr marL="1371566" lvl="2" indent="-323842" rtl="0">
              <a:spcBef>
                <a:spcPts val="0"/>
              </a:spcBef>
              <a:spcAft>
                <a:spcPts val="0"/>
              </a:spcAft>
              <a:buSzPts val="1500"/>
              <a:buChar char="-"/>
              <a:defRPr sz="1500"/>
            </a:lvl3pPr>
            <a:lvl4pPr marL="1828754" lvl="3" indent="-323842" rtl="0">
              <a:spcBef>
                <a:spcPts val="0"/>
              </a:spcBef>
              <a:spcAft>
                <a:spcPts val="0"/>
              </a:spcAft>
              <a:buSzPts val="1500"/>
              <a:buChar char="-"/>
              <a:defRPr sz="1500"/>
            </a:lvl4pPr>
            <a:lvl5pPr marL="2285943" lvl="4" indent="-323842" rtl="0">
              <a:spcBef>
                <a:spcPts val="0"/>
              </a:spcBef>
              <a:spcAft>
                <a:spcPts val="0"/>
              </a:spcAft>
              <a:buSzPts val="1500"/>
              <a:buChar char="○"/>
              <a:defRPr sz="1500"/>
            </a:lvl5pPr>
            <a:lvl6pPr marL="2743132" lvl="5" indent="-323842" rtl="0">
              <a:spcBef>
                <a:spcPts val="0"/>
              </a:spcBef>
              <a:spcAft>
                <a:spcPts val="0"/>
              </a:spcAft>
              <a:buSzPts val="1500"/>
              <a:buChar char="■"/>
              <a:defRPr sz="1500"/>
            </a:lvl6pPr>
            <a:lvl7pPr marL="3200320" lvl="6" indent="-323842" rtl="0">
              <a:spcBef>
                <a:spcPts val="0"/>
              </a:spcBef>
              <a:spcAft>
                <a:spcPts val="0"/>
              </a:spcAft>
              <a:buSzPts val="1500"/>
              <a:buChar char="●"/>
              <a:defRPr sz="1500"/>
            </a:lvl7pPr>
            <a:lvl8pPr marL="3657509" lvl="7" indent="-323842" rtl="0">
              <a:spcBef>
                <a:spcPts val="0"/>
              </a:spcBef>
              <a:spcAft>
                <a:spcPts val="0"/>
              </a:spcAft>
              <a:buSzPts val="1500"/>
              <a:buChar char="○"/>
              <a:defRPr sz="1500"/>
            </a:lvl8pPr>
            <a:lvl9pPr marL="4114697" lvl="8" indent="-323842" rtl="0">
              <a:spcBef>
                <a:spcPts val="0"/>
              </a:spcBef>
              <a:spcAft>
                <a:spcPts val="0"/>
              </a:spcAft>
              <a:buSzPts val="1500"/>
              <a:buChar char="■"/>
              <a:defRPr sz="1500"/>
            </a:lvl9pPr>
          </a:lstStyle>
          <a:p>
            <a:r>
              <a:rPr lang="en-GB"/>
              <a:t>Click to add text</a:t>
            </a:r>
          </a:p>
          <a:p>
            <a:endParaRPr/>
          </a:p>
        </p:txBody>
      </p:sp>
      <p:sp>
        <p:nvSpPr>
          <p:cNvPr id="10" name="Google Shape;48;p8">
            <a:extLst>
              <a:ext uri="{FF2B5EF4-FFF2-40B4-BE49-F238E27FC236}">
                <a16:creationId xmlns:a16="http://schemas.microsoft.com/office/drawing/2014/main" id="{9BD2ECB3-D2B2-4A21-B6F5-866936B9A2CD}"/>
              </a:ext>
            </a:extLst>
          </p:cNvPr>
          <p:cNvSpPr txBox="1">
            <a:spLocks noGrp="1"/>
          </p:cNvSpPr>
          <p:nvPr>
            <p:ph type="body" idx="13" hasCustomPrompt="1"/>
          </p:nvPr>
        </p:nvSpPr>
        <p:spPr>
          <a:xfrm>
            <a:off x="2435691" y="1421050"/>
            <a:ext cx="1800000" cy="3283800"/>
          </a:xfrm>
          <a:prstGeom prst="rect">
            <a:avLst/>
          </a:prstGeom>
        </p:spPr>
        <p:txBody>
          <a:bodyPr spcFirstLastPara="1" wrap="square" lIns="72000" tIns="0" rIns="72000" bIns="0" anchor="t" anchorCtr="0">
            <a:noAutofit/>
          </a:bodyPr>
          <a:lstStyle>
            <a:lvl1pPr marL="457189" lvl="0" indent="-323842" rtl="0">
              <a:spcBef>
                <a:spcPts val="600"/>
              </a:spcBef>
              <a:spcAft>
                <a:spcPts val="0"/>
              </a:spcAft>
              <a:buSzPts val="1500"/>
              <a:buFont typeface="Arial" panose="020B0604020202020204" pitchFamily="34" charset="0"/>
              <a:buChar char="▲"/>
              <a:defRPr sz="1500">
                <a:solidFill>
                  <a:schemeClr val="bg1"/>
                </a:solidFill>
                <a:latin typeface="+mn-lt"/>
              </a:defRPr>
            </a:lvl1pPr>
            <a:lvl2pPr marL="914378" lvl="1" indent="-323842" rtl="0">
              <a:spcBef>
                <a:spcPts val="0"/>
              </a:spcBef>
              <a:spcAft>
                <a:spcPts val="0"/>
              </a:spcAft>
              <a:buSzPts val="1500"/>
              <a:buChar char="-"/>
              <a:defRPr sz="1500"/>
            </a:lvl2pPr>
            <a:lvl3pPr marL="1371566" lvl="2" indent="-323842" rtl="0">
              <a:spcBef>
                <a:spcPts val="0"/>
              </a:spcBef>
              <a:spcAft>
                <a:spcPts val="0"/>
              </a:spcAft>
              <a:buSzPts val="1500"/>
              <a:buChar char="-"/>
              <a:defRPr sz="1500"/>
            </a:lvl3pPr>
            <a:lvl4pPr marL="1828754" lvl="3" indent="-323842" rtl="0">
              <a:spcBef>
                <a:spcPts val="0"/>
              </a:spcBef>
              <a:spcAft>
                <a:spcPts val="0"/>
              </a:spcAft>
              <a:buSzPts val="1500"/>
              <a:buChar char="-"/>
              <a:defRPr sz="1500"/>
            </a:lvl4pPr>
            <a:lvl5pPr marL="2285943" lvl="4" indent="-323842" rtl="0">
              <a:spcBef>
                <a:spcPts val="0"/>
              </a:spcBef>
              <a:spcAft>
                <a:spcPts val="0"/>
              </a:spcAft>
              <a:buSzPts val="1500"/>
              <a:buChar char="○"/>
              <a:defRPr sz="1500"/>
            </a:lvl5pPr>
            <a:lvl6pPr marL="2743132" lvl="5" indent="-323842" rtl="0">
              <a:spcBef>
                <a:spcPts val="0"/>
              </a:spcBef>
              <a:spcAft>
                <a:spcPts val="0"/>
              </a:spcAft>
              <a:buSzPts val="1500"/>
              <a:buChar char="■"/>
              <a:defRPr sz="1500"/>
            </a:lvl6pPr>
            <a:lvl7pPr marL="3200320" lvl="6" indent="-323842" rtl="0">
              <a:spcBef>
                <a:spcPts val="0"/>
              </a:spcBef>
              <a:spcAft>
                <a:spcPts val="0"/>
              </a:spcAft>
              <a:buSzPts val="1500"/>
              <a:buChar char="●"/>
              <a:defRPr sz="1500"/>
            </a:lvl7pPr>
            <a:lvl8pPr marL="3657509" lvl="7" indent="-323842" rtl="0">
              <a:spcBef>
                <a:spcPts val="0"/>
              </a:spcBef>
              <a:spcAft>
                <a:spcPts val="0"/>
              </a:spcAft>
              <a:buSzPts val="1500"/>
              <a:buChar char="○"/>
              <a:defRPr sz="1500"/>
            </a:lvl8pPr>
            <a:lvl9pPr marL="4114697" lvl="8" indent="-323842" rtl="0">
              <a:spcBef>
                <a:spcPts val="0"/>
              </a:spcBef>
              <a:spcAft>
                <a:spcPts val="0"/>
              </a:spcAft>
              <a:buSzPts val="1500"/>
              <a:buChar char="■"/>
              <a:defRPr sz="1500"/>
            </a:lvl9pPr>
          </a:lstStyle>
          <a:p>
            <a:r>
              <a:rPr lang="en-GB"/>
              <a:t>Click to add text</a:t>
            </a:r>
          </a:p>
          <a:p>
            <a:endParaRPr/>
          </a:p>
        </p:txBody>
      </p:sp>
      <p:sp>
        <p:nvSpPr>
          <p:cNvPr id="11" name="Google Shape;48;p8">
            <a:extLst>
              <a:ext uri="{FF2B5EF4-FFF2-40B4-BE49-F238E27FC236}">
                <a16:creationId xmlns:a16="http://schemas.microsoft.com/office/drawing/2014/main" id="{B8F5B007-2B52-49E2-A61F-6905EA63CBC9}"/>
              </a:ext>
            </a:extLst>
          </p:cNvPr>
          <p:cNvSpPr txBox="1">
            <a:spLocks noGrp="1"/>
          </p:cNvSpPr>
          <p:nvPr>
            <p:ph type="body" idx="14" hasCustomPrompt="1"/>
          </p:nvPr>
        </p:nvSpPr>
        <p:spPr>
          <a:xfrm>
            <a:off x="4414182" y="1421050"/>
            <a:ext cx="1800000" cy="3283800"/>
          </a:xfrm>
          <a:prstGeom prst="rect">
            <a:avLst/>
          </a:prstGeom>
        </p:spPr>
        <p:txBody>
          <a:bodyPr spcFirstLastPara="1" wrap="square" lIns="72000" tIns="0" rIns="72000" bIns="0" anchor="t" anchorCtr="0">
            <a:noAutofit/>
          </a:bodyPr>
          <a:lstStyle>
            <a:lvl1pPr marL="457189" lvl="0" indent="-323842" rtl="0">
              <a:spcBef>
                <a:spcPts val="600"/>
              </a:spcBef>
              <a:spcAft>
                <a:spcPts val="0"/>
              </a:spcAft>
              <a:buSzPts val="1500"/>
              <a:buFont typeface="Arial" panose="020B0604020202020204" pitchFamily="34" charset="0"/>
              <a:buChar char="▲"/>
              <a:defRPr sz="1500">
                <a:solidFill>
                  <a:schemeClr val="bg1"/>
                </a:solidFill>
                <a:latin typeface="+mn-lt"/>
              </a:defRPr>
            </a:lvl1pPr>
            <a:lvl2pPr marL="914378" lvl="1" indent="-323842" rtl="0">
              <a:spcBef>
                <a:spcPts val="0"/>
              </a:spcBef>
              <a:spcAft>
                <a:spcPts val="0"/>
              </a:spcAft>
              <a:buSzPts val="1500"/>
              <a:buChar char="-"/>
              <a:defRPr sz="1500"/>
            </a:lvl2pPr>
            <a:lvl3pPr marL="1371566" lvl="2" indent="-323842" rtl="0">
              <a:spcBef>
                <a:spcPts val="0"/>
              </a:spcBef>
              <a:spcAft>
                <a:spcPts val="0"/>
              </a:spcAft>
              <a:buSzPts val="1500"/>
              <a:buChar char="-"/>
              <a:defRPr sz="1500"/>
            </a:lvl3pPr>
            <a:lvl4pPr marL="1828754" lvl="3" indent="-323842" rtl="0">
              <a:spcBef>
                <a:spcPts val="0"/>
              </a:spcBef>
              <a:spcAft>
                <a:spcPts val="0"/>
              </a:spcAft>
              <a:buSzPts val="1500"/>
              <a:buChar char="-"/>
              <a:defRPr sz="1500"/>
            </a:lvl4pPr>
            <a:lvl5pPr marL="2285943" lvl="4" indent="-323842" rtl="0">
              <a:spcBef>
                <a:spcPts val="0"/>
              </a:spcBef>
              <a:spcAft>
                <a:spcPts val="0"/>
              </a:spcAft>
              <a:buSzPts val="1500"/>
              <a:buChar char="○"/>
              <a:defRPr sz="1500"/>
            </a:lvl5pPr>
            <a:lvl6pPr marL="2743132" lvl="5" indent="-323842" rtl="0">
              <a:spcBef>
                <a:spcPts val="0"/>
              </a:spcBef>
              <a:spcAft>
                <a:spcPts val="0"/>
              </a:spcAft>
              <a:buSzPts val="1500"/>
              <a:buChar char="■"/>
              <a:defRPr sz="1500"/>
            </a:lvl6pPr>
            <a:lvl7pPr marL="3200320" lvl="6" indent="-323842" rtl="0">
              <a:spcBef>
                <a:spcPts val="0"/>
              </a:spcBef>
              <a:spcAft>
                <a:spcPts val="0"/>
              </a:spcAft>
              <a:buSzPts val="1500"/>
              <a:buChar char="●"/>
              <a:defRPr sz="1500"/>
            </a:lvl7pPr>
            <a:lvl8pPr marL="3657509" lvl="7" indent="-323842" rtl="0">
              <a:spcBef>
                <a:spcPts val="0"/>
              </a:spcBef>
              <a:spcAft>
                <a:spcPts val="0"/>
              </a:spcAft>
              <a:buSzPts val="1500"/>
              <a:buChar char="○"/>
              <a:defRPr sz="1500"/>
            </a:lvl8pPr>
            <a:lvl9pPr marL="4114697" lvl="8" indent="-323842" rtl="0">
              <a:spcBef>
                <a:spcPts val="0"/>
              </a:spcBef>
              <a:spcAft>
                <a:spcPts val="0"/>
              </a:spcAft>
              <a:buSzPts val="1500"/>
              <a:buChar char="■"/>
              <a:defRPr sz="1500"/>
            </a:lvl9pPr>
          </a:lstStyle>
          <a:p>
            <a:r>
              <a:rPr lang="en-GB"/>
              <a:t>Click to add text</a:t>
            </a:r>
          </a:p>
          <a:p>
            <a:endParaRPr/>
          </a:p>
        </p:txBody>
      </p:sp>
    </p:spTree>
    <p:extLst>
      <p:ext uri="{BB962C8B-B14F-4D97-AF65-F5344CB8AC3E}">
        <p14:creationId xmlns:p14="http://schemas.microsoft.com/office/powerpoint/2010/main" val="1592734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reserve="1">
  <p:cSld name="1_Title + 3 columns">
    <p:bg>
      <p:bgPr>
        <a:blipFill dpi="0" rotWithShape="1">
          <a:blip r:embed="rId2">
            <a:lum/>
          </a:blip>
          <a:srcRect/>
          <a:stretch>
            <a:fillRect t="-9000" b="-9000"/>
          </a:stretch>
        </a:blipFill>
        <a:effectLst/>
      </p:bgPr>
    </p:bg>
    <p:spTree>
      <p:nvGrpSpPr>
        <p:cNvPr id="1" name="Shape 44"/>
        <p:cNvGrpSpPr/>
        <p:nvPr/>
      </p:nvGrpSpPr>
      <p:grpSpPr>
        <a:xfrm>
          <a:off x="0" y="0"/>
          <a:ext cx="0" cy="0"/>
          <a:chOff x="0" y="0"/>
          <a:chExt cx="0" cy="0"/>
        </a:xfrm>
      </p:grpSpPr>
      <p:sp>
        <p:nvSpPr>
          <p:cNvPr id="45" name="Google Shape;45;p8"/>
          <p:cNvSpPr/>
          <p:nvPr/>
        </p:nvSpPr>
        <p:spPr>
          <a:xfrm>
            <a:off x="0" y="-19"/>
            <a:ext cx="9144000" cy="5147878"/>
          </a:xfrm>
          <a:custGeom>
            <a:avLst/>
            <a:gdLst/>
            <a:ahLst/>
            <a:cxnLst/>
            <a:rect l="l" t="t" r="r" b="b"/>
            <a:pathLst>
              <a:path w="5469671" h="4202349" extrusionOk="0">
                <a:moveTo>
                  <a:pt x="3641261" y="4202349"/>
                </a:moveTo>
                <a:lnTo>
                  <a:pt x="0" y="4202349"/>
                </a:lnTo>
                <a:lnTo>
                  <a:pt x="0" y="0"/>
                </a:lnTo>
                <a:lnTo>
                  <a:pt x="5469672" y="0"/>
                </a:lnTo>
                <a:lnTo>
                  <a:pt x="3641261" y="4202349"/>
                </a:lnTo>
                <a:close/>
              </a:path>
            </a:pathLst>
          </a:custGeom>
          <a:solidFill>
            <a:schemeClr val="bg1">
              <a:alpha val="86030"/>
            </a:schemeClr>
          </a:solidFill>
          <a:ln>
            <a:noFill/>
          </a:ln>
          <a:effectLst>
            <a:outerShdw dist="9525" algn="bl" rotWithShape="0">
              <a:schemeClr val="lt1">
                <a:alpha val="2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47;p8"/>
          <p:cNvSpPr txBox="1">
            <a:spLocks noGrp="1"/>
          </p:cNvSpPr>
          <p:nvPr>
            <p:ph type="title" hasCustomPrompt="1"/>
          </p:nvPr>
        </p:nvSpPr>
        <p:spPr>
          <a:xfrm>
            <a:off x="457200" y="587675"/>
            <a:ext cx="5756983" cy="7188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a:latin typeface="+mj-l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GB"/>
              <a:t>Click to add title</a:t>
            </a:r>
            <a:endParaRPr/>
          </a:p>
        </p:txBody>
      </p:sp>
      <p:sp>
        <p:nvSpPr>
          <p:cNvPr id="48" name="Google Shape;48;p8"/>
          <p:cNvSpPr txBox="1">
            <a:spLocks noGrp="1"/>
          </p:cNvSpPr>
          <p:nvPr>
            <p:ph type="body" idx="1" hasCustomPrompt="1"/>
          </p:nvPr>
        </p:nvSpPr>
        <p:spPr>
          <a:xfrm>
            <a:off x="457200" y="1421050"/>
            <a:ext cx="1800000" cy="3283800"/>
          </a:xfrm>
          <a:prstGeom prst="rect">
            <a:avLst/>
          </a:prstGeom>
        </p:spPr>
        <p:txBody>
          <a:bodyPr spcFirstLastPara="1" wrap="square" lIns="72000" tIns="0" rIns="72000" bIns="0" anchor="t" anchorCtr="0">
            <a:noAutofit/>
          </a:bodyPr>
          <a:lstStyle>
            <a:lvl1pPr marL="457189" lvl="0" indent="-323842" rtl="0">
              <a:spcBef>
                <a:spcPts val="600"/>
              </a:spcBef>
              <a:spcAft>
                <a:spcPts val="0"/>
              </a:spcAft>
              <a:buSzPts val="1500"/>
              <a:buFont typeface="Arial" panose="020B0604020202020204" pitchFamily="34" charset="0"/>
              <a:buChar char="▲"/>
              <a:defRPr sz="1500">
                <a:solidFill>
                  <a:schemeClr val="tx1"/>
                </a:solidFill>
                <a:latin typeface="+mn-lt"/>
              </a:defRPr>
            </a:lvl1pPr>
            <a:lvl2pPr marL="914378" lvl="1" indent="-323842" rtl="0">
              <a:spcBef>
                <a:spcPts val="0"/>
              </a:spcBef>
              <a:spcAft>
                <a:spcPts val="0"/>
              </a:spcAft>
              <a:buSzPts val="1500"/>
              <a:buChar char="-"/>
              <a:defRPr sz="1500"/>
            </a:lvl2pPr>
            <a:lvl3pPr marL="1371566" lvl="2" indent="-323842" rtl="0">
              <a:spcBef>
                <a:spcPts val="0"/>
              </a:spcBef>
              <a:spcAft>
                <a:spcPts val="0"/>
              </a:spcAft>
              <a:buSzPts val="1500"/>
              <a:buChar char="-"/>
              <a:defRPr sz="1500"/>
            </a:lvl3pPr>
            <a:lvl4pPr marL="1828754" lvl="3" indent="-323842" rtl="0">
              <a:spcBef>
                <a:spcPts val="0"/>
              </a:spcBef>
              <a:spcAft>
                <a:spcPts val="0"/>
              </a:spcAft>
              <a:buSzPts val="1500"/>
              <a:buChar char="-"/>
              <a:defRPr sz="1500"/>
            </a:lvl4pPr>
            <a:lvl5pPr marL="2285943" lvl="4" indent="-323842" rtl="0">
              <a:spcBef>
                <a:spcPts val="0"/>
              </a:spcBef>
              <a:spcAft>
                <a:spcPts val="0"/>
              </a:spcAft>
              <a:buSzPts val="1500"/>
              <a:buChar char="○"/>
              <a:defRPr sz="1500"/>
            </a:lvl5pPr>
            <a:lvl6pPr marL="2743132" lvl="5" indent="-323842" rtl="0">
              <a:spcBef>
                <a:spcPts val="0"/>
              </a:spcBef>
              <a:spcAft>
                <a:spcPts val="0"/>
              </a:spcAft>
              <a:buSzPts val="1500"/>
              <a:buChar char="■"/>
              <a:defRPr sz="1500"/>
            </a:lvl6pPr>
            <a:lvl7pPr marL="3200320" lvl="6" indent="-323842" rtl="0">
              <a:spcBef>
                <a:spcPts val="0"/>
              </a:spcBef>
              <a:spcAft>
                <a:spcPts val="0"/>
              </a:spcAft>
              <a:buSzPts val="1500"/>
              <a:buChar char="●"/>
              <a:defRPr sz="1500"/>
            </a:lvl7pPr>
            <a:lvl8pPr marL="3657509" lvl="7" indent="-323842" rtl="0">
              <a:spcBef>
                <a:spcPts val="0"/>
              </a:spcBef>
              <a:spcAft>
                <a:spcPts val="0"/>
              </a:spcAft>
              <a:buSzPts val="1500"/>
              <a:buChar char="○"/>
              <a:defRPr sz="1500"/>
            </a:lvl8pPr>
            <a:lvl9pPr marL="4114697" lvl="8" indent="-323842" rtl="0">
              <a:spcBef>
                <a:spcPts val="0"/>
              </a:spcBef>
              <a:spcAft>
                <a:spcPts val="0"/>
              </a:spcAft>
              <a:buSzPts val="1500"/>
              <a:buChar char="■"/>
              <a:defRPr sz="1500"/>
            </a:lvl9pPr>
          </a:lstStyle>
          <a:p>
            <a:r>
              <a:rPr lang="en-GB"/>
              <a:t>Click to add text</a:t>
            </a:r>
          </a:p>
          <a:p>
            <a:endParaRPr/>
          </a:p>
        </p:txBody>
      </p:sp>
      <p:sp>
        <p:nvSpPr>
          <p:cNvPr id="51" name="Google Shape;51;p8"/>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8" name="Picture 7" descr="A picture containing text, clipart&#10;&#10;Description automatically generated">
            <a:extLst>
              <a:ext uri="{FF2B5EF4-FFF2-40B4-BE49-F238E27FC236}">
                <a16:creationId xmlns:a16="http://schemas.microsoft.com/office/drawing/2014/main" id="{159D9CEA-925F-44C3-A0F7-1394DB0F59AC}"/>
              </a:ext>
            </a:extLst>
          </p:cNvPr>
          <p:cNvPicPr>
            <a:picLocks noChangeAspect="1"/>
          </p:cNvPicPr>
          <p:nvPr/>
        </p:nvPicPr>
        <p:blipFill>
          <a:blip r:embed="rId3" cstate="screen">
            <a:alphaModFix amt="50000"/>
            <a:extLst>
              <a:ext uri="{28A0092B-C50C-407E-A947-70E740481C1C}">
                <a14:useLocalDpi xmlns:a14="http://schemas.microsoft.com/office/drawing/2010/main"/>
              </a:ext>
            </a:extLst>
          </a:blip>
          <a:stretch>
            <a:fillRect/>
          </a:stretch>
        </p:blipFill>
        <p:spPr>
          <a:xfrm>
            <a:off x="8263443" y="119540"/>
            <a:ext cx="720000" cy="720000"/>
          </a:xfrm>
          <a:prstGeom prst="rect">
            <a:avLst/>
          </a:prstGeom>
        </p:spPr>
      </p:pic>
      <p:sp>
        <p:nvSpPr>
          <p:cNvPr id="9" name="Google Shape;48;p8">
            <a:extLst>
              <a:ext uri="{FF2B5EF4-FFF2-40B4-BE49-F238E27FC236}">
                <a16:creationId xmlns:a16="http://schemas.microsoft.com/office/drawing/2014/main" id="{D77E544B-D680-4339-962B-EC7FA404215A}"/>
              </a:ext>
            </a:extLst>
          </p:cNvPr>
          <p:cNvSpPr txBox="1">
            <a:spLocks noGrp="1"/>
          </p:cNvSpPr>
          <p:nvPr>
            <p:ph type="body" idx="13" hasCustomPrompt="1"/>
          </p:nvPr>
        </p:nvSpPr>
        <p:spPr>
          <a:xfrm>
            <a:off x="2435691" y="1421050"/>
            <a:ext cx="1800000" cy="3283800"/>
          </a:xfrm>
          <a:prstGeom prst="rect">
            <a:avLst/>
          </a:prstGeom>
        </p:spPr>
        <p:txBody>
          <a:bodyPr spcFirstLastPara="1" wrap="square" lIns="72000" tIns="0" rIns="72000" bIns="0" anchor="t" anchorCtr="0">
            <a:noAutofit/>
          </a:bodyPr>
          <a:lstStyle>
            <a:lvl1pPr marL="457189" lvl="0" indent="-323842" rtl="0">
              <a:spcBef>
                <a:spcPts val="600"/>
              </a:spcBef>
              <a:spcAft>
                <a:spcPts val="0"/>
              </a:spcAft>
              <a:buSzPts val="1500"/>
              <a:buFont typeface="Arial" panose="020B0604020202020204" pitchFamily="34" charset="0"/>
              <a:buChar char="▲"/>
              <a:defRPr sz="1500">
                <a:solidFill>
                  <a:schemeClr val="tx1"/>
                </a:solidFill>
                <a:latin typeface="+mn-lt"/>
              </a:defRPr>
            </a:lvl1pPr>
            <a:lvl2pPr marL="914378" lvl="1" indent="-323842" rtl="0">
              <a:spcBef>
                <a:spcPts val="0"/>
              </a:spcBef>
              <a:spcAft>
                <a:spcPts val="0"/>
              </a:spcAft>
              <a:buSzPts val="1500"/>
              <a:buChar char="-"/>
              <a:defRPr sz="1500"/>
            </a:lvl2pPr>
            <a:lvl3pPr marL="1371566" lvl="2" indent="-323842" rtl="0">
              <a:spcBef>
                <a:spcPts val="0"/>
              </a:spcBef>
              <a:spcAft>
                <a:spcPts val="0"/>
              </a:spcAft>
              <a:buSzPts val="1500"/>
              <a:buChar char="-"/>
              <a:defRPr sz="1500"/>
            </a:lvl3pPr>
            <a:lvl4pPr marL="1828754" lvl="3" indent="-323842" rtl="0">
              <a:spcBef>
                <a:spcPts val="0"/>
              </a:spcBef>
              <a:spcAft>
                <a:spcPts val="0"/>
              </a:spcAft>
              <a:buSzPts val="1500"/>
              <a:buChar char="-"/>
              <a:defRPr sz="1500"/>
            </a:lvl4pPr>
            <a:lvl5pPr marL="2285943" lvl="4" indent="-323842" rtl="0">
              <a:spcBef>
                <a:spcPts val="0"/>
              </a:spcBef>
              <a:spcAft>
                <a:spcPts val="0"/>
              </a:spcAft>
              <a:buSzPts val="1500"/>
              <a:buChar char="○"/>
              <a:defRPr sz="1500"/>
            </a:lvl5pPr>
            <a:lvl6pPr marL="2743132" lvl="5" indent="-323842" rtl="0">
              <a:spcBef>
                <a:spcPts val="0"/>
              </a:spcBef>
              <a:spcAft>
                <a:spcPts val="0"/>
              </a:spcAft>
              <a:buSzPts val="1500"/>
              <a:buChar char="■"/>
              <a:defRPr sz="1500"/>
            </a:lvl6pPr>
            <a:lvl7pPr marL="3200320" lvl="6" indent="-323842" rtl="0">
              <a:spcBef>
                <a:spcPts val="0"/>
              </a:spcBef>
              <a:spcAft>
                <a:spcPts val="0"/>
              </a:spcAft>
              <a:buSzPts val="1500"/>
              <a:buChar char="●"/>
              <a:defRPr sz="1500"/>
            </a:lvl7pPr>
            <a:lvl8pPr marL="3657509" lvl="7" indent="-323842" rtl="0">
              <a:spcBef>
                <a:spcPts val="0"/>
              </a:spcBef>
              <a:spcAft>
                <a:spcPts val="0"/>
              </a:spcAft>
              <a:buSzPts val="1500"/>
              <a:buChar char="○"/>
              <a:defRPr sz="1500"/>
            </a:lvl8pPr>
            <a:lvl9pPr marL="4114697" lvl="8" indent="-323842" rtl="0">
              <a:spcBef>
                <a:spcPts val="0"/>
              </a:spcBef>
              <a:spcAft>
                <a:spcPts val="0"/>
              </a:spcAft>
              <a:buSzPts val="1500"/>
              <a:buChar char="■"/>
              <a:defRPr sz="1500"/>
            </a:lvl9pPr>
          </a:lstStyle>
          <a:p>
            <a:r>
              <a:rPr lang="en-GB"/>
              <a:t>Click to add text</a:t>
            </a:r>
          </a:p>
          <a:p>
            <a:endParaRPr/>
          </a:p>
        </p:txBody>
      </p:sp>
      <p:sp>
        <p:nvSpPr>
          <p:cNvPr id="10" name="Google Shape;48;p8">
            <a:extLst>
              <a:ext uri="{FF2B5EF4-FFF2-40B4-BE49-F238E27FC236}">
                <a16:creationId xmlns:a16="http://schemas.microsoft.com/office/drawing/2014/main" id="{5DA780E6-99C0-4D66-BA2C-F847E86BFB2F}"/>
              </a:ext>
            </a:extLst>
          </p:cNvPr>
          <p:cNvSpPr txBox="1">
            <a:spLocks noGrp="1"/>
          </p:cNvSpPr>
          <p:nvPr>
            <p:ph type="body" idx="14" hasCustomPrompt="1"/>
          </p:nvPr>
        </p:nvSpPr>
        <p:spPr>
          <a:xfrm>
            <a:off x="4414182" y="1421050"/>
            <a:ext cx="1800000" cy="3283800"/>
          </a:xfrm>
          <a:prstGeom prst="rect">
            <a:avLst/>
          </a:prstGeom>
        </p:spPr>
        <p:txBody>
          <a:bodyPr spcFirstLastPara="1" wrap="square" lIns="72000" tIns="0" rIns="72000" bIns="0" anchor="t" anchorCtr="0">
            <a:noAutofit/>
          </a:bodyPr>
          <a:lstStyle>
            <a:lvl1pPr marL="457189" lvl="0" indent="-323842" rtl="0">
              <a:spcBef>
                <a:spcPts val="600"/>
              </a:spcBef>
              <a:spcAft>
                <a:spcPts val="0"/>
              </a:spcAft>
              <a:buSzPts val="1500"/>
              <a:buFont typeface="Arial" panose="020B0604020202020204" pitchFamily="34" charset="0"/>
              <a:buChar char="▲"/>
              <a:defRPr sz="1500">
                <a:solidFill>
                  <a:schemeClr val="tx1"/>
                </a:solidFill>
                <a:latin typeface="+mn-lt"/>
              </a:defRPr>
            </a:lvl1pPr>
            <a:lvl2pPr marL="914378" lvl="1" indent="-323842" rtl="0">
              <a:spcBef>
                <a:spcPts val="0"/>
              </a:spcBef>
              <a:spcAft>
                <a:spcPts val="0"/>
              </a:spcAft>
              <a:buSzPts val="1500"/>
              <a:buChar char="-"/>
              <a:defRPr sz="1500"/>
            </a:lvl2pPr>
            <a:lvl3pPr marL="1371566" lvl="2" indent="-323842" rtl="0">
              <a:spcBef>
                <a:spcPts val="0"/>
              </a:spcBef>
              <a:spcAft>
                <a:spcPts val="0"/>
              </a:spcAft>
              <a:buSzPts val="1500"/>
              <a:buChar char="-"/>
              <a:defRPr sz="1500"/>
            </a:lvl3pPr>
            <a:lvl4pPr marL="1828754" lvl="3" indent="-323842" rtl="0">
              <a:spcBef>
                <a:spcPts val="0"/>
              </a:spcBef>
              <a:spcAft>
                <a:spcPts val="0"/>
              </a:spcAft>
              <a:buSzPts val="1500"/>
              <a:buChar char="-"/>
              <a:defRPr sz="1500"/>
            </a:lvl4pPr>
            <a:lvl5pPr marL="2285943" lvl="4" indent="-323842" rtl="0">
              <a:spcBef>
                <a:spcPts val="0"/>
              </a:spcBef>
              <a:spcAft>
                <a:spcPts val="0"/>
              </a:spcAft>
              <a:buSzPts val="1500"/>
              <a:buChar char="○"/>
              <a:defRPr sz="1500"/>
            </a:lvl5pPr>
            <a:lvl6pPr marL="2743132" lvl="5" indent="-323842" rtl="0">
              <a:spcBef>
                <a:spcPts val="0"/>
              </a:spcBef>
              <a:spcAft>
                <a:spcPts val="0"/>
              </a:spcAft>
              <a:buSzPts val="1500"/>
              <a:buChar char="■"/>
              <a:defRPr sz="1500"/>
            </a:lvl6pPr>
            <a:lvl7pPr marL="3200320" lvl="6" indent="-323842" rtl="0">
              <a:spcBef>
                <a:spcPts val="0"/>
              </a:spcBef>
              <a:spcAft>
                <a:spcPts val="0"/>
              </a:spcAft>
              <a:buSzPts val="1500"/>
              <a:buChar char="●"/>
              <a:defRPr sz="1500"/>
            </a:lvl7pPr>
            <a:lvl8pPr marL="3657509" lvl="7" indent="-323842" rtl="0">
              <a:spcBef>
                <a:spcPts val="0"/>
              </a:spcBef>
              <a:spcAft>
                <a:spcPts val="0"/>
              </a:spcAft>
              <a:buSzPts val="1500"/>
              <a:buChar char="○"/>
              <a:defRPr sz="1500"/>
            </a:lvl8pPr>
            <a:lvl9pPr marL="4114697" lvl="8" indent="-323842" rtl="0">
              <a:spcBef>
                <a:spcPts val="0"/>
              </a:spcBef>
              <a:spcAft>
                <a:spcPts val="0"/>
              </a:spcAft>
              <a:buSzPts val="1500"/>
              <a:buChar char="■"/>
              <a:defRPr sz="1500"/>
            </a:lvl9pPr>
          </a:lstStyle>
          <a:p>
            <a:r>
              <a:rPr lang="en-GB"/>
              <a:t>Click to add text</a:t>
            </a:r>
          </a:p>
          <a:p>
            <a:endParaRPr/>
          </a:p>
        </p:txBody>
      </p:sp>
    </p:spTree>
    <p:extLst>
      <p:ext uri="{BB962C8B-B14F-4D97-AF65-F5344CB8AC3E}">
        <p14:creationId xmlns:p14="http://schemas.microsoft.com/office/powerpoint/2010/main" val="3129603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1"/>
        </a:solidFill>
        <a:effectLst/>
      </p:bgPr>
    </p:bg>
    <p:spTree>
      <p:nvGrpSpPr>
        <p:cNvPr id="1" name="Shape 57"/>
        <p:cNvGrpSpPr/>
        <p:nvPr/>
      </p:nvGrpSpPr>
      <p:grpSpPr>
        <a:xfrm>
          <a:off x="0" y="0"/>
          <a:ext cx="0" cy="0"/>
          <a:chOff x="0" y="0"/>
          <a:chExt cx="0" cy="0"/>
        </a:xfrm>
      </p:grpSpPr>
      <p:sp>
        <p:nvSpPr>
          <p:cNvPr id="60" name="Google Shape;60;p10"/>
          <p:cNvSpPr txBox="1">
            <a:spLocks noGrp="1"/>
          </p:cNvSpPr>
          <p:nvPr>
            <p:ph type="body" idx="1"/>
          </p:nvPr>
        </p:nvSpPr>
        <p:spPr>
          <a:xfrm>
            <a:off x="457200" y="1393031"/>
            <a:ext cx="6198600" cy="3532869"/>
          </a:xfrm>
          <a:prstGeom prst="rect">
            <a:avLst/>
          </a:prstGeom>
        </p:spPr>
        <p:txBody>
          <a:bodyPr spcFirstLastPara="1" wrap="square" lIns="0" tIns="0" rIns="0" bIns="0" anchor="ctr" anchorCtr="0">
            <a:noAutofit/>
          </a:bodyPr>
          <a:lstStyle>
            <a:lvl1pPr marL="457189" lvl="0" indent="-228594" rtl="0">
              <a:spcBef>
                <a:spcPts val="360"/>
              </a:spcBef>
              <a:spcAft>
                <a:spcPts val="0"/>
              </a:spcAft>
              <a:buClr>
                <a:schemeClr val="dk2"/>
              </a:buClr>
              <a:buSzPts val="1800"/>
              <a:buNone/>
              <a:defRPr sz="1800">
                <a:solidFill>
                  <a:schemeClr val="dk2"/>
                </a:solidFill>
                <a:latin typeface="+mj-lt"/>
              </a:defRPr>
            </a:lvl1pPr>
          </a:lstStyle>
          <a:p>
            <a:pPr lvl="0"/>
            <a:r>
              <a:rPr lang="en-US"/>
              <a:t>Click to edit Master text styles</a:t>
            </a:r>
          </a:p>
        </p:txBody>
      </p:sp>
      <p:sp>
        <p:nvSpPr>
          <p:cNvPr id="61" name="Google Shape;61;p10"/>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3BCA89E7-9EF1-466E-9B82-F01748C05CD8}" type="slidenum">
              <a:rPr lang="en-GB" smtClean="0"/>
              <a:t>‹#›</a:t>
            </a:fld>
            <a:endParaRPr lang="en-GB"/>
          </a:p>
        </p:txBody>
      </p:sp>
      <p:pic>
        <p:nvPicPr>
          <p:cNvPr id="8" name="Picture 7">
            <a:extLst>
              <a:ext uri="{FF2B5EF4-FFF2-40B4-BE49-F238E27FC236}">
                <a16:creationId xmlns:a16="http://schemas.microsoft.com/office/drawing/2014/main" id="{8BD00EA6-5035-4507-B56E-6DBD6CCC63B0}"/>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colorTemperature colorTemp="6400"/>
                    </a14:imgEffect>
                  </a14:imgLayer>
                </a14:imgProps>
              </a:ext>
              <a:ext uri="{28A0092B-C50C-407E-A947-70E740481C1C}">
                <a14:useLocalDpi xmlns:a14="http://schemas.microsoft.com/office/drawing/2010/main"/>
              </a:ext>
            </a:extLst>
          </a:blip>
          <a:srcRect l="50475" r="1" b="26134"/>
          <a:stretch/>
        </p:blipFill>
        <p:spPr>
          <a:xfrm flipH="1">
            <a:off x="5517101" y="587675"/>
            <a:ext cx="3619215" cy="4551943"/>
          </a:xfrm>
          <a:prstGeom prst="rect">
            <a:avLst/>
          </a:prstGeom>
        </p:spPr>
      </p:pic>
      <p:sp>
        <p:nvSpPr>
          <p:cNvPr id="5" name="Title 1">
            <a:extLst>
              <a:ext uri="{FF2B5EF4-FFF2-40B4-BE49-F238E27FC236}">
                <a16:creationId xmlns:a16="http://schemas.microsoft.com/office/drawing/2014/main" id="{76FEE318-88AC-40E0-8F17-A15FEBFD37EB}"/>
              </a:ext>
            </a:extLst>
          </p:cNvPr>
          <p:cNvSpPr>
            <a:spLocks noGrp="1"/>
          </p:cNvSpPr>
          <p:nvPr>
            <p:ph type="title"/>
          </p:nvPr>
        </p:nvSpPr>
        <p:spPr>
          <a:xfrm>
            <a:off x="457200" y="587675"/>
            <a:ext cx="7653371" cy="718800"/>
          </a:xfrm>
          <a:prstGeom prst="rect">
            <a:avLst/>
          </a:prstGeom>
        </p:spPr>
        <p:txBody>
          <a:bodyPr/>
          <a:lstStyle>
            <a:lvl1pPr>
              <a:defRPr sz="3200">
                <a:latin typeface="+mj-lt"/>
              </a:defRPr>
            </a:lvl1pPr>
          </a:lstStyle>
          <a:p>
            <a:r>
              <a:rPr lang="en-US"/>
              <a:t>Click to edit Master title style</a:t>
            </a:r>
            <a:endParaRPr lang="en-GB"/>
          </a:p>
        </p:txBody>
      </p:sp>
      <p:pic>
        <p:nvPicPr>
          <p:cNvPr id="6" name="Picture 5" descr="A picture containing text, clipart&#10;&#10;Description automatically generated">
            <a:extLst>
              <a:ext uri="{FF2B5EF4-FFF2-40B4-BE49-F238E27FC236}">
                <a16:creationId xmlns:a16="http://schemas.microsoft.com/office/drawing/2014/main" id="{2C014FF1-603D-4F8A-90A6-44B9B6D0E430}"/>
              </a:ext>
            </a:extLst>
          </p:cNvPr>
          <p:cNvPicPr>
            <a:picLocks noChangeAspect="1"/>
          </p:cNvPicPr>
          <p:nvPr/>
        </p:nvPicPr>
        <p:blipFill>
          <a:blip r:embed="rId4" cstate="screen">
            <a:alphaModFix amt="50000"/>
            <a:extLst>
              <a:ext uri="{28A0092B-C50C-407E-A947-70E740481C1C}">
                <a14:useLocalDpi xmlns:a14="http://schemas.microsoft.com/office/drawing/2010/main"/>
              </a:ext>
            </a:extLst>
          </a:blip>
          <a:stretch>
            <a:fillRect/>
          </a:stretch>
        </p:blipFill>
        <p:spPr>
          <a:xfrm>
            <a:off x="8263443" y="119540"/>
            <a:ext cx="720000" cy="720000"/>
          </a:xfrm>
          <a:prstGeom prst="rect">
            <a:avLst/>
          </a:prstGeom>
        </p:spPr>
      </p:pic>
    </p:spTree>
    <p:extLst>
      <p:ext uri="{BB962C8B-B14F-4D97-AF65-F5344CB8AC3E}">
        <p14:creationId xmlns:p14="http://schemas.microsoft.com/office/powerpoint/2010/main" val="17059505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18E68-FA2D-45C2-B74D-904F14C597E0}"/>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3603FD40-50B5-4C6B-AFE1-793FF5CAF750}"/>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24D62B0-4E56-4F33-8CF5-8C55D746A1EE}"/>
              </a:ext>
            </a:extLst>
          </p:cNvPr>
          <p:cNvSpPr>
            <a:spLocks noGrp="1"/>
          </p:cNvSpPr>
          <p:nvPr>
            <p:ph type="dt" sz="half" idx="10"/>
          </p:nvPr>
        </p:nvSpPr>
        <p:spPr/>
        <p:txBody>
          <a:bodyPr/>
          <a:lstStyle/>
          <a:p>
            <a:fld id="{A1B21320-8622-4E07-91A0-BB98CC15792B}" type="datetimeFigureOut">
              <a:rPr lang="en-GB" smtClean="0"/>
              <a:t>15/04/2026</a:t>
            </a:fld>
            <a:endParaRPr lang="en-GB"/>
          </a:p>
        </p:txBody>
      </p:sp>
      <p:sp>
        <p:nvSpPr>
          <p:cNvPr id="5" name="Footer Placeholder 4">
            <a:extLst>
              <a:ext uri="{FF2B5EF4-FFF2-40B4-BE49-F238E27FC236}">
                <a16:creationId xmlns:a16="http://schemas.microsoft.com/office/drawing/2014/main" id="{F0252F6B-5091-486B-941E-DB985D0769C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63ADADF-7677-4A9F-AE47-17F3992101D7}"/>
              </a:ext>
            </a:extLst>
          </p:cNvPr>
          <p:cNvSpPr>
            <a:spLocks noGrp="1"/>
          </p:cNvSpPr>
          <p:nvPr>
            <p:ph type="sldNum" sz="quarter" idx="12"/>
          </p:nvPr>
        </p:nvSpPr>
        <p:spPr/>
        <p:txBody>
          <a:bodyPr/>
          <a:lstStyle/>
          <a:p>
            <a:fld id="{3BCA89E7-9EF1-466E-9B82-F01748C05CD8}" type="slidenum">
              <a:rPr lang="en-GB" smtClean="0"/>
              <a:t>‹#›</a:t>
            </a:fld>
            <a:endParaRPr lang="en-GB"/>
          </a:p>
        </p:txBody>
      </p:sp>
    </p:spTree>
    <p:extLst>
      <p:ext uri="{BB962C8B-B14F-4D97-AF65-F5344CB8AC3E}">
        <p14:creationId xmlns:p14="http://schemas.microsoft.com/office/powerpoint/2010/main" val="2776136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F48DB-F9F7-4AE2-BF85-E555FF0C2EF3}"/>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55076E20-CF58-41D4-8644-BBD41E602579}"/>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65165E0-96F3-4B3F-93E8-A8522CBA76BD}"/>
              </a:ext>
            </a:extLst>
          </p:cNvPr>
          <p:cNvSpPr>
            <a:spLocks noGrp="1"/>
          </p:cNvSpPr>
          <p:nvPr>
            <p:ph type="dt" sz="half" idx="10"/>
          </p:nvPr>
        </p:nvSpPr>
        <p:spPr/>
        <p:txBody>
          <a:bodyPr/>
          <a:lstStyle/>
          <a:p>
            <a:fld id="{98D2A4B3-6C78-4478-8FC9-45E97051CF5F}" type="datetimeFigureOut">
              <a:rPr lang="en-GB" smtClean="0"/>
              <a:t>15/04/2026</a:t>
            </a:fld>
            <a:endParaRPr lang="en-GB"/>
          </a:p>
        </p:txBody>
      </p:sp>
      <p:sp>
        <p:nvSpPr>
          <p:cNvPr id="5" name="Footer Placeholder 4">
            <a:extLst>
              <a:ext uri="{FF2B5EF4-FFF2-40B4-BE49-F238E27FC236}">
                <a16:creationId xmlns:a16="http://schemas.microsoft.com/office/drawing/2014/main" id="{6C8C16B3-B127-4FD4-B1E7-C2F48AD6E5E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8F2EF4E-5E96-42E9-93CF-83B97C490F5D}"/>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37944621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image" Target="../media/image1.png"/><Relationship Id="rId5" Type="http://schemas.openxmlformats.org/officeDocument/2006/relationships/slideLayout" Target="../slideLayouts/slideLayout24.xml"/><Relationship Id="rId10" Type="http://schemas.openxmlformats.org/officeDocument/2006/relationships/theme" Target="../theme/theme3.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9.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t="-9000" b="-9000"/>
          </a:stretch>
        </a:blipFill>
        <a:effectLst/>
      </p:bgPr>
    </p:bg>
    <p:spTree>
      <p:nvGrpSpPr>
        <p:cNvPr id="1" name="Shape 5"/>
        <p:cNvGrpSpPr/>
        <p:nvPr/>
      </p:nvGrpSpPr>
      <p:grpSpPr>
        <a:xfrm>
          <a:off x="0" y="0"/>
          <a:ext cx="0" cy="0"/>
          <a:chOff x="0" y="0"/>
          <a:chExt cx="0" cy="0"/>
        </a:xfrm>
      </p:grpSpPr>
      <p:sp>
        <p:nvSpPr>
          <p:cNvPr id="8" name="Google Shape;8;p1"/>
          <p:cNvSpPr txBox="1">
            <a:spLocks noGrp="1"/>
          </p:cNvSpPr>
          <p:nvPr>
            <p:ph type="sldNum" idx="12"/>
          </p:nvPr>
        </p:nvSpPr>
        <p:spPr>
          <a:xfrm>
            <a:off x="8480584" y="4749851"/>
            <a:ext cx="548700" cy="393600"/>
          </a:xfrm>
          <a:prstGeom prst="rect">
            <a:avLst/>
          </a:prstGeom>
          <a:noFill/>
          <a:ln>
            <a:noFill/>
          </a:ln>
          <a:effectLst>
            <a:outerShdw blurRad="57150" dist="19050" dir="5400000" algn="bl" rotWithShape="0">
              <a:schemeClr val="dk1">
                <a:alpha val="50000"/>
              </a:schemeClr>
            </a:outerShdw>
          </a:effectLst>
        </p:spPr>
        <p:txBody>
          <a:bodyPr spcFirstLastPara="1" wrap="square" lIns="0" tIns="0" rIns="0" bIns="0" anchor="ctr" anchorCtr="0">
            <a:noAutofit/>
          </a:bodyPr>
          <a:lstStyle>
            <a:lvl1pPr lvl="0" algn="r" rtl="0">
              <a:buNone/>
              <a:defRPr sz="1300" b="1">
                <a:solidFill>
                  <a:schemeClr val="lt1"/>
                </a:solidFill>
                <a:latin typeface="News Cycle"/>
                <a:ea typeface="News Cycle"/>
                <a:cs typeface="News Cycle"/>
                <a:sym typeface="News Cycle"/>
              </a:defRPr>
            </a:lvl1pPr>
            <a:lvl2pPr lvl="1" algn="r" rtl="0">
              <a:buNone/>
              <a:defRPr sz="1300" b="1">
                <a:solidFill>
                  <a:schemeClr val="lt1"/>
                </a:solidFill>
                <a:latin typeface="News Cycle"/>
                <a:ea typeface="News Cycle"/>
                <a:cs typeface="News Cycle"/>
                <a:sym typeface="News Cycle"/>
              </a:defRPr>
            </a:lvl2pPr>
            <a:lvl3pPr lvl="2" algn="r" rtl="0">
              <a:buNone/>
              <a:defRPr sz="1300" b="1">
                <a:solidFill>
                  <a:schemeClr val="lt1"/>
                </a:solidFill>
                <a:latin typeface="News Cycle"/>
                <a:ea typeface="News Cycle"/>
                <a:cs typeface="News Cycle"/>
                <a:sym typeface="News Cycle"/>
              </a:defRPr>
            </a:lvl3pPr>
            <a:lvl4pPr lvl="3" algn="r" rtl="0">
              <a:buNone/>
              <a:defRPr sz="1300" b="1">
                <a:solidFill>
                  <a:schemeClr val="lt1"/>
                </a:solidFill>
                <a:latin typeface="News Cycle"/>
                <a:ea typeface="News Cycle"/>
                <a:cs typeface="News Cycle"/>
                <a:sym typeface="News Cycle"/>
              </a:defRPr>
            </a:lvl4pPr>
            <a:lvl5pPr lvl="4" algn="r" rtl="0">
              <a:buNone/>
              <a:defRPr sz="1300" b="1">
                <a:solidFill>
                  <a:schemeClr val="lt1"/>
                </a:solidFill>
                <a:latin typeface="News Cycle"/>
                <a:ea typeface="News Cycle"/>
                <a:cs typeface="News Cycle"/>
                <a:sym typeface="News Cycle"/>
              </a:defRPr>
            </a:lvl5pPr>
            <a:lvl6pPr lvl="5" algn="r" rtl="0">
              <a:buNone/>
              <a:defRPr sz="1300" b="1">
                <a:solidFill>
                  <a:schemeClr val="lt1"/>
                </a:solidFill>
                <a:latin typeface="News Cycle"/>
                <a:ea typeface="News Cycle"/>
                <a:cs typeface="News Cycle"/>
                <a:sym typeface="News Cycle"/>
              </a:defRPr>
            </a:lvl6pPr>
            <a:lvl7pPr lvl="6" algn="r" rtl="0">
              <a:buNone/>
              <a:defRPr sz="1300" b="1">
                <a:solidFill>
                  <a:schemeClr val="lt1"/>
                </a:solidFill>
                <a:latin typeface="News Cycle"/>
                <a:ea typeface="News Cycle"/>
                <a:cs typeface="News Cycle"/>
                <a:sym typeface="News Cycle"/>
              </a:defRPr>
            </a:lvl7pPr>
            <a:lvl8pPr lvl="7" algn="r" rtl="0">
              <a:buNone/>
              <a:defRPr sz="1300" b="1">
                <a:solidFill>
                  <a:schemeClr val="lt1"/>
                </a:solidFill>
                <a:latin typeface="News Cycle"/>
                <a:ea typeface="News Cycle"/>
                <a:cs typeface="News Cycle"/>
                <a:sym typeface="News Cycle"/>
              </a:defRPr>
            </a:lvl8pPr>
            <a:lvl9pPr lvl="8" algn="r" rtl="0">
              <a:buNone/>
              <a:defRPr sz="1300" b="1">
                <a:solidFill>
                  <a:schemeClr val="lt1"/>
                </a:solidFill>
                <a:latin typeface="News Cycle"/>
                <a:ea typeface="News Cycle"/>
                <a:cs typeface="News Cycle"/>
                <a:sym typeface="News Cycle"/>
              </a:defRPr>
            </a:lvl9pPr>
          </a:lstStyle>
          <a:p>
            <a:fld id="{3BCA89E7-9EF1-466E-9B82-F01748C05CD8}" type="slidenum">
              <a:rPr lang="en-GB" smtClean="0"/>
              <a:t>‹#›</a:t>
            </a:fld>
            <a:endParaRPr lang="en-GB"/>
          </a:p>
        </p:txBody>
      </p:sp>
      <p:cxnSp>
        <p:nvCxnSpPr>
          <p:cNvPr id="9" name="Google Shape;9;p1"/>
          <p:cNvCxnSpPr>
            <a:cxnSpLocks/>
          </p:cNvCxnSpPr>
          <p:nvPr/>
        </p:nvCxnSpPr>
        <p:spPr>
          <a:xfrm>
            <a:off x="457200" y="2982549"/>
            <a:ext cx="0" cy="0"/>
          </a:xfrm>
          <a:prstGeom prst="straightConnector1">
            <a:avLst/>
          </a:prstGeom>
          <a:noFill/>
          <a:ln w="9525" cap="flat" cmpd="sng">
            <a:solidFill>
              <a:schemeClr val="dk2"/>
            </a:solidFill>
            <a:prstDash val="solid"/>
            <a:round/>
            <a:headEnd type="none" w="med" len="med"/>
            <a:tailEnd type="none" w="med" len="med"/>
          </a:ln>
        </p:spPr>
      </p:cxnSp>
      <p:sp>
        <p:nvSpPr>
          <p:cNvPr id="3" name="Title Placeholder 2">
            <a:extLst>
              <a:ext uri="{FF2B5EF4-FFF2-40B4-BE49-F238E27FC236}">
                <a16:creationId xmlns:a16="http://schemas.microsoft.com/office/drawing/2014/main" id="{F43E32EE-6924-40D9-B128-A225588049B3}"/>
              </a:ext>
            </a:extLst>
          </p:cNvPr>
          <p:cNvSpPr>
            <a:spLocks noGrp="1"/>
          </p:cNvSpPr>
          <p:nvPr>
            <p:ph type="title"/>
          </p:nvPr>
        </p:nvSpPr>
        <p:spPr>
          <a:xfrm>
            <a:off x="457200" y="274639"/>
            <a:ext cx="8058150" cy="993775"/>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5" name="Text Placeholder 4">
            <a:extLst>
              <a:ext uri="{FF2B5EF4-FFF2-40B4-BE49-F238E27FC236}">
                <a16:creationId xmlns:a16="http://schemas.microsoft.com/office/drawing/2014/main" id="{99B9EBE0-1C2D-4392-84A7-73D397C97727}"/>
              </a:ext>
            </a:extLst>
          </p:cNvPr>
          <p:cNvSpPr>
            <a:spLocks noGrp="1"/>
          </p:cNvSpPr>
          <p:nvPr>
            <p:ph type="body" idx="1"/>
          </p:nvPr>
        </p:nvSpPr>
        <p:spPr>
          <a:xfrm>
            <a:off x="457200" y="1370013"/>
            <a:ext cx="8058150" cy="3262312"/>
          </a:xfrm>
          <a:prstGeom prst="rect">
            <a:avLst/>
          </a:prstGeom>
        </p:spPr>
        <p:txBody>
          <a:bodyPr vert="horz" lIns="91440" tIns="45720" rIns="91440" bIns="45720" rtlCol="0">
            <a:normAutofit/>
          </a:bodyPr>
          <a:lstStyle/>
          <a:p>
            <a:pPr lvl="0"/>
            <a:r>
              <a:rPr lang="en-US"/>
              <a:t>Click to edit Master text styles</a:t>
            </a:r>
          </a:p>
          <a:p>
            <a:pPr lvl="0"/>
            <a:r>
              <a:rPr lang="en-US"/>
              <a:t>Second level</a:t>
            </a:r>
          </a:p>
        </p:txBody>
      </p:sp>
    </p:spTree>
    <p:extLst>
      <p:ext uri="{BB962C8B-B14F-4D97-AF65-F5344CB8AC3E}">
        <p14:creationId xmlns:p14="http://schemas.microsoft.com/office/powerpoint/2010/main" val="333718277"/>
      </p:ext>
    </p:extLst>
  </p:cSld>
  <p:clrMap bg1="lt1" tx1="dk1" bg2="dk2" tx2="lt2" accent1="accent1" accent2="accent2" accent3="accent3" accent4="accent4" accent5="accent5" accent6="accent6" hlink="hlink" folHlink="folHlink"/>
  <p:sldLayoutIdLst>
    <p:sldLayoutId id="2147483670" r:id="rId1"/>
    <p:sldLayoutId id="2147483672" r:id="rId2"/>
    <p:sldLayoutId id="2147483673" r:id="rId3"/>
    <p:sldLayoutId id="2147483674" r:id="rId4"/>
    <p:sldLayoutId id="2147483675" r:id="rId5"/>
    <p:sldLayoutId id="2147483676" r:id="rId6"/>
    <p:sldLayoutId id="2147483677" r:id="rId7"/>
    <p:sldLayoutId id="2147483678" r:id="rId8"/>
  </p:sldLayoutIdLst>
  <p:transition>
    <p:fade thruBlk="1"/>
  </p:transition>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3200" b="0" i="0" u="none" strike="noStrike" cap="none">
          <a:solidFill>
            <a:srgbClr val="FF6900"/>
          </a:solidFill>
          <a:latin typeface="+mj-lt"/>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457189" marR="0" lvl="0" indent="-380990" algn="l" rtl="0" eaLnBrk="1" hangingPunct="1">
        <a:lnSpc>
          <a:spcPct val="100000"/>
        </a:lnSpc>
        <a:spcBef>
          <a:spcPts val="0"/>
        </a:spcBef>
        <a:spcAft>
          <a:spcPts val="0"/>
        </a:spcAft>
        <a:buClr>
          <a:srgbClr val="FF6900"/>
        </a:buClr>
        <a:buFont typeface="Arial" panose="020B0604020202020204" pitchFamily="34" charset="0"/>
        <a:buChar char="▲"/>
        <a:defRPr sz="1800" b="0" i="0" u="none" strike="noStrike" cap="none">
          <a:solidFill>
            <a:schemeClr val="bg1"/>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chemeClr val="bg1"/>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chemeClr val="bg1"/>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chemeClr val="bg1"/>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chemeClr val="bg1"/>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303EFA-9456-4587-9048-7B6A741340AB}"/>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552560C-CC63-4BEC-99CC-353481E09651}"/>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C3B4C8F-07CC-40C9-AF7C-5F096120192D}"/>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8D2A4B3-6C78-4478-8FC9-45E97051CF5F}" type="datetimeFigureOut">
              <a:rPr lang="en-GB" smtClean="0"/>
              <a:t>15/04/2026</a:t>
            </a:fld>
            <a:endParaRPr lang="en-GB"/>
          </a:p>
        </p:txBody>
      </p:sp>
      <p:sp>
        <p:nvSpPr>
          <p:cNvPr id="5" name="Footer Placeholder 4">
            <a:extLst>
              <a:ext uri="{FF2B5EF4-FFF2-40B4-BE49-F238E27FC236}">
                <a16:creationId xmlns:a16="http://schemas.microsoft.com/office/drawing/2014/main" id="{9BF226FC-9151-45C4-90F6-CCD7BDDB9126}"/>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E828BC3-BA9E-4528-B132-D91AE80404AC}"/>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5EA93B1-25B1-4634-A420-9F5B985B557D}" type="slidenum">
              <a:rPr lang="en-GB" smtClean="0"/>
              <a:t>‹#›</a:t>
            </a:fld>
            <a:endParaRPr lang="en-GB"/>
          </a:p>
        </p:txBody>
      </p:sp>
    </p:spTree>
    <p:extLst>
      <p:ext uri="{BB962C8B-B14F-4D97-AF65-F5344CB8AC3E}">
        <p14:creationId xmlns:p14="http://schemas.microsoft.com/office/powerpoint/2010/main" val="4241724198"/>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t="-9000" b="-9000"/>
          </a:stretch>
        </a:blipFill>
        <a:effectLst/>
      </p:bgPr>
    </p:bg>
    <p:spTree>
      <p:nvGrpSpPr>
        <p:cNvPr id="1" name="Shape 5"/>
        <p:cNvGrpSpPr/>
        <p:nvPr/>
      </p:nvGrpSpPr>
      <p:grpSpPr>
        <a:xfrm>
          <a:off x="0" y="0"/>
          <a:ext cx="0" cy="0"/>
          <a:chOff x="0" y="0"/>
          <a:chExt cx="0" cy="0"/>
        </a:xfrm>
      </p:grpSpPr>
      <p:sp>
        <p:nvSpPr>
          <p:cNvPr id="8" name="Google Shape;8;p1"/>
          <p:cNvSpPr txBox="1">
            <a:spLocks noGrp="1"/>
          </p:cNvSpPr>
          <p:nvPr>
            <p:ph type="sldNum" idx="12"/>
          </p:nvPr>
        </p:nvSpPr>
        <p:spPr>
          <a:xfrm>
            <a:off x="8480584" y="4749851"/>
            <a:ext cx="548700" cy="393600"/>
          </a:xfrm>
          <a:prstGeom prst="rect">
            <a:avLst/>
          </a:prstGeom>
          <a:noFill/>
          <a:ln>
            <a:noFill/>
          </a:ln>
          <a:effectLst>
            <a:outerShdw blurRad="57150" dist="19050" dir="5400000" algn="bl" rotWithShape="0">
              <a:schemeClr val="dk1">
                <a:alpha val="50000"/>
              </a:schemeClr>
            </a:outerShdw>
          </a:effectLst>
        </p:spPr>
        <p:txBody>
          <a:bodyPr spcFirstLastPara="1" wrap="square" lIns="0" tIns="0" rIns="0" bIns="0" anchor="ctr" anchorCtr="0">
            <a:noAutofit/>
          </a:bodyPr>
          <a:lstStyle>
            <a:lvl1pPr lvl="0" algn="r" rtl="0">
              <a:buNone/>
              <a:defRPr sz="1300" b="1">
                <a:solidFill>
                  <a:schemeClr val="lt1"/>
                </a:solidFill>
                <a:latin typeface="News Cycle"/>
                <a:ea typeface="News Cycle"/>
                <a:cs typeface="News Cycle"/>
                <a:sym typeface="News Cycle"/>
              </a:defRPr>
            </a:lvl1pPr>
            <a:lvl2pPr lvl="1" algn="r" rtl="0">
              <a:buNone/>
              <a:defRPr sz="1300" b="1">
                <a:solidFill>
                  <a:schemeClr val="lt1"/>
                </a:solidFill>
                <a:latin typeface="News Cycle"/>
                <a:ea typeface="News Cycle"/>
                <a:cs typeface="News Cycle"/>
                <a:sym typeface="News Cycle"/>
              </a:defRPr>
            </a:lvl2pPr>
            <a:lvl3pPr lvl="2" algn="r" rtl="0">
              <a:buNone/>
              <a:defRPr sz="1300" b="1">
                <a:solidFill>
                  <a:schemeClr val="lt1"/>
                </a:solidFill>
                <a:latin typeface="News Cycle"/>
                <a:ea typeface="News Cycle"/>
                <a:cs typeface="News Cycle"/>
                <a:sym typeface="News Cycle"/>
              </a:defRPr>
            </a:lvl3pPr>
            <a:lvl4pPr lvl="3" algn="r" rtl="0">
              <a:buNone/>
              <a:defRPr sz="1300" b="1">
                <a:solidFill>
                  <a:schemeClr val="lt1"/>
                </a:solidFill>
                <a:latin typeface="News Cycle"/>
                <a:ea typeface="News Cycle"/>
                <a:cs typeface="News Cycle"/>
                <a:sym typeface="News Cycle"/>
              </a:defRPr>
            </a:lvl4pPr>
            <a:lvl5pPr lvl="4" algn="r" rtl="0">
              <a:buNone/>
              <a:defRPr sz="1300" b="1">
                <a:solidFill>
                  <a:schemeClr val="lt1"/>
                </a:solidFill>
                <a:latin typeface="News Cycle"/>
                <a:ea typeface="News Cycle"/>
                <a:cs typeface="News Cycle"/>
                <a:sym typeface="News Cycle"/>
              </a:defRPr>
            </a:lvl5pPr>
            <a:lvl6pPr lvl="5" algn="r" rtl="0">
              <a:buNone/>
              <a:defRPr sz="1300" b="1">
                <a:solidFill>
                  <a:schemeClr val="lt1"/>
                </a:solidFill>
                <a:latin typeface="News Cycle"/>
                <a:ea typeface="News Cycle"/>
                <a:cs typeface="News Cycle"/>
                <a:sym typeface="News Cycle"/>
              </a:defRPr>
            </a:lvl6pPr>
            <a:lvl7pPr lvl="6" algn="r" rtl="0">
              <a:buNone/>
              <a:defRPr sz="1300" b="1">
                <a:solidFill>
                  <a:schemeClr val="lt1"/>
                </a:solidFill>
                <a:latin typeface="News Cycle"/>
                <a:ea typeface="News Cycle"/>
                <a:cs typeface="News Cycle"/>
                <a:sym typeface="News Cycle"/>
              </a:defRPr>
            </a:lvl7pPr>
            <a:lvl8pPr lvl="7" algn="r" rtl="0">
              <a:buNone/>
              <a:defRPr sz="1300" b="1">
                <a:solidFill>
                  <a:schemeClr val="lt1"/>
                </a:solidFill>
                <a:latin typeface="News Cycle"/>
                <a:ea typeface="News Cycle"/>
                <a:cs typeface="News Cycle"/>
                <a:sym typeface="News Cycle"/>
              </a:defRPr>
            </a:lvl8pPr>
            <a:lvl9pPr lvl="8" algn="r" rtl="0">
              <a:buNone/>
              <a:defRPr sz="1300" b="1">
                <a:solidFill>
                  <a:schemeClr val="lt1"/>
                </a:solidFill>
                <a:latin typeface="News Cycle"/>
                <a:ea typeface="News Cycle"/>
                <a:cs typeface="News Cycle"/>
                <a:sym typeface="News Cycle"/>
              </a:defRPr>
            </a:lvl9pPr>
          </a:lstStyle>
          <a:p>
            <a:fld id="{3BCA89E7-9EF1-466E-9B82-F01748C05CD8}" type="slidenum">
              <a:rPr lang="en-GB" smtClean="0"/>
              <a:t>‹#›</a:t>
            </a:fld>
            <a:endParaRPr lang="en-GB"/>
          </a:p>
        </p:txBody>
      </p:sp>
      <p:cxnSp>
        <p:nvCxnSpPr>
          <p:cNvPr id="9" name="Google Shape;9;p1"/>
          <p:cNvCxnSpPr>
            <a:cxnSpLocks/>
          </p:cNvCxnSpPr>
          <p:nvPr/>
        </p:nvCxnSpPr>
        <p:spPr>
          <a:xfrm>
            <a:off x="457200" y="2982549"/>
            <a:ext cx="0" cy="0"/>
          </a:xfrm>
          <a:prstGeom prst="straightConnector1">
            <a:avLst/>
          </a:prstGeom>
          <a:noFill/>
          <a:ln w="9525" cap="flat" cmpd="sng">
            <a:solidFill>
              <a:schemeClr val="dk2"/>
            </a:solidFill>
            <a:prstDash val="solid"/>
            <a:round/>
            <a:headEnd type="none" w="med" len="med"/>
            <a:tailEnd type="none" w="med" len="med"/>
          </a:ln>
        </p:spPr>
      </p:cxnSp>
      <p:sp>
        <p:nvSpPr>
          <p:cNvPr id="3" name="Title Placeholder 2">
            <a:extLst>
              <a:ext uri="{FF2B5EF4-FFF2-40B4-BE49-F238E27FC236}">
                <a16:creationId xmlns:a16="http://schemas.microsoft.com/office/drawing/2014/main" id="{F43E32EE-6924-40D9-B128-A225588049B3}"/>
              </a:ext>
            </a:extLst>
          </p:cNvPr>
          <p:cNvSpPr>
            <a:spLocks noGrp="1"/>
          </p:cNvSpPr>
          <p:nvPr>
            <p:ph type="title"/>
          </p:nvPr>
        </p:nvSpPr>
        <p:spPr>
          <a:xfrm>
            <a:off x="457200" y="274639"/>
            <a:ext cx="8058150" cy="993775"/>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5" name="Text Placeholder 4">
            <a:extLst>
              <a:ext uri="{FF2B5EF4-FFF2-40B4-BE49-F238E27FC236}">
                <a16:creationId xmlns:a16="http://schemas.microsoft.com/office/drawing/2014/main" id="{99B9EBE0-1C2D-4392-84A7-73D397C97727}"/>
              </a:ext>
            </a:extLst>
          </p:cNvPr>
          <p:cNvSpPr>
            <a:spLocks noGrp="1"/>
          </p:cNvSpPr>
          <p:nvPr>
            <p:ph type="body" idx="1"/>
          </p:nvPr>
        </p:nvSpPr>
        <p:spPr>
          <a:xfrm>
            <a:off x="457200" y="1370013"/>
            <a:ext cx="8058150" cy="3262312"/>
          </a:xfrm>
          <a:prstGeom prst="rect">
            <a:avLst/>
          </a:prstGeom>
        </p:spPr>
        <p:txBody>
          <a:bodyPr vert="horz" lIns="91440" tIns="45720" rIns="91440" bIns="45720" rtlCol="0">
            <a:normAutofit/>
          </a:bodyPr>
          <a:lstStyle/>
          <a:p>
            <a:pPr lvl="0"/>
            <a:r>
              <a:rPr lang="en-US"/>
              <a:t>Click to edit Master text styles</a:t>
            </a:r>
          </a:p>
          <a:p>
            <a:pPr lvl="0"/>
            <a:r>
              <a:rPr lang="en-US"/>
              <a:t>Second level</a:t>
            </a:r>
          </a:p>
        </p:txBody>
      </p:sp>
    </p:spTree>
    <p:extLst>
      <p:ext uri="{BB962C8B-B14F-4D97-AF65-F5344CB8AC3E}">
        <p14:creationId xmlns:p14="http://schemas.microsoft.com/office/powerpoint/2010/main" val="43745341"/>
      </p:ext>
    </p:extLst>
  </p:cSld>
  <p:clrMap bg1="lt1" tx1="dk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Lst>
  <p:transition>
    <p:fade thruBlk="1"/>
  </p:transition>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3200" b="0" i="0" u="none" strike="noStrike" cap="none">
          <a:solidFill>
            <a:srgbClr val="FF6900"/>
          </a:solidFill>
          <a:latin typeface="+mj-lt"/>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457189" marR="0" lvl="0" indent="-380990" algn="l" rtl="0" eaLnBrk="1" hangingPunct="1">
        <a:lnSpc>
          <a:spcPct val="100000"/>
        </a:lnSpc>
        <a:spcBef>
          <a:spcPts val="0"/>
        </a:spcBef>
        <a:spcAft>
          <a:spcPts val="0"/>
        </a:spcAft>
        <a:buClr>
          <a:srgbClr val="FF6900"/>
        </a:buClr>
        <a:buFont typeface="Arial" panose="020B0604020202020204" pitchFamily="34" charset="0"/>
        <a:buChar char="▲"/>
        <a:defRPr sz="1800" b="0" i="0" u="none" strike="noStrike" cap="none">
          <a:solidFill>
            <a:schemeClr val="bg1"/>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chemeClr val="bg1"/>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chemeClr val="bg1"/>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chemeClr val="bg1"/>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chemeClr val="bg1"/>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E3B813-F416-49AE-BC62-64BD085C99C8}"/>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D03D841-3A8F-419F-A694-2A403C5BEC3B}"/>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C0F8D2F-EC40-474E-BC4B-969DC7474F8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1295F96-C890-44D7-8269-32665E06CB59}" type="datetimeFigureOut">
              <a:rPr lang="en-GB" smtClean="0"/>
              <a:t>15/04/2026</a:t>
            </a:fld>
            <a:endParaRPr lang="en-GB"/>
          </a:p>
        </p:txBody>
      </p:sp>
      <p:sp>
        <p:nvSpPr>
          <p:cNvPr id="5" name="Footer Placeholder 4">
            <a:extLst>
              <a:ext uri="{FF2B5EF4-FFF2-40B4-BE49-F238E27FC236}">
                <a16:creationId xmlns:a16="http://schemas.microsoft.com/office/drawing/2014/main" id="{92F89ADC-6170-4220-9471-626E9AE0C85B}"/>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5CC59F7-F47E-46A4-860A-C89EBAF787AE}"/>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015BB58-69EC-4E53-821D-9165A1B87564}" type="slidenum">
              <a:rPr lang="en-GB" smtClean="0"/>
              <a:t>‹#›</a:t>
            </a:fld>
            <a:endParaRPr lang="en-GB"/>
          </a:p>
        </p:txBody>
      </p:sp>
    </p:spTree>
    <p:extLst>
      <p:ext uri="{BB962C8B-B14F-4D97-AF65-F5344CB8AC3E}">
        <p14:creationId xmlns:p14="http://schemas.microsoft.com/office/powerpoint/2010/main" val="10633410"/>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8" Type="http://schemas.openxmlformats.org/officeDocument/2006/relationships/hyperlink" Target="https://public.govdelivery.com/accounts/UKONS/signup/43301" TargetMode="External"/><Relationship Id="rId3" Type="http://schemas.openxmlformats.org/officeDocument/2006/relationships/image" Target="../media/image12.png"/><Relationship Id="rId7" Type="http://schemas.openxmlformats.org/officeDocument/2006/relationships/hyperlink" Target="https://x.com/gov_analysis" TargetMode="External"/><Relationship Id="rId12" Type="http://schemas.openxmlformats.org/officeDocument/2006/relationships/image" Target="../media/image27.svg"/><Relationship Id="rId2" Type="http://schemas.openxmlformats.org/officeDocument/2006/relationships/notesSlide" Target="../notesSlides/notesSlide7.xml"/><Relationship Id="rId1" Type="http://schemas.openxmlformats.org/officeDocument/2006/relationships/slideLayout" Target="../slideLayouts/slideLayout35.xml"/><Relationship Id="rId6" Type="http://schemas.openxmlformats.org/officeDocument/2006/relationships/hyperlink" Target="https://www.linkedin.com/company/77638458/" TargetMode="External"/><Relationship Id="rId11" Type="http://schemas.openxmlformats.org/officeDocument/2006/relationships/image" Target="../media/image26.svg"/><Relationship Id="rId5" Type="http://schemas.openxmlformats.org/officeDocument/2006/relationships/hyperlink" Target="https://www.eventbrite.co.uk/o/government-analysis-function-23454368303" TargetMode="External"/><Relationship Id="rId10" Type="http://schemas.openxmlformats.org/officeDocument/2006/relationships/image" Target="../media/image25.svg"/><Relationship Id="rId4" Type="http://schemas.openxmlformats.org/officeDocument/2006/relationships/hyperlink" Target="https://analysisfunction.civilservice.gov.uk/analysis-in-government-aig-month-hub/" TargetMode="External"/><Relationship Id="rId9"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2.png"/><Relationship Id="rId7" Type="http://schemas.openxmlformats.org/officeDocument/2006/relationships/hyperlink" Target="https://twitter.com/gov_analysis" TargetMode="External"/><Relationship Id="rId2" Type="http://schemas.openxmlformats.org/officeDocument/2006/relationships/notesSlide" Target="../notesSlides/notesSlide8.xml"/><Relationship Id="rId1" Type="http://schemas.openxmlformats.org/officeDocument/2006/relationships/slideLayout" Target="../slideLayouts/slideLayout35.xml"/><Relationship Id="rId6" Type="http://schemas.openxmlformats.org/officeDocument/2006/relationships/hyperlink" Target="https://tinyurl.com/y6fu7atu" TargetMode="External"/><Relationship Id="rId11" Type="http://schemas.openxmlformats.org/officeDocument/2006/relationships/image" Target="../media/image13.png"/><Relationship Id="rId5" Type="http://schemas.openxmlformats.org/officeDocument/2006/relationships/hyperlink" Target="https://tinyurl.com/3bufh7y3" TargetMode="External"/><Relationship Id="rId10" Type="http://schemas.openxmlformats.org/officeDocument/2006/relationships/image" Target="../media/image28.png"/><Relationship Id="rId4" Type="http://schemas.openxmlformats.org/officeDocument/2006/relationships/hyperlink" Target="https://tinyurl.com/4dz57eem" TargetMode="External"/><Relationship Id="rId9" Type="http://schemas.openxmlformats.org/officeDocument/2006/relationships/hyperlink" Target="https://www.linkedin.com/company/gov-analysis-function/?lipi=urn%3Ali%3Apage%3Ad_flagship3_search_srp_all%3B%2B1lX%2FueIThmsaFgefOHxew%3D%3D"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2.png"/><Relationship Id="rId7" Type="http://schemas.openxmlformats.org/officeDocument/2006/relationships/hyperlink" Target="mailto:Analysis.Function@ons.gov.uk" TargetMode="External"/><Relationship Id="rId2" Type="http://schemas.openxmlformats.org/officeDocument/2006/relationships/notesSlide" Target="../notesSlides/notesSlide9.xml"/><Relationship Id="rId1" Type="http://schemas.openxmlformats.org/officeDocument/2006/relationships/slideLayout" Target="../slideLayouts/slideLayout35.xml"/><Relationship Id="rId6" Type="http://schemas.openxmlformats.org/officeDocument/2006/relationships/hyperlink" Target="https://www.eventbrite.co.uk/o/government-analysis-function-23454368303" TargetMode="External"/><Relationship Id="rId5" Type="http://schemas.openxmlformats.org/officeDocument/2006/relationships/hyperlink" Target="https://calendly.com/analysis-function/aig-month-2026" TargetMode="External"/><Relationship Id="rId4" Type="http://schemas.openxmlformats.org/officeDocument/2006/relationships/hyperlink" Target="https://analysisfunction.civilservice.gov.uk/analysis-in-government-aig-month-hub/" TargetMode="External"/><Relationship Id="rId9" Type="http://schemas.openxmlformats.org/officeDocument/2006/relationships/image" Target="../media/image29.svg"/></Relationships>
</file>

<file path=ppt/slides/_rels/slide13.xml.rels><?xml version="1.0" encoding="UTF-8" standalone="yes"?>
<Relationships xmlns="http://schemas.openxmlformats.org/package/2006/relationships"><Relationship Id="rId8" Type="http://schemas.openxmlformats.org/officeDocument/2006/relationships/hyperlink" Target="https://analysisfunction.civilservice.gov.uk/blog/5-quickfire-questions-with-jenny-dibden/" TargetMode="External"/><Relationship Id="rId3" Type="http://schemas.openxmlformats.org/officeDocument/2006/relationships/image" Target="../media/image12.png"/><Relationship Id="rId7" Type="http://schemas.openxmlformats.org/officeDocument/2006/relationships/hyperlink" Target="https://analysisfunction.civilservice.gov.uk/blog/5-quickfire-questions-with-sean-mattson/" TargetMode="External"/><Relationship Id="rId2" Type="http://schemas.openxmlformats.org/officeDocument/2006/relationships/notesSlide" Target="../notesSlides/notesSlide10.xml"/><Relationship Id="rId1" Type="http://schemas.openxmlformats.org/officeDocument/2006/relationships/slideLayout" Target="../slideLayouts/slideLayout35.xml"/><Relationship Id="rId6" Type="http://schemas.openxmlformats.org/officeDocument/2006/relationships/hyperlink" Target="https://analysisfunction.civilservice.gov.uk/blog/5-quickfire-questions-with-philippa-robinson/" TargetMode="External"/><Relationship Id="rId11" Type="http://schemas.openxmlformats.org/officeDocument/2006/relationships/image" Target="../media/image15.png"/><Relationship Id="rId5" Type="http://schemas.openxmlformats.org/officeDocument/2006/relationships/hyperlink" Target="https://analysisfunction.civilservice.gov.uk/blog/5-quickfire-questions-with-fiona-dawe/" TargetMode="External"/><Relationship Id="rId10" Type="http://schemas.openxmlformats.org/officeDocument/2006/relationships/image" Target="../media/image30.png"/><Relationship Id="rId4" Type="http://schemas.openxmlformats.org/officeDocument/2006/relationships/hyperlink" Target="mailto:Analysis.Function@ons.gov.uk" TargetMode="External"/><Relationship Id="rId9"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35.xml"/><Relationship Id="rId6" Type="http://schemas.openxmlformats.org/officeDocument/2006/relationships/image" Target="../media/image13.png"/><Relationship Id="rId5" Type="http://schemas.openxmlformats.org/officeDocument/2006/relationships/image" Target="../media/image31.svg"/><Relationship Id="rId4" Type="http://schemas.openxmlformats.org/officeDocument/2006/relationships/hyperlink" Target="mailto:Analysis.Function@ons.gov.uk?subject=Query%20-%20AiG%20Month%20Community%20event%20(CIAB)"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2.png"/><Relationship Id="rId7" Type="http://schemas.openxmlformats.org/officeDocument/2006/relationships/image" Target="../media/image34.svg"/><Relationship Id="rId2" Type="http://schemas.openxmlformats.org/officeDocument/2006/relationships/notesSlide" Target="../notesSlides/notesSlide12.xml"/><Relationship Id="rId1" Type="http://schemas.openxmlformats.org/officeDocument/2006/relationships/slideLayout" Target="../slideLayouts/slideLayout35.xml"/><Relationship Id="rId6" Type="http://schemas.openxmlformats.org/officeDocument/2006/relationships/image" Target="../media/image33.svg"/><Relationship Id="rId5" Type="http://schemas.openxmlformats.org/officeDocument/2006/relationships/image" Target="../media/image32.png"/><Relationship Id="rId10" Type="http://schemas.openxmlformats.org/officeDocument/2006/relationships/image" Target="../media/image15.png"/><Relationship Id="rId4" Type="http://schemas.openxmlformats.org/officeDocument/2006/relationships/image" Target="../media/image13.png"/><Relationship Id="rId9" Type="http://schemas.openxmlformats.org/officeDocument/2006/relationships/image" Target="../media/image36.sv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35.xml"/><Relationship Id="rId6" Type="http://schemas.openxmlformats.org/officeDocument/2006/relationships/image" Target="../media/image37.svg"/><Relationship Id="rId5" Type="http://schemas.openxmlformats.org/officeDocument/2006/relationships/hyperlink" Target="https://analysisfunction.civilservice.gov.uk/analysis-in-government-aig-month-hub/" TargetMode="Externa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8" Type="http://schemas.openxmlformats.org/officeDocument/2006/relationships/hyperlink" Target="https://twitter.com/gov_analysis" TargetMode="External"/><Relationship Id="rId13" Type="http://schemas.openxmlformats.org/officeDocument/2006/relationships/image" Target="../media/image39.png"/><Relationship Id="rId18" Type="http://schemas.openxmlformats.org/officeDocument/2006/relationships/image" Target="../media/image43.png"/><Relationship Id="rId3" Type="http://schemas.openxmlformats.org/officeDocument/2006/relationships/image" Target="../media/image12.png"/><Relationship Id="rId7" Type="http://schemas.openxmlformats.org/officeDocument/2006/relationships/hyperlink" Target="https://3.basecamp.com/4322319/projects/44945454" TargetMode="External"/><Relationship Id="rId12" Type="http://schemas.openxmlformats.org/officeDocument/2006/relationships/image" Target="../media/image13.png"/><Relationship Id="rId17" Type="http://schemas.openxmlformats.org/officeDocument/2006/relationships/image" Target="../media/image42.png"/><Relationship Id="rId2" Type="http://schemas.openxmlformats.org/officeDocument/2006/relationships/notesSlide" Target="../notesSlides/notesSlide14.xml"/><Relationship Id="rId16" Type="http://schemas.openxmlformats.org/officeDocument/2006/relationships/hyperlink" Target="mailto:analysis.function@ons.gov.uk?subject=Sign%20me%20up%20to%20the%20AF%20Newsletter" TargetMode="External"/><Relationship Id="rId20" Type="http://schemas.openxmlformats.org/officeDocument/2006/relationships/image" Target="../media/image44.png"/><Relationship Id="rId1" Type="http://schemas.openxmlformats.org/officeDocument/2006/relationships/slideLayout" Target="../slideLayouts/slideLayout35.xml"/><Relationship Id="rId6" Type="http://schemas.openxmlformats.org/officeDocument/2006/relationships/hyperlink" Target="https://www.linkedin.com/company/gov-analysis-function/?lipi=urn%3Ali%3Apage%3Ad_flagship3_search_srp_all%3B%2B1lX%2FueIThmsaFgefOHxew%3D%3D" TargetMode="External"/><Relationship Id="rId11" Type="http://schemas.openxmlformats.org/officeDocument/2006/relationships/image" Target="../media/image38.png"/><Relationship Id="rId5" Type="http://schemas.openxmlformats.org/officeDocument/2006/relationships/hyperlink" Target="https://public.govdelivery.com/accounts/UKONS/signup/43301" TargetMode="External"/><Relationship Id="rId15" Type="http://schemas.openxmlformats.org/officeDocument/2006/relationships/image" Target="../media/image41.png"/><Relationship Id="rId10" Type="http://schemas.openxmlformats.org/officeDocument/2006/relationships/hyperlink" Target="https://www.eventbrite.co.uk/o/government-analysis-function-23454368303" TargetMode="External"/><Relationship Id="rId19" Type="http://schemas.openxmlformats.org/officeDocument/2006/relationships/image" Target="../media/image23.png"/><Relationship Id="rId4" Type="http://schemas.openxmlformats.org/officeDocument/2006/relationships/hyperlink" Target="https://analysisfunction.civilservice.gov.uk/" TargetMode="External"/><Relationship Id="rId9" Type="http://schemas.openxmlformats.org/officeDocument/2006/relationships/hyperlink" Target="https://www.youtube.com/channel/UCVY5YwwgpprO_2KEYz-cVrw" TargetMode="External"/><Relationship Id="rId1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3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hyperlink" Target="mailto:analysis.function@ons.gov.uk?subject=Analysis%20in%20Government%20month"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3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hyperlink" Target="mailto:Analysis.Function@ons.gov.uk"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2.png"/><Relationship Id="rId7"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35.xml"/><Relationship Id="rId6" Type="http://schemas.openxmlformats.org/officeDocument/2006/relationships/hyperlink" Target="https://analysisfunction.civilservice.gov.uk/news/analysis-in-government-month-2023-hub/" TargetMode="External"/><Relationship Id="rId5" Type="http://schemas.openxmlformats.org/officeDocument/2006/relationships/hyperlink" Target="https://www.gov.uk/guidance/accessibility-requirements-for-public-sector-websites-and-apps" TargetMode="Externa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8" Type="http://schemas.openxmlformats.org/officeDocument/2006/relationships/hyperlink" Target="https://www.eventbrite.co.uk/o/government-analysis-function-23454368303" TargetMode="External"/><Relationship Id="rId3" Type="http://schemas.openxmlformats.org/officeDocument/2006/relationships/image" Target="../media/image12.png"/><Relationship Id="rId7" Type="http://schemas.openxmlformats.org/officeDocument/2006/relationships/hyperlink" Target="https://x.com/gov_analysis" TargetMode="External"/><Relationship Id="rId2" Type="http://schemas.openxmlformats.org/officeDocument/2006/relationships/notesSlide" Target="../notesSlides/notesSlide2.xml"/><Relationship Id="rId1" Type="http://schemas.openxmlformats.org/officeDocument/2006/relationships/slideLayout" Target="../slideLayouts/slideLayout35.xml"/><Relationship Id="rId6" Type="http://schemas.openxmlformats.org/officeDocument/2006/relationships/hyperlink" Target="https://www.linkedin.com/company/77638458" TargetMode="External"/><Relationship Id="rId5" Type="http://schemas.openxmlformats.org/officeDocument/2006/relationships/hyperlink" Target="https://public.govdelivery.com/accounts/UKONS/signup/43301" TargetMode="External"/><Relationship Id="rId10" Type="http://schemas.openxmlformats.org/officeDocument/2006/relationships/image" Target="../media/image15.png"/><Relationship Id="rId4" Type="http://schemas.openxmlformats.org/officeDocument/2006/relationships/hyperlink" Target="https://analysisfunction.civilservice.gov.uk/analysis-in-government-aig-month-hub/" TargetMode="External"/><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5.xml"/><Relationship Id="rId6" Type="http://schemas.openxmlformats.org/officeDocument/2006/relationships/image" Target="../media/image15.png"/><Relationship Id="rId5" Type="http://schemas.openxmlformats.org/officeDocument/2006/relationships/image" Target="../media/image18.sv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35.xml"/><Relationship Id="rId6" Type="http://schemas.openxmlformats.org/officeDocument/2006/relationships/image" Target="../media/image20.png"/><Relationship Id="rId5" Type="http://schemas.openxmlformats.org/officeDocument/2006/relationships/image" Target="../media/image13.png"/><Relationship Id="rId4" Type="http://schemas.openxmlformats.org/officeDocument/2006/relationships/hyperlink" Target="https://analysisfunction.civilservice.gov.uk/analysis-in-government-aig-month-hub/"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5.xml"/><Relationship Id="rId5" Type="http://schemas.openxmlformats.org/officeDocument/2006/relationships/image" Target="../media/image15.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2.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35.xml"/><Relationship Id="rId6" Type="http://schemas.openxmlformats.org/officeDocument/2006/relationships/image" Target="../media/image23.png"/><Relationship Id="rId5" Type="http://schemas.openxmlformats.org/officeDocument/2006/relationships/hyperlink" Target="https://twitter.com/gov_analysis" TargetMode="External"/><Relationship Id="rId4" Type="http://schemas.openxmlformats.org/officeDocument/2006/relationships/hyperlink" Target="https://www.linkedin.com/company/gov-analysis-function/?lipi=urn%3Ali%3Apage%3Ad_flagship3_search_srp_all%3B%2B1lX%2FueIThmsaFgefOHxew%3D%3D"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tile tx="0" ty="0" sx="100000" sy="100000" flip="none" algn="ctr"/>
        </a:blipFill>
        <a:effectLst/>
      </p:bgPr>
    </p:bg>
    <p:spTree>
      <p:nvGrpSpPr>
        <p:cNvPr id="1" name="">
          <a:extLst>
            <a:ext uri="{FF2B5EF4-FFF2-40B4-BE49-F238E27FC236}">
              <a16:creationId xmlns:a16="http://schemas.microsoft.com/office/drawing/2014/main" id="{9FF4C51E-E08D-2FFC-1AD3-D72F3FD7C2E7}"/>
            </a:ext>
          </a:extLst>
        </p:cNvPr>
        <p:cNvGrpSpPr/>
        <p:nvPr/>
      </p:nvGrpSpPr>
      <p:grpSpPr>
        <a:xfrm>
          <a:off x="0" y="0"/>
          <a:ext cx="0" cy="0"/>
          <a:chOff x="0" y="0"/>
          <a:chExt cx="0" cy="0"/>
        </a:xfrm>
      </p:grpSpPr>
      <p:pic>
        <p:nvPicPr>
          <p:cNvPr id="41" name="Picture 40">
            <a:extLst>
              <a:ext uri="{FF2B5EF4-FFF2-40B4-BE49-F238E27FC236}">
                <a16:creationId xmlns:a16="http://schemas.microsoft.com/office/drawing/2014/main" id="{C4D21396-62F5-9ABA-BB44-0EA1ED13EA01}"/>
              </a:ext>
            </a:extLst>
          </p:cNvPr>
          <p:cNvPicPr>
            <a:picLocks noChangeAspect="1"/>
          </p:cNvPicPr>
          <p:nvPr/>
        </p:nvPicPr>
        <p:blipFill>
          <a:blip r:embed="rId3"/>
          <a:stretch>
            <a:fillRect/>
          </a:stretch>
        </p:blipFill>
        <p:spPr>
          <a:xfrm>
            <a:off x="0" y="2663"/>
            <a:ext cx="9144000" cy="5138173"/>
          </a:xfrm>
          <a:prstGeom prst="rect">
            <a:avLst/>
          </a:prstGeom>
        </p:spPr>
      </p:pic>
    </p:spTree>
    <p:extLst>
      <p:ext uri="{BB962C8B-B14F-4D97-AF65-F5344CB8AC3E}">
        <p14:creationId xmlns:p14="http://schemas.microsoft.com/office/powerpoint/2010/main" val="21507708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duotone>
              <a:schemeClr val="bg2">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672FFA18-3B56-FF6E-1C6A-9B34C19108BD}"/>
              </a:ext>
            </a:extLst>
          </p:cNvPr>
          <p:cNvSpPr txBox="1">
            <a:spLocks noGrp="1" noRot="1" noMove="1" noResize="1" noEditPoints="1" noAdjustHandles="1" noChangeArrowheads="1" noChangeShapeType="1"/>
          </p:cNvSpPr>
          <p:nvPr/>
        </p:nvSpPr>
        <p:spPr>
          <a:xfrm>
            <a:off x="0" y="838590"/>
            <a:ext cx="9144000" cy="4304910"/>
          </a:xfrm>
          <a:prstGeom prst="rect">
            <a:avLst/>
          </a:prstGeom>
          <a:solidFill>
            <a:schemeClr val="bg1"/>
          </a:solidFill>
        </p:spPr>
        <p:txBody>
          <a:bodyPr spcFirstLastPara="1" vert="horz" wrap="square" lIns="324000" tIns="0" rIns="324000" bIns="0" rtlCol="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600"/>
              </a:spcBef>
              <a:spcAft>
                <a:spcPts val="0"/>
              </a:spcAft>
              <a:buClr>
                <a:srgbClr val="FF6900"/>
              </a:buClr>
              <a:buSzPts val="1800"/>
              <a:buFont typeface="Arial" panose="020B0604020202020204" pitchFamily="34" charset="0"/>
              <a:buChar char="▲"/>
              <a:defRPr sz="1800" b="0" i="0" u="none" strike="noStrike" cap="none">
                <a:solidFill>
                  <a:schemeClr val="dk2"/>
                </a:solidFill>
                <a:latin typeface="+mn-lt"/>
                <a:ea typeface="Arial" panose="020B0604020202020204" pitchFamily="34" charset="0"/>
                <a:cs typeface="Arial" panose="020B0604020202020204" pitchFamily="34" charset="0"/>
                <a:sym typeface="Arial"/>
              </a:defRPr>
            </a:lvl1pPr>
            <a:lvl2pPr marL="914400" marR="0" lvl="1"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2pPr>
            <a:lvl3pPr marL="1371600" marR="0" lvl="2"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3pPr>
            <a:lvl4pPr marL="1828800" marR="0" lvl="3"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4pPr>
            <a:lvl5pPr marL="2286000" marR="0" lvl="4"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L="2743200" marR="0" lvl="5"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6pPr>
            <a:lvl7pPr marL="3200400" marR="0" lvl="6"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7pPr>
            <a:lvl8pPr marL="3657600" marR="0" lvl="7"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8pPr>
            <a:lvl9pPr marL="4114800" marR="0" lvl="8"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9pPr>
          </a:lstStyle>
          <a:p>
            <a:pPr marL="114300" lvl="0" indent="0">
              <a:buNone/>
              <a:defRPr/>
            </a:pPr>
            <a:endParaRPr lang="en-GB" sz="600">
              <a:solidFill>
                <a:prstClr val="black"/>
              </a:solidFill>
              <a:latin typeface="Arial" panose="020B0604020202020204" pitchFamily="34" charset="0"/>
              <a:ea typeface="Times New Roman" panose="02020603050405020304" pitchFamily="18" charset="0"/>
            </a:endParaRPr>
          </a:p>
          <a:p>
            <a:pPr marL="114300" lvl="0" indent="0">
              <a:buNone/>
              <a:defRPr/>
            </a:pPr>
            <a:r>
              <a:rPr lang="en-GB" sz="1200">
                <a:solidFill>
                  <a:prstClr val="black"/>
                </a:solidFill>
                <a:latin typeface="Arial" panose="020B0604020202020204" pitchFamily="34" charset="0"/>
                <a:ea typeface="Times New Roman" panose="02020603050405020304" pitchFamily="18" charset="0"/>
              </a:rPr>
              <a:t>Why not use our template text to create an article or post for your department / profession internal channels – such as your newsletter, intranet, or SharePoint?</a:t>
            </a:r>
          </a:p>
          <a:p>
            <a:pPr marL="114300" lvl="0" indent="0" algn="ctr">
              <a:buNone/>
              <a:defRPr/>
            </a:pPr>
            <a:r>
              <a:rPr lang="en-GB" sz="1200">
                <a:solidFill>
                  <a:prstClr val="black"/>
                </a:solidFill>
                <a:latin typeface="Arial" panose="020B0604020202020204" pitchFamily="34" charset="0"/>
                <a:ea typeface="Times New Roman" panose="02020603050405020304" pitchFamily="18" charset="0"/>
              </a:rPr>
              <a:t>*</a:t>
            </a:r>
          </a:p>
          <a:p>
            <a:pPr marL="114300" lvl="0" indent="0">
              <a:buNone/>
              <a:defRPr/>
            </a:pPr>
            <a:r>
              <a:rPr lang="en-GB" sz="1200" dirty="0">
                <a:solidFill>
                  <a:prstClr val="black"/>
                </a:solidFill>
                <a:latin typeface="Arial"/>
                <a:ea typeface="Times New Roman" panose="02020603050405020304" pitchFamily="18" charset="0"/>
                <a:cs typeface="Arial"/>
              </a:rPr>
              <a:t>The UK’s largest learning and development event for government analysts is back for 2026! </a:t>
            </a:r>
            <a:r>
              <a:rPr lang="en-GB" sz="1200" dirty="0">
                <a:solidFill>
                  <a:prstClr val="black"/>
                </a:solidFill>
                <a:latin typeface="Arial"/>
                <a:ea typeface="Times New Roman" panose="02020603050405020304" pitchFamily="18" charset="0"/>
                <a:cs typeface="Arial"/>
                <a:hlinkClick r:id="rId4">
                  <a:extLst>
                    <a:ext uri="{A12FA001-AC4F-418D-AE19-62706E023703}">
                      <ahyp:hlinkClr xmlns:ahyp="http://schemas.microsoft.com/office/drawing/2018/hyperlinkcolor" val="tx"/>
                    </a:ext>
                  </a:extLst>
                </a:hlinkClick>
              </a:rPr>
              <a:t>Analysis in Government (AiG) Month</a:t>
            </a:r>
            <a:r>
              <a:rPr lang="en-GB" sz="1200" dirty="0">
                <a:solidFill>
                  <a:prstClr val="black"/>
                </a:solidFill>
                <a:latin typeface="Arial"/>
                <a:ea typeface="Times New Roman" panose="02020603050405020304" pitchFamily="18" charset="0"/>
                <a:cs typeface="Arial"/>
              </a:rPr>
              <a:t> returns this May with the theme of ‘Impact in Action’. The month-long L&amp;D event includes webinars, panel sessions, learning resources, and more that you can participate in and develop your skills.</a:t>
            </a:r>
          </a:p>
          <a:p>
            <a:pPr marL="114300" lvl="0" indent="0">
              <a:buNone/>
              <a:defRPr/>
            </a:pPr>
            <a:r>
              <a:rPr lang="en-GB" sz="1200">
                <a:solidFill>
                  <a:prstClr val="black"/>
                </a:solidFill>
                <a:latin typeface="Arial"/>
                <a:ea typeface="Times New Roman" panose="02020603050405020304" pitchFamily="18" charset="0"/>
                <a:cs typeface="Arial"/>
              </a:rPr>
              <a:t>Last year, thousands of people took part in AiG Month. This is an unmissable opportunity to share learning from a diverse </a:t>
            </a:r>
            <a:r>
              <a:rPr lang="en-GB" sz="1200" dirty="0">
                <a:solidFill>
                  <a:prstClr val="black"/>
                </a:solidFill>
                <a:latin typeface="Arial"/>
                <a:ea typeface="Times New Roman" panose="02020603050405020304" pitchFamily="18" charset="0"/>
                <a:cs typeface="Arial"/>
              </a:rPr>
              <a:t>range of government analysts, connect and collaborate with other analysts from different professions and departments, and find out why innovation is so important to government analysis.    </a:t>
            </a:r>
          </a:p>
          <a:p>
            <a:pPr marL="114300" lvl="0" indent="0">
              <a:buNone/>
              <a:defRPr/>
            </a:pPr>
            <a:r>
              <a:rPr lang="en-GB" sz="1200">
                <a:solidFill>
                  <a:prstClr val="black"/>
                </a:solidFill>
                <a:latin typeface="Arial"/>
                <a:ea typeface="Times New Roman" panose="02020603050405020304" pitchFamily="18" charset="0"/>
                <a:cs typeface="Arial"/>
              </a:rPr>
              <a:t>The month-long event is open to anyone with an interest in government analysis. So, whether you are already an analyst, </a:t>
            </a:r>
            <a:r>
              <a:rPr lang="en-GB" sz="1200" dirty="0">
                <a:solidFill>
                  <a:prstClr val="black"/>
                </a:solidFill>
                <a:latin typeface="Arial"/>
                <a:ea typeface="Times New Roman" panose="02020603050405020304" pitchFamily="18" charset="0"/>
                <a:cs typeface="Arial"/>
              </a:rPr>
              <a:t>want to know more about working with analysts or analysis in government or would like to investigate a career in government analysis, AiG Month is for you…   </a:t>
            </a:r>
          </a:p>
          <a:p>
            <a:pPr marL="114300" lvl="0" indent="0">
              <a:buNone/>
              <a:defRPr/>
            </a:pPr>
            <a:r>
              <a:rPr lang="en-GB" sz="1200">
                <a:solidFill>
                  <a:prstClr val="black"/>
                </a:solidFill>
                <a:latin typeface="Arial" panose="020B0604020202020204" pitchFamily="34" charset="0"/>
                <a:ea typeface="Times New Roman" panose="02020603050405020304" pitchFamily="18" charset="0"/>
              </a:rPr>
              <a:t>Tell your colleagues and teams today!</a:t>
            </a:r>
          </a:p>
          <a:p>
            <a:pPr lvl="0">
              <a:buFont typeface="Wingdings" panose="05000000000000000000" pitchFamily="2" charset="2"/>
              <a:buChar char="§"/>
              <a:defRPr/>
            </a:pPr>
            <a:r>
              <a:rPr lang="en-GB" sz="1200">
                <a:solidFill>
                  <a:prstClr val="black"/>
                </a:solidFill>
                <a:latin typeface="Arial"/>
                <a:ea typeface="Times New Roman" panose="02020603050405020304" pitchFamily="18" charset="0"/>
                <a:cs typeface="Arial"/>
              </a:rPr>
              <a:t>The </a:t>
            </a:r>
            <a:r>
              <a:rPr lang="en-GB" sz="1200" b="1" dirty="0">
                <a:solidFill>
                  <a:prstClr val="black"/>
                </a:solidFill>
                <a:latin typeface="Arial"/>
                <a:ea typeface="Times New Roman" panose="02020603050405020304" pitchFamily="18" charset="0"/>
                <a:cs typeface="Arial"/>
                <a:hlinkClick r:id="rId4">
                  <a:extLst>
                    <a:ext uri="{A12FA001-AC4F-418D-AE19-62706E023703}">
                      <ahyp:hlinkClr xmlns:ahyp="http://schemas.microsoft.com/office/drawing/2018/hyperlinkcolor" val="tx"/>
                    </a:ext>
                  </a:extLst>
                </a:hlinkClick>
              </a:rPr>
              <a:t>AiG Month Hub</a:t>
            </a:r>
            <a:r>
              <a:rPr lang="en-GB" sz="1200" b="1" dirty="0">
                <a:solidFill>
                  <a:prstClr val="black"/>
                </a:solidFill>
                <a:latin typeface="Arial"/>
                <a:ea typeface="Times New Roman" panose="02020603050405020304" pitchFamily="18" charset="0"/>
                <a:cs typeface="Arial"/>
              </a:rPr>
              <a:t> </a:t>
            </a:r>
            <a:r>
              <a:rPr lang="en-GB" sz="1200">
                <a:solidFill>
                  <a:prstClr val="black"/>
                </a:solidFill>
                <a:latin typeface="Arial"/>
                <a:ea typeface="Times New Roman" panose="02020603050405020304" pitchFamily="18" charset="0"/>
                <a:cs typeface="Arial"/>
              </a:rPr>
              <a:t>on the Analysis Function website has links to all key content</a:t>
            </a:r>
          </a:p>
          <a:p>
            <a:pPr lvl="0">
              <a:buFont typeface="Wingdings" panose="05000000000000000000" pitchFamily="2" charset="2"/>
              <a:buChar char="§"/>
              <a:defRPr/>
            </a:pPr>
            <a:r>
              <a:rPr lang="en-GB" sz="1200">
                <a:solidFill>
                  <a:prstClr val="black"/>
                </a:solidFill>
                <a:latin typeface="Arial" panose="020B0604020202020204" pitchFamily="34" charset="0"/>
                <a:ea typeface="Times New Roman" panose="02020603050405020304" pitchFamily="18" charset="0"/>
              </a:rPr>
              <a:t>Go straight to the </a:t>
            </a:r>
            <a:r>
              <a:rPr lang="en-GB" sz="1200">
                <a:solidFill>
                  <a:prstClr val="black"/>
                </a:solidFill>
                <a:latin typeface="Arial" panose="020B0604020202020204" pitchFamily="34" charset="0"/>
                <a:ea typeface="Times New Roman" panose="02020603050405020304" pitchFamily="18" charset="0"/>
                <a:hlinkClick r:id="rId5"/>
              </a:rPr>
              <a:t>full calendar of events on Eventbrite</a:t>
            </a:r>
            <a:endParaRPr lang="en-GB" sz="1200">
              <a:solidFill>
                <a:prstClr val="black"/>
              </a:solidFill>
              <a:latin typeface="Arial" panose="020B0604020202020204" pitchFamily="34" charset="0"/>
              <a:ea typeface="Times New Roman" panose="02020603050405020304" pitchFamily="18" charset="0"/>
            </a:endParaRPr>
          </a:p>
          <a:p>
            <a:pPr>
              <a:buFont typeface="Wingdings" panose="05000000000000000000" pitchFamily="2" charset="2"/>
              <a:buChar char="§"/>
              <a:defRPr/>
            </a:pPr>
            <a:r>
              <a:rPr lang="en-GB" sz="1200" dirty="0">
                <a:solidFill>
                  <a:prstClr val="black"/>
                </a:solidFill>
                <a:latin typeface="Arial"/>
                <a:ea typeface="Times New Roman" panose="02020603050405020304" pitchFamily="18" charset="0"/>
                <a:cs typeface="Arial"/>
              </a:rPr>
              <a:t>Follow the Analysis Function on </a:t>
            </a:r>
            <a:r>
              <a:rPr lang="en-GB" sz="1200" dirty="0">
                <a:solidFill>
                  <a:prstClr val="black"/>
                </a:solidFill>
                <a:latin typeface="Arial"/>
                <a:ea typeface="Times New Roman" panose="02020603050405020304" pitchFamily="18" charset="0"/>
                <a:cs typeface="Arial"/>
                <a:hlinkClick r:id="rId6">
                  <a:extLst>
                    <a:ext uri="{A12FA001-AC4F-418D-AE19-62706E023703}">
                      <ahyp:hlinkClr xmlns:ahyp="http://schemas.microsoft.com/office/drawing/2018/hyperlinkcolor" val="tx"/>
                    </a:ext>
                  </a:extLst>
                </a:hlinkClick>
              </a:rPr>
              <a:t>LinkedIn</a:t>
            </a:r>
            <a:r>
              <a:rPr lang="en-GB" sz="1200" dirty="0">
                <a:solidFill>
                  <a:prstClr val="black"/>
                </a:solidFill>
                <a:latin typeface="Arial"/>
                <a:ea typeface="Times New Roman" panose="02020603050405020304" pitchFamily="18" charset="0"/>
                <a:cs typeface="Arial"/>
              </a:rPr>
              <a:t> and X </a:t>
            </a:r>
            <a:r>
              <a:rPr lang="en-GB" sz="1200" dirty="0">
                <a:solidFill>
                  <a:prstClr val="black"/>
                </a:solidFill>
                <a:latin typeface="Arial"/>
                <a:ea typeface="Times New Roman" panose="02020603050405020304" pitchFamily="18" charset="0"/>
                <a:cs typeface="Arial"/>
                <a:hlinkClick r:id="rId7">
                  <a:extLst>
                    <a:ext uri="{A12FA001-AC4F-418D-AE19-62706E023703}">
                      <ahyp:hlinkClr xmlns:ahyp="http://schemas.microsoft.com/office/drawing/2018/hyperlinkcolor" val="tx"/>
                    </a:ext>
                  </a:extLst>
                </a:hlinkClick>
              </a:rPr>
              <a:t>@ </a:t>
            </a:r>
            <a:r>
              <a:rPr lang="en-GB" sz="1200" dirty="0" err="1">
                <a:solidFill>
                  <a:prstClr val="black"/>
                </a:solidFill>
                <a:latin typeface="Arial"/>
                <a:ea typeface="Times New Roman" panose="02020603050405020304" pitchFamily="18" charset="0"/>
                <a:cs typeface="Arial"/>
                <a:hlinkClick r:id="rId7">
                  <a:extLst>
                    <a:ext uri="{A12FA001-AC4F-418D-AE19-62706E023703}">
                      <ahyp:hlinkClr xmlns:ahyp="http://schemas.microsoft.com/office/drawing/2018/hyperlinkcolor" val="tx"/>
                    </a:ext>
                  </a:extLst>
                </a:hlinkClick>
              </a:rPr>
              <a:t>gov_analysis</a:t>
            </a:r>
            <a:endParaRPr lang="en-GB" sz="1200" dirty="0" err="1">
              <a:solidFill>
                <a:prstClr val="black"/>
              </a:solidFill>
              <a:latin typeface="Arial"/>
              <a:ea typeface="Times New Roman" panose="02020603050405020304" pitchFamily="18" charset="0"/>
              <a:cs typeface="Arial"/>
            </a:endParaRPr>
          </a:p>
          <a:p>
            <a:pPr lvl="0">
              <a:buFont typeface="Wingdings" panose="05000000000000000000" pitchFamily="2" charset="2"/>
              <a:buChar char="§"/>
              <a:defRPr/>
            </a:pPr>
            <a:r>
              <a:rPr lang="en-GB" sz="1200">
                <a:solidFill>
                  <a:prstClr val="black"/>
                </a:solidFill>
                <a:latin typeface="Arial" panose="020B0604020202020204" pitchFamily="34" charset="0"/>
                <a:ea typeface="Times New Roman" panose="02020603050405020304" pitchFamily="18" charset="0"/>
              </a:rPr>
              <a:t>Sign up for their monthly newsletter for the latest news at </a:t>
            </a:r>
            <a:r>
              <a:rPr lang="en-GB" sz="1200">
                <a:solidFill>
                  <a:prstClr val="black"/>
                </a:solidFill>
                <a:latin typeface="Arial" panose="020B0604020202020204" pitchFamily="34" charset="0"/>
                <a:ea typeface="Times New Roman" panose="02020603050405020304" pitchFamily="18" charset="0"/>
                <a:hlinkClick r:id="rId8"/>
              </a:rPr>
              <a:t>AF Newsletter - subscribe</a:t>
            </a:r>
            <a:r>
              <a:rPr lang="en-GB" sz="1200">
                <a:solidFill>
                  <a:prstClr val="black"/>
                </a:solidFill>
                <a:latin typeface="Arial" panose="020B0604020202020204" pitchFamily="34" charset="0"/>
                <a:ea typeface="Times New Roman" panose="02020603050405020304" pitchFamily="18" charset="0"/>
              </a:rPr>
              <a:t> </a:t>
            </a:r>
          </a:p>
        </p:txBody>
      </p:sp>
      <p:sp>
        <p:nvSpPr>
          <p:cNvPr id="2" name="Rectangle 1">
            <a:extLst>
              <a:ext uri="{FF2B5EF4-FFF2-40B4-BE49-F238E27FC236}">
                <a16:creationId xmlns:a16="http://schemas.microsoft.com/office/drawing/2014/main" id="{83A995B8-DF6A-C187-D0B5-F6C8F49001F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348473"/>
            <a:ext cx="9144000" cy="518569"/>
          </a:xfrm>
          <a:prstGeom prst="rect">
            <a:avLst/>
          </a:prstGeom>
          <a:solidFill>
            <a:schemeClr val="tx1"/>
          </a:solidFill>
          <a:ln>
            <a:solidFill>
              <a:srgbClr val="FF6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9" name="TextBox 8">
            <a:extLst>
              <a:ext uri="{FF2B5EF4-FFF2-40B4-BE49-F238E27FC236}">
                <a16:creationId xmlns:a16="http://schemas.microsoft.com/office/drawing/2014/main" id="{980B5487-2CD3-84E5-AC62-CA7C7385DDA0}"/>
              </a:ext>
            </a:extLst>
          </p:cNvPr>
          <p:cNvSpPr txBox="1">
            <a:spLocks noGrp="1" noRot="1" noMove="1" noResize="1" noEditPoints="1" noAdjustHandles="1" noChangeArrowheads="1" noChangeShapeType="1"/>
          </p:cNvSpPr>
          <p:nvPr/>
        </p:nvSpPr>
        <p:spPr>
          <a:xfrm>
            <a:off x="208439" y="376925"/>
            <a:ext cx="7924392" cy="461665"/>
          </a:xfrm>
          <a:prstGeom prst="rect">
            <a:avLst/>
          </a:prstGeom>
          <a:noFill/>
        </p:spPr>
        <p:txBody>
          <a:bodyPr wrap="square">
            <a:spAutoFit/>
          </a:bodyPr>
          <a:lstStyle>
            <a:defPPr marR="0" lvl="0" algn="l" rtl="0">
              <a:lnSpc>
                <a:spcPct val="100000"/>
              </a:lnSpc>
              <a:spcBef>
                <a:spcPts val="0"/>
              </a:spcBef>
              <a:spcAft>
                <a:spcPts val="0"/>
              </a:spcAft>
            </a:defPPr>
            <a:lvl1pPr marL="114300" indent="0">
              <a:buNone/>
              <a:defRPr sz="2400">
                <a:solidFill>
                  <a:schemeClr val="tx1"/>
                </a:solidFill>
                <a:latin typeface="Arial Rounded MT Bold" panose="020F0704030504030204" pitchFamily="34" charset="0"/>
              </a:defRPr>
            </a:lvl1pPr>
          </a:lstStyle>
          <a:p>
            <a:pPr marL="1143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a:solidFill>
                  <a:schemeClr val="bg1"/>
                </a:solidFill>
              </a:rPr>
              <a:t>Use our template text for internal channels</a:t>
            </a:r>
            <a:endParaRPr kumimoji="0" lang="en-GB" sz="2400" b="0" i="0" u="none" strike="noStrike" kern="0" cap="none" spc="0" normalizeH="0" baseline="0" noProof="0">
              <a:ln>
                <a:noFill/>
              </a:ln>
              <a:solidFill>
                <a:schemeClr val="bg1"/>
              </a:solidFill>
              <a:effectLst/>
              <a:uLnTx/>
              <a:uFillTx/>
              <a:latin typeface="Arial Rounded MT Bold" panose="020F0704030504030204" pitchFamily="34" charset="0"/>
              <a:cs typeface="Arial"/>
              <a:sym typeface="Arial"/>
            </a:endParaRPr>
          </a:p>
        </p:txBody>
      </p:sp>
      <p:pic>
        <p:nvPicPr>
          <p:cNvPr id="10" name="Picture 9">
            <a:extLst>
              <a:ext uri="{FF2B5EF4-FFF2-40B4-BE49-F238E27FC236}">
                <a16:creationId xmlns:a16="http://schemas.microsoft.com/office/drawing/2014/main" id="{33FE1E8A-57C7-80BC-83C8-3E0FACF85E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9" cstate="screen">
            <a:extLst>
              <a:ext uri="{28A0092B-C50C-407E-A947-70E740481C1C}">
                <a14:useLocalDpi xmlns:a14="http://schemas.microsoft.com/office/drawing/2010/main"/>
              </a:ext>
            </a:extLst>
          </a:blip>
          <a:srcRect/>
          <a:stretch/>
        </p:blipFill>
        <p:spPr>
          <a:xfrm>
            <a:off x="8132831" y="157757"/>
            <a:ext cx="875675" cy="900000"/>
          </a:xfrm>
          <a:prstGeom prst="rect">
            <a:avLst/>
          </a:prstGeom>
        </p:spPr>
      </p:pic>
      <p:grpSp>
        <p:nvGrpSpPr>
          <p:cNvPr id="14" name="Group 13">
            <a:extLst>
              <a:ext uri="{FF2B5EF4-FFF2-40B4-BE49-F238E27FC236}">
                <a16:creationId xmlns:a16="http://schemas.microsoft.com/office/drawing/2014/main" id="{E002CCC3-9938-CAAD-9FD1-B623C6532E5A}"/>
              </a:ext>
            </a:extLst>
          </p:cNvPr>
          <p:cNvGrpSpPr>
            <a:grpSpLocks noGrp="1" noUngrp="1" noRot="1" noMove="1" noResize="1"/>
          </p:cNvGrpSpPr>
          <p:nvPr/>
        </p:nvGrpSpPr>
        <p:grpSpPr>
          <a:xfrm>
            <a:off x="7085274" y="3459421"/>
            <a:ext cx="1923232" cy="1526322"/>
            <a:chOff x="6997996" y="3404910"/>
            <a:chExt cx="1923232" cy="1526322"/>
          </a:xfrm>
        </p:grpSpPr>
        <p:pic>
          <p:nvPicPr>
            <p:cNvPr id="5" name="Graphic 4" descr="Chat outline">
              <a:extLst>
                <a:ext uri="{FF2B5EF4-FFF2-40B4-BE49-F238E27FC236}">
                  <a16:creationId xmlns:a16="http://schemas.microsoft.com/office/drawing/2014/main" id="{2215B79B-7A35-51A0-F10C-358DE0A3F6F6}"/>
                </a:ext>
              </a:extLst>
            </p:cNvPr>
            <p:cNvPicPr>
              <a:picLocks noGrp="1" noRot="1" noChangeAspect="1" noMove="1" noResize="1" noEditPoints="1" noAdjustHandles="1" noChangeArrowheads="1" noChangeShapeType="1" noCrop="1"/>
            </p:cNvPicPr>
            <p:nvPr/>
          </p:nvPicPr>
          <p:blipFill>
            <a:blip>
              <a:extLst>
                <a:ext uri="{96DAC541-7B7A-43D3-8B79-37D633B846F1}">
                  <asvg:svgBlip xmlns:asvg="http://schemas.microsoft.com/office/drawing/2016/SVG/main" r:embed="rId10"/>
                </a:ext>
              </a:extLst>
            </a:blip>
            <a:stretch>
              <a:fillRect/>
            </a:stretch>
          </p:blipFill>
          <p:spPr>
            <a:xfrm>
              <a:off x="6997996" y="3404910"/>
              <a:ext cx="900000" cy="900000"/>
            </a:xfrm>
            <a:prstGeom prst="rect">
              <a:avLst/>
            </a:prstGeom>
          </p:spPr>
        </p:pic>
        <p:pic>
          <p:nvPicPr>
            <p:cNvPr id="11" name="Graphic 10" descr="Laptop outline">
              <a:extLst>
                <a:ext uri="{FF2B5EF4-FFF2-40B4-BE49-F238E27FC236}">
                  <a16:creationId xmlns:a16="http://schemas.microsoft.com/office/drawing/2014/main" id="{CC8FD90B-D61E-F76A-BB4B-FE41B1BF34EC}"/>
                </a:ext>
              </a:extLst>
            </p:cNvPr>
            <p:cNvPicPr>
              <a:picLocks noGrp="1" noRot="1" noChangeAspect="1" noMove="1" noResize="1" noEditPoints="1" noAdjustHandles="1" noChangeArrowheads="1" noChangeShapeType="1" noCrop="1"/>
            </p:cNvPicPr>
            <p:nvPr/>
          </p:nvPicPr>
          <p:blipFill>
            <a:blip>
              <a:extLst>
                <a:ext uri="{96DAC541-7B7A-43D3-8B79-37D633B846F1}">
                  <asvg:svgBlip xmlns:asvg="http://schemas.microsoft.com/office/drawing/2016/SVG/main" r:embed="rId11"/>
                </a:ext>
              </a:extLst>
            </a:blip>
            <a:stretch>
              <a:fillRect/>
            </a:stretch>
          </p:blipFill>
          <p:spPr>
            <a:xfrm>
              <a:off x="7341816" y="4031232"/>
              <a:ext cx="900000" cy="900000"/>
            </a:xfrm>
            <a:prstGeom prst="rect">
              <a:avLst/>
            </a:prstGeom>
          </p:spPr>
        </p:pic>
        <p:pic>
          <p:nvPicPr>
            <p:cNvPr id="13" name="Graphic 12" descr="Newspaper outline">
              <a:extLst>
                <a:ext uri="{FF2B5EF4-FFF2-40B4-BE49-F238E27FC236}">
                  <a16:creationId xmlns:a16="http://schemas.microsoft.com/office/drawing/2014/main" id="{DF8028B4-039D-86DC-20EB-ACA2A306AE42}"/>
                </a:ext>
              </a:extLst>
            </p:cNvPr>
            <p:cNvPicPr>
              <a:picLocks noGrp="1" noRot="1" noChangeAspect="1" noMove="1" noResize="1" noEditPoints="1" noAdjustHandles="1" noChangeArrowheads="1" noChangeShapeType="1" noCrop="1"/>
            </p:cNvPicPr>
            <p:nvPr/>
          </p:nvPicPr>
          <p:blipFill>
            <a:blip>
              <a:extLst>
                <a:ext uri="{96DAC541-7B7A-43D3-8B79-37D633B846F1}">
                  <asvg:svgBlip xmlns:asvg="http://schemas.microsoft.com/office/drawing/2016/SVG/main" r:embed="rId12"/>
                </a:ext>
              </a:extLst>
            </a:blip>
            <a:stretch>
              <a:fillRect/>
            </a:stretch>
          </p:blipFill>
          <p:spPr>
            <a:xfrm>
              <a:off x="8021228" y="3581232"/>
              <a:ext cx="900000" cy="900000"/>
            </a:xfrm>
            <a:prstGeom prst="rect">
              <a:avLst/>
            </a:prstGeom>
          </p:spPr>
        </p:pic>
      </p:grpSp>
    </p:spTree>
    <p:extLst>
      <p:ext uri="{BB962C8B-B14F-4D97-AF65-F5344CB8AC3E}">
        <p14:creationId xmlns:p14="http://schemas.microsoft.com/office/powerpoint/2010/main" val="9675785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duotone>
              <a:schemeClr val="bg2">
                <a:shade val="45000"/>
                <a:satMod val="135000"/>
              </a:schemeClr>
              <a:prstClr val="white"/>
            </a:duotone>
          </a:blip>
          <a:srcRect/>
          <a:stretch>
            <a:fillRect/>
          </a:stretch>
        </a:blipFill>
        <a:effectLst/>
      </p:bgPr>
    </p:bg>
    <p:spTree>
      <p:nvGrpSpPr>
        <p:cNvPr id="1" name="">
          <a:extLst>
            <a:ext uri="{FF2B5EF4-FFF2-40B4-BE49-F238E27FC236}">
              <a16:creationId xmlns:a16="http://schemas.microsoft.com/office/drawing/2014/main" id="{CE8A3C63-761C-3EE9-950A-6FF8E482FC89}"/>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5548F06A-2D4F-7AFE-9FF9-386699717AFF}"/>
              </a:ext>
            </a:extLst>
          </p:cNvPr>
          <p:cNvSpPr txBox="1">
            <a:spLocks noGrp="1" noRot="1" noMove="1" noResize="1" noEditPoints="1" noAdjustHandles="1" noChangeArrowheads="1" noChangeShapeType="1"/>
          </p:cNvSpPr>
          <p:nvPr/>
        </p:nvSpPr>
        <p:spPr>
          <a:xfrm>
            <a:off x="0" y="838590"/>
            <a:ext cx="9144000" cy="4304910"/>
          </a:xfrm>
          <a:prstGeom prst="rect">
            <a:avLst/>
          </a:prstGeom>
          <a:solidFill>
            <a:schemeClr val="bg1"/>
          </a:solidFill>
        </p:spPr>
        <p:txBody>
          <a:bodyPr spcFirstLastPara="1" vert="horz" wrap="square" lIns="324000" tIns="0" rIns="324000" bIns="0" rtlCol="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600"/>
              </a:spcBef>
              <a:spcAft>
                <a:spcPts val="0"/>
              </a:spcAft>
              <a:buClr>
                <a:srgbClr val="FF6900"/>
              </a:buClr>
              <a:buSzPts val="1800"/>
              <a:buFont typeface="Arial" panose="020B0604020202020204" pitchFamily="34" charset="0"/>
              <a:buChar char="▲"/>
              <a:defRPr sz="1800" b="0" i="0" u="none" strike="noStrike" cap="none">
                <a:solidFill>
                  <a:schemeClr val="dk2"/>
                </a:solidFill>
                <a:latin typeface="+mn-lt"/>
                <a:ea typeface="Arial" panose="020B0604020202020204" pitchFamily="34" charset="0"/>
                <a:cs typeface="Arial" panose="020B0604020202020204" pitchFamily="34" charset="0"/>
                <a:sym typeface="Arial"/>
              </a:defRPr>
            </a:lvl1pPr>
            <a:lvl2pPr marL="914400" marR="0" lvl="1"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2pPr>
            <a:lvl3pPr marL="1371600" marR="0" lvl="2"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3pPr>
            <a:lvl4pPr marL="1828800" marR="0" lvl="3"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4pPr>
            <a:lvl5pPr marL="2286000" marR="0" lvl="4"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L="2743200" marR="0" lvl="5"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6pPr>
            <a:lvl7pPr marL="3200400" marR="0" lvl="6"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7pPr>
            <a:lvl8pPr marL="3657600" marR="0" lvl="7"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8pPr>
            <a:lvl9pPr marL="4114800" marR="0" lvl="8"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9pPr>
          </a:lstStyle>
          <a:p>
            <a:pPr marL="114300" marR="0" lvl="0" indent="0" algn="l" defTabSz="914400" rtl="0" eaLnBrk="1" fontAlgn="auto" latinLnBrk="0" hangingPunct="1">
              <a:lnSpc>
                <a:spcPct val="100000"/>
              </a:lnSpc>
              <a:spcBef>
                <a:spcPts val="600"/>
              </a:spcBef>
              <a:spcAft>
                <a:spcPts val="0"/>
              </a:spcAft>
              <a:buClr>
                <a:srgbClr val="FF6900"/>
              </a:buClr>
              <a:buSzPts val="1800"/>
              <a:buNone/>
              <a:tabLst/>
              <a:defRPr/>
            </a:pPr>
            <a:r>
              <a:rPr kumimoji="0" lang="en-GB" sz="600" b="0" i="0" u="none" strike="noStrike" kern="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endParaRPr kumimoji="0" lang="en-GB" sz="1200" b="0" i="0" u="none" strike="noStrike" kern="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a:p>
            <a:pPr marL="114300" marR="0" lvl="0" indent="0" algn="l" defTabSz="914400" rtl="0" eaLnBrk="1" fontAlgn="auto" latinLnBrk="0" hangingPunct="1">
              <a:lnSpc>
                <a:spcPct val="100000"/>
              </a:lnSpc>
              <a:spcBef>
                <a:spcPts val="600"/>
              </a:spcBef>
              <a:spcAft>
                <a:spcPts val="0"/>
              </a:spcAft>
              <a:buClr>
                <a:srgbClr val="FF6900"/>
              </a:buClr>
              <a:buSzPts val="1800"/>
              <a:buNone/>
              <a:tabLst/>
              <a:defRPr/>
            </a:pPr>
            <a:r>
              <a:rPr kumimoji="0" lang="en-GB" sz="1200" b="0" i="0" u="none" strike="noStrike" kern="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Why not use our template tweets and posts on your departmental / profession / personal social media accounts to join in with AiG Month 2026, and use our campaign to promote things that are going on in your area too?</a:t>
            </a:r>
          </a:p>
          <a:p>
            <a:pPr marL="114300" marR="0" lvl="0" indent="0" algn="ctr" defTabSz="914400" rtl="0" eaLnBrk="1" fontAlgn="auto" latinLnBrk="0" hangingPunct="1">
              <a:lnSpc>
                <a:spcPct val="100000"/>
              </a:lnSpc>
              <a:spcBef>
                <a:spcPts val="600"/>
              </a:spcBef>
              <a:spcAft>
                <a:spcPts val="0"/>
              </a:spcAft>
              <a:buClr>
                <a:srgbClr val="FF6900"/>
              </a:buClr>
              <a:buSzPts val="1800"/>
              <a:buNone/>
              <a:tabLst/>
              <a:defRPr/>
            </a:pPr>
            <a:r>
              <a:rPr lang="en-GB" sz="1200">
                <a:solidFill>
                  <a:prstClr val="black"/>
                </a:solidFill>
                <a:latin typeface="Arial" panose="020B0604020202020204" pitchFamily="34" charset="0"/>
                <a:ea typeface="Times New Roman" panose="02020603050405020304" pitchFamily="18" charset="0"/>
              </a:rPr>
              <a:t>*</a:t>
            </a:r>
            <a:endParaRPr kumimoji="0" lang="en-GB" sz="1200" b="0" i="0" u="none" strike="noStrike" kern="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a:p>
            <a:pPr>
              <a:buFont typeface="Wingdings" panose="05000000000000000000" pitchFamily="2" charset="2"/>
              <a:buChar char="§"/>
              <a:defRPr/>
            </a:pPr>
            <a:r>
              <a:rPr kumimoji="0" lang="en-GB" sz="1200" b="0" i="0" u="none" strike="noStrike" kern="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[Insert department/profession name] is proud to support AiGMonth26! Join us and other government professionals to learn more about how we put </a:t>
            </a:r>
            <a:r>
              <a:rPr lang="en-GB" sz="1200">
                <a:solidFill>
                  <a:prstClr val="black"/>
                </a:solidFill>
                <a:latin typeface="Arial" panose="020B0604020202020204" pitchFamily="34" charset="0"/>
                <a:ea typeface="Times New Roman" panose="02020603050405020304" pitchFamily="18" charset="0"/>
              </a:rPr>
              <a:t>impact in action</a:t>
            </a:r>
            <a:r>
              <a:rPr kumimoji="0" lang="en-GB" sz="1200" b="0" i="0" u="none" strike="noStrike" kern="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lang="en-GB" sz="1200">
                <a:solidFill>
                  <a:schemeClr val="tx1"/>
                </a:solidFill>
                <a:latin typeface="Arial" panose="020B0604020202020204" pitchFamily="34" charset="0"/>
                <a:ea typeface="Times New Roman" panose="02020603050405020304" pitchFamily="18" charset="0"/>
              </a:rPr>
              <a:t>You can find out how to get involved by </a:t>
            </a:r>
            <a:r>
              <a:rPr kumimoji="0" lang="en-GB" sz="1200" b="0" i="0" u="none" strike="noStrike" kern="0" cap="none" spc="0" normalizeH="0" baseline="0" noProof="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visiting </a:t>
            </a:r>
            <a:r>
              <a:rPr kumimoji="0" lang="en-GB" sz="1200" b="0" i="0" u="none" strike="noStrike" kern="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the Analysis Function AiG Month Hub today! </a:t>
            </a:r>
            <a:r>
              <a:rPr lang="en-GB" sz="1200">
                <a:hlinkClick r:id="rId4"/>
              </a:rPr>
              <a:t>https://tinyurl.com/4dz57eem</a:t>
            </a:r>
            <a:r>
              <a:rPr lang="en-GB" sz="1200"/>
              <a:t> </a:t>
            </a:r>
          </a:p>
          <a:p>
            <a:pPr>
              <a:buFont typeface="Wingdings" panose="05000000000000000000" pitchFamily="2" charset="2"/>
              <a:buChar char="§"/>
              <a:defRPr/>
            </a:pPr>
            <a:r>
              <a:rPr kumimoji="0" lang="en-GB" sz="1200" b="0" i="0" u="none" strike="noStrike" kern="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Are you ready for AiGMonth26? [Insert </a:t>
            </a:r>
            <a:r>
              <a:rPr lang="en-GB" sz="1200">
                <a:solidFill>
                  <a:prstClr val="black"/>
                </a:solidFill>
                <a:latin typeface="Arial" panose="020B0604020202020204" pitchFamily="34" charset="0"/>
                <a:ea typeface="Times New Roman" panose="02020603050405020304" pitchFamily="18" charset="0"/>
              </a:rPr>
              <a:t>department/profession</a:t>
            </a:r>
            <a:r>
              <a:rPr kumimoji="0" lang="en-GB" sz="1200" b="0" i="0" u="none" strike="noStrike" kern="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name] is excited to show how we put impact in action. Stay tuned for updates on our upcoming events and how you can get involved! @gov_analysis</a:t>
            </a:r>
          </a:p>
          <a:p>
            <a:pPr lvl="0">
              <a:buFont typeface="Wingdings" panose="05000000000000000000" pitchFamily="2" charset="2"/>
              <a:buChar char="§"/>
              <a:defRPr/>
            </a:pPr>
            <a:r>
              <a:rPr kumimoji="0" lang="en-GB" sz="1200" b="0" i="0" u="none" strike="noStrike" kern="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As part of AiGMonth26, [Insert </a:t>
            </a:r>
            <a:r>
              <a:rPr lang="en-GB" sz="1200">
                <a:solidFill>
                  <a:prstClr val="black"/>
                </a:solidFill>
                <a:latin typeface="Arial" panose="020B0604020202020204" pitchFamily="34" charset="0"/>
                <a:ea typeface="Times New Roman" panose="02020603050405020304" pitchFamily="18" charset="0"/>
              </a:rPr>
              <a:t>department/profession</a:t>
            </a:r>
            <a:r>
              <a:rPr kumimoji="0" lang="en-GB" sz="1200" b="0" i="0" u="none" strike="noStrike" kern="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name] will be hosting a session on [insert topic]! Don't miss this opportunity to learn from experts in the field how we showcase impact in action. Sign up on Eventbrite </a:t>
            </a:r>
            <a:r>
              <a:rPr lang="en-GB" sz="1200">
                <a:solidFill>
                  <a:prstClr val="black"/>
                </a:solidFill>
                <a:latin typeface="Arial" panose="020B0604020202020204" pitchFamily="34" charset="0"/>
                <a:ea typeface="Times New Roman" panose="02020603050405020304" pitchFamily="18" charset="0"/>
                <a:hlinkClick r:id="rId5"/>
              </a:rPr>
              <a:t>https://tinyurl.com/3bufh7y3</a:t>
            </a:r>
            <a:r>
              <a:rPr lang="en-GB" sz="1200">
                <a:solidFill>
                  <a:prstClr val="black"/>
                </a:solidFill>
                <a:latin typeface="Arial" panose="020B0604020202020204" pitchFamily="34" charset="0"/>
                <a:ea typeface="Times New Roman" panose="02020603050405020304" pitchFamily="18" charset="0"/>
              </a:rPr>
              <a:t> </a:t>
            </a:r>
            <a:r>
              <a:rPr kumimoji="0" lang="en-GB" sz="1200" b="0" i="0" u="none" strike="noStrike" kern="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and join us on [insert date and time]. @gov_analysis</a:t>
            </a:r>
          </a:p>
          <a:p>
            <a:pPr lvl="0">
              <a:buFont typeface="Wingdings" panose="05000000000000000000" pitchFamily="2" charset="2"/>
              <a:buChar char="§"/>
              <a:defRPr/>
            </a:pPr>
            <a:r>
              <a:rPr kumimoji="0" lang="en-GB" sz="1200" b="0" i="0" u="none" strike="noStrike" kern="0" cap="none" spc="0" normalizeH="0" baseline="0" noProof="0">
                <a:ln>
                  <a:noFill/>
                </a:ln>
                <a:solidFill>
                  <a:prstClr val="black"/>
                </a:solidFill>
                <a:effectLst/>
                <a:uLnTx/>
                <a:uFillTx/>
                <a:latin typeface="Arial"/>
                <a:ea typeface="Times New Roman" panose="02020603050405020304" pitchFamily="18" charset="0"/>
                <a:cs typeface="Arial"/>
                <a:sym typeface="Arial"/>
              </a:rPr>
              <a:t>[Insert </a:t>
            </a:r>
            <a:r>
              <a:rPr lang="en-GB" sz="1200">
                <a:solidFill>
                  <a:prstClr val="black"/>
                </a:solidFill>
                <a:latin typeface="Arial" panose="020B0604020202020204" pitchFamily="34" charset="0"/>
                <a:ea typeface="Times New Roman" panose="02020603050405020304" pitchFamily="18" charset="0"/>
              </a:rPr>
              <a:t>department/profession</a:t>
            </a:r>
            <a:r>
              <a:rPr kumimoji="0" lang="en-GB" sz="1200" b="0" i="0" u="none" strike="noStrike" kern="0" cap="none" spc="0" normalizeH="0" baseline="0" noProof="0">
                <a:ln>
                  <a:noFill/>
                </a:ln>
                <a:solidFill>
                  <a:prstClr val="black"/>
                </a:solidFill>
                <a:effectLst/>
                <a:uLnTx/>
                <a:uFillTx/>
                <a:latin typeface="Arial"/>
                <a:ea typeface="Times New Roman" panose="02020603050405020304" pitchFamily="18" charset="0"/>
                <a:cs typeface="Arial"/>
                <a:sym typeface="Arial"/>
              </a:rPr>
              <a:t> name] is dedicated to </a:t>
            </a:r>
            <a:r>
              <a:rPr lang="en-GB" sz="1200">
                <a:solidFill>
                  <a:prstClr val="black"/>
                </a:solidFill>
                <a:latin typeface="Arial"/>
                <a:ea typeface="Times New Roman" panose="02020603050405020304" pitchFamily="18" charset="0"/>
                <a:cs typeface="Arial"/>
              </a:rPr>
              <a:t>delivering impact in action including [add example] </a:t>
            </a:r>
            <a:r>
              <a:rPr kumimoji="0" lang="en-GB" sz="1200" b="0" i="0" u="none" strike="noStrike" kern="0" cap="none" spc="0" normalizeH="0" baseline="0" noProof="0">
                <a:ln>
                  <a:noFill/>
                </a:ln>
                <a:solidFill>
                  <a:prstClr val="black"/>
                </a:solidFill>
                <a:effectLst/>
                <a:uLnTx/>
                <a:uFillTx/>
                <a:latin typeface="Arial"/>
                <a:ea typeface="Times New Roman" panose="02020603050405020304" pitchFamily="18" charset="0"/>
                <a:cs typeface="Arial"/>
                <a:sym typeface="Arial"/>
              </a:rPr>
              <a:t>and we're thrilled to be a part of AiGMonth26. Check out our website and follow us on LinkedIn </a:t>
            </a:r>
            <a:r>
              <a:rPr lang="en-GB" sz="1200">
                <a:solidFill>
                  <a:prstClr val="black"/>
                </a:solidFill>
                <a:ea typeface="Times New Roman" panose="02020603050405020304" pitchFamily="18" charset="0"/>
                <a:cs typeface="Arial"/>
                <a:hlinkClick r:id="rId6"/>
              </a:rPr>
              <a:t>https://tinyurl.com/y6fu7atu</a:t>
            </a:r>
            <a:r>
              <a:rPr lang="en-GB" sz="1200">
                <a:solidFill>
                  <a:prstClr val="black"/>
                </a:solidFill>
                <a:ea typeface="Times New Roman" panose="02020603050405020304" pitchFamily="18" charset="0"/>
                <a:cs typeface="Arial"/>
              </a:rPr>
              <a:t> </a:t>
            </a:r>
            <a:r>
              <a:rPr kumimoji="0" lang="en-GB" sz="1200" b="0" i="0" u="none" strike="noStrike" kern="0" cap="none" spc="0" normalizeH="0" baseline="0" noProof="0">
                <a:ln>
                  <a:noFill/>
                </a:ln>
                <a:solidFill>
                  <a:prstClr val="black"/>
                </a:solidFill>
                <a:effectLst/>
                <a:uLnTx/>
                <a:uFillTx/>
                <a:latin typeface="Arial"/>
                <a:ea typeface="Times New Roman" panose="02020603050405020304" pitchFamily="18" charset="0"/>
                <a:cs typeface="Arial"/>
                <a:sym typeface="Arial"/>
              </a:rPr>
              <a:t>for updates on our upcoming events! @gov_analysis</a:t>
            </a:r>
            <a:endParaRPr lang="en-GB" sz="1200" b="0" i="0" u="none" strike="noStrike" kern="0" cap="none" spc="0" normalizeH="0" baseline="0" noProof="0">
              <a:ln>
                <a:noFill/>
              </a:ln>
              <a:solidFill>
                <a:prstClr val="black"/>
              </a:solidFill>
              <a:effectLst/>
              <a:uLnTx/>
              <a:uFillTx/>
              <a:latin typeface="Arial"/>
              <a:ea typeface="Times New Roman" panose="02020603050405020304" pitchFamily="18" charset="0"/>
              <a:cs typeface="Arial"/>
            </a:endParaRPr>
          </a:p>
          <a:p>
            <a:pPr>
              <a:buFont typeface="Wingdings" panose="05000000000000000000" pitchFamily="2" charset="2"/>
              <a:buChar char="§"/>
              <a:defRPr/>
            </a:pPr>
            <a:r>
              <a:rPr kumimoji="0" lang="en-GB" sz="1200" b="0" i="0" u="none" strike="noStrike" kern="0" cap="none" spc="0" normalizeH="0" baseline="0" noProof="0">
                <a:ln>
                  <a:noFill/>
                </a:ln>
                <a:solidFill>
                  <a:prstClr val="black"/>
                </a:solidFill>
                <a:effectLst/>
                <a:uLnTx/>
                <a:uFillTx/>
                <a:latin typeface="Arial"/>
                <a:ea typeface="Times New Roman" panose="02020603050405020304" pitchFamily="18" charset="0"/>
                <a:cs typeface="Arial"/>
                <a:sym typeface="Arial"/>
              </a:rPr>
              <a:t>AiGMonth26 is the perfect opportunity to put impact in action and develop your analytical skills. Join [insert </a:t>
            </a:r>
            <a:r>
              <a:rPr lang="en-GB" sz="1200">
                <a:solidFill>
                  <a:prstClr val="black"/>
                </a:solidFill>
                <a:latin typeface="Arial" panose="020B0604020202020204" pitchFamily="34" charset="0"/>
                <a:ea typeface="Times New Roman" panose="02020603050405020304" pitchFamily="18" charset="0"/>
              </a:rPr>
              <a:t>department/profession </a:t>
            </a:r>
            <a:r>
              <a:rPr kumimoji="0" lang="en-GB" sz="1200" b="0" i="0" u="none" strike="noStrike" kern="0" cap="none" spc="0" normalizeH="0" baseline="0" noProof="0">
                <a:ln>
                  <a:noFill/>
                </a:ln>
                <a:solidFill>
                  <a:prstClr val="black"/>
                </a:solidFill>
                <a:effectLst/>
                <a:uLnTx/>
                <a:uFillTx/>
                <a:latin typeface="Arial"/>
                <a:ea typeface="Times New Roman" panose="02020603050405020304" pitchFamily="18" charset="0"/>
                <a:cs typeface="Arial"/>
                <a:sym typeface="Arial"/>
              </a:rPr>
              <a:t>name] for our session on [insert topic] on [insert date and time]. Sign up on Eventbrite today! </a:t>
            </a:r>
            <a:r>
              <a:rPr lang="en-GB" sz="1200">
                <a:solidFill>
                  <a:prstClr val="black"/>
                </a:solidFill>
                <a:ea typeface="Times New Roman" panose="02020603050405020304" pitchFamily="18" charset="0"/>
                <a:cs typeface="Arial"/>
                <a:hlinkClick r:id="rId5"/>
              </a:rPr>
              <a:t>https://tinyurl.com/3bufh7y3</a:t>
            </a:r>
            <a:r>
              <a:rPr lang="en-GB" sz="1200">
                <a:solidFill>
                  <a:prstClr val="black"/>
                </a:solidFill>
                <a:ea typeface="Times New Roman" panose="02020603050405020304" pitchFamily="18" charset="0"/>
                <a:cs typeface="Arial"/>
              </a:rPr>
              <a:t> </a:t>
            </a:r>
            <a:r>
              <a:rPr kumimoji="0" lang="en-GB" sz="1200" b="0" i="0" u="none" strike="noStrike" kern="0" cap="none" spc="0" normalizeH="0" baseline="0" noProof="0">
                <a:ln>
                  <a:noFill/>
                </a:ln>
                <a:solidFill>
                  <a:prstClr val="black"/>
                </a:solidFill>
                <a:effectLst/>
                <a:uLnTx/>
                <a:uFillTx/>
                <a:latin typeface="Arial"/>
                <a:ea typeface="Times New Roman" panose="02020603050405020304" pitchFamily="18" charset="0"/>
                <a:cs typeface="Arial"/>
                <a:sym typeface="Arial"/>
              </a:rPr>
              <a:t>@gov_analysis </a:t>
            </a:r>
            <a:endParaRPr lang="en-GB" sz="1200" b="0" i="0" u="none" strike="noStrike" kern="0" cap="none" spc="0" normalizeH="0" baseline="0" noProof="0">
              <a:ln>
                <a:noFill/>
              </a:ln>
              <a:solidFill>
                <a:prstClr val="black"/>
              </a:solidFill>
              <a:effectLst/>
              <a:uLnTx/>
              <a:uFillTx/>
              <a:latin typeface="Arial"/>
              <a:ea typeface="Times New Roman" panose="02020603050405020304" pitchFamily="18" charset="0"/>
              <a:cs typeface="Arial"/>
            </a:endParaRPr>
          </a:p>
          <a:p>
            <a:pPr marL="114300" marR="0" lvl="0" indent="0" algn="l" defTabSz="914400" rtl="0" eaLnBrk="1" fontAlgn="auto" latinLnBrk="0" hangingPunct="1">
              <a:lnSpc>
                <a:spcPct val="100000"/>
              </a:lnSpc>
              <a:spcBef>
                <a:spcPts val="600"/>
              </a:spcBef>
              <a:spcAft>
                <a:spcPts val="0"/>
              </a:spcAft>
              <a:buClr>
                <a:srgbClr val="FF6900"/>
              </a:buClr>
              <a:buSzPts val="1800"/>
              <a:buNone/>
              <a:tabLst/>
              <a:defRPr/>
            </a:pPr>
            <a:endParaRPr kumimoji="0" lang="en-GB" sz="1200" b="0" i="0" u="none" strike="noStrike" kern="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pic>
        <p:nvPicPr>
          <p:cNvPr id="6" name="Picture 5">
            <a:hlinkClick r:id="rId7"/>
            <a:extLst>
              <a:ext uri="{FF2B5EF4-FFF2-40B4-BE49-F238E27FC236}">
                <a16:creationId xmlns:a16="http://schemas.microsoft.com/office/drawing/2014/main" id="{D3798651-5ED3-0AD2-2F8E-86C3EFB577C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8" cstate="screen">
            <a:extLst>
              <a:ext uri="{28A0092B-C50C-407E-A947-70E740481C1C}">
                <a14:useLocalDpi xmlns:a14="http://schemas.microsoft.com/office/drawing/2010/main"/>
              </a:ext>
            </a:extLst>
          </a:blip>
          <a:srcRect/>
          <a:stretch/>
        </p:blipFill>
        <p:spPr>
          <a:xfrm>
            <a:off x="8468506" y="4525027"/>
            <a:ext cx="540000" cy="540000"/>
          </a:xfrm>
          <a:prstGeom prst="rect">
            <a:avLst/>
          </a:prstGeom>
        </p:spPr>
      </p:pic>
      <p:pic>
        <p:nvPicPr>
          <p:cNvPr id="7" name="Picture 6">
            <a:hlinkClick r:id="rId9"/>
            <a:extLst>
              <a:ext uri="{FF2B5EF4-FFF2-40B4-BE49-F238E27FC236}">
                <a16:creationId xmlns:a16="http://schemas.microsoft.com/office/drawing/2014/main" id="{5A09CB04-4D49-2AD4-5DF0-9AC689AEA33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10" cstate="screen">
            <a:extLst>
              <a:ext uri="{28A0092B-C50C-407E-A947-70E740481C1C}">
                <a14:useLocalDpi xmlns:a14="http://schemas.microsoft.com/office/drawing/2010/main"/>
              </a:ext>
            </a:extLst>
          </a:blip>
          <a:stretch>
            <a:fillRect/>
          </a:stretch>
        </p:blipFill>
        <p:spPr>
          <a:xfrm>
            <a:off x="7862831" y="4525027"/>
            <a:ext cx="540000" cy="540000"/>
          </a:xfrm>
          <a:prstGeom prst="rect">
            <a:avLst/>
          </a:prstGeom>
        </p:spPr>
      </p:pic>
      <p:sp>
        <p:nvSpPr>
          <p:cNvPr id="2" name="Rectangle 1">
            <a:extLst>
              <a:ext uri="{FF2B5EF4-FFF2-40B4-BE49-F238E27FC236}">
                <a16:creationId xmlns:a16="http://schemas.microsoft.com/office/drawing/2014/main" id="{7861548F-DCDF-BAE2-0466-AFC2EC095C0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348473"/>
            <a:ext cx="9144000" cy="518569"/>
          </a:xfrm>
          <a:prstGeom prst="rect">
            <a:avLst/>
          </a:prstGeom>
          <a:solidFill>
            <a:schemeClr val="tx1"/>
          </a:solidFill>
          <a:ln>
            <a:solidFill>
              <a:srgbClr val="FF6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9" name="TextBox 8">
            <a:extLst>
              <a:ext uri="{FF2B5EF4-FFF2-40B4-BE49-F238E27FC236}">
                <a16:creationId xmlns:a16="http://schemas.microsoft.com/office/drawing/2014/main" id="{999DF37C-B56C-DB5B-3BE8-7DFF8111ED77}"/>
              </a:ext>
            </a:extLst>
          </p:cNvPr>
          <p:cNvSpPr txBox="1">
            <a:spLocks noGrp="1" noRot="1" noMove="1" noResize="1" noEditPoints="1" noAdjustHandles="1" noChangeArrowheads="1" noChangeShapeType="1"/>
          </p:cNvSpPr>
          <p:nvPr/>
        </p:nvSpPr>
        <p:spPr>
          <a:xfrm>
            <a:off x="208439" y="376925"/>
            <a:ext cx="6203857" cy="461665"/>
          </a:xfrm>
          <a:prstGeom prst="rect">
            <a:avLst/>
          </a:prstGeom>
          <a:noFill/>
        </p:spPr>
        <p:txBody>
          <a:bodyPr wrap="square">
            <a:spAutoFit/>
          </a:bodyPr>
          <a:lstStyle>
            <a:defPPr marR="0" lvl="0" algn="l" rtl="0">
              <a:lnSpc>
                <a:spcPct val="100000"/>
              </a:lnSpc>
              <a:spcBef>
                <a:spcPts val="0"/>
              </a:spcBef>
              <a:spcAft>
                <a:spcPts val="0"/>
              </a:spcAft>
            </a:defPPr>
            <a:lvl1pPr marL="114300" indent="0">
              <a:buNone/>
              <a:defRPr sz="2400">
                <a:solidFill>
                  <a:schemeClr val="tx1"/>
                </a:solidFill>
                <a:latin typeface="Arial Rounded MT Bold" panose="020F0704030504030204" pitchFamily="34" charset="0"/>
              </a:defRPr>
            </a:lvl1pPr>
          </a:lstStyle>
          <a:p>
            <a:pPr marL="1143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a:solidFill>
                  <a:schemeClr val="bg1"/>
                </a:solidFill>
              </a:rPr>
              <a:t>Use our template social media posts</a:t>
            </a:r>
            <a:endParaRPr kumimoji="0" lang="en-GB" sz="2400" b="0" i="0" u="none" strike="noStrike" kern="0" cap="none" spc="0" normalizeH="0" baseline="0" noProof="0">
              <a:ln>
                <a:noFill/>
              </a:ln>
              <a:solidFill>
                <a:schemeClr val="bg1"/>
              </a:solidFill>
              <a:effectLst/>
              <a:uLnTx/>
              <a:uFillTx/>
              <a:latin typeface="Arial Rounded MT Bold" panose="020F0704030504030204" pitchFamily="34" charset="0"/>
              <a:cs typeface="Arial"/>
              <a:sym typeface="Arial"/>
            </a:endParaRPr>
          </a:p>
        </p:txBody>
      </p:sp>
      <p:pic>
        <p:nvPicPr>
          <p:cNvPr id="10" name="Picture 9">
            <a:extLst>
              <a:ext uri="{FF2B5EF4-FFF2-40B4-BE49-F238E27FC236}">
                <a16:creationId xmlns:a16="http://schemas.microsoft.com/office/drawing/2014/main" id="{46B3D3C5-0CDA-A4DC-095E-A214BF34783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11" cstate="screen">
            <a:extLst>
              <a:ext uri="{28A0092B-C50C-407E-A947-70E740481C1C}">
                <a14:useLocalDpi xmlns:a14="http://schemas.microsoft.com/office/drawing/2010/main"/>
              </a:ext>
            </a:extLst>
          </a:blip>
          <a:srcRect/>
          <a:stretch/>
        </p:blipFill>
        <p:spPr>
          <a:xfrm>
            <a:off x="8132831" y="157757"/>
            <a:ext cx="875675" cy="900000"/>
          </a:xfrm>
          <a:prstGeom prst="rect">
            <a:avLst/>
          </a:prstGeom>
        </p:spPr>
      </p:pic>
    </p:spTree>
    <p:extLst>
      <p:ext uri="{BB962C8B-B14F-4D97-AF65-F5344CB8AC3E}">
        <p14:creationId xmlns:p14="http://schemas.microsoft.com/office/powerpoint/2010/main" val="40157333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duotone>
              <a:schemeClr val="bg2">
                <a:shade val="45000"/>
                <a:satMod val="135000"/>
              </a:schemeClr>
              <a:prstClr val="white"/>
            </a:duotone>
          </a:blip>
          <a:srcRect/>
          <a:stretch>
            <a:fillRect/>
          </a:stretch>
        </a:blipFill>
        <a:effectLst/>
      </p:bgPr>
    </p:bg>
    <p:spTree>
      <p:nvGrpSpPr>
        <p:cNvPr id="1" name="">
          <a:extLst>
            <a:ext uri="{FF2B5EF4-FFF2-40B4-BE49-F238E27FC236}">
              <a16:creationId xmlns:a16="http://schemas.microsoft.com/office/drawing/2014/main" id="{69166E84-C7C6-7947-B04D-A26DDA573F1E}"/>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C8145B9D-FD3F-4A7F-E1EE-8393E4ECFE09}"/>
              </a:ext>
              <a:ext uri="{C183D7F6-B498-43B3-948B-1728B52AA6E4}">
                <adec:decorative xmlns:adec="http://schemas.microsoft.com/office/drawing/2017/decorative" val="1"/>
              </a:ext>
            </a:extLst>
          </p:cNvPr>
          <p:cNvSpPr txBox="1">
            <a:spLocks noGrp="1" noRot="1" noMove="1" noResize="1" noEditPoints="1" noAdjustHandles="1" noChangeArrowheads="1" noChangeShapeType="1"/>
          </p:cNvSpPr>
          <p:nvPr/>
        </p:nvSpPr>
        <p:spPr>
          <a:xfrm>
            <a:off x="0" y="838590"/>
            <a:ext cx="9144000" cy="4333362"/>
          </a:xfrm>
          <a:prstGeom prst="rect">
            <a:avLst/>
          </a:prstGeom>
          <a:solidFill>
            <a:schemeClr val="bg1"/>
          </a:solidFill>
        </p:spPr>
        <p:txBody>
          <a:bodyPr spcFirstLastPara="1" vert="horz" wrap="square" lIns="324000" tIns="0" rIns="324000" bIns="0" rtlCol="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600"/>
              </a:spcBef>
              <a:spcAft>
                <a:spcPts val="0"/>
              </a:spcAft>
              <a:buClr>
                <a:srgbClr val="FF6900"/>
              </a:buClr>
              <a:buSzPts val="1800"/>
              <a:buFont typeface="Arial" panose="020B0604020202020204" pitchFamily="34" charset="0"/>
              <a:buChar char="▲"/>
              <a:defRPr sz="1800" b="0" i="0" u="none" strike="noStrike" cap="none">
                <a:solidFill>
                  <a:schemeClr val="dk2"/>
                </a:solidFill>
                <a:latin typeface="+mn-lt"/>
                <a:ea typeface="Arial" panose="020B0604020202020204" pitchFamily="34" charset="0"/>
                <a:cs typeface="Arial" panose="020B0604020202020204" pitchFamily="34" charset="0"/>
                <a:sym typeface="Arial"/>
              </a:defRPr>
            </a:lvl1pPr>
            <a:lvl2pPr marL="914400" marR="0" lvl="1"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2pPr>
            <a:lvl3pPr marL="1371600" marR="0" lvl="2"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3pPr>
            <a:lvl4pPr marL="1828800" marR="0" lvl="3"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4pPr>
            <a:lvl5pPr marL="2286000" marR="0" lvl="4"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L="2743200" marR="0" lvl="5"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6pPr>
            <a:lvl7pPr marL="3200400" marR="0" lvl="6"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7pPr>
            <a:lvl8pPr marL="3657600" marR="0" lvl="7"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8pPr>
            <a:lvl9pPr marL="4114800" marR="0" lvl="8"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9pPr>
          </a:lstStyle>
          <a:p>
            <a:pPr marL="342900" lvl="0" indent="-342900">
              <a:buFont typeface="+mj-lt"/>
              <a:buAutoNum type="arabicPeriod"/>
            </a:pPr>
            <a:endParaRPr lang="en-GB" sz="1400">
              <a:solidFill>
                <a:schemeClr val="tx1"/>
              </a:solidFill>
              <a:effectLst/>
              <a:ea typeface="Times New Roman" panose="02020603050405020304" pitchFamily="18" charset="0"/>
            </a:endParaRPr>
          </a:p>
          <a:p>
            <a:pPr marR="0" lvl="0" algn="l" defTabSz="914400" rtl="0" eaLnBrk="1" fontAlgn="auto" latinLnBrk="0" hangingPunct="1">
              <a:lnSpc>
                <a:spcPct val="107000"/>
              </a:lnSpc>
              <a:spcBef>
                <a:spcPts val="600"/>
              </a:spcBef>
              <a:spcAft>
                <a:spcPts val="800"/>
              </a:spcAft>
              <a:buClr>
                <a:srgbClr val="FF6900"/>
              </a:buClr>
              <a:buSzPts val="1800"/>
              <a:buFont typeface="Wingdings" panose="05000000000000000000" pitchFamily="2" charset="2"/>
              <a:buChar char="§"/>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a:p>
            <a:pPr marR="0" lvl="0" algn="l" defTabSz="914400" rtl="0" eaLnBrk="1" fontAlgn="auto" latinLnBrk="0" hangingPunct="1">
              <a:lnSpc>
                <a:spcPct val="107000"/>
              </a:lnSpc>
              <a:spcBef>
                <a:spcPts val="600"/>
              </a:spcBef>
              <a:spcAft>
                <a:spcPts val="800"/>
              </a:spcAft>
              <a:buClr>
                <a:srgbClr val="FF6900"/>
              </a:buClr>
              <a:buSzPts val="1800"/>
              <a:buFont typeface="Wingdings" panose="05000000000000000000" pitchFamily="2" charset="2"/>
              <a:buChar char="§"/>
              <a:tabLst/>
              <a:defRPr/>
            </a:pPr>
            <a:endParaRPr kumimoji="0" lang="en-GB" sz="1200" b="0" i="0" u="none" strike="noStrike" kern="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2" name="Content Placeholder 2">
            <a:extLst>
              <a:ext uri="{FF2B5EF4-FFF2-40B4-BE49-F238E27FC236}">
                <a16:creationId xmlns:a16="http://schemas.microsoft.com/office/drawing/2014/main" id="{015DAD85-075F-BE18-82B0-44C8A9F1C74C}"/>
              </a:ext>
            </a:extLst>
          </p:cNvPr>
          <p:cNvSpPr txBox="1">
            <a:spLocks noGrp="1" noRot="1" noMove="1" noResize="1" noEditPoints="1" noAdjustHandles="1" noChangeArrowheads="1" noChangeShapeType="1"/>
          </p:cNvSpPr>
          <p:nvPr/>
        </p:nvSpPr>
        <p:spPr>
          <a:xfrm>
            <a:off x="252000" y="1086209"/>
            <a:ext cx="8640000" cy="3509508"/>
          </a:xfrm>
          <a:prstGeom prst="round2DiagRect">
            <a:avLst/>
          </a:prstGeom>
          <a:solidFill>
            <a:schemeClr val="bg1">
              <a:alpha val="95000"/>
            </a:schemeClr>
          </a:solidFill>
        </p:spPr>
        <p:txBody>
          <a:bodyPr spcFirstLastPara="1" vert="horz" wrap="square" lIns="0" tIns="0" rIns="0" bIns="0" rtlCol="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600"/>
              </a:spcBef>
              <a:spcAft>
                <a:spcPts val="0"/>
              </a:spcAft>
              <a:buClr>
                <a:srgbClr val="FF6900"/>
              </a:buClr>
              <a:buSzPts val="1800"/>
              <a:buFont typeface="Arial" panose="020B0604020202020204" pitchFamily="34" charset="0"/>
              <a:buChar char="▲"/>
              <a:defRPr sz="1800" b="0" i="0" u="none" strike="noStrike" cap="none">
                <a:solidFill>
                  <a:schemeClr val="dk2"/>
                </a:solidFill>
                <a:latin typeface="+mn-lt"/>
                <a:ea typeface="Arial" panose="020B0604020202020204" pitchFamily="34" charset="0"/>
                <a:cs typeface="Arial" panose="020B0604020202020204" pitchFamily="34" charset="0"/>
                <a:sym typeface="Arial"/>
              </a:defRPr>
            </a:lvl1pPr>
            <a:lvl2pPr marL="914400" marR="0" lvl="1"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2pPr>
            <a:lvl3pPr marL="1371600" marR="0" lvl="2"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3pPr>
            <a:lvl4pPr marL="1828800" marR="0" lvl="3"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4pPr>
            <a:lvl5pPr marL="2286000" marR="0" lvl="4"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L="2743200" marR="0" lvl="5"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6pPr>
            <a:lvl7pPr marL="3200400" marR="0" lvl="6"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7pPr>
            <a:lvl8pPr marL="3657600" marR="0" lvl="7"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8pPr>
            <a:lvl9pPr marL="4114800" marR="0" lvl="8"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9pPr>
          </a:lstStyle>
          <a:p>
            <a:pPr marL="113665" marR="0" lvl="0" indent="0" algn="l" defTabSz="914378" rtl="0" eaLnBrk="1" fontAlgn="auto" latinLnBrk="0" hangingPunct="1">
              <a:lnSpc>
                <a:spcPct val="120000"/>
              </a:lnSpc>
              <a:spcBef>
                <a:spcPts val="0"/>
              </a:spcBef>
              <a:spcAft>
                <a:spcPts val="0"/>
              </a:spcAft>
              <a:buClr>
                <a:srgbClr val="FF6900"/>
              </a:buClr>
              <a:buSzPts val="1800"/>
              <a:buNone/>
              <a:tabLst/>
              <a:defRPr/>
            </a:pPr>
            <a:r>
              <a:rPr kumimoji="0" lang="en-GB" sz="1200" i="0" u="none" strike="noStrike" kern="0" cap="none" spc="0" normalizeH="0" baseline="0" noProof="0">
                <a:ln>
                  <a:noFill/>
                </a:ln>
                <a:solidFill>
                  <a:srgbClr val="454551"/>
                </a:solidFill>
                <a:effectLst/>
                <a:uLnTx/>
                <a:uFillTx/>
                <a:latin typeface="Arial"/>
                <a:cs typeface="Arial"/>
                <a:sym typeface="Arial"/>
              </a:rPr>
              <a:t>Join us in showcasing </a:t>
            </a:r>
            <a:r>
              <a:rPr kumimoji="0" lang="en-GB" sz="1200" b="1" i="0" u="none" strike="noStrike" kern="0" cap="none" spc="0" normalizeH="0" baseline="0" noProof="0">
                <a:ln>
                  <a:noFill/>
                </a:ln>
                <a:solidFill>
                  <a:srgbClr val="454551"/>
                </a:solidFill>
                <a:effectLst/>
                <a:uLnTx/>
                <a:uFillTx/>
                <a:latin typeface="Arial"/>
                <a:cs typeface="Arial"/>
                <a:sym typeface="Arial"/>
              </a:rPr>
              <a:t>Impact in Action </a:t>
            </a:r>
            <a:r>
              <a:rPr kumimoji="0" lang="en-GB" sz="1200" i="0" u="none" strike="noStrike" kern="0" cap="none" spc="0" normalizeH="0" baseline="0" noProof="0">
                <a:ln>
                  <a:noFill/>
                </a:ln>
                <a:solidFill>
                  <a:srgbClr val="454551"/>
                </a:solidFill>
                <a:effectLst/>
                <a:uLnTx/>
                <a:uFillTx/>
                <a:latin typeface="Arial"/>
                <a:cs typeface="Arial"/>
                <a:sym typeface="Arial"/>
              </a:rPr>
              <a:t>across government and </a:t>
            </a:r>
            <a:r>
              <a:rPr lang="en-GB" sz="1200">
                <a:solidFill>
                  <a:srgbClr val="454551"/>
                </a:solidFill>
                <a:latin typeface="Arial"/>
                <a:cs typeface="Arial"/>
              </a:rPr>
              <a:t>let’s</a:t>
            </a:r>
            <a:r>
              <a:rPr kumimoji="0" lang="en-GB" sz="1200" i="0" u="none" strike="noStrike" kern="0" cap="none" spc="0" normalizeH="0" baseline="0" noProof="0">
                <a:ln>
                  <a:noFill/>
                </a:ln>
                <a:solidFill>
                  <a:srgbClr val="454551"/>
                </a:solidFill>
                <a:effectLst/>
                <a:uLnTx/>
                <a:uFillTx/>
                <a:latin typeface="Arial"/>
                <a:cs typeface="Arial"/>
                <a:sym typeface="Arial"/>
              </a:rPr>
              <a:t> make AiG Month 2026 our most impactful year yet!</a:t>
            </a:r>
            <a:endParaRPr lang="en-US"/>
          </a:p>
          <a:p>
            <a:pPr marL="114297" marR="0" lvl="0" indent="0" algn="l" defTabSz="914378" rtl="0" eaLnBrk="1" fontAlgn="auto" latinLnBrk="0" hangingPunct="1">
              <a:lnSpc>
                <a:spcPct val="120000"/>
              </a:lnSpc>
              <a:spcBef>
                <a:spcPts val="0"/>
              </a:spcBef>
              <a:spcAft>
                <a:spcPts val="0"/>
              </a:spcAft>
              <a:buClr>
                <a:srgbClr val="FF6900"/>
              </a:buClr>
              <a:buSzPts val="1800"/>
              <a:buNone/>
              <a:tabLst/>
              <a:defRPr/>
            </a:pPr>
            <a:endParaRPr kumimoji="0" lang="en-GB" sz="1200" b="1" i="0" u="none" strike="noStrike" kern="0" cap="none" spc="0" normalizeH="0" baseline="0" noProof="0">
              <a:ln>
                <a:noFill/>
              </a:ln>
              <a:solidFill>
                <a:srgbClr val="454551"/>
              </a:solidFill>
              <a:effectLst/>
              <a:uLnTx/>
              <a:uFillTx/>
              <a:latin typeface="Arial"/>
              <a:cs typeface="Arial"/>
              <a:sym typeface="Arial"/>
            </a:endParaRPr>
          </a:p>
          <a:p>
            <a:pPr marL="328610" marR="0" lvl="0" indent="-214313" algn="l" defTabSz="914378" rtl="0" eaLnBrk="1" fontAlgn="auto" latinLnBrk="0" hangingPunct="1">
              <a:lnSpc>
                <a:spcPct val="120000"/>
              </a:lnSpc>
              <a:spcBef>
                <a:spcPts val="0"/>
              </a:spcBef>
              <a:spcAft>
                <a:spcPts val="0"/>
              </a:spcAft>
              <a:buClr>
                <a:srgbClr val="FF6900"/>
              </a:buClr>
              <a:buSzPts val="1800"/>
              <a:buFont typeface="Wingdings" panose="05000000000000000000" pitchFamily="2" charset="2"/>
              <a:buChar char="§"/>
              <a:tabLst/>
              <a:defRPr/>
            </a:pPr>
            <a:r>
              <a:rPr kumimoji="0" lang="en-GB" sz="1200" b="1" i="0" u="none" strike="noStrike" kern="0" cap="none" spc="0" normalizeH="0" baseline="0" noProof="0">
                <a:ln>
                  <a:noFill/>
                </a:ln>
                <a:solidFill>
                  <a:srgbClr val="454551"/>
                </a:solidFill>
                <a:effectLst/>
                <a:uLnTx/>
                <a:uFillTx/>
                <a:latin typeface="Arial"/>
                <a:cs typeface="Arial"/>
                <a:sym typeface="Arial"/>
              </a:rPr>
              <a:t>Key dates:</a:t>
            </a:r>
            <a:r>
              <a:rPr kumimoji="0" lang="en-GB" sz="1200" b="0" i="0" u="none" strike="noStrike" kern="0" cap="none" spc="0" normalizeH="0" baseline="0" noProof="0">
                <a:ln>
                  <a:noFill/>
                </a:ln>
                <a:solidFill>
                  <a:srgbClr val="454551"/>
                </a:solidFill>
                <a:effectLst/>
                <a:uLnTx/>
                <a:uFillTx/>
                <a:latin typeface="Arial"/>
                <a:cs typeface="Arial"/>
                <a:sym typeface="Arial"/>
              </a:rPr>
              <a:t> 1-31 May 2026 (live events every Tuesday, Wednesday, and Thursday)</a:t>
            </a:r>
            <a:endParaRPr kumimoji="0" lang="en-GB" sz="1200" b="1" i="0" u="none" strike="noStrike" kern="0" cap="none" spc="0" normalizeH="0" baseline="0" noProof="0">
              <a:ln>
                <a:noFill/>
              </a:ln>
              <a:solidFill>
                <a:srgbClr val="454551"/>
              </a:solidFill>
              <a:effectLst/>
              <a:uLnTx/>
              <a:uFillTx/>
              <a:latin typeface="Arial"/>
              <a:cs typeface="Arial"/>
              <a:sym typeface="Arial"/>
            </a:endParaRPr>
          </a:p>
          <a:p>
            <a:pPr marL="114297" marR="0" lvl="0" indent="0" algn="l" defTabSz="914378" rtl="0" eaLnBrk="1" fontAlgn="auto" latinLnBrk="0" hangingPunct="1">
              <a:lnSpc>
                <a:spcPct val="120000"/>
              </a:lnSpc>
              <a:spcBef>
                <a:spcPts val="0"/>
              </a:spcBef>
              <a:spcAft>
                <a:spcPts val="0"/>
              </a:spcAft>
              <a:buClr>
                <a:srgbClr val="FF6900"/>
              </a:buClr>
              <a:buSzPts val="1800"/>
              <a:buNone/>
              <a:tabLst/>
              <a:defRPr/>
            </a:pPr>
            <a:r>
              <a:rPr lang="en-GB" sz="600" b="1">
                <a:solidFill>
                  <a:srgbClr val="454551"/>
                </a:solidFill>
                <a:latin typeface="Arial"/>
                <a:cs typeface="Arial"/>
              </a:rPr>
              <a:t> </a:t>
            </a:r>
          </a:p>
          <a:p>
            <a:pPr marL="328610" marR="0" lvl="0" indent="-214313" algn="l" defTabSz="914378" rtl="0" eaLnBrk="1" fontAlgn="auto" latinLnBrk="0" hangingPunct="1">
              <a:lnSpc>
                <a:spcPct val="120000"/>
              </a:lnSpc>
              <a:spcBef>
                <a:spcPts val="0"/>
              </a:spcBef>
              <a:spcAft>
                <a:spcPts val="0"/>
              </a:spcAft>
              <a:buClr>
                <a:srgbClr val="FF6900"/>
              </a:buClr>
              <a:buSzPts val="1800"/>
              <a:buFont typeface="Wingdings" panose="05000000000000000000" pitchFamily="2" charset="2"/>
              <a:buChar char="§"/>
              <a:tabLst/>
              <a:defRPr/>
            </a:pPr>
            <a:r>
              <a:rPr lang="en-GB" sz="1200" b="1">
                <a:solidFill>
                  <a:srgbClr val="454551"/>
                </a:solidFill>
                <a:latin typeface="Arial"/>
                <a:cs typeface="Arial"/>
              </a:rPr>
              <a:t>Calls to action:</a:t>
            </a:r>
            <a:r>
              <a:rPr lang="en-GB" sz="1200">
                <a:solidFill>
                  <a:srgbClr val="454551"/>
                </a:solidFill>
                <a:latin typeface="Arial"/>
                <a:cs typeface="Arial"/>
              </a:rPr>
              <a:t> </a:t>
            </a:r>
          </a:p>
          <a:p>
            <a:pPr marL="785810" lvl="1" indent="-214313" defTabSz="914378">
              <a:lnSpc>
                <a:spcPct val="120000"/>
              </a:lnSpc>
              <a:buFont typeface="Wingdings" panose="05000000000000000000" pitchFamily="2" charset="2"/>
              <a:buChar char="§"/>
              <a:defRPr/>
            </a:pPr>
            <a:r>
              <a:rPr lang="en-GB" sz="1200" b="1">
                <a:solidFill>
                  <a:srgbClr val="454551"/>
                </a:solidFill>
              </a:rPr>
              <a:t>Present </a:t>
            </a:r>
            <a:r>
              <a:rPr lang="en-GB" sz="1200">
                <a:solidFill>
                  <a:srgbClr val="454551"/>
                </a:solidFill>
              </a:rPr>
              <a:t>at AiG Month</a:t>
            </a:r>
          </a:p>
          <a:p>
            <a:pPr marL="785810" lvl="1" indent="-214313" defTabSz="914378">
              <a:lnSpc>
                <a:spcPct val="120000"/>
              </a:lnSpc>
              <a:buFont typeface="Wingdings" panose="05000000000000000000" pitchFamily="2" charset="2"/>
              <a:buChar char="§"/>
              <a:defRPr/>
            </a:pPr>
            <a:r>
              <a:rPr lang="en-GB" sz="1200" b="1">
                <a:solidFill>
                  <a:srgbClr val="454551"/>
                </a:solidFill>
              </a:rPr>
              <a:t>Submit</a:t>
            </a:r>
            <a:r>
              <a:rPr lang="en-GB" sz="1200">
                <a:solidFill>
                  <a:srgbClr val="454551"/>
                </a:solidFill>
              </a:rPr>
              <a:t> written content such as blogs, articles, or ‘5 quickfire questions’ to be published during AiG Month </a:t>
            </a:r>
          </a:p>
          <a:p>
            <a:pPr marL="785810" lvl="1" indent="-214313" defTabSz="914378">
              <a:lnSpc>
                <a:spcPct val="120000"/>
              </a:lnSpc>
              <a:buFont typeface="Wingdings" panose="05000000000000000000" pitchFamily="2" charset="2"/>
              <a:buChar char="§"/>
              <a:defRPr/>
            </a:pPr>
            <a:r>
              <a:rPr lang="en-GB" sz="1200" b="1">
                <a:solidFill>
                  <a:srgbClr val="454551"/>
                </a:solidFill>
              </a:rPr>
              <a:t>Host</a:t>
            </a:r>
            <a:r>
              <a:rPr lang="en-GB" sz="1200">
                <a:solidFill>
                  <a:srgbClr val="454551"/>
                </a:solidFill>
              </a:rPr>
              <a:t> a Community or ‘micro’ event for AiG Month in your department</a:t>
            </a:r>
          </a:p>
          <a:p>
            <a:pPr marL="114297" lvl="0" indent="0" defTabSz="914378">
              <a:lnSpc>
                <a:spcPct val="120000"/>
              </a:lnSpc>
              <a:spcBef>
                <a:spcPts val="0"/>
              </a:spcBef>
              <a:buNone/>
              <a:defRPr/>
            </a:pPr>
            <a:endParaRPr lang="en-GB" sz="600" b="1">
              <a:solidFill>
                <a:srgbClr val="454551"/>
              </a:solidFill>
              <a:cs typeface="Arial"/>
            </a:endParaRPr>
          </a:p>
          <a:p>
            <a:pPr marL="328610" lvl="0" indent="-214313" defTabSz="914378">
              <a:lnSpc>
                <a:spcPct val="120000"/>
              </a:lnSpc>
              <a:spcBef>
                <a:spcPts val="0"/>
              </a:spcBef>
              <a:buFont typeface="Wingdings" panose="05000000000000000000" pitchFamily="2" charset="2"/>
              <a:buChar char="§"/>
              <a:defRPr/>
            </a:pPr>
            <a:r>
              <a:rPr lang="en-GB" sz="1200" b="1">
                <a:solidFill>
                  <a:srgbClr val="454551"/>
                </a:solidFill>
                <a:cs typeface="Arial"/>
              </a:rPr>
              <a:t>Links: </a:t>
            </a:r>
          </a:p>
          <a:p>
            <a:pPr marL="785810" lvl="1" indent="-214313" defTabSz="914378">
              <a:lnSpc>
                <a:spcPct val="120000"/>
              </a:lnSpc>
              <a:buFont typeface="Wingdings" panose="05000000000000000000" pitchFamily="2" charset="2"/>
              <a:buChar char="§"/>
              <a:defRPr/>
            </a:pPr>
            <a:r>
              <a:rPr lang="en-GB" sz="1200">
                <a:solidFill>
                  <a:srgbClr val="454551"/>
                </a:solidFill>
                <a:cs typeface="Arial"/>
                <a:hlinkClick r:id="rId4"/>
              </a:rPr>
              <a:t>AiG Month Hub</a:t>
            </a:r>
            <a:r>
              <a:rPr lang="en-GB" sz="1200">
                <a:solidFill>
                  <a:srgbClr val="454551"/>
                </a:solidFill>
                <a:cs typeface="Arial"/>
              </a:rPr>
              <a:t> – for everything you need to know about AiG Month </a:t>
            </a:r>
          </a:p>
          <a:p>
            <a:pPr marL="785810" lvl="1" indent="-214313" defTabSz="914378">
              <a:lnSpc>
                <a:spcPct val="120000"/>
              </a:lnSpc>
              <a:buFont typeface="Wingdings" panose="05000000000000000000" pitchFamily="2" charset="2"/>
              <a:buChar char="§"/>
              <a:defRPr/>
            </a:pPr>
            <a:r>
              <a:rPr lang="en-GB" sz="1200">
                <a:solidFill>
                  <a:srgbClr val="454551"/>
                </a:solidFill>
                <a:hlinkClick r:id="rId5"/>
              </a:rPr>
              <a:t>AiG Month EOI to present </a:t>
            </a:r>
            <a:r>
              <a:rPr lang="en-GB" sz="1200">
                <a:solidFill>
                  <a:srgbClr val="454551"/>
                </a:solidFill>
              </a:rPr>
              <a:t>– to secure your space to present at AiG Month</a:t>
            </a:r>
            <a:endParaRPr lang="en-GB" sz="1200">
              <a:solidFill>
                <a:srgbClr val="454551"/>
              </a:solidFill>
              <a:cs typeface="Arial"/>
            </a:endParaRPr>
          </a:p>
          <a:p>
            <a:pPr marL="785810" lvl="1" indent="-214313" defTabSz="914378">
              <a:lnSpc>
                <a:spcPct val="120000"/>
              </a:lnSpc>
              <a:buFont typeface="Wingdings" panose="05000000000000000000" pitchFamily="2" charset="2"/>
              <a:buChar char="§"/>
              <a:defRPr/>
            </a:pPr>
            <a:r>
              <a:rPr lang="en-GB" sz="1200">
                <a:solidFill>
                  <a:srgbClr val="454551"/>
                </a:solidFill>
                <a:cs typeface="Arial"/>
                <a:hlinkClick r:id="rId6"/>
              </a:rPr>
              <a:t>Analysis Function Eventbrite </a:t>
            </a:r>
            <a:r>
              <a:rPr lang="en-GB" sz="1200">
                <a:solidFill>
                  <a:srgbClr val="454551"/>
                </a:solidFill>
                <a:cs typeface="Arial"/>
              </a:rPr>
              <a:t>– to secure your space to attend AiG Month events</a:t>
            </a:r>
            <a:endParaRPr lang="en-GB" sz="1200">
              <a:solidFill>
                <a:srgbClr val="454551"/>
              </a:solidFill>
              <a:latin typeface="Arial" panose="020B0604020202020204" pitchFamily="34" charset="0"/>
              <a:cs typeface="Arial" panose="020B0604020202020204" pitchFamily="34" charset="0"/>
            </a:endParaRPr>
          </a:p>
          <a:p>
            <a:pPr marL="114297" indent="0" defTabSz="914378">
              <a:lnSpc>
                <a:spcPct val="120000"/>
              </a:lnSpc>
              <a:spcBef>
                <a:spcPts val="0"/>
              </a:spcBef>
              <a:buNone/>
              <a:defRPr/>
            </a:pPr>
            <a:r>
              <a:rPr lang="en-GB" sz="600" b="1">
                <a:solidFill>
                  <a:srgbClr val="454551"/>
                </a:solidFill>
                <a:cs typeface="Arial"/>
              </a:rPr>
              <a:t> </a:t>
            </a:r>
          </a:p>
          <a:p>
            <a:pPr marL="328295" indent="-213995" defTabSz="914378">
              <a:lnSpc>
                <a:spcPct val="120000"/>
              </a:lnSpc>
              <a:spcBef>
                <a:spcPts val="0"/>
              </a:spcBef>
              <a:buFont typeface="Wingdings" panose="05000000000000000000" pitchFamily="2" charset="2"/>
              <a:buChar char="§"/>
              <a:defRPr/>
            </a:pPr>
            <a:r>
              <a:rPr lang="en-GB" sz="1200" b="1">
                <a:solidFill>
                  <a:srgbClr val="454551"/>
                </a:solidFill>
                <a:cs typeface="Arial"/>
              </a:rPr>
              <a:t>Contact info:  </a:t>
            </a:r>
            <a:r>
              <a:rPr lang="en-GB" sz="1200" dirty="0">
                <a:solidFill>
                  <a:srgbClr val="454551"/>
                </a:solidFill>
                <a:latin typeface="Arial"/>
                <a:cs typeface="Arial"/>
                <a:hlinkClick r:id="rId7"/>
              </a:rPr>
              <a:t>Analysis.Function@ons.gov.uk</a:t>
            </a:r>
            <a:endParaRPr lang="en-GB" sz="1200" b="1" dirty="0">
              <a:solidFill>
                <a:srgbClr val="454551"/>
              </a:solidFill>
              <a:latin typeface="Arial"/>
              <a:cs typeface="Arial"/>
              <a:hlinkClick r:id="rId7"/>
            </a:endParaRPr>
          </a:p>
          <a:p>
            <a:pPr marL="785810" lvl="1" indent="-214313" defTabSz="914378">
              <a:lnSpc>
                <a:spcPct val="120000"/>
              </a:lnSpc>
              <a:buFont typeface="Wingdings" panose="05000000000000000000" pitchFamily="2" charset="2"/>
              <a:buChar char="§"/>
              <a:defRPr/>
            </a:pPr>
            <a:endParaRPr kumimoji="0" lang="en-GB" sz="1600" i="0" u="none" strike="noStrike" kern="0" cap="none" spc="0" normalizeH="0" baseline="0" noProof="0">
              <a:ln>
                <a:noFill/>
              </a:ln>
              <a:solidFill>
                <a:srgbClr val="454551"/>
              </a:solidFill>
              <a:effectLst/>
              <a:uLnTx/>
              <a:uFillTx/>
              <a:latin typeface="Arial" panose="020B0604020202020204" pitchFamily="34" charset="0"/>
              <a:sym typeface="Arial"/>
            </a:endParaRPr>
          </a:p>
        </p:txBody>
      </p:sp>
      <p:sp>
        <p:nvSpPr>
          <p:cNvPr id="15" name="Rectangle 14">
            <a:extLst>
              <a:ext uri="{FF2B5EF4-FFF2-40B4-BE49-F238E27FC236}">
                <a16:creationId xmlns:a16="http://schemas.microsoft.com/office/drawing/2014/main" id="{3CFF2207-B34B-F880-CAD2-F6433F1096F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348473"/>
            <a:ext cx="9144000" cy="518569"/>
          </a:xfrm>
          <a:prstGeom prst="rect">
            <a:avLst/>
          </a:prstGeom>
          <a:solidFill>
            <a:schemeClr val="tx1"/>
          </a:solidFill>
          <a:ln>
            <a:solidFill>
              <a:srgbClr val="FF6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TextBox 15">
            <a:extLst>
              <a:ext uri="{FF2B5EF4-FFF2-40B4-BE49-F238E27FC236}">
                <a16:creationId xmlns:a16="http://schemas.microsoft.com/office/drawing/2014/main" id="{F5BC9BD1-11D0-CA15-29DA-12C20B735401}"/>
              </a:ext>
            </a:extLst>
          </p:cNvPr>
          <p:cNvSpPr txBox="1">
            <a:spLocks noGrp="1" noRot="1" noMove="1" noResize="1" noEditPoints="1" noAdjustHandles="1" noChangeArrowheads="1" noChangeShapeType="1"/>
          </p:cNvSpPr>
          <p:nvPr/>
        </p:nvSpPr>
        <p:spPr>
          <a:xfrm>
            <a:off x="208438" y="376925"/>
            <a:ext cx="7560000" cy="461665"/>
          </a:xfrm>
          <a:prstGeom prst="rect">
            <a:avLst/>
          </a:prstGeom>
          <a:noFill/>
        </p:spPr>
        <p:txBody>
          <a:bodyPr wrap="square">
            <a:spAutoFit/>
          </a:bodyPr>
          <a:lstStyle>
            <a:defPPr marR="0" lvl="0" algn="l" rtl="0">
              <a:lnSpc>
                <a:spcPct val="100000"/>
              </a:lnSpc>
              <a:spcBef>
                <a:spcPts val="0"/>
              </a:spcBef>
              <a:spcAft>
                <a:spcPts val="0"/>
              </a:spcAft>
            </a:defPPr>
            <a:lvl1pPr marL="114300" indent="0">
              <a:buNone/>
              <a:defRPr sz="2400">
                <a:solidFill>
                  <a:schemeClr val="tx1"/>
                </a:solidFill>
                <a:latin typeface="Arial Rounded MT Bold" panose="020F0704030504030204" pitchFamily="34" charset="0"/>
              </a:defRPr>
            </a:lvl1pPr>
          </a:lstStyle>
          <a:p>
            <a:pPr marL="1143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a:solidFill>
                  <a:schemeClr val="bg1"/>
                </a:solidFill>
              </a:rPr>
              <a:t>Quick reference guide</a:t>
            </a:r>
            <a:endParaRPr kumimoji="0" lang="en-GB" sz="2400" b="0" i="0" u="none" strike="noStrike" kern="0" cap="none" spc="0" normalizeH="0" baseline="0" noProof="0">
              <a:ln>
                <a:noFill/>
              </a:ln>
              <a:solidFill>
                <a:schemeClr val="bg1"/>
              </a:solidFill>
              <a:effectLst/>
              <a:uLnTx/>
              <a:uFillTx/>
              <a:latin typeface="Arial Rounded MT Bold" panose="020F0704030504030204" pitchFamily="34" charset="0"/>
              <a:cs typeface="Arial"/>
              <a:sym typeface="Arial"/>
            </a:endParaRPr>
          </a:p>
        </p:txBody>
      </p:sp>
      <p:pic>
        <p:nvPicPr>
          <p:cNvPr id="17" name="Picture 16">
            <a:extLst>
              <a:ext uri="{FF2B5EF4-FFF2-40B4-BE49-F238E27FC236}">
                <a16:creationId xmlns:a16="http://schemas.microsoft.com/office/drawing/2014/main" id="{DA4109BE-2138-E321-A854-0BB703FAB16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8" cstate="screen">
            <a:extLst>
              <a:ext uri="{28A0092B-C50C-407E-A947-70E740481C1C}">
                <a14:useLocalDpi xmlns:a14="http://schemas.microsoft.com/office/drawing/2010/main"/>
              </a:ext>
            </a:extLst>
          </a:blip>
          <a:srcRect/>
          <a:stretch/>
        </p:blipFill>
        <p:spPr>
          <a:xfrm>
            <a:off x="8132831" y="157757"/>
            <a:ext cx="875675" cy="900000"/>
          </a:xfrm>
          <a:prstGeom prst="rect">
            <a:avLst/>
          </a:prstGeom>
        </p:spPr>
      </p:pic>
      <p:grpSp>
        <p:nvGrpSpPr>
          <p:cNvPr id="35" name="Group 34">
            <a:extLst>
              <a:ext uri="{FF2B5EF4-FFF2-40B4-BE49-F238E27FC236}">
                <a16:creationId xmlns:a16="http://schemas.microsoft.com/office/drawing/2014/main" id="{FC347DF7-F0C8-3985-FC01-518E99B05153}"/>
              </a:ext>
            </a:extLst>
          </p:cNvPr>
          <p:cNvGrpSpPr>
            <a:grpSpLocks noGrp="1" noUngrp="1" noRot="1" noMove="1" noResize="1"/>
          </p:cNvGrpSpPr>
          <p:nvPr/>
        </p:nvGrpSpPr>
        <p:grpSpPr>
          <a:xfrm>
            <a:off x="7607873" y="3503293"/>
            <a:ext cx="1284127" cy="1482450"/>
            <a:chOff x="7916442" y="3474841"/>
            <a:chExt cx="1284127" cy="1482450"/>
          </a:xfrm>
        </p:grpSpPr>
        <p:pic>
          <p:nvPicPr>
            <p:cNvPr id="33" name="Graphic 32">
              <a:extLst>
                <a:ext uri="{FF2B5EF4-FFF2-40B4-BE49-F238E27FC236}">
                  <a16:creationId xmlns:a16="http://schemas.microsoft.com/office/drawing/2014/main" id="{25ED2628-AB58-74B3-71C7-98CFC2351AF1}"/>
                </a:ext>
              </a:extLst>
            </p:cNvPr>
            <p:cNvPicPr>
              <a:picLocks noGrp="1" noRot="1" noChangeAspect="1" noMove="1" noResize="1" noEditPoints="1" noAdjustHandles="1" noChangeArrowheads="1" noChangeShapeType="1" noCrop="1"/>
            </p:cNvPicPr>
            <p:nvPr/>
          </p:nvPicPr>
          <p:blipFill>
            <a:blip>
              <a:extLst>
                <a:ext uri="{96DAC541-7B7A-43D3-8B79-37D633B846F1}">
                  <asvg:svgBlip xmlns:asvg="http://schemas.microsoft.com/office/drawing/2016/SVG/main" r:embed="rId9"/>
                </a:ext>
              </a:extLst>
            </a:blip>
            <a:stretch>
              <a:fillRect/>
            </a:stretch>
          </p:blipFill>
          <p:spPr>
            <a:xfrm>
              <a:off x="8108506" y="4057291"/>
              <a:ext cx="900000" cy="900000"/>
            </a:xfrm>
            <a:prstGeom prst="rect">
              <a:avLst/>
            </a:prstGeom>
          </p:spPr>
        </p:pic>
        <p:sp>
          <p:nvSpPr>
            <p:cNvPr id="34" name="TextBox 33">
              <a:extLst>
                <a:ext uri="{FF2B5EF4-FFF2-40B4-BE49-F238E27FC236}">
                  <a16:creationId xmlns:a16="http://schemas.microsoft.com/office/drawing/2014/main" id="{9E6A18FF-49F0-6D33-5A35-C783BC7129D6}"/>
                </a:ext>
              </a:extLst>
            </p:cNvPr>
            <p:cNvSpPr txBox="1">
              <a:spLocks noGrp="1" noRot="1" noMove="1" noResize="1" noEditPoints="1" noAdjustHandles="1" noChangeArrowheads="1" noChangeShapeType="1"/>
            </p:cNvSpPr>
            <p:nvPr/>
          </p:nvSpPr>
          <p:spPr>
            <a:xfrm>
              <a:off x="7916442" y="3474841"/>
              <a:ext cx="1284127" cy="553998"/>
            </a:xfrm>
            <a:prstGeom prst="rect">
              <a:avLst/>
            </a:prstGeom>
            <a:noFill/>
          </p:spPr>
          <p:txBody>
            <a:bodyPr wrap="square" rtlCol="0">
              <a:spAutoFit/>
            </a:bodyPr>
            <a:lstStyle/>
            <a:p>
              <a:pPr algn="ctr"/>
              <a:r>
                <a:rPr lang="en-GB" sz="1000">
                  <a:latin typeface="Courier New" panose="02070309020205020404" pitchFamily="49" charset="0"/>
                  <a:cs typeface="Courier New" panose="02070309020205020404" pitchFamily="49" charset="0"/>
                </a:rPr>
                <a:t>Scan me to go to the AiG Month Hub</a:t>
              </a:r>
            </a:p>
          </p:txBody>
        </p:sp>
      </p:grpSp>
    </p:spTree>
    <p:extLst>
      <p:ext uri="{BB962C8B-B14F-4D97-AF65-F5344CB8AC3E}">
        <p14:creationId xmlns:p14="http://schemas.microsoft.com/office/powerpoint/2010/main" val="25941332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duotone>
              <a:schemeClr val="bg2">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672FFA18-3B56-FF6E-1C6A-9B34C19108BD}"/>
              </a:ext>
            </a:extLst>
          </p:cNvPr>
          <p:cNvSpPr txBox="1">
            <a:spLocks/>
          </p:cNvSpPr>
          <p:nvPr/>
        </p:nvSpPr>
        <p:spPr>
          <a:xfrm>
            <a:off x="0" y="838590"/>
            <a:ext cx="9144000" cy="4304910"/>
          </a:xfrm>
          <a:prstGeom prst="rect">
            <a:avLst/>
          </a:prstGeom>
          <a:solidFill>
            <a:schemeClr val="bg1"/>
          </a:solidFill>
        </p:spPr>
        <p:txBody>
          <a:bodyPr spcFirstLastPara="1" vert="horz" wrap="square" lIns="324000" tIns="0" rIns="288000" bIns="0" rtlCol="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600"/>
              </a:spcBef>
              <a:spcAft>
                <a:spcPts val="0"/>
              </a:spcAft>
              <a:buClr>
                <a:srgbClr val="FF6900"/>
              </a:buClr>
              <a:buSzPts val="1800"/>
              <a:buFont typeface="Arial" panose="020B0604020202020204" pitchFamily="34" charset="0"/>
              <a:buChar char="▲"/>
              <a:defRPr sz="1800" b="0" i="0" u="none" strike="noStrike" cap="none">
                <a:solidFill>
                  <a:schemeClr val="dk2"/>
                </a:solidFill>
                <a:latin typeface="+mn-lt"/>
                <a:ea typeface="Arial" panose="020B0604020202020204" pitchFamily="34" charset="0"/>
                <a:cs typeface="Arial" panose="020B0604020202020204" pitchFamily="34" charset="0"/>
                <a:sym typeface="Arial"/>
              </a:defRPr>
            </a:lvl1pPr>
            <a:lvl2pPr marL="914400" marR="0" lvl="1"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2pPr>
            <a:lvl3pPr marL="1371600" marR="0" lvl="2"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3pPr>
            <a:lvl4pPr marL="1828800" marR="0" lvl="3"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4pPr>
            <a:lvl5pPr marL="2286000" marR="0" lvl="4"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L="2743200" marR="0" lvl="5"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6pPr>
            <a:lvl7pPr marL="3200400" marR="0" lvl="6"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7pPr>
            <a:lvl8pPr marL="3657600" marR="0" lvl="7"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8pPr>
            <a:lvl9pPr marL="4114800" marR="0" lvl="8"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9pPr>
          </a:lstStyle>
          <a:p>
            <a:pPr marL="0" indent="0">
              <a:buNone/>
            </a:pPr>
            <a:endParaRPr lang="en-GB" sz="1200" dirty="0">
              <a:solidFill>
                <a:schemeClr val="tx1"/>
              </a:solidFill>
              <a:effectLst/>
              <a:ea typeface="Times New Roman" panose="02020603050405020304" pitchFamily="18" charset="0"/>
              <a:cs typeface="Aptos" panose="020B0004020202020204" pitchFamily="34" charset="0"/>
            </a:endParaRPr>
          </a:p>
          <a:p>
            <a:pPr marL="0" indent="0">
              <a:buNone/>
            </a:pPr>
            <a:r>
              <a:rPr lang="en-GB" sz="1200" dirty="0">
                <a:solidFill>
                  <a:schemeClr val="tx1"/>
                </a:solidFill>
                <a:effectLst/>
                <a:ea typeface="Times New Roman" panose="02020603050405020304" pitchFamily="18" charset="0"/>
                <a:cs typeface="Aptos" panose="020B0004020202020204" pitchFamily="34" charset="0"/>
              </a:rPr>
              <a:t>How have you </a:t>
            </a:r>
            <a:r>
              <a:rPr lang="en-GB" sz="1200" dirty="0">
                <a:solidFill>
                  <a:schemeClr val="tx1"/>
                </a:solidFill>
                <a:ea typeface="Times New Roman" panose="02020603050405020304" pitchFamily="18" charset="0"/>
                <a:cs typeface="Aptos" panose="020B0004020202020204" pitchFamily="34" charset="0"/>
              </a:rPr>
              <a:t>showcased impact in action? </a:t>
            </a:r>
            <a:r>
              <a:rPr lang="en-GB" sz="1200" dirty="0">
                <a:solidFill>
                  <a:schemeClr val="tx1"/>
                </a:solidFill>
                <a:effectLst/>
                <a:ea typeface="Times New Roman" panose="02020603050405020304" pitchFamily="18" charset="0"/>
                <a:cs typeface="Aptos" panose="020B0004020202020204" pitchFamily="34" charset="0"/>
              </a:rPr>
              <a:t>We’re always keen to find out </a:t>
            </a:r>
            <a:r>
              <a:rPr lang="en-GB" sz="1200" dirty="0">
                <a:solidFill>
                  <a:schemeClr val="tx1"/>
                </a:solidFill>
                <a:ea typeface="Times New Roman" panose="02020603050405020304" pitchFamily="18" charset="0"/>
                <a:cs typeface="Aptos" panose="020B0004020202020204" pitchFamily="34" charset="0"/>
              </a:rPr>
              <a:t>more about our members, and AiG Month is a perfect opportunity to do so. W</a:t>
            </a:r>
            <a:r>
              <a:rPr lang="en-GB" sz="1200" dirty="0">
                <a:solidFill>
                  <a:schemeClr val="tx1"/>
                </a:solidFill>
                <a:effectLst/>
                <a:ea typeface="Times New Roman" panose="02020603050405020304" pitchFamily="18" charset="0"/>
                <a:cs typeface="Aptos" panose="020B0004020202020204" pitchFamily="34" charset="0"/>
              </a:rPr>
              <a:t>hy not </a:t>
            </a:r>
            <a:r>
              <a:rPr lang="en-GB" sz="1200" dirty="0">
                <a:solidFill>
                  <a:schemeClr val="tx1"/>
                </a:solidFill>
                <a:ea typeface="Times New Roman" panose="02020603050405020304" pitchFamily="18" charset="0"/>
                <a:cs typeface="Aptos" panose="020B0004020202020204" pitchFamily="34" charset="0"/>
              </a:rPr>
              <a:t>share your story with your cross-government government analysis community by</a:t>
            </a:r>
            <a:r>
              <a:rPr lang="en-GB" sz="1200" dirty="0">
                <a:solidFill>
                  <a:schemeClr val="tx1"/>
                </a:solidFill>
                <a:effectLst/>
                <a:ea typeface="Times New Roman" panose="02020603050405020304" pitchFamily="18" charset="0"/>
                <a:cs typeface="Aptos" panose="020B0004020202020204" pitchFamily="34" charset="0"/>
              </a:rPr>
              <a:t> answering our five quickfire questions? </a:t>
            </a:r>
            <a:r>
              <a:rPr lang="en-GB" sz="1200" dirty="0">
                <a:solidFill>
                  <a:schemeClr val="tx1"/>
                </a:solidFill>
                <a:cs typeface="Arial"/>
              </a:rPr>
              <a:t>We also welcome blogs, articles, or L&amp;D links about impact in action. </a:t>
            </a:r>
            <a:endParaRPr lang="en-GB" sz="1200" dirty="0">
              <a:solidFill>
                <a:schemeClr val="tx1"/>
              </a:solidFill>
              <a:ea typeface="Times New Roman" panose="02020603050405020304" pitchFamily="18" charset="0"/>
              <a:cs typeface="Aptos" panose="020B0004020202020204" pitchFamily="34" charset="0"/>
            </a:endParaRPr>
          </a:p>
          <a:p>
            <a:pPr marL="0" indent="0">
              <a:buNone/>
            </a:pPr>
            <a:r>
              <a:rPr lang="en-GB" sz="1200" dirty="0">
                <a:solidFill>
                  <a:schemeClr val="tx1"/>
                </a:solidFill>
                <a:cs typeface="Arial"/>
              </a:rPr>
              <a:t>Send your responses to us at </a:t>
            </a:r>
            <a:r>
              <a:rPr lang="en-GB" sz="1200" dirty="0">
                <a:solidFill>
                  <a:schemeClr val="tx1"/>
                </a:solidFill>
                <a:cs typeface="Arial"/>
                <a:hlinkClick r:id="rId4">
                  <a:extLst>
                    <a:ext uri="{A12FA001-AC4F-418D-AE19-62706E023703}">
                      <ahyp:hlinkClr xmlns:ahyp="http://schemas.microsoft.com/office/drawing/2018/hyperlinkcolor" val="tx"/>
                    </a:ext>
                  </a:extLst>
                </a:hlinkClick>
              </a:rPr>
              <a:t>Analysis.Function@ons.gov.uk</a:t>
            </a:r>
            <a:r>
              <a:rPr lang="en-GB" sz="1200" dirty="0">
                <a:solidFill>
                  <a:schemeClr val="tx1"/>
                </a:solidFill>
                <a:cs typeface="Arial"/>
              </a:rPr>
              <a:t> and we’ll publish our favourites on the Analysis Function website.  </a:t>
            </a:r>
          </a:p>
          <a:p>
            <a:pPr marL="898525" lvl="0" indent="-360045">
              <a:buFont typeface="+mj-lt"/>
              <a:buAutoNum type="arabicPeriod"/>
            </a:pPr>
            <a:r>
              <a:rPr lang="en-GB" sz="1200" dirty="0">
                <a:solidFill>
                  <a:schemeClr val="tx1"/>
                </a:solidFill>
                <a:effectLst/>
                <a:ea typeface="Times New Roman" panose="02020603050405020304" pitchFamily="18" charset="0"/>
                <a:cs typeface="Aptos" panose="020B0004020202020204" pitchFamily="34" charset="0"/>
              </a:rPr>
              <a:t>What’s the best thing about being part of the Analysis Function?</a:t>
            </a:r>
            <a:endParaRPr lang="en-GB" sz="1200" dirty="0">
              <a:solidFill>
                <a:schemeClr val="tx1"/>
              </a:solidFill>
              <a:effectLst/>
              <a:ea typeface="Aptos" panose="020B0004020202020204" pitchFamily="34" charset="0"/>
              <a:cs typeface="Aptos" panose="020B0004020202020204" pitchFamily="34" charset="0"/>
            </a:endParaRPr>
          </a:p>
          <a:p>
            <a:pPr marL="898525" lvl="0" indent="-360045">
              <a:buFont typeface="+mj-lt"/>
              <a:buAutoNum type="arabicPeriod"/>
            </a:pPr>
            <a:r>
              <a:rPr lang="en-GB" sz="1200" dirty="0">
                <a:solidFill>
                  <a:schemeClr val="tx1"/>
                </a:solidFill>
                <a:effectLst/>
                <a:ea typeface="Times New Roman" panose="02020603050405020304" pitchFamily="18" charset="0"/>
                <a:cs typeface="Aptos" panose="020B0004020202020204" pitchFamily="34" charset="0"/>
              </a:rPr>
              <a:t>What is the highlight of your career so far?</a:t>
            </a:r>
            <a:endParaRPr lang="en-GB" sz="1200" dirty="0">
              <a:solidFill>
                <a:schemeClr val="tx1"/>
              </a:solidFill>
              <a:effectLst/>
              <a:ea typeface="Aptos" panose="020B0004020202020204" pitchFamily="34" charset="0"/>
              <a:cs typeface="Aptos" panose="020B0004020202020204" pitchFamily="34" charset="0"/>
            </a:endParaRPr>
          </a:p>
          <a:p>
            <a:pPr marL="898525" lvl="0" indent="-360045">
              <a:buFont typeface="+mj-lt"/>
              <a:buAutoNum type="arabicPeriod"/>
            </a:pPr>
            <a:r>
              <a:rPr lang="en-GB" sz="1200" dirty="0">
                <a:solidFill>
                  <a:schemeClr val="tx1"/>
                </a:solidFill>
                <a:effectLst/>
                <a:ea typeface="Times New Roman" panose="02020603050405020304" pitchFamily="18" charset="0"/>
                <a:cs typeface="Aptos" panose="020B0004020202020204" pitchFamily="34" charset="0"/>
              </a:rPr>
              <a:t>What’s the top piece of advice you would give to someone interested in joining the Analysis Function?</a:t>
            </a:r>
            <a:endParaRPr lang="en-GB" sz="1200" dirty="0">
              <a:solidFill>
                <a:schemeClr val="tx1"/>
              </a:solidFill>
              <a:effectLst/>
              <a:ea typeface="Aptos" panose="020B0004020202020204" pitchFamily="34" charset="0"/>
              <a:cs typeface="Aptos" panose="020B0004020202020204" pitchFamily="34" charset="0"/>
            </a:endParaRPr>
          </a:p>
          <a:p>
            <a:pPr marL="898525" lvl="0" indent="-360045">
              <a:buFont typeface="+mj-lt"/>
              <a:buAutoNum type="arabicPeriod"/>
            </a:pPr>
            <a:r>
              <a:rPr lang="en-GB" sz="1200" dirty="0">
                <a:solidFill>
                  <a:schemeClr val="tx1"/>
                </a:solidFill>
                <a:effectLst/>
                <a:ea typeface="Times New Roman" panose="02020603050405020304" pitchFamily="18" charset="0"/>
                <a:cs typeface="Aptos" panose="020B0004020202020204" pitchFamily="34" charset="0"/>
              </a:rPr>
              <a:t>Can you tell us something our audience may not know about you?</a:t>
            </a:r>
            <a:endParaRPr lang="en-GB" sz="1200" dirty="0">
              <a:solidFill>
                <a:schemeClr val="tx1"/>
              </a:solidFill>
              <a:effectLst/>
              <a:ea typeface="Aptos" panose="020B0004020202020204" pitchFamily="34" charset="0"/>
              <a:cs typeface="Aptos" panose="020B0004020202020204" pitchFamily="34" charset="0"/>
            </a:endParaRPr>
          </a:p>
          <a:p>
            <a:pPr marL="898525" lvl="0" indent="-360045">
              <a:buFont typeface="+mj-lt"/>
              <a:buAutoNum type="arabicPeriod"/>
            </a:pPr>
            <a:r>
              <a:rPr lang="en-GB" sz="1200" dirty="0">
                <a:solidFill>
                  <a:schemeClr val="tx1"/>
                </a:solidFill>
                <a:effectLst/>
                <a:ea typeface="Times New Roman" panose="02020603050405020304" pitchFamily="18" charset="0"/>
                <a:cs typeface="Aptos" panose="020B0004020202020204" pitchFamily="34" charset="0"/>
              </a:rPr>
              <a:t>Which book / film / music / piece of art has changed your life the most? </a:t>
            </a:r>
            <a:endParaRPr lang="en-GB" sz="1200" dirty="0">
              <a:solidFill>
                <a:schemeClr val="tx1"/>
              </a:solidFill>
              <a:effectLst/>
              <a:ea typeface="Aptos" panose="020B0004020202020204" pitchFamily="34" charset="0"/>
              <a:cs typeface="Aptos" panose="020B0004020202020204" pitchFamily="34" charset="0"/>
            </a:endParaRPr>
          </a:p>
          <a:p>
            <a:pPr marL="114300" indent="0">
              <a:buNone/>
            </a:pPr>
            <a:r>
              <a:rPr lang="en-GB" sz="1200" dirty="0">
                <a:solidFill>
                  <a:schemeClr val="tx1"/>
                </a:solidFill>
                <a:cs typeface="Arial"/>
              </a:rPr>
              <a:t> </a:t>
            </a:r>
          </a:p>
          <a:p>
            <a:pPr marL="114300" indent="0">
              <a:buNone/>
            </a:pPr>
            <a:r>
              <a:rPr lang="en-GB" sz="1200" dirty="0">
                <a:solidFill>
                  <a:schemeClr val="tx1"/>
                </a:solidFill>
                <a:cs typeface="Arial"/>
              </a:rPr>
              <a:t>Want some inspiration? You can read some of our previous ‘quickfire question’ interviews online including: </a:t>
            </a:r>
            <a:r>
              <a:rPr lang="en-GB" sz="1200" dirty="0">
                <a:cs typeface="Arial"/>
                <a:hlinkClick r:id="rId5"/>
              </a:rPr>
              <a:t>5 quickfire questions with Fiona Dawe</a:t>
            </a:r>
            <a:r>
              <a:rPr lang="en-GB" sz="1200" dirty="0">
                <a:cs typeface="Arial"/>
              </a:rPr>
              <a:t>, </a:t>
            </a:r>
            <a:r>
              <a:rPr lang="en-GB" sz="1200" dirty="0">
                <a:cs typeface="Arial"/>
                <a:hlinkClick r:id="rId6"/>
              </a:rPr>
              <a:t>5 quickfire questions with Philippa Robinson</a:t>
            </a:r>
            <a:r>
              <a:rPr lang="en-GB" sz="1200" dirty="0">
                <a:cs typeface="Arial"/>
              </a:rPr>
              <a:t>, </a:t>
            </a:r>
            <a:r>
              <a:rPr lang="en-GB" sz="1200" dirty="0">
                <a:cs typeface="Arial"/>
                <a:hlinkClick r:id="rId7"/>
              </a:rPr>
              <a:t>5 quickfire questions with Sean Mattson</a:t>
            </a:r>
            <a:r>
              <a:rPr lang="en-GB" sz="1200" dirty="0">
                <a:cs typeface="Arial"/>
              </a:rPr>
              <a:t>, </a:t>
            </a:r>
            <a:r>
              <a:rPr lang="en-GB" sz="1200" dirty="0">
                <a:cs typeface="Arial"/>
                <a:hlinkClick r:id="rId8"/>
              </a:rPr>
              <a:t>5 quickfire questions with Jenny Dibden</a:t>
            </a:r>
            <a:endParaRPr lang="en-GB" sz="1200" dirty="0">
              <a:solidFill>
                <a:schemeClr val="tx1"/>
              </a:solidFill>
              <a:cs typeface="Arial"/>
            </a:endParaRPr>
          </a:p>
        </p:txBody>
      </p:sp>
      <p:sp>
        <p:nvSpPr>
          <p:cNvPr id="2" name="Rectangle 1">
            <a:extLst>
              <a:ext uri="{FF2B5EF4-FFF2-40B4-BE49-F238E27FC236}">
                <a16:creationId xmlns:a16="http://schemas.microsoft.com/office/drawing/2014/main" id="{7E38F7A1-49A9-CC7E-2787-5A254DE58C3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348473"/>
            <a:ext cx="9144000" cy="518569"/>
          </a:xfrm>
          <a:prstGeom prst="rect">
            <a:avLst/>
          </a:prstGeom>
          <a:solidFill>
            <a:schemeClr val="tx1"/>
          </a:solidFill>
          <a:ln>
            <a:solidFill>
              <a:srgbClr val="FF6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 name="TextBox 5">
            <a:extLst>
              <a:ext uri="{FF2B5EF4-FFF2-40B4-BE49-F238E27FC236}">
                <a16:creationId xmlns:a16="http://schemas.microsoft.com/office/drawing/2014/main" id="{14703B96-BB79-135E-516A-E80F7FAE0DB2}"/>
              </a:ext>
            </a:extLst>
          </p:cNvPr>
          <p:cNvSpPr txBox="1">
            <a:spLocks noGrp="1" noRot="1" noMove="1" noResize="1" noEditPoints="1" noAdjustHandles="1" noChangeArrowheads="1" noChangeShapeType="1"/>
          </p:cNvSpPr>
          <p:nvPr/>
        </p:nvSpPr>
        <p:spPr>
          <a:xfrm>
            <a:off x="208439" y="376925"/>
            <a:ext cx="7924392" cy="461665"/>
          </a:xfrm>
          <a:prstGeom prst="rect">
            <a:avLst/>
          </a:prstGeom>
          <a:noFill/>
        </p:spPr>
        <p:txBody>
          <a:bodyPr wrap="square">
            <a:spAutoFit/>
          </a:bodyPr>
          <a:lstStyle>
            <a:defPPr marR="0" lvl="0" algn="l" rtl="0">
              <a:lnSpc>
                <a:spcPct val="100000"/>
              </a:lnSpc>
              <a:spcBef>
                <a:spcPts val="0"/>
              </a:spcBef>
              <a:spcAft>
                <a:spcPts val="0"/>
              </a:spcAft>
            </a:defPPr>
            <a:lvl1pPr marL="114300" indent="0">
              <a:buNone/>
              <a:defRPr sz="2400">
                <a:solidFill>
                  <a:schemeClr val="tx1"/>
                </a:solidFill>
                <a:latin typeface="Arial Rounded MT Bold" panose="020F0704030504030204" pitchFamily="34" charset="0"/>
              </a:defRPr>
            </a:lvl1pPr>
          </a:lstStyle>
          <a:p>
            <a:pPr marL="1143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chemeClr val="bg1"/>
                </a:solidFill>
                <a:effectLst/>
                <a:uLnTx/>
                <a:uFillTx/>
                <a:latin typeface="Arial Rounded MT Bold" panose="020F0704030504030204" pitchFamily="34" charset="0"/>
                <a:cs typeface="Arial"/>
                <a:sym typeface="Arial"/>
              </a:rPr>
              <a:t>Share your story: 5 quickfire questions</a:t>
            </a:r>
          </a:p>
        </p:txBody>
      </p:sp>
      <p:pic>
        <p:nvPicPr>
          <p:cNvPr id="7" name="Picture 6">
            <a:extLst>
              <a:ext uri="{FF2B5EF4-FFF2-40B4-BE49-F238E27FC236}">
                <a16:creationId xmlns:a16="http://schemas.microsoft.com/office/drawing/2014/main" id="{25EFD1EF-1B7D-056F-A5CE-B58FD3CBCBF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9" cstate="screen">
            <a:extLst>
              <a:ext uri="{28A0092B-C50C-407E-A947-70E740481C1C}">
                <a14:useLocalDpi xmlns:a14="http://schemas.microsoft.com/office/drawing/2010/main"/>
              </a:ext>
            </a:extLst>
          </a:blip>
          <a:srcRect/>
          <a:stretch/>
        </p:blipFill>
        <p:spPr>
          <a:xfrm>
            <a:off x="8132831" y="157757"/>
            <a:ext cx="875675" cy="900000"/>
          </a:xfrm>
          <a:prstGeom prst="rect">
            <a:avLst/>
          </a:prstGeom>
        </p:spPr>
      </p:pic>
      <p:pic>
        <p:nvPicPr>
          <p:cNvPr id="12" name="Picture 11">
            <a:extLst>
              <a:ext uri="{FF2B5EF4-FFF2-40B4-BE49-F238E27FC236}">
                <a16:creationId xmlns:a16="http://schemas.microsoft.com/office/drawing/2014/main" id="{39AD828B-6F86-47C3-AC90-B795C0DCC8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10" cstate="screen">
            <a:extLst>
              <a:ext uri="{28A0092B-C50C-407E-A947-70E740481C1C}">
                <a14:useLocalDpi xmlns:a14="http://schemas.microsoft.com/office/drawing/2010/main"/>
              </a:ext>
            </a:extLst>
          </a:blip>
          <a:stretch>
            <a:fillRect/>
          </a:stretch>
        </p:blipFill>
        <p:spPr>
          <a:xfrm>
            <a:off x="7061501" y="-28350"/>
            <a:ext cx="1071330" cy="1086107"/>
          </a:xfrm>
          <a:prstGeom prst="rect">
            <a:avLst/>
          </a:prstGeom>
        </p:spPr>
      </p:pic>
      <p:pic>
        <p:nvPicPr>
          <p:cNvPr id="3" name="Picture 2">
            <a:extLst>
              <a:ext uri="{FF2B5EF4-FFF2-40B4-BE49-F238E27FC236}">
                <a16:creationId xmlns:a16="http://schemas.microsoft.com/office/drawing/2014/main" id="{7C77A815-F057-F79B-0FE4-5E7B91D7620A}"/>
              </a:ext>
            </a:extLst>
          </p:cNvPr>
          <p:cNvPicPr>
            <a:picLocks noChangeAspect="1"/>
          </p:cNvPicPr>
          <p:nvPr/>
        </p:nvPicPr>
        <p:blipFill>
          <a:blip r:embed="rId11"/>
          <a:stretch>
            <a:fillRect/>
          </a:stretch>
        </p:blipFill>
        <p:spPr>
          <a:xfrm>
            <a:off x="0" y="4320540"/>
            <a:ext cx="9144000" cy="822960"/>
          </a:xfrm>
          <a:prstGeom prst="rect">
            <a:avLst/>
          </a:prstGeom>
        </p:spPr>
      </p:pic>
    </p:spTree>
    <p:extLst>
      <p:ext uri="{BB962C8B-B14F-4D97-AF65-F5344CB8AC3E}">
        <p14:creationId xmlns:p14="http://schemas.microsoft.com/office/powerpoint/2010/main" val="31179122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duotone>
              <a:schemeClr val="bg2">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6072AF7-534D-9412-0E2C-7192519C423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348473"/>
            <a:ext cx="9144000" cy="518569"/>
          </a:xfrm>
          <a:prstGeom prst="rect">
            <a:avLst/>
          </a:prstGeom>
          <a:solidFill>
            <a:schemeClr val="tx1"/>
          </a:solidFill>
          <a:ln>
            <a:solidFill>
              <a:srgbClr val="FF6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 name="TextBox 6">
            <a:extLst>
              <a:ext uri="{FF2B5EF4-FFF2-40B4-BE49-F238E27FC236}">
                <a16:creationId xmlns:a16="http://schemas.microsoft.com/office/drawing/2014/main" id="{3CC300EB-106D-D229-6A8E-76012E7A3A12}"/>
              </a:ext>
            </a:extLst>
          </p:cNvPr>
          <p:cNvSpPr txBox="1">
            <a:spLocks noGrp="1" noRot="1" noMove="1" noResize="1" noEditPoints="1" noAdjustHandles="1" noChangeArrowheads="1" noChangeShapeType="1"/>
          </p:cNvSpPr>
          <p:nvPr/>
        </p:nvSpPr>
        <p:spPr>
          <a:xfrm>
            <a:off x="208439" y="376925"/>
            <a:ext cx="6203857" cy="461665"/>
          </a:xfrm>
          <a:prstGeom prst="rect">
            <a:avLst/>
          </a:prstGeom>
          <a:noFill/>
        </p:spPr>
        <p:txBody>
          <a:bodyPr wrap="square">
            <a:spAutoFit/>
          </a:bodyPr>
          <a:lstStyle>
            <a:defPPr marR="0" lvl="0" algn="l" rtl="0">
              <a:lnSpc>
                <a:spcPct val="100000"/>
              </a:lnSpc>
              <a:spcBef>
                <a:spcPts val="0"/>
              </a:spcBef>
              <a:spcAft>
                <a:spcPts val="0"/>
              </a:spcAft>
            </a:defPPr>
            <a:lvl1pPr marL="114300" indent="0">
              <a:buNone/>
              <a:defRPr sz="2400">
                <a:solidFill>
                  <a:schemeClr val="tx1"/>
                </a:solidFill>
                <a:latin typeface="Arial Rounded MT Bold" panose="020F0704030504030204" pitchFamily="34" charset="0"/>
              </a:defRPr>
            </a:lvl1pPr>
          </a:lstStyle>
          <a:p>
            <a:pPr marL="1143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a:solidFill>
                  <a:schemeClr val="bg1"/>
                </a:solidFill>
              </a:rPr>
              <a:t>Sign up to deliver a Community event</a:t>
            </a:r>
            <a:endParaRPr kumimoji="0" lang="en-GB" sz="2400" b="0" i="0" u="none" strike="noStrike" kern="0" cap="none" spc="0" normalizeH="0" baseline="0" noProof="0">
              <a:ln>
                <a:noFill/>
              </a:ln>
              <a:solidFill>
                <a:schemeClr val="bg1"/>
              </a:solidFill>
              <a:effectLst/>
              <a:uLnTx/>
              <a:uFillTx/>
              <a:latin typeface="Arial Rounded MT Bold" panose="020F0704030504030204" pitchFamily="34" charset="0"/>
              <a:cs typeface="Arial"/>
              <a:sym typeface="Arial"/>
            </a:endParaRPr>
          </a:p>
        </p:txBody>
      </p:sp>
      <p:sp>
        <p:nvSpPr>
          <p:cNvPr id="4" name="Content Placeholder 2">
            <a:extLst>
              <a:ext uri="{FF2B5EF4-FFF2-40B4-BE49-F238E27FC236}">
                <a16:creationId xmlns:a16="http://schemas.microsoft.com/office/drawing/2014/main" id="{672FFA18-3B56-FF6E-1C6A-9B34C19108BD}"/>
              </a:ext>
            </a:extLst>
          </p:cNvPr>
          <p:cNvSpPr txBox="1">
            <a:spLocks/>
          </p:cNvSpPr>
          <p:nvPr/>
        </p:nvSpPr>
        <p:spPr>
          <a:xfrm>
            <a:off x="0" y="838590"/>
            <a:ext cx="9144000" cy="4304910"/>
          </a:xfrm>
          <a:prstGeom prst="rect">
            <a:avLst/>
          </a:prstGeom>
          <a:solidFill>
            <a:schemeClr val="bg1"/>
          </a:solidFill>
        </p:spPr>
        <p:txBody>
          <a:bodyPr spcFirstLastPara="1" vert="horz" wrap="square" lIns="324000" tIns="0" rIns="324000" bIns="0" rtlCol="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600"/>
              </a:spcBef>
              <a:spcAft>
                <a:spcPts val="0"/>
              </a:spcAft>
              <a:buClr>
                <a:srgbClr val="FF6900"/>
              </a:buClr>
              <a:buSzPts val="1800"/>
              <a:buFont typeface="Arial" panose="020B0604020202020204" pitchFamily="34" charset="0"/>
              <a:buChar char="▲"/>
              <a:defRPr sz="1800" b="0" i="0" u="none" strike="noStrike" cap="none">
                <a:solidFill>
                  <a:schemeClr val="dk2"/>
                </a:solidFill>
                <a:latin typeface="+mn-lt"/>
                <a:ea typeface="Arial" panose="020B0604020202020204" pitchFamily="34" charset="0"/>
                <a:cs typeface="Arial" panose="020B0604020202020204" pitchFamily="34" charset="0"/>
                <a:sym typeface="Arial"/>
              </a:defRPr>
            </a:lvl1pPr>
            <a:lvl2pPr marL="914400" marR="0" lvl="1"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2pPr>
            <a:lvl3pPr marL="1371600" marR="0" lvl="2"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3pPr>
            <a:lvl4pPr marL="1828800" marR="0" lvl="3"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4pPr>
            <a:lvl5pPr marL="2286000" marR="0" lvl="4"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L="2743200" marR="0" lvl="5"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6pPr>
            <a:lvl7pPr marL="3200400" marR="0" lvl="6"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7pPr>
            <a:lvl8pPr marL="3657600" marR="0" lvl="7"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8pPr>
            <a:lvl9pPr marL="4114800" marR="0" lvl="8"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9pPr>
          </a:lstStyle>
          <a:p>
            <a:pPr lvl="1">
              <a:buClr>
                <a:srgbClr val="FE6900"/>
              </a:buClr>
              <a:buSzPct val="100000"/>
              <a:buFont typeface="Wingdings" panose="05000000000000000000" pitchFamily="2" charset="2"/>
              <a:buChar char="§"/>
              <a:defRPr/>
            </a:pPr>
            <a:endParaRPr kumimoji="0" lang="en-GB" sz="14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a:p>
            <a:pPr lvl="1">
              <a:buClr>
                <a:srgbClr val="FE6900"/>
              </a:buClr>
              <a:buSzPct val="100000"/>
              <a:buFont typeface="Wingdings" panose="05000000000000000000" pitchFamily="2" charset="2"/>
              <a:buChar char="§"/>
              <a:defRPr/>
            </a:pPr>
            <a:endParaRPr lang="en-GB" sz="14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1">
              <a:buClr>
                <a:srgbClr val="FE6900"/>
              </a:buClr>
              <a:buSzPct val="100000"/>
              <a:buFont typeface="Wingdings" panose="05000000000000000000" pitchFamily="2" charset="2"/>
              <a:buChar char="§"/>
              <a:defRPr/>
            </a:pPr>
            <a:r>
              <a:rPr kumimoji="0" lang="en-GB" sz="14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Want to run your own event for AiG Month 26?  </a:t>
            </a:r>
          </a:p>
          <a:p>
            <a:pPr lvl="1">
              <a:buClr>
                <a:srgbClr val="FE6900"/>
              </a:buClr>
              <a:buSzPct val="100000"/>
              <a:buFont typeface="Wingdings" panose="05000000000000000000" pitchFamily="2" charset="2"/>
              <a:buChar char="§"/>
              <a:defRPr/>
            </a:pPr>
            <a:r>
              <a:rPr kumimoji="0" lang="en-GB" sz="14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Already got something going on for Learning at Work Week?  </a:t>
            </a:r>
          </a:p>
          <a:p>
            <a:pPr lvl="1">
              <a:buClr>
                <a:srgbClr val="FE6900"/>
              </a:buClr>
              <a:buSzPct val="100000"/>
              <a:buFont typeface="Wingdings" panose="05000000000000000000" pitchFamily="2" charset="2"/>
              <a:buChar char="§"/>
              <a:defRPr/>
            </a:pPr>
            <a:r>
              <a:rPr lang="en-GB" sz="1400" dirty="0">
                <a:solidFill>
                  <a:prstClr val="black"/>
                </a:solidFill>
                <a:ea typeface="Times New Roman" panose="02020603050405020304" pitchFamily="18" charset="0"/>
              </a:rPr>
              <a:t>Got something that’s only for specialists?</a:t>
            </a:r>
          </a:p>
          <a:p>
            <a:pPr lvl="1">
              <a:buClr>
                <a:srgbClr val="FE6900"/>
              </a:buClr>
              <a:buSzPct val="100000"/>
              <a:buFont typeface="Wingdings" panose="05000000000000000000" pitchFamily="2" charset="2"/>
              <a:buChar char="§"/>
              <a:defRPr/>
            </a:pPr>
            <a:endParaRPr kumimoji="0" lang="en-GB" sz="14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a:p>
            <a:pPr marL="114300" marR="0" lvl="0" indent="0" algn="l" defTabSz="914400" rtl="0" eaLnBrk="1" fontAlgn="auto" latinLnBrk="0" hangingPunct="1">
              <a:lnSpc>
                <a:spcPct val="100000"/>
              </a:lnSpc>
              <a:spcBef>
                <a:spcPts val="600"/>
              </a:spcBef>
              <a:spcAft>
                <a:spcPts val="0"/>
              </a:spcAft>
              <a:buClr>
                <a:srgbClr val="FF6900"/>
              </a:buClr>
              <a:buSzPts val="1800"/>
              <a:buNone/>
              <a:tabLst/>
              <a:defRPr/>
            </a:pPr>
            <a:r>
              <a:rPr kumimoji="0" lang="en-GB" sz="1200" b="0" i="0" u="none" strike="noStrike" kern="0" cap="none" spc="0" normalizeH="0" baseline="0" noProof="0" dirty="0">
                <a:ln>
                  <a:noFill/>
                </a:ln>
                <a:solidFill>
                  <a:prstClr val="black"/>
                </a:solidFill>
                <a:effectLst/>
                <a:uLnTx/>
                <a:uFillTx/>
                <a:latin typeface="Arial"/>
                <a:ea typeface="Times New Roman" panose="02020603050405020304" pitchFamily="18" charset="0"/>
                <a:cs typeface="Arial"/>
                <a:sym typeface="Arial"/>
              </a:rPr>
              <a:t>Then let us know about it and we’ll </a:t>
            </a:r>
            <a:r>
              <a:rPr lang="en-GB" sz="1200" dirty="0">
                <a:solidFill>
                  <a:prstClr val="black"/>
                </a:solidFill>
                <a:latin typeface="Arial"/>
                <a:ea typeface="Times New Roman" panose="02020603050405020304" pitchFamily="18" charset="0"/>
                <a:cs typeface="Arial"/>
              </a:rPr>
              <a:t>promote it as part of our </a:t>
            </a:r>
            <a:r>
              <a:rPr lang="en-GB" sz="1200" b="1" dirty="0">
                <a:solidFill>
                  <a:prstClr val="black"/>
                </a:solidFill>
                <a:latin typeface="Arial"/>
                <a:ea typeface="Times New Roman" panose="02020603050405020304" pitchFamily="18" charset="0"/>
                <a:cs typeface="Arial"/>
              </a:rPr>
              <a:t>Community Programme</a:t>
            </a:r>
          </a:p>
          <a:p>
            <a:pPr marL="114300" indent="0">
              <a:buNone/>
              <a:defRPr/>
            </a:pPr>
            <a:r>
              <a:rPr lang="en-GB" sz="1200" dirty="0">
                <a:solidFill>
                  <a:prstClr val="black"/>
                </a:solidFill>
                <a:latin typeface="Arial"/>
                <a:ea typeface="Times New Roman" panose="02020603050405020304" pitchFamily="18" charset="0"/>
                <a:cs typeface="Arial"/>
              </a:rPr>
              <a:t>Have you considered some of the micro-events you could organise to join in, such as </a:t>
            </a:r>
            <a:r>
              <a:rPr lang="en-GB" sz="1200" dirty="0">
                <a:solidFill>
                  <a:prstClr val="black"/>
                </a:solidFill>
                <a:latin typeface="Arial"/>
                <a:cs typeface="Arial"/>
              </a:rPr>
              <a:t>lightning talks, lunchtime data clubs, or meet‑the‑analyst sessions? </a:t>
            </a:r>
            <a:r>
              <a:rPr kumimoji="0" lang="en-GB" sz="1200" b="0" i="0" u="none" strike="noStrike" kern="0" cap="none" spc="0" normalizeH="0" baseline="0" noProof="0" dirty="0">
                <a:ln>
                  <a:noFill/>
                </a:ln>
                <a:solidFill>
                  <a:prstClr val="black"/>
                </a:solidFill>
                <a:effectLst/>
                <a:uLnTx/>
                <a:uFillTx/>
                <a:latin typeface="Arial"/>
                <a:ea typeface="Times New Roman" panose="02020603050405020304" pitchFamily="18" charset="0"/>
                <a:cs typeface="Arial"/>
                <a:sym typeface="Arial"/>
              </a:rPr>
              <a:t>We’ll help to promote all Community Programme </a:t>
            </a:r>
            <a:r>
              <a:rPr lang="en-GB" sz="1200" dirty="0">
                <a:solidFill>
                  <a:prstClr val="black"/>
                </a:solidFill>
                <a:latin typeface="Arial"/>
                <a:ea typeface="Times New Roman" panose="02020603050405020304" pitchFamily="18" charset="0"/>
                <a:cs typeface="Arial"/>
              </a:rPr>
              <a:t>events in the run up to and during AiG Month, </a:t>
            </a:r>
            <a:r>
              <a:rPr kumimoji="0" lang="en-GB" sz="1200" b="0" i="0" u="none" strike="noStrike" kern="0" cap="none" spc="0" normalizeH="0" baseline="0" noProof="0" dirty="0">
                <a:ln>
                  <a:noFill/>
                </a:ln>
                <a:solidFill>
                  <a:prstClr val="black"/>
                </a:solidFill>
                <a:effectLst/>
                <a:uLnTx/>
                <a:uFillTx/>
                <a:latin typeface="Arial"/>
                <a:ea typeface="Times New Roman" panose="02020603050405020304" pitchFamily="18" charset="0"/>
                <a:cs typeface="Arial"/>
                <a:sym typeface="Arial"/>
              </a:rPr>
              <a:t>and offer you support by providing graphics, top tips, and links to more information on running an event. </a:t>
            </a:r>
            <a:endParaRPr lang="en-GB" sz="1200" b="0" i="0" u="none" strike="noStrike" kern="0" cap="none" spc="0" normalizeH="0" baseline="0" noProof="0" dirty="0">
              <a:ln>
                <a:noFill/>
              </a:ln>
              <a:solidFill>
                <a:prstClr val="black"/>
              </a:solidFill>
              <a:effectLst/>
              <a:uLnTx/>
              <a:uFillTx/>
              <a:latin typeface="Arial"/>
              <a:ea typeface="Times New Roman" panose="02020603050405020304" pitchFamily="18" charset="0"/>
              <a:cs typeface="Arial"/>
            </a:endParaRPr>
          </a:p>
          <a:p>
            <a:pPr marL="114300" marR="0" lvl="0" indent="0" algn="l" defTabSz="914400" rtl="0" eaLnBrk="1" fontAlgn="auto" latinLnBrk="0" hangingPunct="1">
              <a:lnSpc>
                <a:spcPct val="100000"/>
              </a:lnSpc>
              <a:spcBef>
                <a:spcPts val="600"/>
              </a:spcBef>
              <a:spcAft>
                <a:spcPts val="0"/>
              </a:spcAft>
              <a:buClr>
                <a:srgbClr val="FF6900"/>
              </a:buClr>
              <a:buSzPts val="1800"/>
              <a:buNone/>
              <a:tabLst/>
              <a:defRPr/>
            </a:pPr>
            <a:r>
              <a:rPr kumimoji="0" lang="en-GB" sz="1200" b="0" i="0" u="none" strike="noStrike" kern="0" cap="none" spc="0" normalizeH="0" baseline="0" noProof="0" dirty="0">
                <a:ln>
                  <a:noFill/>
                </a:ln>
                <a:solidFill>
                  <a:prstClr val="black"/>
                </a:solidFill>
                <a:effectLst/>
                <a:uLnTx/>
                <a:uFillTx/>
                <a:latin typeface="Arial"/>
                <a:ea typeface="Times New Roman" panose="02020603050405020304" pitchFamily="18" charset="0"/>
                <a:cs typeface="Arial"/>
                <a:sym typeface="Arial"/>
              </a:rPr>
              <a:t>By holding a Community Programme event you’ll be helping to build a greater sense of community, cross-government interaction and engagement, and opportunities to share best practice with an audience of government analysts.</a:t>
            </a:r>
            <a:endParaRPr lang="en-GB" sz="1200" b="1" dirty="0">
              <a:solidFill>
                <a:prstClr val="black"/>
              </a:solidFill>
              <a:latin typeface="Arial"/>
              <a:ea typeface="Times New Roman" panose="02020603050405020304" pitchFamily="18" charset="0"/>
              <a:cs typeface="Arial"/>
            </a:endParaRPr>
          </a:p>
          <a:p>
            <a:pPr marL="114300" marR="0" lvl="0" indent="0" algn="l" defTabSz="914400" rtl="0" eaLnBrk="1" fontAlgn="auto" latinLnBrk="0" hangingPunct="1">
              <a:lnSpc>
                <a:spcPct val="100000"/>
              </a:lnSpc>
              <a:spcBef>
                <a:spcPts val="600"/>
              </a:spcBef>
              <a:spcAft>
                <a:spcPts val="0"/>
              </a:spcAft>
              <a:buClr>
                <a:srgbClr val="FF6900"/>
              </a:buClr>
              <a:buSzPts val="1800"/>
              <a:buNone/>
              <a:tabLst/>
              <a:defRPr/>
            </a:pPr>
            <a:r>
              <a:rPr kumimoji="0" lang="en-GB" sz="1200" b="0" i="0" u="none" strike="noStrike" kern="0" cap="none" spc="0" normalizeH="0" baseline="0" noProof="0" dirty="0">
                <a:ln>
                  <a:noFill/>
                </a:ln>
                <a:solidFill>
                  <a:prstClr val="black"/>
                </a:solidFill>
                <a:effectLst/>
                <a:uLnTx/>
                <a:uFillTx/>
                <a:latin typeface="Arial"/>
                <a:ea typeface="Times New Roman" panose="02020603050405020304" pitchFamily="18" charset="0"/>
                <a:cs typeface="Arial"/>
                <a:sym typeface="Arial"/>
              </a:rPr>
              <a:t>If you are hosting a live event or webinar during May that would be of interest to government analysts, contact us so we can help promote it.</a:t>
            </a:r>
            <a:endParaRPr lang="en-GB" sz="1200" b="0" i="0" u="none" strike="noStrike" kern="0" cap="none" spc="0" normalizeH="0" baseline="0" noProof="0" dirty="0">
              <a:ln>
                <a:noFill/>
              </a:ln>
              <a:solidFill>
                <a:prstClr val="black"/>
              </a:solidFill>
              <a:effectLst/>
              <a:uLnTx/>
              <a:uFillTx/>
              <a:latin typeface="Arial"/>
              <a:ea typeface="Times New Roman" panose="02020603050405020304" pitchFamily="18" charset="0"/>
              <a:cs typeface="Arial"/>
            </a:endParaRPr>
          </a:p>
          <a:p>
            <a:pPr marL="114300" marR="0" lvl="0" indent="0" algn="l" defTabSz="914400" rtl="0" eaLnBrk="1" fontAlgn="auto" latinLnBrk="0" hangingPunct="1">
              <a:lnSpc>
                <a:spcPct val="100000"/>
              </a:lnSpc>
              <a:spcBef>
                <a:spcPts val="600"/>
              </a:spcBef>
              <a:spcAft>
                <a:spcPts val="0"/>
              </a:spcAft>
              <a:buClr>
                <a:srgbClr val="FF6900"/>
              </a:buClr>
              <a:buSzPts val="1800"/>
              <a:buNone/>
              <a:tabLst/>
              <a:defRPr/>
            </a:pPr>
            <a:r>
              <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Email us at </a:t>
            </a:r>
            <a:r>
              <a:rPr lang="en-GB" sz="1200" dirty="0">
                <a:solidFill>
                  <a:srgbClr val="0070C0"/>
                </a:solidFill>
                <a:latin typeface="Arial"/>
                <a:cs typeface="Arial"/>
                <a:hlinkClick r:id="rId4">
                  <a:extLst>
                    <a:ext uri="{A12FA001-AC4F-418D-AE19-62706E023703}">
                      <ahyp:hlinkClr xmlns:ahyp="http://schemas.microsoft.com/office/drawing/2018/hyperlinkcolor" val="tx"/>
                    </a:ext>
                  </a:extLst>
                </a:hlinkClick>
              </a:rPr>
              <a:t>Analysis.Function@ons.gov.uk</a:t>
            </a:r>
            <a:r>
              <a:rPr lang="en-GB" sz="1200" dirty="0">
                <a:solidFill>
                  <a:srgbClr val="0070C0"/>
                </a:solidFill>
                <a:latin typeface="Arial"/>
                <a:cs typeface="Arial"/>
              </a:rPr>
              <a:t> </a:t>
            </a:r>
            <a:endPar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pic>
        <p:nvPicPr>
          <p:cNvPr id="2" name="Graphic 1" descr="Group success outline">
            <a:extLst>
              <a:ext uri="{FF2B5EF4-FFF2-40B4-BE49-F238E27FC236}">
                <a16:creationId xmlns:a16="http://schemas.microsoft.com/office/drawing/2014/main" id="{6FC09F80-F1DA-AD5D-158C-A9610FF6428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192564" y="1018234"/>
            <a:ext cx="1080000" cy="1080000"/>
          </a:xfrm>
          <a:prstGeom prst="rect">
            <a:avLst/>
          </a:prstGeom>
        </p:spPr>
      </p:pic>
      <p:pic>
        <p:nvPicPr>
          <p:cNvPr id="9" name="Picture 8">
            <a:extLst>
              <a:ext uri="{FF2B5EF4-FFF2-40B4-BE49-F238E27FC236}">
                <a16:creationId xmlns:a16="http://schemas.microsoft.com/office/drawing/2014/main" id="{E3936E5F-6BCA-E677-3242-DDED1D95B21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6" cstate="screen">
            <a:extLst>
              <a:ext uri="{28A0092B-C50C-407E-A947-70E740481C1C}">
                <a14:useLocalDpi xmlns:a14="http://schemas.microsoft.com/office/drawing/2010/main"/>
              </a:ext>
            </a:extLst>
          </a:blip>
          <a:srcRect/>
          <a:stretch/>
        </p:blipFill>
        <p:spPr>
          <a:xfrm>
            <a:off x="8132831" y="157757"/>
            <a:ext cx="875675" cy="900000"/>
          </a:xfrm>
          <a:prstGeom prst="rect">
            <a:avLst/>
          </a:prstGeom>
        </p:spPr>
      </p:pic>
      <p:pic>
        <p:nvPicPr>
          <p:cNvPr id="3" name="Picture 2">
            <a:extLst>
              <a:ext uri="{FF2B5EF4-FFF2-40B4-BE49-F238E27FC236}">
                <a16:creationId xmlns:a16="http://schemas.microsoft.com/office/drawing/2014/main" id="{669C7132-E952-9320-00D0-DB12738F1F57}"/>
              </a:ext>
            </a:extLst>
          </p:cNvPr>
          <p:cNvPicPr>
            <a:picLocks noChangeAspect="1"/>
          </p:cNvPicPr>
          <p:nvPr/>
        </p:nvPicPr>
        <p:blipFill>
          <a:blip r:embed="rId7"/>
          <a:stretch>
            <a:fillRect/>
          </a:stretch>
        </p:blipFill>
        <p:spPr>
          <a:xfrm>
            <a:off x="0" y="4320540"/>
            <a:ext cx="9144000" cy="822960"/>
          </a:xfrm>
          <a:prstGeom prst="rect">
            <a:avLst/>
          </a:prstGeom>
        </p:spPr>
      </p:pic>
    </p:spTree>
    <p:extLst>
      <p:ext uri="{BB962C8B-B14F-4D97-AF65-F5344CB8AC3E}">
        <p14:creationId xmlns:p14="http://schemas.microsoft.com/office/powerpoint/2010/main" val="3276213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duotone>
              <a:schemeClr val="bg2">
                <a:shade val="45000"/>
                <a:satMod val="135000"/>
              </a:schemeClr>
              <a:prstClr val="white"/>
            </a:duotone>
          </a:blip>
          <a:srcRect/>
          <a:stretch>
            <a:fillRect/>
          </a:stretch>
        </a:blipFill>
        <a:effectLst/>
      </p:bgPr>
    </p:bg>
    <p:spTree>
      <p:nvGrpSpPr>
        <p:cNvPr id="1" name="">
          <a:extLst>
            <a:ext uri="{FF2B5EF4-FFF2-40B4-BE49-F238E27FC236}">
              <a16:creationId xmlns:a16="http://schemas.microsoft.com/office/drawing/2014/main" id="{4A173878-B55B-B031-A590-3AFB3F16C7DB}"/>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49197AE9-94C7-F801-AD7B-1F8A19D0FC7C}"/>
              </a:ext>
              <a:ext uri="{C183D7F6-B498-43B3-948B-1728B52AA6E4}">
                <adec:decorative xmlns:adec="http://schemas.microsoft.com/office/drawing/2017/decorative" val="1"/>
              </a:ext>
            </a:extLst>
          </p:cNvPr>
          <p:cNvSpPr txBox="1">
            <a:spLocks noGrp="1" noRot="1" noMove="1" noResize="1" noEditPoints="1" noAdjustHandles="1" noChangeArrowheads="1" noChangeShapeType="1"/>
          </p:cNvSpPr>
          <p:nvPr/>
        </p:nvSpPr>
        <p:spPr>
          <a:xfrm>
            <a:off x="0" y="823501"/>
            <a:ext cx="9144000" cy="3510001"/>
          </a:xfrm>
          <a:prstGeom prst="rect">
            <a:avLst/>
          </a:prstGeom>
          <a:solidFill>
            <a:schemeClr val="bg1"/>
          </a:solidFill>
        </p:spPr>
        <p:txBody>
          <a:bodyPr spcFirstLastPara="1" vert="horz" wrap="square" lIns="324000" tIns="0" rIns="324000" bIns="0" rtlCol="0"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600"/>
              </a:spcBef>
              <a:spcAft>
                <a:spcPts val="0"/>
              </a:spcAft>
              <a:buClr>
                <a:srgbClr val="FF6900"/>
              </a:buClr>
              <a:buSzPts val="1800"/>
              <a:buFont typeface="Arial" panose="020B0604020202020204" pitchFamily="34" charset="0"/>
              <a:buChar char="▲"/>
              <a:defRPr sz="1800" b="0" i="0" u="none" strike="noStrike" cap="none">
                <a:solidFill>
                  <a:schemeClr val="dk2"/>
                </a:solidFill>
                <a:latin typeface="+mn-lt"/>
                <a:ea typeface="Arial" panose="020B0604020202020204" pitchFamily="34" charset="0"/>
                <a:cs typeface="Arial" panose="020B0604020202020204" pitchFamily="34" charset="0"/>
                <a:sym typeface="Arial"/>
              </a:defRPr>
            </a:lvl1pPr>
            <a:lvl2pPr marL="914400" marR="0" lvl="1"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2pPr>
            <a:lvl3pPr marL="1371600" marR="0" lvl="2"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3pPr>
            <a:lvl4pPr marL="1828800" marR="0" lvl="3"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4pPr>
            <a:lvl5pPr marL="2286000" marR="0" lvl="4"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L="2743200" marR="0" lvl="5"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6pPr>
            <a:lvl7pPr marL="3200400" marR="0" lvl="6"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7pPr>
            <a:lvl8pPr marL="3657600" marR="0" lvl="7"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8pPr>
            <a:lvl9pPr marL="4114800" marR="0" lvl="8"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9pPr>
          </a:lstStyle>
          <a:p>
            <a:pPr marL="457178" indent="-342884" defTabSz="914355">
              <a:lnSpc>
                <a:spcPct val="107000"/>
              </a:lnSpc>
              <a:spcBef>
                <a:spcPts val="0"/>
              </a:spcBef>
              <a:buFont typeface="Wingdings" panose="05000000000000000000" pitchFamily="2" charset="2"/>
              <a:buChar char="§"/>
              <a:defRPr/>
            </a:pPr>
            <a:endParaRPr lang="en-GB" sz="1400">
              <a:solidFill>
                <a:prstClr val="black"/>
              </a:solidFill>
              <a:latin typeface="Arial" panose="020B0604020202020204" pitchFamily="34" charset="0"/>
              <a:ea typeface="Times New Roman" panose="02020603050405020304" pitchFamily="18" charset="0"/>
            </a:endParaRPr>
          </a:p>
        </p:txBody>
      </p:sp>
      <p:sp>
        <p:nvSpPr>
          <p:cNvPr id="3" name="TextBox 2">
            <a:extLst>
              <a:ext uri="{FF2B5EF4-FFF2-40B4-BE49-F238E27FC236}">
                <a16:creationId xmlns:a16="http://schemas.microsoft.com/office/drawing/2014/main" id="{F7486E81-8A6B-D8A6-3126-D1033CB7D10F}"/>
              </a:ext>
            </a:extLst>
          </p:cNvPr>
          <p:cNvSpPr txBox="1">
            <a:spLocks noGrp="1" noRot="1" noMove="1" noResize="1" noEditPoints="1" noAdjustHandles="1" noChangeArrowheads="1" noChangeShapeType="1"/>
          </p:cNvSpPr>
          <p:nvPr/>
        </p:nvSpPr>
        <p:spPr>
          <a:xfrm>
            <a:off x="612000" y="1709192"/>
            <a:ext cx="7920000" cy="1458669"/>
          </a:xfrm>
          <a:prstGeom prst="rect">
            <a:avLst/>
          </a:prstGeom>
          <a:noFill/>
        </p:spPr>
        <p:txBody>
          <a:bodyPr wrap="square" lIns="91440" tIns="45720" rIns="91440" bIns="45720" rtlCol="0" anchor="ctr">
            <a:spAutoFit/>
          </a:bodyPr>
          <a:lstStyle/>
          <a:p>
            <a:pPr marL="113665" defTabSz="914355">
              <a:lnSpc>
                <a:spcPct val="107000"/>
              </a:lnSpc>
              <a:buClr>
                <a:srgbClr val="FF6900"/>
              </a:buClr>
              <a:buSzPct val="100000"/>
              <a:defRPr/>
            </a:pPr>
            <a:r>
              <a:rPr lang="en-GB">
                <a:solidFill>
                  <a:prstClr val="black"/>
                </a:solidFill>
                <a:ea typeface="Times New Roman" panose="02020603050405020304" pitchFamily="18" charset="0"/>
              </a:rPr>
              <a:t>“AiG Month sessions are not recorded. This is intentional – it helps us keep the event interactive, </a:t>
            </a:r>
            <a:r>
              <a:rPr lang="en-GB" dirty="0">
                <a:solidFill>
                  <a:prstClr val="black"/>
                </a:solidFill>
                <a:ea typeface="Times New Roman" panose="02020603050405020304" pitchFamily="18" charset="0"/>
              </a:rPr>
              <a:t>encourages open discussion, allows for questions and answers, and ensures presenters can share freely. Can’t attend a specific event or want to remind yourself of something from a session? Don’t worry – we’ll publish the key learning outcomes, links, tools, and resources after the session so you can refer back or share with colleagues. Thanks for helping us keep AiG Month a safe, engaging, live learning experience!”</a:t>
            </a:r>
            <a:endParaRPr lang="en-GB" dirty="0">
              <a:solidFill>
                <a:prstClr val="black"/>
              </a:solidFill>
              <a:ea typeface="+mn-ea"/>
            </a:endParaRPr>
          </a:p>
        </p:txBody>
      </p:sp>
      <p:sp>
        <p:nvSpPr>
          <p:cNvPr id="2" name="Rectangle 1">
            <a:extLst>
              <a:ext uri="{FF2B5EF4-FFF2-40B4-BE49-F238E27FC236}">
                <a16:creationId xmlns:a16="http://schemas.microsoft.com/office/drawing/2014/main" id="{B458FCC3-BF85-9604-362F-54A5C57ED8E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348475"/>
            <a:ext cx="9144000" cy="518569"/>
          </a:xfrm>
          <a:prstGeom prst="rect">
            <a:avLst/>
          </a:prstGeom>
          <a:solidFill>
            <a:schemeClr val="tx1"/>
          </a:solidFill>
          <a:ln>
            <a:solidFill>
              <a:srgbClr val="FF6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defRPr/>
            </a:pPr>
            <a:endParaRPr lang="en-GB">
              <a:solidFill>
                <a:prstClr val="white"/>
              </a:solidFill>
              <a:latin typeface="Calibri" panose="020F0502020204030204"/>
            </a:endParaRPr>
          </a:p>
        </p:txBody>
      </p:sp>
      <p:sp>
        <p:nvSpPr>
          <p:cNvPr id="6" name="TextBox 5">
            <a:extLst>
              <a:ext uri="{FF2B5EF4-FFF2-40B4-BE49-F238E27FC236}">
                <a16:creationId xmlns:a16="http://schemas.microsoft.com/office/drawing/2014/main" id="{547E380D-771F-E921-6FCE-A527E3B57242}"/>
              </a:ext>
            </a:extLst>
          </p:cNvPr>
          <p:cNvSpPr txBox="1">
            <a:spLocks noGrp="1" noRot="1" noMove="1" noResize="1" noEditPoints="1" noAdjustHandles="1" noChangeArrowheads="1" noChangeShapeType="1"/>
          </p:cNvSpPr>
          <p:nvPr/>
        </p:nvSpPr>
        <p:spPr>
          <a:xfrm>
            <a:off x="208441" y="376926"/>
            <a:ext cx="7788899" cy="461665"/>
          </a:xfrm>
          <a:prstGeom prst="rect">
            <a:avLst/>
          </a:prstGeom>
          <a:noFill/>
        </p:spPr>
        <p:txBody>
          <a:bodyPr wrap="square">
            <a:spAutoFit/>
          </a:bodyPr>
          <a:lstStyle>
            <a:defPPr marR="0" lvl="0" algn="l" rtl="0">
              <a:lnSpc>
                <a:spcPct val="100000"/>
              </a:lnSpc>
              <a:spcBef>
                <a:spcPts val="0"/>
              </a:spcBef>
              <a:spcAft>
                <a:spcPts val="0"/>
              </a:spcAft>
            </a:defPPr>
            <a:lvl1pPr marL="114300" indent="0">
              <a:buNone/>
              <a:defRPr sz="2400">
                <a:solidFill>
                  <a:schemeClr val="tx1"/>
                </a:solidFill>
                <a:latin typeface="Arial Rounded MT Bold" panose="020F0704030504030204" pitchFamily="34" charset="0"/>
              </a:defRPr>
            </a:lvl1pPr>
          </a:lstStyle>
          <a:p>
            <a:pPr marL="114294" defTabSz="914355">
              <a:defRPr/>
            </a:pPr>
            <a:r>
              <a:rPr lang="en-GB">
                <a:solidFill>
                  <a:prstClr val="white"/>
                </a:solidFill>
                <a:ea typeface="+mn-ea"/>
              </a:rPr>
              <a:t>AiG Month events: a live, interactive experience</a:t>
            </a:r>
          </a:p>
        </p:txBody>
      </p:sp>
      <p:pic>
        <p:nvPicPr>
          <p:cNvPr id="7" name="Picture 6" descr="Footer describing the Analysis Function membership: &quot;The Analysis Function is a cross-government community of 17,000 analysts from all the analysis professions. Our members work in every government department and are actuaries, digital and data analysts, economists, geographers, operational researchers, social researchers, statisticians, are ‘dual-badged’, ‘unaffiliated’, or work with analysis&quot;">
            <a:extLst>
              <a:ext uri="{FF2B5EF4-FFF2-40B4-BE49-F238E27FC236}">
                <a16:creationId xmlns:a16="http://schemas.microsoft.com/office/drawing/2014/main" id="{F4150494-5C3B-2635-4163-39039A1ABFC2}"/>
              </a:ext>
            </a:extLst>
          </p:cNvPr>
          <p:cNvPicPr>
            <a:picLocks noGrp="1" noRot="1" noChangeAspec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rcRect/>
          <a:stretch/>
        </p:blipFill>
        <p:spPr>
          <a:xfrm>
            <a:off x="8132833" y="157757"/>
            <a:ext cx="875675" cy="900000"/>
          </a:xfrm>
          <a:prstGeom prst="rect">
            <a:avLst/>
          </a:prstGeom>
        </p:spPr>
      </p:pic>
      <p:pic>
        <p:nvPicPr>
          <p:cNvPr id="13" name="Picture 12">
            <a:extLst>
              <a:ext uri="{FF2B5EF4-FFF2-40B4-BE49-F238E27FC236}">
                <a16:creationId xmlns:a16="http://schemas.microsoft.com/office/drawing/2014/main" id="{0086AF66-E8A3-0406-742D-2C294641846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5837" y="1201450"/>
            <a:ext cx="580780" cy="540000"/>
          </a:xfrm>
          <a:prstGeom prst="rect">
            <a:avLst/>
          </a:prstGeom>
        </p:spPr>
      </p:pic>
      <p:grpSp>
        <p:nvGrpSpPr>
          <p:cNvPr id="33" name="Group 32">
            <a:extLst>
              <a:ext uri="{FF2B5EF4-FFF2-40B4-BE49-F238E27FC236}">
                <a16:creationId xmlns:a16="http://schemas.microsoft.com/office/drawing/2014/main" id="{C9B2B539-E0FA-680D-C8A9-7F7BCE7E17D1}"/>
              </a:ext>
            </a:extLst>
          </p:cNvPr>
          <p:cNvGrpSpPr>
            <a:grpSpLocks/>
          </p:cNvGrpSpPr>
          <p:nvPr/>
        </p:nvGrpSpPr>
        <p:grpSpPr>
          <a:xfrm>
            <a:off x="5322715" y="3135604"/>
            <a:ext cx="3247955" cy="914400"/>
            <a:chOff x="4545955" y="3238425"/>
            <a:chExt cx="3247955" cy="914400"/>
          </a:xfrm>
        </p:grpSpPr>
        <p:pic>
          <p:nvPicPr>
            <p:cNvPr id="8" name="Graphic 7" descr="Chat outline">
              <a:extLst>
                <a:ext uri="{FF2B5EF4-FFF2-40B4-BE49-F238E27FC236}">
                  <a16:creationId xmlns:a16="http://schemas.microsoft.com/office/drawing/2014/main" id="{FD637501-1D8E-6BDD-FE51-EA16EF8DF419}"/>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012859" y="3238425"/>
              <a:ext cx="914400" cy="914400"/>
            </a:xfrm>
            <a:prstGeom prst="rect">
              <a:avLst/>
            </a:prstGeom>
          </p:spPr>
        </p:pic>
        <p:pic>
          <p:nvPicPr>
            <p:cNvPr id="21" name="Graphic 20" descr="Hand outline">
              <a:extLst>
                <a:ext uri="{FF2B5EF4-FFF2-40B4-BE49-F238E27FC236}">
                  <a16:creationId xmlns:a16="http://schemas.microsoft.com/office/drawing/2014/main" id="{1CC167E9-7C4D-B323-1AAF-02A5169B952B}"/>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5412607" y="3371625"/>
              <a:ext cx="648000" cy="648000"/>
            </a:xfrm>
            <a:prstGeom prst="rect">
              <a:avLst/>
            </a:prstGeom>
          </p:spPr>
        </p:pic>
        <p:pic>
          <p:nvPicPr>
            <p:cNvPr id="24" name="Graphic 23" descr="Questions outline">
              <a:extLst>
                <a:ext uri="{FF2B5EF4-FFF2-40B4-BE49-F238E27FC236}">
                  <a16:creationId xmlns:a16="http://schemas.microsoft.com/office/drawing/2014/main" id="{A54F18EA-8DDC-2ED1-1720-7F181083FF2D}"/>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4545955" y="3238425"/>
              <a:ext cx="914400" cy="914400"/>
            </a:xfrm>
            <a:prstGeom prst="rect">
              <a:avLst/>
            </a:prstGeom>
          </p:spPr>
        </p:pic>
        <p:pic>
          <p:nvPicPr>
            <p:cNvPr id="32" name="Graphic 31" descr="Customer review outline">
              <a:extLst>
                <a:ext uri="{FF2B5EF4-FFF2-40B4-BE49-F238E27FC236}">
                  <a16:creationId xmlns:a16="http://schemas.microsoft.com/office/drawing/2014/main" id="{E16C1ED1-1B0A-E108-054F-74F3C5BEB4BB}"/>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6879510" y="3238425"/>
              <a:ext cx="914400" cy="914400"/>
            </a:xfrm>
            <a:prstGeom prst="rect">
              <a:avLst/>
            </a:prstGeom>
          </p:spPr>
        </p:pic>
      </p:grpSp>
      <p:pic>
        <p:nvPicPr>
          <p:cNvPr id="5" name="Picture 4">
            <a:extLst>
              <a:ext uri="{FF2B5EF4-FFF2-40B4-BE49-F238E27FC236}">
                <a16:creationId xmlns:a16="http://schemas.microsoft.com/office/drawing/2014/main" id="{C91749FC-2560-8421-3FAA-3CA9B9DE6B29}"/>
              </a:ext>
            </a:extLst>
          </p:cNvPr>
          <p:cNvPicPr>
            <a:picLocks noChangeAspect="1"/>
          </p:cNvPicPr>
          <p:nvPr/>
        </p:nvPicPr>
        <p:blipFill>
          <a:blip r:embed="rId10"/>
          <a:stretch>
            <a:fillRect/>
          </a:stretch>
        </p:blipFill>
        <p:spPr>
          <a:xfrm>
            <a:off x="0" y="4320540"/>
            <a:ext cx="9144000" cy="822960"/>
          </a:xfrm>
          <a:prstGeom prst="rect">
            <a:avLst/>
          </a:prstGeom>
        </p:spPr>
      </p:pic>
    </p:spTree>
    <p:extLst>
      <p:ext uri="{BB962C8B-B14F-4D97-AF65-F5344CB8AC3E}">
        <p14:creationId xmlns:p14="http://schemas.microsoft.com/office/powerpoint/2010/main" val="24492535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duotone>
              <a:schemeClr val="bg2">
                <a:shade val="45000"/>
                <a:satMod val="135000"/>
              </a:schemeClr>
              <a:prstClr val="white"/>
            </a:duotone>
          </a:blip>
          <a:srcRect/>
          <a:stretch>
            <a:fillRect/>
          </a:stretch>
        </a:blipFill>
        <a:effectLst/>
      </p:bgPr>
    </p:bg>
    <p:spTree>
      <p:nvGrpSpPr>
        <p:cNvPr id="1" name="">
          <a:extLst>
            <a:ext uri="{FF2B5EF4-FFF2-40B4-BE49-F238E27FC236}">
              <a16:creationId xmlns:a16="http://schemas.microsoft.com/office/drawing/2014/main" id="{42759386-6FE1-0659-36CA-D2B94BF62C25}"/>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F430594-26D7-48B1-2E4E-6F09805D9D65}"/>
              </a:ext>
              <a:ext uri="{C183D7F6-B498-43B3-948B-1728B52AA6E4}">
                <adec:decorative xmlns:adec="http://schemas.microsoft.com/office/drawing/2017/decorative" val="1"/>
              </a:ext>
            </a:extLst>
          </p:cNvPr>
          <p:cNvSpPr txBox="1">
            <a:spLocks noGrp="1" noRot="1" noMove="1" noResize="1" noEditPoints="1" noAdjustHandles="1" noChangeArrowheads="1" noChangeShapeType="1"/>
          </p:cNvSpPr>
          <p:nvPr/>
        </p:nvSpPr>
        <p:spPr>
          <a:xfrm>
            <a:off x="0" y="823501"/>
            <a:ext cx="9144000" cy="3510001"/>
          </a:xfrm>
          <a:prstGeom prst="rect">
            <a:avLst/>
          </a:prstGeom>
          <a:solidFill>
            <a:schemeClr val="bg1"/>
          </a:solidFill>
        </p:spPr>
        <p:txBody>
          <a:bodyPr spcFirstLastPara="1" vert="horz" wrap="square" lIns="324000" tIns="0" rIns="324000" bIns="0" rtlCol="0"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600"/>
              </a:spcBef>
              <a:spcAft>
                <a:spcPts val="0"/>
              </a:spcAft>
              <a:buClr>
                <a:srgbClr val="FF6900"/>
              </a:buClr>
              <a:buSzPts val="1800"/>
              <a:buFont typeface="Arial" panose="020B0604020202020204" pitchFamily="34" charset="0"/>
              <a:buChar char="▲"/>
              <a:defRPr sz="1800" b="0" i="0" u="none" strike="noStrike" cap="none">
                <a:solidFill>
                  <a:schemeClr val="dk2"/>
                </a:solidFill>
                <a:latin typeface="+mn-lt"/>
                <a:ea typeface="Arial" panose="020B0604020202020204" pitchFamily="34" charset="0"/>
                <a:cs typeface="Arial" panose="020B0604020202020204" pitchFamily="34" charset="0"/>
                <a:sym typeface="Arial"/>
              </a:defRPr>
            </a:lvl1pPr>
            <a:lvl2pPr marL="914400" marR="0" lvl="1"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2pPr>
            <a:lvl3pPr marL="1371600" marR="0" lvl="2"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3pPr>
            <a:lvl4pPr marL="1828800" marR="0" lvl="3"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4pPr>
            <a:lvl5pPr marL="2286000" marR="0" lvl="4"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L="2743200" marR="0" lvl="5"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6pPr>
            <a:lvl7pPr marL="3200400" marR="0" lvl="6"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7pPr>
            <a:lvl8pPr marL="3657600" marR="0" lvl="7"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8pPr>
            <a:lvl9pPr marL="4114800" marR="0" lvl="8"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9pPr>
          </a:lstStyle>
          <a:p>
            <a:pPr marL="457178" indent="-342884" defTabSz="914355">
              <a:lnSpc>
                <a:spcPct val="107000"/>
              </a:lnSpc>
              <a:spcBef>
                <a:spcPts val="0"/>
              </a:spcBef>
              <a:buFont typeface="Wingdings" panose="05000000000000000000" pitchFamily="2" charset="2"/>
              <a:buChar char="§"/>
              <a:defRPr/>
            </a:pPr>
            <a:endParaRPr lang="en-GB" sz="1400">
              <a:solidFill>
                <a:prstClr val="black"/>
              </a:solidFill>
              <a:latin typeface="Arial" panose="020B0604020202020204" pitchFamily="34" charset="0"/>
              <a:ea typeface="Times New Roman" panose="02020603050405020304" pitchFamily="18" charset="0"/>
            </a:endParaRPr>
          </a:p>
        </p:txBody>
      </p:sp>
      <p:sp>
        <p:nvSpPr>
          <p:cNvPr id="2" name="Rectangle 1">
            <a:extLst>
              <a:ext uri="{FF2B5EF4-FFF2-40B4-BE49-F238E27FC236}">
                <a16:creationId xmlns:a16="http://schemas.microsoft.com/office/drawing/2014/main" id="{C9B97B11-74F5-E6B1-C8B8-316585C4EE4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348475"/>
            <a:ext cx="9144000" cy="518569"/>
          </a:xfrm>
          <a:prstGeom prst="rect">
            <a:avLst/>
          </a:prstGeom>
          <a:solidFill>
            <a:schemeClr val="tx1"/>
          </a:solidFill>
          <a:ln>
            <a:solidFill>
              <a:srgbClr val="FF6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defRPr/>
            </a:pPr>
            <a:endParaRPr lang="en-GB">
              <a:solidFill>
                <a:prstClr val="white"/>
              </a:solidFill>
              <a:latin typeface="Calibri" panose="020F0502020204030204"/>
            </a:endParaRPr>
          </a:p>
        </p:txBody>
      </p:sp>
      <p:sp>
        <p:nvSpPr>
          <p:cNvPr id="6" name="TextBox 5">
            <a:extLst>
              <a:ext uri="{FF2B5EF4-FFF2-40B4-BE49-F238E27FC236}">
                <a16:creationId xmlns:a16="http://schemas.microsoft.com/office/drawing/2014/main" id="{1957AA8D-21E4-DA45-4ADF-B4903EFFD720}"/>
              </a:ext>
            </a:extLst>
          </p:cNvPr>
          <p:cNvSpPr txBox="1">
            <a:spLocks noGrp="1" noRot="1" noMove="1" noResize="1" noEditPoints="1" noAdjustHandles="1" noChangeArrowheads="1" noChangeShapeType="1"/>
          </p:cNvSpPr>
          <p:nvPr/>
        </p:nvSpPr>
        <p:spPr>
          <a:xfrm>
            <a:off x="208441" y="376926"/>
            <a:ext cx="7788899" cy="461665"/>
          </a:xfrm>
          <a:prstGeom prst="rect">
            <a:avLst/>
          </a:prstGeom>
          <a:noFill/>
        </p:spPr>
        <p:txBody>
          <a:bodyPr wrap="square">
            <a:spAutoFit/>
          </a:bodyPr>
          <a:lstStyle>
            <a:defPPr marR="0" lvl="0" algn="l" rtl="0">
              <a:lnSpc>
                <a:spcPct val="100000"/>
              </a:lnSpc>
              <a:spcBef>
                <a:spcPts val="0"/>
              </a:spcBef>
              <a:spcAft>
                <a:spcPts val="0"/>
              </a:spcAft>
            </a:defPPr>
            <a:lvl1pPr marL="114300" indent="0">
              <a:buNone/>
              <a:defRPr sz="2400">
                <a:solidFill>
                  <a:schemeClr val="tx1"/>
                </a:solidFill>
                <a:latin typeface="Arial Rounded MT Bold" panose="020F0704030504030204" pitchFamily="34" charset="0"/>
              </a:defRPr>
            </a:lvl1pPr>
          </a:lstStyle>
          <a:p>
            <a:pPr marL="114294" defTabSz="914355">
              <a:defRPr/>
            </a:pPr>
            <a:r>
              <a:rPr lang="en-GB">
                <a:solidFill>
                  <a:prstClr val="white"/>
                </a:solidFill>
                <a:ea typeface="+mn-ea"/>
              </a:rPr>
              <a:t>The benefits of attending live events</a:t>
            </a:r>
          </a:p>
        </p:txBody>
      </p:sp>
      <p:pic>
        <p:nvPicPr>
          <p:cNvPr id="7" name="Picture 6" descr="Footer describing the Analysis Function membership: &quot;The Analysis Function is a cross-government community of 17,000 analysts from all the analysis professions. Our members work in every government department and are actuaries, digital and data analysts, economists, geographers, operational researchers, social researchers, statisticians, are ‘dual-badged’, ‘unaffiliated’, or work with analysis&quot;">
            <a:extLst>
              <a:ext uri="{FF2B5EF4-FFF2-40B4-BE49-F238E27FC236}">
                <a16:creationId xmlns:a16="http://schemas.microsoft.com/office/drawing/2014/main" id="{93B6DF1F-02FD-E228-9D8E-C28C96F1CCFB}"/>
              </a:ext>
            </a:extLst>
          </p:cNvPr>
          <p:cNvPicPr>
            <a:picLocks noGrp="1" noRot="1" noChangeAspec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rcRect/>
          <a:stretch/>
        </p:blipFill>
        <p:spPr>
          <a:xfrm>
            <a:off x="8132833" y="157757"/>
            <a:ext cx="875675" cy="900000"/>
          </a:xfrm>
          <a:prstGeom prst="rect">
            <a:avLst/>
          </a:prstGeom>
        </p:spPr>
      </p:pic>
      <p:grpSp>
        <p:nvGrpSpPr>
          <p:cNvPr id="8" name="Group 7">
            <a:extLst>
              <a:ext uri="{FF2B5EF4-FFF2-40B4-BE49-F238E27FC236}">
                <a16:creationId xmlns:a16="http://schemas.microsoft.com/office/drawing/2014/main" id="{1217C6DF-068E-ACDE-E0F9-E85E1ACDC236}"/>
              </a:ext>
            </a:extLst>
          </p:cNvPr>
          <p:cNvGrpSpPr/>
          <p:nvPr/>
        </p:nvGrpSpPr>
        <p:grpSpPr>
          <a:xfrm>
            <a:off x="252000" y="2008029"/>
            <a:ext cx="8640000" cy="2054217"/>
            <a:chOff x="208441" y="1923282"/>
            <a:chExt cx="8640000" cy="2054217"/>
          </a:xfrm>
        </p:grpSpPr>
        <p:sp>
          <p:nvSpPr>
            <p:cNvPr id="3" name="TextBox 2">
              <a:extLst>
                <a:ext uri="{FF2B5EF4-FFF2-40B4-BE49-F238E27FC236}">
                  <a16:creationId xmlns:a16="http://schemas.microsoft.com/office/drawing/2014/main" id="{7C1904C4-F2A5-36F6-7A97-06222167FF9F}"/>
                </a:ext>
              </a:extLst>
            </p:cNvPr>
            <p:cNvSpPr txBox="1">
              <a:spLocks/>
            </p:cNvSpPr>
            <p:nvPr/>
          </p:nvSpPr>
          <p:spPr>
            <a:xfrm>
              <a:off x="208441" y="1923282"/>
              <a:ext cx="4320000" cy="2054217"/>
            </a:xfrm>
            <a:prstGeom prst="rect">
              <a:avLst/>
            </a:prstGeom>
            <a:noFill/>
          </p:spPr>
          <p:txBody>
            <a:bodyPr wrap="square" rtlCol="0" anchor="t">
              <a:spAutoFit/>
            </a:bodyPr>
            <a:lstStyle/>
            <a:p>
              <a:pPr marL="285744" indent="-171450" defTabSz="914355">
                <a:lnSpc>
                  <a:spcPct val="107000"/>
                </a:lnSpc>
                <a:buClr>
                  <a:srgbClr val="FF6900"/>
                </a:buClr>
                <a:buSzPct val="100000"/>
                <a:buFont typeface="Wingdings" panose="05000000000000000000" pitchFamily="2" charset="2"/>
                <a:buChar char="§"/>
                <a:defRPr/>
              </a:pPr>
              <a:r>
                <a:rPr lang="en-GB" sz="1200" b="1">
                  <a:solidFill>
                    <a:prstClr val="black"/>
                  </a:solidFill>
                  <a:latin typeface="Arial" panose="020B0604020202020204" pitchFamily="34" charset="0"/>
                  <a:ea typeface="Times New Roman" panose="02020603050405020304" pitchFamily="18" charset="0"/>
                </a:rPr>
                <a:t>Create an energising interactive atmosphere: </a:t>
              </a:r>
              <a:r>
                <a:rPr lang="en-GB" sz="1200">
                  <a:solidFill>
                    <a:prstClr val="black"/>
                  </a:solidFill>
                  <a:latin typeface="Arial" panose="020B0604020202020204" pitchFamily="34" charset="0"/>
                  <a:ea typeface="Times New Roman" panose="02020603050405020304" pitchFamily="18" charset="0"/>
                </a:rPr>
                <a:t>making the most of real-time chat, polls, Q&amp;As, and reactions,</a:t>
              </a:r>
            </a:p>
            <a:p>
              <a:pPr marL="285744" indent="-171450" defTabSz="914355">
                <a:lnSpc>
                  <a:spcPct val="107000"/>
                </a:lnSpc>
                <a:buClr>
                  <a:srgbClr val="FF6900"/>
                </a:buClr>
                <a:buSzPct val="100000"/>
                <a:buFont typeface="Wingdings" panose="05000000000000000000" pitchFamily="2" charset="2"/>
                <a:buChar char="§"/>
                <a:defRPr/>
              </a:pPr>
              <a:r>
                <a:rPr lang="en-GB" sz="1200" b="1">
                  <a:solidFill>
                    <a:prstClr val="black"/>
                  </a:solidFill>
                  <a:latin typeface="Arial" panose="020B0604020202020204" pitchFamily="34" charset="0"/>
                  <a:ea typeface="Times New Roman" panose="02020603050405020304" pitchFamily="18" charset="0"/>
                </a:rPr>
                <a:t>Encourage open, high-quality participation: </a:t>
              </a:r>
              <a:r>
                <a:rPr lang="en-GB" sz="1200">
                  <a:solidFill>
                    <a:prstClr val="black"/>
                  </a:solidFill>
                  <a:latin typeface="Arial" panose="020B0604020202020204" pitchFamily="34" charset="0"/>
                  <a:ea typeface="Times New Roman" panose="02020603050405020304" pitchFamily="18" charset="0"/>
                </a:rPr>
                <a:t>helping people feel comfortable asking questions and sharing ideas freely</a:t>
              </a:r>
            </a:p>
            <a:p>
              <a:pPr marL="285744" indent="-171450" defTabSz="914355">
                <a:lnSpc>
                  <a:spcPct val="107000"/>
                </a:lnSpc>
                <a:buClr>
                  <a:srgbClr val="FF6900"/>
                </a:buClr>
                <a:buSzPct val="100000"/>
                <a:buFont typeface="Wingdings" panose="05000000000000000000" pitchFamily="2" charset="2"/>
                <a:buChar char="§"/>
                <a:defRPr/>
              </a:pPr>
              <a:r>
                <a:rPr lang="en-GB" sz="1200" b="1">
                  <a:solidFill>
                    <a:prstClr val="black"/>
                  </a:solidFill>
                  <a:latin typeface="Arial" panose="020B0604020202020204" pitchFamily="34" charset="0"/>
                  <a:ea typeface="Times New Roman" panose="02020603050405020304" pitchFamily="18" charset="0"/>
                </a:rPr>
                <a:t>Support presenter confidence: </a:t>
              </a:r>
              <a:r>
                <a:rPr lang="en-GB" sz="1200">
                  <a:solidFill>
                    <a:prstClr val="black"/>
                  </a:solidFill>
                  <a:latin typeface="Arial" panose="020B0604020202020204" pitchFamily="34" charset="0"/>
                  <a:ea typeface="Times New Roman" panose="02020603050405020304" pitchFamily="18" charset="0"/>
                </a:rPr>
                <a:t>knowing they are speaking directly to an active, present audience</a:t>
              </a:r>
            </a:p>
            <a:p>
              <a:pPr marL="285744" indent="-171450" defTabSz="914355">
                <a:lnSpc>
                  <a:spcPct val="107000"/>
                </a:lnSpc>
                <a:buClr>
                  <a:srgbClr val="FF6900"/>
                </a:buClr>
                <a:buSzPct val="100000"/>
                <a:buFont typeface="Wingdings" panose="05000000000000000000" pitchFamily="2" charset="2"/>
                <a:buChar char="§"/>
                <a:defRPr/>
              </a:pPr>
              <a:r>
                <a:rPr lang="en-GB" sz="1200" b="1">
                  <a:solidFill>
                    <a:prstClr val="black"/>
                  </a:solidFill>
                  <a:latin typeface="Arial" panose="020B0604020202020204" pitchFamily="34" charset="0"/>
                  <a:ea typeface="Times New Roman" panose="02020603050405020304" pitchFamily="18" charset="0"/>
                </a:rPr>
                <a:t>Provide a safe and well-managed space: </a:t>
              </a:r>
              <a:r>
                <a:rPr lang="en-GB" sz="1200">
                  <a:solidFill>
                    <a:prstClr val="black"/>
                  </a:solidFill>
                  <a:latin typeface="Arial" panose="020B0604020202020204" pitchFamily="34" charset="0"/>
                  <a:ea typeface="Times New Roman" panose="02020603050405020304" pitchFamily="18" charset="0"/>
                </a:rPr>
                <a:t>helping ensure sensitive or early-stage material is shared appropriately</a:t>
              </a:r>
            </a:p>
          </p:txBody>
        </p:sp>
        <p:sp>
          <p:nvSpPr>
            <p:cNvPr id="10" name="TextBox 9">
              <a:extLst>
                <a:ext uri="{FF2B5EF4-FFF2-40B4-BE49-F238E27FC236}">
                  <a16:creationId xmlns:a16="http://schemas.microsoft.com/office/drawing/2014/main" id="{A61019A0-25DA-07DA-E640-E3E48AE5C18F}"/>
                </a:ext>
              </a:extLst>
            </p:cNvPr>
            <p:cNvSpPr txBox="1">
              <a:spLocks/>
            </p:cNvSpPr>
            <p:nvPr/>
          </p:nvSpPr>
          <p:spPr>
            <a:xfrm>
              <a:off x="4528441" y="1923282"/>
              <a:ext cx="4320000" cy="1658980"/>
            </a:xfrm>
            <a:prstGeom prst="rect">
              <a:avLst/>
            </a:prstGeom>
            <a:noFill/>
          </p:spPr>
          <p:txBody>
            <a:bodyPr wrap="square" rtlCol="0" anchor="t">
              <a:spAutoFit/>
            </a:bodyPr>
            <a:lstStyle/>
            <a:p>
              <a:pPr marL="285744" indent="-171450" defTabSz="914355">
                <a:lnSpc>
                  <a:spcPct val="107000"/>
                </a:lnSpc>
                <a:buClr>
                  <a:srgbClr val="FF6900"/>
                </a:buClr>
                <a:buSzPct val="100000"/>
                <a:buFont typeface="Wingdings" panose="05000000000000000000" pitchFamily="2" charset="2"/>
                <a:buChar char="§"/>
                <a:defRPr/>
              </a:pPr>
              <a:r>
                <a:rPr lang="en-GB" sz="1200" b="1">
                  <a:solidFill>
                    <a:prstClr val="black"/>
                  </a:solidFill>
                  <a:latin typeface="Arial" panose="020B0604020202020204" pitchFamily="34" charset="0"/>
                  <a:ea typeface="Times New Roman" panose="02020603050405020304" pitchFamily="18" charset="0"/>
                </a:rPr>
                <a:t>Ensure everyone can benefit:</a:t>
              </a:r>
              <a:r>
                <a:rPr lang="en-GB" sz="1200">
                  <a:solidFill>
                    <a:prstClr val="black"/>
                  </a:solidFill>
                  <a:latin typeface="Arial" panose="020B0604020202020204" pitchFamily="34" charset="0"/>
                  <a:ea typeface="Times New Roman" panose="02020603050405020304" pitchFamily="18" charset="0"/>
                </a:rPr>
                <a:t> After each session, clear written learning outcomes, tools, links, and tips are shared so people can continue learning even if they were not able to join live. </a:t>
              </a:r>
            </a:p>
            <a:p>
              <a:pPr marL="285744" indent="-171450" defTabSz="914355">
                <a:lnSpc>
                  <a:spcPct val="107000"/>
                </a:lnSpc>
                <a:buClr>
                  <a:srgbClr val="FF6900"/>
                </a:buClr>
                <a:buSzPct val="100000"/>
                <a:buFont typeface="Wingdings" panose="05000000000000000000" pitchFamily="2" charset="2"/>
                <a:buChar char="§"/>
                <a:defRPr/>
              </a:pPr>
              <a:r>
                <a:rPr lang="en-GB" sz="1200" b="1">
                  <a:solidFill>
                    <a:prstClr val="black"/>
                  </a:solidFill>
                  <a:latin typeface="Arial" panose="020B0604020202020204" pitchFamily="34" charset="0"/>
                  <a:ea typeface="Times New Roman" panose="02020603050405020304" pitchFamily="18" charset="0"/>
                </a:rPr>
                <a:t>User insight shows</a:t>
              </a:r>
              <a:r>
                <a:rPr lang="en-GB" sz="1200">
                  <a:solidFill>
                    <a:prstClr val="black"/>
                  </a:solidFill>
                  <a:latin typeface="Arial" panose="020B0604020202020204" pitchFamily="34" charset="0"/>
                  <a:ea typeface="Times New Roman" panose="02020603050405020304" pitchFamily="18" charset="0"/>
                </a:rPr>
                <a:t> that colleagues prefer quick, accessible ways to learn, and written summaries consistently perform exceptionally well</a:t>
              </a:r>
            </a:p>
            <a:p>
              <a:pPr marL="285744" indent="-171450" defTabSz="914355">
                <a:lnSpc>
                  <a:spcPct val="107000"/>
                </a:lnSpc>
                <a:buClr>
                  <a:srgbClr val="FF6900"/>
                </a:buClr>
                <a:buSzPct val="100000"/>
                <a:buFont typeface="Wingdings" panose="05000000000000000000" pitchFamily="2" charset="2"/>
                <a:buChar char="§"/>
                <a:defRPr/>
              </a:pPr>
              <a:r>
                <a:rPr lang="en-GB" sz="1200" b="1">
                  <a:solidFill>
                    <a:prstClr val="black"/>
                  </a:solidFill>
                  <a:latin typeface="Arial" panose="020B0604020202020204" pitchFamily="34" charset="0"/>
                  <a:ea typeface="+mn-ea"/>
                </a:rPr>
                <a:t>Learn more</a:t>
              </a:r>
              <a:r>
                <a:rPr lang="en-GB" sz="1200">
                  <a:solidFill>
                    <a:prstClr val="black"/>
                  </a:solidFill>
                  <a:latin typeface="Arial" panose="020B0604020202020204" pitchFamily="34" charset="0"/>
                  <a:ea typeface="+mn-ea"/>
                </a:rPr>
                <a:t> on the </a:t>
              </a:r>
              <a:r>
                <a:rPr lang="en-GB" sz="1200">
                  <a:solidFill>
                    <a:prstClr val="black"/>
                  </a:solidFill>
                  <a:latin typeface="Arial" panose="020B0604020202020204" pitchFamily="34" charset="0"/>
                  <a:ea typeface="+mn-ea"/>
                  <a:hlinkClick r:id="rId5"/>
                </a:rPr>
                <a:t>AiG Month Hub online</a:t>
              </a:r>
              <a:endParaRPr lang="en-GB" sz="1200">
                <a:ea typeface="+mn-ea"/>
              </a:endParaRPr>
            </a:p>
          </p:txBody>
        </p:sp>
      </p:grpSp>
      <p:pic>
        <p:nvPicPr>
          <p:cNvPr id="20" name="Graphic 19" descr="Thumbs up sign outline">
            <a:extLst>
              <a:ext uri="{FF2B5EF4-FFF2-40B4-BE49-F238E27FC236}">
                <a16:creationId xmlns:a16="http://schemas.microsoft.com/office/drawing/2014/main" id="{8219D07C-996A-DD20-C834-F59CABBBFE47}"/>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5795965" y="310501"/>
            <a:ext cx="540000" cy="540000"/>
          </a:xfrm>
          <a:prstGeom prst="rect">
            <a:avLst/>
          </a:prstGeom>
        </p:spPr>
      </p:pic>
      <p:sp>
        <p:nvSpPr>
          <p:cNvPr id="5" name="TextBox 4">
            <a:extLst>
              <a:ext uri="{FF2B5EF4-FFF2-40B4-BE49-F238E27FC236}">
                <a16:creationId xmlns:a16="http://schemas.microsoft.com/office/drawing/2014/main" id="{424D8BBC-9E7B-C020-63C2-27AE3D78A4A9}"/>
              </a:ext>
            </a:extLst>
          </p:cNvPr>
          <p:cNvSpPr txBox="1">
            <a:spLocks/>
          </p:cNvSpPr>
          <p:nvPr/>
        </p:nvSpPr>
        <p:spPr>
          <a:xfrm>
            <a:off x="291271" y="1313617"/>
            <a:ext cx="8561458" cy="473271"/>
          </a:xfrm>
          <a:prstGeom prst="rect">
            <a:avLst/>
          </a:prstGeom>
          <a:noFill/>
        </p:spPr>
        <p:txBody>
          <a:bodyPr wrap="square" rtlCol="0" anchor="ctr">
            <a:spAutoFit/>
          </a:bodyPr>
          <a:lstStyle/>
          <a:p>
            <a:pPr marL="114294" defTabSz="914355">
              <a:lnSpc>
                <a:spcPct val="107000"/>
              </a:lnSpc>
              <a:buClr>
                <a:srgbClr val="FF6900"/>
              </a:buClr>
              <a:buSzPct val="100000"/>
              <a:defRPr/>
            </a:pPr>
            <a:r>
              <a:rPr lang="en-GB" sz="1200" b="1">
                <a:solidFill>
                  <a:prstClr val="black"/>
                </a:solidFill>
                <a:latin typeface="Arial" panose="020B0604020202020204" pitchFamily="34" charset="0"/>
                <a:ea typeface="Times New Roman" panose="02020603050405020304" pitchFamily="18" charset="0"/>
                <a:hlinkClick r:id="rId5"/>
              </a:rPr>
              <a:t>Analysis in Government (AiG) Month</a:t>
            </a:r>
            <a:r>
              <a:rPr lang="en-GB" sz="1200">
                <a:solidFill>
                  <a:prstClr val="black"/>
                </a:solidFill>
                <a:latin typeface="Arial" panose="020B0604020202020204" pitchFamily="34" charset="0"/>
                <a:ea typeface="Times New Roman" panose="02020603050405020304" pitchFamily="18" charset="0"/>
              </a:rPr>
              <a:t> events are designed as live, engaging learning experiences that bring people together in real time. User research shows that live events are preferable to recorded events because they:</a:t>
            </a:r>
          </a:p>
        </p:txBody>
      </p:sp>
      <p:pic>
        <p:nvPicPr>
          <p:cNvPr id="12" name="Picture 11">
            <a:extLst>
              <a:ext uri="{FF2B5EF4-FFF2-40B4-BE49-F238E27FC236}">
                <a16:creationId xmlns:a16="http://schemas.microsoft.com/office/drawing/2014/main" id="{04245949-4302-628E-3805-EAFC0F7997ED}"/>
              </a:ext>
            </a:extLst>
          </p:cNvPr>
          <p:cNvPicPr>
            <a:picLocks noChangeAspect="1"/>
          </p:cNvPicPr>
          <p:nvPr/>
        </p:nvPicPr>
        <p:blipFill>
          <a:blip r:embed="rId7"/>
          <a:stretch>
            <a:fillRect/>
          </a:stretch>
        </p:blipFill>
        <p:spPr>
          <a:xfrm>
            <a:off x="0" y="4320540"/>
            <a:ext cx="9144000" cy="822960"/>
          </a:xfrm>
          <a:prstGeom prst="rect">
            <a:avLst/>
          </a:prstGeom>
        </p:spPr>
      </p:pic>
    </p:spTree>
    <p:extLst>
      <p:ext uri="{BB962C8B-B14F-4D97-AF65-F5344CB8AC3E}">
        <p14:creationId xmlns:p14="http://schemas.microsoft.com/office/powerpoint/2010/main" val="32485074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duotone>
              <a:schemeClr val="bg2">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672FFA18-3B56-FF6E-1C6A-9B34C19108BD}"/>
              </a:ext>
              <a:ext uri="{C183D7F6-B498-43B3-948B-1728B52AA6E4}">
                <adec:decorative xmlns:adec="http://schemas.microsoft.com/office/drawing/2017/decorative" val="1"/>
              </a:ext>
            </a:extLst>
          </p:cNvPr>
          <p:cNvSpPr txBox="1">
            <a:spLocks noGrp="1" noRot="1" noMove="1" noResize="1" noEditPoints="1" noAdjustHandles="1" noChangeArrowheads="1" noChangeShapeType="1"/>
          </p:cNvSpPr>
          <p:nvPr/>
        </p:nvSpPr>
        <p:spPr>
          <a:xfrm>
            <a:off x="0" y="838590"/>
            <a:ext cx="9144000" cy="4333362"/>
          </a:xfrm>
          <a:prstGeom prst="rect">
            <a:avLst/>
          </a:prstGeom>
          <a:solidFill>
            <a:schemeClr val="bg1"/>
          </a:solidFill>
        </p:spPr>
        <p:txBody>
          <a:bodyPr spcFirstLastPara="1" vert="horz" wrap="square" lIns="324000" tIns="0" rIns="324000" bIns="0" rtlCol="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600"/>
              </a:spcBef>
              <a:spcAft>
                <a:spcPts val="0"/>
              </a:spcAft>
              <a:buClr>
                <a:srgbClr val="FF6900"/>
              </a:buClr>
              <a:buSzPts val="1800"/>
              <a:buFont typeface="Arial" panose="020B0604020202020204" pitchFamily="34" charset="0"/>
              <a:buChar char="▲"/>
              <a:defRPr sz="1800" b="0" i="0" u="none" strike="noStrike" cap="none">
                <a:solidFill>
                  <a:schemeClr val="dk2"/>
                </a:solidFill>
                <a:latin typeface="+mn-lt"/>
                <a:ea typeface="Arial" panose="020B0604020202020204" pitchFamily="34" charset="0"/>
                <a:cs typeface="Arial" panose="020B0604020202020204" pitchFamily="34" charset="0"/>
                <a:sym typeface="Arial"/>
              </a:defRPr>
            </a:lvl1pPr>
            <a:lvl2pPr marL="914400" marR="0" lvl="1"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2pPr>
            <a:lvl3pPr marL="1371600" marR="0" lvl="2"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3pPr>
            <a:lvl4pPr marL="1828800" marR="0" lvl="3"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4pPr>
            <a:lvl5pPr marL="2286000" marR="0" lvl="4"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L="2743200" marR="0" lvl="5"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6pPr>
            <a:lvl7pPr marL="3200400" marR="0" lvl="6"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7pPr>
            <a:lvl8pPr marL="3657600" marR="0" lvl="7"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8pPr>
            <a:lvl9pPr marL="4114800" marR="0" lvl="8"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9pPr>
          </a:lstStyle>
          <a:p>
            <a:pPr marL="342900" lvl="0" indent="-342900">
              <a:buFont typeface="+mj-lt"/>
              <a:buAutoNum type="arabicPeriod"/>
            </a:pPr>
            <a:endParaRPr lang="en-GB" sz="1400">
              <a:solidFill>
                <a:schemeClr val="tx1"/>
              </a:solidFill>
              <a:effectLst/>
              <a:ea typeface="Times New Roman" panose="02020603050405020304" pitchFamily="18" charset="0"/>
            </a:endParaRPr>
          </a:p>
          <a:p>
            <a:pPr marR="0" lvl="0" algn="l" defTabSz="914400" rtl="0" eaLnBrk="1" fontAlgn="auto" latinLnBrk="0" hangingPunct="1">
              <a:lnSpc>
                <a:spcPct val="107000"/>
              </a:lnSpc>
              <a:spcBef>
                <a:spcPts val="600"/>
              </a:spcBef>
              <a:spcAft>
                <a:spcPts val="800"/>
              </a:spcAft>
              <a:buClr>
                <a:srgbClr val="FF6900"/>
              </a:buClr>
              <a:buSzPts val="1800"/>
              <a:buFont typeface="Wingdings" panose="05000000000000000000" pitchFamily="2" charset="2"/>
              <a:buChar char="§"/>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a:p>
            <a:pPr marR="0" lvl="0" algn="l" defTabSz="914400" rtl="0" eaLnBrk="1" fontAlgn="auto" latinLnBrk="0" hangingPunct="1">
              <a:lnSpc>
                <a:spcPct val="107000"/>
              </a:lnSpc>
              <a:spcBef>
                <a:spcPts val="600"/>
              </a:spcBef>
              <a:spcAft>
                <a:spcPts val="800"/>
              </a:spcAft>
              <a:buClr>
                <a:srgbClr val="FF6900"/>
              </a:buClr>
              <a:buSzPts val="1800"/>
              <a:buFont typeface="Wingdings" panose="05000000000000000000" pitchFamily="2" charset="2"/>
              <a:buChar char="§"/>
              <a:tabLst/>
              <a:defRPr/>
            </a:pPr>
            <a:endParaRPr kumimoji="0" lang="en-GB" sz="1200" b="0" i="0" u="none" strike="noStrike" kern="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2" name="Content Placeholder 2">
            <a:extLst>
              <a:ext uri="{FF2B5EF4-FFF2-40B4-BE49-F238E27FC236}">
                <a16:creationId xmlns:a16="http://schemas.microsoft.com/office/drawing/2014/main" id="{0C7B7829-B13B-0571-5B16-367568B9DB6F}"/>
              </a:ext>
            </a:extLst>
          </p:cNvPr>
          <p:cNvSpPr txBox="1">
            <a:spLocks/>
          </p:cNvSpPr>
          <p:nvPr/>
        </p:nvSpPr>
        <p:spPr>
          <a:xfrm>
            <a:off x="1053846" y="1204822"/>
            <a:ext cx="7036307" cy="3509508"/>
          </a:xfrm>
          <a:prstGeom prst="round2DiagRect">
            <a:avLst/>
          </a:prstGeom>
          <a:solidFill>
            <a:schemeClr val="bg1">
              <a:alpha val="95000"/>
            </a:schemeClr>
          </a:solidFill>
        </p:spPr>
        <p:txBody>
          <a:bodyPr spcFirstLastPara="1" vert="horz" wrap="square" lIns="0" tIns="0" rIns="0" bIns="0" rtlCol="0"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600"/>
              </a:spcBef>
              <a:spcAft>
                <a:spcPts val="0"/>
              </a:spcAft>
              <a:buClr>
                <a:srgbClr val="FF6900"/>
              </a:buClr>
              <a:buSzPts val="1800"/>
              <a:buFont typeface="Arial" panose="020B0604020202020204" pitchFamily="34" charset="0"/>
              <a:buChar char="▲"/>
              <a:defRPr sz="1800" b="0" i="0" u="none" strike="noStrike" cap="none">
                <a:solidFill>
                  <a:schemeClr val="dk2"/>
                </a:solidFill>
                <a:latin typeface="+mn-lt"/>
                <a:ea typeface="Arial" panose="020B0604020202020204" pitchFamily="34" charset="0"/>
                <a:cs typeface="Arial" panose="020B0604020202020204" pitchFamily="34" charset="0"/>
                <a:sym typeface="Arial"/>
              </a:defRPr>
            </a:lvl1pPr>
            <a:lvl2pPr marL="914400" marR="0" lvl="1"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2pPr>
            <a:lvl3pPr marL="1371600" marR="0" lvl="2"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3pPr>
            <a:lvl4pPr marL="1828800" marR="0" lvl="3"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4pPr>
            <a:lvl5pPr marL="2286000" marR="0" lvl="4"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L="2743200" marR="0" lvl="5"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6pPr>
            <a:lvl7pPr marL="3200400" marR="0" lvl="6"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7pPr>
            <a:lvl8pPr marL="3657600" marR="0" lvl="7"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8pPr>
            <a:lvl9pPr marL="4114800" marR="0" lvl="8"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9pPr>
          </a:lstStyle>
          <a:p>
            <a:pPr marL="328610" indent="-214313" defTabSz="914378">
              <a:lnSpc>
                <a:spcPct val="120000"/>
              </a:lnSpc>
              <a:spcBef>
                <a:spcPts val="0"/>
              </a:spcBef>
              <a:buFont typeface="Wingdings" panose="05000000000000000000" pitchFamily="2" charset="2"/>
              <a:buChar char="§"/>
              <a:defRPr/>
            </a:pPr>
            <a:r>
              <a:rPr lang="en-GB" dirty="0">
                <a:solidFill>
                  <a:srgbClr val="454551"/>
                </a:solidFill>
                <a:cs typeface="Arial"/>
              </a:rPr>
              <a:t>Visit the </a:t>
            </a:r>
            <a:r>
              <a:rPr lang="en-GB" b="1" dirty="0">
                <a:solidFill>
                  <a:srgbClr val="454551"/>
                </a:solidFill>
                <a:cs typeface="Arial"/>
                <a:hlinkClick r:id="rId4"/>
              </a:rPr>
              <a:t>Analysis Function website</a:t>
            </a:r>
            <a:endParaRPr lang="en-GB" b="1" dirty="0">
              <a:solidFill>
                <a:srgbClr val="454551"/>
              </a:solidFill>
              <a:cs typeface="Arial"/>
            </a:endParaRPr>
          </a:p>
          <a:p>
            <a:pPr marL="328610" marR="0" lvl="0" indent="-214313" algn="l" defTabSz="914378" rtl="0" eaLnBrk="1" fontAlgn="auto" latinLnBrk="0" hangingPunct="1">
              <a:lnSpc>
                <a:spcPct val="120000"/>
              </a:lnSpc>
              <a:spcBef>
                <a:spcPts val="0"/>
              </a:spcBef>
              <a:spcAft>
                <a:spcPts val="0"/>
              </a:spcAft>
              <a:buClr>
                <a:srgbClr val="FF6900"/>
              </a:buClr>
              <a:buSzPts val="1800"/>
              <a:buFont typeface="Wingdings" panose="05000000000000000000" pitchFamily="2" charset="2"/>
              <a:buChar char="§"/>
              <a:tabLst/>
              <a:defRPr/>
            </a:pPr>
            <a:r>
              <a:rPr kumimoji="0" lang="en-GB" b="0" i="0" u="none" strike="noStrike" kern="0" cap="none" spc="0" normalizeH="0" baseline="0" noProof="0" dirty="0">
                <a:ln>
                  <a:noFill/>
                </a:ln>
                <a:solidFill>
                  <a:srgbClr val="454551"/>
                </a:solidFill>
                <a:effectLst/>
                <a:uLnTx/>
                <a:uFillTx/>
                <a:latin typeface="Arial"/>
                <a:cs typeface="Arial"/>
                <a:sym typeface="Arial"/>
              </a:rPr>
              <a:t>Subscribe to the monthly </a:t>
            </a:r>
            <a:r>
              <a:rPr kumimoji="0" lang="en-GB" b="1" i="0" u="none" strike="noStrike" kern="0" cap="none" spc="0" normalizeH="0" baseline="0" noProof="0" dirty="0">
                <a:ln>
                  <a:noFill/>
                </a:ln>
                <a:solidFill>
                  <a:srgbClr val="454551"/>
                </a:solidFill>
                <a:effectLst/>
                <a:uLnTx/>
                <a:uFillTx/>
                <a:latin typeface="Arial"/>
                <a:cs typeface="Arial"/>
                <a:sym typeface="Arial"/>
                <a:hlinkClick r:id="rId5"/>
              </a:rPr>
              <a:t>AF Newsletter </a:t>
            </a:r>
            <a:endParaRPr kumimoji="0" lang="en-GB" b="1" i="0" u="none" strike="noStrike" kern="0" cap="none" spc="0" normalizeH="0" baseline="0" noProof="0" dirty="0">
              <a:ln>
                <a:noFill/>
              </a:ln>
              <a:solidFill>
                <a:srgbClr val="454551"/>
              </a:solidFill>
              <a:effectLst/>
              <a:uLnTx/>
              <a:uFillTx/>
              <a:latin typeface="Arial"/>
              <a:cs typeface="Arial"/>
              <a:sym typeface="Arial"/>
            </a:endParaRPr>
          </a:p>
          <a:p>
            <a:pPr marL="328610" indent="-214313" defTabSz="914378">
              <a:lnSpc>
                <a:spcPct val="120000"/>
              </a:lnSpc>
              <a:spcBef>
                <a:spcPts val="0"/>
              </a:spcBef>
              <a:buFont typeface="Wingdings" panose="05000000000000000000" pitchFamily="2" charset="2"/>
              <a:buChar char="§"/>
              <a:defRPr/>
            </a:pPr>
            <a:r>
              <a:rPr lang="en-GB" dirty="0">
                <a:solidFill>
                  <a:srgbClr val="454551"/>
                </a:solidFill>
                <a:cs typeface="Arial"/>
              </a:rPr>
              <a:t>Connect with us on LinkedIn at </a:t>
            </a:r>
            <a:r>
              <a:rPr lang="en-GB" b="1" dirty="0">
                <a:solidFill>
                  <a:srgbClr val="454551"/>
                </a:solidFill>
                <a:cs typeface="Arial"/>
                <a:hlinkClick r:id="rId6"/>
              </a:rPr>
              <a:t>Gov Analysis Function</a:t>
            </a:r>
            <a:r>
              <a:rPr lang="en-GB" b="1" dirty="0">
                <a:solidFill>
                  <a:srgbClr val="454551"/>
                </a:solidFill>
                <a:cs typeface="Arial"/>
              </a:rPr>
              <a:t> </a:t>
            </a:r>
          </a:p>
          <a:p>
            <a:pPr marL="328610" indent="-214313" defTabSz="914378">
              <a:lnSpc>
                <a:spcPct val="120000"/>
              </a:lnSpc>
              <a:spcBef>
                <a:spcPts val="0"/>
              </a:spcBef>
              <a:buFont typeface="Wingdings" panose="05000000000000000000" pitchFamily="2" charset="2"/>
              <a:buChar char="§"/>
              <a:defRPr/>
            </a:pPr>
            <a:r>
              <a:rPr lang="en-GB" dirty="0">
                <a:solidFill>
                  <a:srgbClr val="454551"/>
                </a:solidFill>
                <a:cs typeface="Arial"/>
              </a:rPr>
              <a:t>Join the Analysis Function community on </a:t>
            </a:r>
            <a:r>
              <a:rPr lang="en-GB" b="1" dirty="0">
                <a:solidFill>
                  <a:srgbClr val="454551"/>
                </a:solidFill>
                <a:cs typeface="Arial"/>
                <a:hlinkClick r:id="rId7"/>
              </a:rPr>
              <a:t>AF Basecamp</a:t>
            </a:r>
            <a:endParaRPr lang="en-GB" b="1" dirty="0">
              <a:solidFill>
                <a:srgbClr val="454551"/>
              </a:solidFill>
              <a:cs typeface="Arial"/>
            </a:endParaRPr>
          </a:p>
          <a:p>
            <a:pPr marL="328610" marR="0" lvl="0" indent="-214313" algn="l" defTabSz="914378" rtl="0" eaLnBrk="1" fontAlgn="auto" latinLnBrk="0" hangingPunct="1">
              <a:lnSpc>
                <a:spcPct val="120000"/>
              </a:lnSpc>
              <a:spcBef>
                <a:spcPts val="0"/>
              </a:spcBef>
              <a:spcAft>
                <a:spcPts val="0"/>
              </a:spcAft>
              <a:buClr>
                <a:srgbClr val="FF6900"/>
              </a:buClr>
              <a:buSzPts val="1800"/>
              <a:buFont typeface="Wingdings" panose="05000000000000000000" pitchFamily="2" charset="2"/>
              <a:buChar char="§"/>
              <a:tabLst/>
              <a:defRPr/>
            </a:pPr>
            <a:r>
              <a:rPr kumimoji="0" lang="en-GB" b="0" i="0" u="none" strike="noStrike" kern="0" cap="none" spc="0" normalizeH="0" baseline="0" noProof="0" dirty="0">
                <a:ln>
                  <a:noFill/>
                </a:ln>
                <a:solidFill>
                  <a:srgbClr val="454551"/>
                </a:solidFill>
                <a:effectLst/>
                <a:uLnTx/>
                <a:uFillTx/>
                <a:latin typeface="Arial"/>
                <a:cs typeface="Arial"/>
                <a:sym typeface="Arial"/>
              </a:rPr>
              <a:t>Follow us on X </a:t>
            </a:r>
            <a:r>
              <a:rPr kumimoji="0" lang="en-GB" b="1" i="0" u="none" strike="noStrike" kern="0" cap="none" spc="0" normalizeH="0" baseline="0" noProof="0" dirty="0">
                <a:ln>
                  <a:noFill/>
                </a:ln>
                <a:solidFill>
                  <a:srgbClr val="454551"/>
                </a:solidFill>
                <a:effectLst/>
                <a:uLnTx/>
                <a:uFillTx/>
                <a:latin typeface="Arial"/>
                <a:cs typeface="Arial"/>
                <a:sym typeface="Arial"/>
                <a:hlinkClick r:id="rId8"/>
              </a:rPr>
              <a:t>@gov_analysis</a:t>
            </a:r>
            <a:r>
              <a:rPr kumimoji="0" lang="en-GB" b="1" i="0" u="none" strike="noStrike" kern="0" cap="none" spc="0" normalizeH="0" baseline="0" noProof="0" dirty="0">
                <a:ln>
                  <a:noFill/>
                </a:ln>
                <a:solidFill>
                  <a:srgbClr val="454551"/>
                </a:solidFill>
                <a:effectLst/>
                <a:uLnTx/>
                <a:uFillTx/>
                <a:latin typeface="Arial"/>
                <a:cs typeface="Arial"/>
                <a:sym typeface="Arial"/>
              </a:rPr>
              <a:t> </a:t>
            </a:r>
          </a:p>
          <a:p>
            <a:pPr marL="328610" marR="0" lvl="0" indent="-214313" algn="l" defTabSz="914378" rtl="0" eaLnBrk="1" fontAlgn="auto" latinLnBrk="0" hangingPunct="1">
              <a:lnSpc>
                <a:spcPct val="120000"/>
              </a:lnSpc>
              <a:spcBef>
                <a:spcPts val="0"/>
              </a:spcBef>
              <a:spcAft>
                <a:spcPts val="0"/>
              </a:spcAft>
              <a:buClr>
                <a:srgbClr val="FF6900"/>
              </a:buClr>
              <a:buSzPts val="1800"/>
              <a:buFont typeface="Wingdings" panose="05000000000000000000" pitchFamily="2" charset="2"/>
              <a:buChar char="§"/>
              <a:tabLst/>
              <a:defRPr/>
            </a:pPr>
            <a:r>
              <a:rPr kumimoji="0" lang="en-GB" b="0" i="0" u="none" strike="noStrike" kern="0" cap="none" spc="0" normalizeH="0" baseline="0" noProof="0" dirty="0">
                <a:ln>
                  <a:noFill/>
                </a:ln>
                <a:solidFill>
                  <a:srgbClr val="454551"/>
                </a:solidFill>
                <a:effectLst/>
                <a:uLnTx/>
                <a:uFillTx/>
                <a:latin typeface="Arial"/>
                <a:cs typeface="Arial"/>
                <a:sym typeface="Arial"/>
              </a:rPr>
              <a:t>Subscribe to our YouTube</a:t>
            </a:r>
            <a:r>
              <a:rPr kumimoji="0" lang="en-GB" b="1" i="0" u="none" strike="noStrike" kern="0" cap="none" spc="0" normalizeH="0" baseline="0" noProof="0" dirty="0">
                <a:ln>
                  <a:noFill/>
                </a:ln>
                <a:solidFill>
                  <a:srgbClr val="454551"/>
                </a:solidFill>
                <a:effectLst/>
                <a:uLnTx/>
                <a:uFillTx/>
                <a:latin typeface="Arial"/>
                <a:cs typeface="Arial"/>
                <a:sym typeface="Arial"/>
              </a:rPr>
              <a:t> </a:t>
            </a:r>
            <a:r>
              <a:rPr kumimoji="0" lang="en-GB" b="0" i="0" u="none" strike="noStrike" kern="0" cap="none" spc="0" normalizeH="0" baseline="0" noProof="0" dirty="0">
                <a:ln>
                  <a:noFill/>
                </a:ln>
                <a:solidFill>
                  <a:srgbClr val="454551"/>
                </a:solidFill>
                <a:effectLst/>
                <a:uLnTx/>
                <a:uFillTx/>
                <a:latin typeface="Arial"/>
                <a:cs typeface="Arial"/>
                <a:sym typeface="Arial"/>
              </a:rPr>
              <a:t>channel </a:t>
            </a:r>
            <a:r>
              <a:rPr kumimoji="0" lang="en-GB" b="1" i="0" u="none" strike="noStrike" kern="0" cap="none" spc="0" normalizeH="0" baseline="0" noProof="0" dirty="0">
                <a:ln>
                  <a:noFill/>
                </a:ln>
                <a:solidFill>
                  <a:srgbClr val="454551"/>
                </a:solidFill>
                <a:effectLst/>
                <a:uLnTx/>
                <a:uFillTx/>
                <a:latin typeface="Arial"/>
                <a:cs typeface="Arial"/>
                <a:sym typeface="Arial"/>
                <a:hlinkClick r:id="rId9"/>
              </a:rPr>
              <a:t>YouTube/Government Analysis Function</a:t>
            </a:r>
            <a:endParaRPr kumimoji="0" lang="en-GB" b="1" i="0" u="none" strike="noStrike" kern="0" cap="none" spc="0" normalizeH="0" baseline="0" noProof="0" dirty="0">
              <a:ln>
                <a:noFill/>
              </a:ln>
              <a:solidFill>
                <a:srgbClr val="454551"/>
              </a:solidFill>
              <a:effectLst/>
              <a:uLnTx/>
              <a:uFillTx/>
              <a:latin typeface="Arial"/>
              <a:cs typeface="Arial"/>
              <a:sym typeface="Arial"/>
            </a:endParaRPr>
          </a:p>
          <a:p>
            <a:pPr marL="328610" marR="0" lvl="0" indent="-214313" algn="l" defTabSz="914378" rtl="0" eaLnBrk="1" fontAlgn="auto" latinLnBrk="0" hangingPunct="1">
              <a:lnSpc>
                <a:spcPct val="120000"/>
              </a:lnSpc>
              <a:spcBef>
                <a:spcPts val="0"/>
              </a:spcBef>
              <a:spcAft>
                <a:spcPts val="0"/>
              </a:spcAft>
              <a:buClr>
                <a:srgbClr val="FF6900"/>
              </a:buClr>
              <a:buSzPts val="1800"/>
              <a:buFont typeface="Wingdings" panose="05000000000000000000" pitchFamily="2" charset="2"/>
              <a:buChar char="§"/>
              <a:tabLst/>
              <a:defRPr/>
            </a:pPr>
            <a:r>
              <a:rPr kumimoji="0" lang="en-GB" b="0" i="0" u="none" strike="noStrike" kern="0" cap="none" spc="0" normalizeH="0" baseline="0" noProof="0" dirty="0">
                <a:ln>
                  <a:noFill/>
                </a:ln>
                <a:solidFill>
                  <a:srgbClr val="454551"/>
                </a:solidFill>
                <a:effectLst/>
                <a:uLnTx/>
                <a:uFillTx/>
                <a:latin typeface="Arial" panose="020B0604020202020204" pitchFamily="34" charset="0"/>
                <a:cs typeface="Arial" panose="020B0604020202020204" pitchFamily="34" charset="0"/>
                <a:sym typeface="Arial"/>
              </a:rPr>
              <a:t>Be the first to find out about our events at </a:t>
            </a:r>
            <a:r>
              <a:rPr kumimoji="0" lang="en-GB" b="1" i="0" u="none" strike="noStrike" kern="0" cap="none" spc="0" normalizeH="0" baseline="0" noProof="0" dirty="0">
                <a:ln>
                  <a:noFill/>
                </a:ln>
                <a:solidFill>
                  <a:srgbClr val="454551"/>
                </a:solidFill>
                <a:effectLst/>
                <a:uLnTx/>
                <a:uFillTx/>
                <a:latin typeface="Arial" panose="020B0604020202020204" pitchFamily="34" charset="0"/>
                <a:cs typeface="Arial" panose="020B0604020202020204" pitchFamily="34" charset="0"/>
                <a:sym typeface="Arial"/>
                <a:hlinkClick r:id="rId10"/>
              </a:rPr>
              <a:t>Eventbrite/Government Analysis Function</a:t>
            </a:r>
            <a:endParaRPr kumimoji="0" lang="en-GB" b="1" i="0" u="none" strike="noStrike" kern="0" cap="none" spc="0" normalizeH="0" baseline="0" noProof="0" dirty="0">
              <a:ln>
                <a:noFill/>
              </a:ln>
              <a:solidFill>
                <a:srgbClr val="454551"/>
              </a:solidFill>
              <a:effectLst/>
              <a:uLnTx/>
              <a:uFillTx/>
              <a:latin typeface="Arial" panose="020B0604020202020204" pitchFamily="34" charset="0"/>
              <a:cs typeface="Arial" panose="020B0604020202020204" pitchFamily="34" charset="0"/>
              <a:sym typeface="Arial"/>
            </a:endParaRPr>
          </a:p>
        </p:txBody>
      </p:sp>
      <p:pic>
        <p:nvPicPr>
          <p:cNvPr id="6" name="Picture 5">
            <a:extLst>
              <a:ext uri="{FF2B5EF4-FFF2-40B4-BE49-F238E27FC236}">
                <a16:creationId xmlns:a16="http://schemas.microsoft.com/office/drawing/2014/main" id="{5D4920F6-2C65-0BA7-340A-B9386B10AE1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rotWithShape="1">
          <a:blip r:embed="rId11" cstate="screen">
            <a:extLst>
              <a:ext uri="{28A0092B-C50C-407E-A947-70E740481C1C}">
                <a14:useLocalDpi xmlns:a14="http://schemas.microsoft.com/office/drawing/2010/main"/>
              </a:ext>
            </a:extLst>
          </a:blip>
          <a:srcRect r="1100"/>
          <a:stretch/>
        </p:blipFill>
        <p:spPr>
          <a:xfrm>
            <a:off x="7773461" y="3727826"/>
            <a:ext cx="1152610" cy="1147048"/>
          </a:xfrm>
          <a:prstGeom prst="rect">
            <a:avLst/>
          </a:prstGeom>
        </p:spPr>
      </p:pic>
      <p:sp>
        <p:nvSpPr>
          <p:cNvPr id="15" name="Rectangle 14">
            <a:extLst>
              <a:ext uri="{FF2B5EF4-FFF2-40B4-BE49-F238E27FC236}">
                <a16:creationId xmlns:a16="http://schemas.microsoft.com/office/drawing/2014/main" id="{A20D058C-9D48-B5B0-F84E-8A7AC9DD745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348473"/>
            <a:ext cx="9144000" cy="518569"/>
          </a:xfrm>
          <a:prstGeom prst="rect">
            <a:avLst/>
          </a:prstGeom>
          <a:solidFill>
            <a:schemeClr val="tx1"/>
          </a:solidFill>
          <a:ln>
            <a:solidFill>
              <a:srgbClr val="FF6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TextBox 15">
            <a:extLst>
              <a:ext uri="{FF2B5EF4-FFF2-40B4-BE49-F238E27FC236}">
                <a16:creationId xmlns:a16="http://schemas.microsoft.com/office/drawing/2014/main" id="{309138BD-B486-A3FA-E7A0-AB2FA1865937}"/>
              </a:ext>
            </a:extLst>
          </p:cNvPr>
          <p:cNvSpPr txBox="1">
            <a:spLocks noGrp="1" noRot="1" noMove="1" noResize="1" noEditPoints="1" noAdjustHandles="1" noChangeArrowheads="1" noChangeShapeType="1"/>
          </p:cNvSpPr>
          <p:nvPr/>
        </p:nvSpPr>
        <p:spPr>
          <a:xfrm>
            <a:off x="208438" y="376925"/>
            <a:ext cx="7560000" cy="461665"/>
          </a:xfrm>
          <a:prstGeom prst="rect">
            <a:avLst/>
          </a:prstGeom>
          <a:noFill/>
        </p:spPr>
        <p:txBody>
          <a:bodyPr wrap="square">
            <a:spAutoFit/>
          </a:bodyPr>
          <a:lstStyle>
            <a:defPPr marR="0" lvl="0" algn="l" rtl="0">
              <a:lnSpc>
                <a:spcPct val="100000"/>
              </a:lnSpc>
              <a:spcBef>
                <a:spcPts val="0"/>
              </a:spcBef>
              <a:spcAft>
                <a:spcPts val="0"/>
              </a:spcAft>
            </a:defPPr>
            <a:lvl1pPr marL="114300" indent="0">
              <a:buNone/>
              <a:defRPr sz="2400">
                <a:solidFill>
                  <a:schemeClr val="tx1"/>
                </a:solidFill>
                <a:latin typeface="Arial Rounded MT Bold" panose="020F0704030504030204" pitchFamily="34" charset="0"/>
              </a:defRPr>
            </a:lvl1pPr>
          </a:lstStyle>
          <a:p>
            <a:pPr marL="1143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a:solidFill>
                  <a:schemeClr val="bg1"/>
                </a:solidFill>
              </a:rPr>
              <a:t>Get involved: Analysis Function channels</a:t>
            </a:r>
            <a:endParaRPr kumimoji="0" lang="en-GB" sz="2400" b="0" i="0" u="none" strike="noStrike" kern="0" cap="none" spc="0" normalizeH="0" baseline="0" noProof="0">
              <a:ln>
                <a:noFill/>
              </a:ln>
              <a:solidFill>
                <a:schemeClr val="bg1"/>
              </a:solidFill>
              <a:effectLst/>
              <a:uLnTx/>
              <a:uFillTx/>
              <a:latin typeface="Arial Rounded MT Bold" panose="020F0704030504030204" pitchFamily="34" charset="0"/>
              <a:cs typeface="Arial"/>
              <a:sym typeface="Arial"/>
            </a:endParaRPr>
          </a:p>
        </p:txBody>
      </p:sp>
      <p:pic>
        <p:nvPicPr>
          <p:cNvPr id="17" name="Picture 16">
            <a:extLst>
              <a:ext uri="{FF2B5EF4-FFF2-40B4-BE49-F238E27FC236}">
                <a16:creationId xmlns:a16="http://schemas.microsoft.com/office/drawing/2014/main" id="{47AAF102-F0DF-BE94-B4D6-7890D65BE79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12" cstate="screen">
            <a:extLst>
              <a:ext uri="{28A0092B-C50C-407E-A947-70E740481C1C}">
                <a14:useLocalDpi xmlns:a14="http://schemas.microsoft.com/office/drawing/2010/main"/>
              </a:ext>
            </a:extLst>
          </a:blip>
          <a:srcRect/>
          <a:stretch/>
        </p:blipFill>
        <p:spPr>
          <a:xfrm>
            <a:off x="8132831" y="157757"/>
            <a:ext cx="875675" cy="900000"/>
          </a:xfrm>
          <a:prstGeom prst="rect">
            <a:avLst/>
          </a:prstGeom>
        </p:spPr>
      </p:pic>
      <p:grpSp>
        <p:nvGrpSpPr>
          <p:cNvPr id="8" name="Group 7">
            <a:extLst>
              <a:ext uri="{FF2B5EF4-FFF2-40B4-BE49-F238E27FC236}">
                <a16:creationId xmlns:a16="http://schemas.microsoft.com/office/drawing/2014/main" id="{F44742E9-70D6-4AD1-A038-9DB276627483}"/>
              </a:ext>
            </a:extLst>
          </p:cNvPr>
          <p:cNvGrpSpPr/>
          <p:nvPr/>
        </p:nvGrpSpPr>
        <p:grpSpPr>
          <a:xfrm>
            <a:off x="449976" y="1124654"/>
            <a:ext cx="505257" cy="3761233"/>
            <a:chOff x="449976" y="1197007"/>
            <a:chExt cx="505257" cy="3761233"/>
          </a:xfrm>
        </p:grpSpPr>
        <p:pic>
          <p:nvPicPr>
            <p:cNvPr id="10" name="Picture 9">
              <a:hlinkClick r:id="rId6"/>
              <a:extLst>
                <a:ext uri="{FF2B5EF4-FFF2-40B4-BE49-F238E27FC236}">
                  <a16:creationId xmlns:a16="http://schemas.microsoft.com/office/drawing/2014/main" id="{97215E75-1FFB-4210-432F-322838A6823F}"/>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60434" y="2305371"/>
              <a:ext cx="484341" cy="484352"/>
            </a:xfrm>
            <a:prstGeom prst="rect">
              <a:avLst/>
            </a:prstGeom>
            <a:effectLst>
              <a:outerShdw blurRad="50800" dist="38100" dir="2700000" algn="tl" rotWithShape="0">
                <a:prstClr val="black">
                  <a:alpha val="40000"/>
                </a:prstClr>
              </a:outerShdw>
            </a:effectLst>
          </p:spPr>
        </p:pic>
        <p:pic>
          <p:nvPicPr>
            <p:cNvPr id="11" name="Picture 10">
              <a:hlinkClick r:id="rId9"/>
              <a:extLst>
                <a:ext uri="{FF2B5EF4-FFF2-40B4-BE49-F238E27FC236}">
                  <a16:creationId xmlns:a16="http://schemas.microsoft.com/office/drawing/2014/main" id="{93FA9050-3F14-FF71-E364-6450EF5625C7}"/>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60434" y="3931765"/>
              <a:ext cx="484341" cy="484352"/>
            </a:xfrm>
            <a:prstGeom prst="rect">
              <a:avLst/>
            </a:prstGeom>
            <a:effectLst>
              <a:outerShdw blurRad="50800" dist="38100" dir="2700000" algn="tl" rotWithShape="0">
                <a:prstClr val="black">
                  <a:alpha val="40000"/>
                </a:prstClr>
              </a:outerShdw>
            </a:effectLst>
          </p:spPr>
        </p:pic>
        <p:pic>
          <p:nvPicPr>
            <p:cNvPr id="12" name="Picture 11">
              <a:hlinkClick r:id="rId10"/>
              <a:extLst>
                <a:ext uri="{FF2B5EF4-FFF2-40B4-BE49-F238E27FC236}">
                  <a16:creationId xmlns:a16="http://schemas.microsoft.com/office/drawing/2014/main" id="{B49FA996-2BA6-891A-2D61-4B457740D77E}"/>
                </a:ext>
              </a:extLst>
            </p:cNvPr>
            <p:cNvPicPr>
              <a:picLocks noChangeAspect="1"/>
            </p:cNvPicPr>
            <p:nvPr/>
          </p:nvPicPr>
          <p:blipFill>
            <a:blip r:embed="rId15" cstate="screen">
              <a:extLst>
                <a:ext uri="{28A0092B-C50C-407E-A947-70E740481C1C}">
                  <a14:useLocalDpi xmlns:a14="http://schemas.microsoft.com/office/drawing/2010/main"/>
                </a:ext>
              </a:extLst>
            </a:blip>
            <a:srcRect/>
            <a:stretch/>
          </p:blipFill>
          <p:spPr>
            <a:xfrm>
              <a:off x="460434" y="4473899"/>
              <a:ext cx="484341" cy="484341"/>
            </a:xfrm>
            <a:prstGeom prst="rect">
              <a:avLst/>
            </a:prstGeom>
            <a:effectLst>
              <a:outerShdw blurRad="50800" dist="38100" dir="2700000" algn="tl" rotWithShape="0">
                <a:prstClr val="black">
                  <a:alpha val="40000"/>
                </a:prstClr>
              </a:outerShdw>
            </a:effectLst>
          </p:spPr>
        </p:pic>
        <p:pic>
          <p:nvPicPr>
            <p:cNvPr id="13" name="Picture 12">
              <a:hlinkClick r:id="rId16"/>
              <a:extLst>
                <a:ext uri="{FF2B5EF4-FFF2-40B4-BE49-F238E27FC236}">
                  <a16:creationId xmlns:a16="http://schemas.microsoft.com/office/drawing/2014/main" id="{1C05E8EB-432B-5C4F-90BC-54FB9AA4060F}"/>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449976" y="1745600"/>
              <a:ext cx="505257" cy="501988"/>
            </a:xfrm>
            <a:prstGeom prst="rect">
              <a:avLst/>
            </a:prstGeom>
            <a:effectLst>
              <a:outerShdw blurRad="50800" dist="38100" dir="2700000" algn="tl" rotWithShape="0">
                <a:prstClr val="black">
                  <a:alpha val="40000"/>
                </a:prstClr>
              </a:outerShdw>
            </a:effectLst>
          </p:spPr>
        </p:pic>
        <p:sp>
          <p:nvSpPr>
            <p:cNvPr id="14" name="Oval 13">
              <a:extLst>
                <a:ext uri="{FF2B5EF4-FFF2-40B4-BE49-F238E27FC236}">
                  <a16:creationId xmlns:a16="http://schemas.microsoft.com/office/drawing/2014/main" id="{019AB20C-4C8E-0A28-F56D-22776C8B49FB}"/>
                </a:ext>
              </a:extLst>
            </p:cNvPr>
            <p:cNvSpPr>
              <a:spLocks/>
            </p:cNvSpPr>
            <p:nvPr/>
          </p:nvSpPr>
          <p:spPr>
            <a:xfrm>
              <a:off x="457205" y="1197007"/>
              <a:ext cx="490799" cy="490810"/>
            </a:xfrm>
            <a:prstGeom prst="ellipse">
              <a:avLst/>
            </a:prstGeom>
            <a:blipFill>
              <a:blip r:embed="rId18" cstate="screen">
                <a:extLst>
                  <a:ext uri="{28A0092B-C50C-407E-A947-70E740481C1C}">
                    <a14:useLocalDpi xmlns:a14="http://schemas.microsoft.com/office/drawing/2010/main"/>
                  </a:ext>
                </a:extLst>
              </a:blip>
              <a:stretch>
                <a:fillRect/>
              </a:stretch>
            </a:blip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3" name="Picture 2">
              <a:hlinkClick r:id="rId8"/>
              <a:extLst>
                <a:ext uri="{FF2B5EF4-FFF2-40B4-BE49-F238E27FC236}">
                  <a16:creationId xmlns:a16="http://schemas.microsoft.com/office/drawing/2014/main" id="{99D5AAC0-B925-266B-846A-982877C53D98}"/>
                </a:ext>
              </a:extLst>
            </p:cNvPr>
            <p:cNvPicPr>
              <a:picLocks noChangeAspect="1"/>
            </p:cNvPicPr>
            <p:nvPr/>
          </p:nvPicPr>
          <p:blipFill>
            <a:blip r:embed="rId19" cstate="screen">
              <a:extLst>
                <a:ext uri="{28A0092B-C50C-407E-A947-70E740481C1C}">
                  <a14:useLocalDpi xmlns:a14="http://schemas.microsoft.com/office/drawing/2010/main"/>
                </a:ext>
              </a:extLst>
            </a:blip>
            <a:srcRect/>
            <a:stretch/>
          </p:blipFill>
          <p:spPr>
            <a:xfrm>
              <a:off x="460434" y="3389641"/>
              <a:ext cx="484341" cy="484341"/>
            </a:xfrm>
            <a:prstGeom prst="rect">
              <a:avLst/>
            </a:prstGeom>
            <a:effectLst>
              <a:outerShdw blurRad="50800" dist="38100" dir="2700000" algn="tl" rotWithShape="0">
                <a:prstClr val="black">
                  <a:alpha val="40000"/>
                </a:prstClr>
              </a:outerShdw>
            </a:effectLst>
          </p:spPr>
        </p:pic>
        <p:pic>
          <p:nvPicPr>
            <p:cNvPr id="7" name="Picture 6">
              <a:hlinkClick r:id="rId6"/>
              <a:extLst>
                <a:ext uri="{FF2B5EF4-FFF2-40B4-BE49-F238E27FC236}">
                  <a16:creationId xmlns:a16="http://schemas.microsoft.com/office/drawing/2014/main" id="{2EE5CDF7-B656-CBF5-1D28-0A75853638A1}"/>
                </a:ext>
              </a:extLst>
            </p:cNvPr>
            <p:cNvPicPr>
              <a:picLocks noChangeAspect="1"/>
            </p:cNvPicPr>
            <p:nvPr/>
          </p:nvPicPr>
          <p:blipFill>
            <a:blip r:embed="rId20" cstate="screen">
              <a:extLst>
                <a:ext uri="{28A0092B-C50C-407E-A947-70E740481C1C}">
                  <a14:useLocalDpi xmlns:a14="http://schemas.microsoft.com/office/drawing/2010/main"/>
                </a:ext>
              </a:extLst>
            </a:blip>
            <a:srcRect/>
            <a:stretch/>
          </p:blipFill>
          <p:spPr>
            <a:xfrm>
              <a:off x="462299" y="2847506"/>
              <a:ext cx="480611" cy="484352"/>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3365427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t="-1000" b="-1000"/>
          </a:stretch>
        </a:blipFill>
        <a:effectLst/>
      </p:bgPr>
    </p:bg>
    <p:spTree>
      <p:nvGrpSpPr>
        <p:cNvPr id="1" name="">
          <a:extLst>
            <a:ext uri="{FF2B5EF4-FFF2-40B4-BE49-F238E27FC236}">
              <a16:creationId xmlns:a16="http://schemas.microsoft.com/office/drawing/2014/main" id="{5776AC3A-CB9B-2377-83AE-D54EC638A6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B3D679-DB19-E0DF-D4C1-13C0F24C876A}"/>
              </a:ext>
            </a:extLst>
          </p:cNvPr>
          <p:cNvSpPr>
            <a:spLocks noGrp="1" noRot="1" noMove="1" noResize="1" noEditPoints="1" noAdjustHandles="1" noChangeArrowheads="1" noChangeShapeType="1"/>
          </p:cNvSpPr>
          <p:nvPr>
            <p:ph type="ctrTitle"/>
          </p:nvPr>
        </p:nvSpPr>
        <p:spPr>
          <a:xfrm>
            <a:off x="457199" y="1662100"/>
            <a:ext cx="3938067" cy="2359200"/>
          </a:xfrm>
        </p:spPr>
        <p:txBody>
          <a:bodyPr/>
          <a:lstStyle/>
          <a:p>
            <a:r>
              <a:rPr lang="en-GB" sz="3200">
                <a:solidFill>
                  <a:schemeClr val="bg1"/>
                </a:solidFill>
                <a:latin typeface="Arial Rounded MT Bold" panose="020F0704030504030204" pitchFamily="34" charset="0"/>
              </a:rPr>
              <a:t>Further resources to help promote AiG Month</a:t>
            </a:r>
          </a:p>
        </p:txBody>
      </p:sp>
      <p:pic>
        <p:nvPicPr>
          <p:cNvPr id="4" name="Picture 3">
            <a:extLst>
              <a:ext uri="{FF2B5EF4-FFF2-40B4-BE49-F238E27FC236}">
                <a16:creationId xmlns:a16="http://schemas.microsoft.com/office/drawing/2014/main" id="{0CE5A0B6-4FFE-CBA6-9F86-6607D7B524F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199" y="582100"/>
            <a:ext cx="1067799" cy="1080000"/>
          </a:xfrm>
          <a:prstGeom prst="rect">
            <a:avLst/>
          </a:prstGeom>
        </p:spPr>
      </p:pic>
    </p:spTree>
    <p:extLst>
      <p:ext uri="{BB962C8B-B14F-4D97-AF65-F5344CB8AC3E}">
        <p14:creationId xmlns:p14="http://schemas.microsoft.com/office/powerpoint/2010/main" val="40419236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duotone>
              <a:schemeClr val="bg2">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398D76-2BA9-9353-19D6-D14AA5D9F7C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348473"/>
            <a:ext cx="9144000" cy="518569"/>
          </a:xfrm>
          <a:prstGeom prst="rect">
            <a:avLst/>
          </a:prstGeom>
          <a:solidFill>
            <a:schemeClr val="tx1"/>
          </a:solidFill>
          <a:ln>
            <a:solidFill>
              <a:srgbClr val="FF6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i="0" u="none" strike="noStrike" kern="0" cap="none" spc="0" normalizeH="0" baseline="0" noProof="0">
              <a:ln>
                <a:noFill/>
              </a:ln>
              <a:solidFill>
                <a:schemeClr val="bg1"/>
              </a:solidFill>
              <a:effectLst/>
              <a:uLnTx/>
              <a:uFillTx/>
              <a:latin typeface="Calibri" panose="020F0502020204030204"/>
              <a:ea typeface="+mn-ea"/>
              <a:cs typeface="+mn-cs"/>
              <a:sym typeface="Arial"/>
            </a:endParaRPr>
          </a:p>
        </p:txBody>
      </p:sp>
      <p:sp>
        <p:nvSpPr>
          <p:cNvPr id="3" name="Content Placeholder 2">
            <a:extLst>
              <a:ext uri="{FF2B5EF4-FFF2-40B4-BE49-F238E27FC236}">
                <a16:creationId xmlns:a16="http://schemas.microsoft.com/office/drawing/2014/main" id="{27A4AC7D-F59F-3A0A-7632-2E494AB55612}"/>
              </a:ext>
              <a:ext uri="{C183D7F6-B498-43B3-948B-1728B52AA6E4}">
                <adec:decorative xmlns:adec="http://schemas.microsoft.com/office/drawing/2017/decorative" val="1"/>
              </a:ext>
            </a:extLst>
          </p:cNvPr>
          <p:cNvSpPr txBox="1">
            <a:spLocks noGrp="1" noRot="1" noMove="1" noResize="1" noEditPoints="1" noAdjustHandles="1" noChangeArrowheads="1" noChangeShapeType="1"/>
          </p:cNvSpPr>
          <p:nvPr/>
        </p:nvSpPr>
        <p:spPr>
          <a:xfrm>
            <a:off x="0" y="838590"/>
            <a:ext cx="9144000" cy="4333362"/>
          </a:xfrm>
          <a:prstGeom prst="rect">
            <a:avLst/>
          </a:prstGeom>
          <a:solidFill>
            <a:schemeClr val="bg1"/>
          </a:solidFill>
        </p:spPr>
        <p:txBody>
          <a:bodyPr spcFirstLastPara="1" vert="horz" wrap="square" lIns="324000" tIns="0" rIns="324000" bIns="0" rtlCol="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600"/>
              </a:spcBef>
              <a:spcAft>
                <a:spcPts val="0"/>
              </a:spcAft>
              <a:buClr>
                <a:srgbClr val="FF6900"/>
              </a:buClr>
              <a:buSzPts val="1800"/>
              <a:buFont typeface="Arial" panose="020B0604020202020204" pitchFamily="34" charset="0"/>
              <a:buChar char="▲"/>
              <a:defRPr sz="1800" b="0" i="0" u="none" strike="noStrike" cap="none">
                <a:solidFill>
                  <a:schemeClr val="dk2"/>
                </a:solidFill>
                <a:latin typeface="+mn-lt"/>
                <a:ea typeface="Arial" panose="020B0604020202020204" pitchFamily="34" charset="0"/>
                <a:cs typeface="Arial" panose="020B0604020202020204" pitchFamily="34" charset="0"/>
                <a:sym typeface="Arial"/>
              </a:defRPr>
            </a:lvl1pPr>
            <a:lvl2pPr marL="914400" marR="0" lvl="1"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2pPr>
            <a:lvl3pPr marL="1371600" marR="0" lvl="2"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3pPr>
            <a:lvl4pPr marL="1828800" marR="0" lvl="3"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4pPr>
            <a:lvl5pPr marL="2286000" marR="0" lvl="4"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L="2743200" marR="0" lvl="5"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6pPr>
            <a:lvl7pPr marL="3200400" marR="0" lvl="6"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7pPr>
            <a:lvl8pPr marL="3657600" marR="0" lvl="7"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8pPr>
            <a:lvl9pPr marL="4114800" marR="0" lvl="8"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9pPr>
          </a:lstStyle>
          <a:p>
            <a:pPr marL="342900" lvl="0" indent="-342900">
              <a:buFont typeface="+mj-lt"/>
              <a:buAutoNum type="arabicPeriod"/>
            </a:pPr>
            <a:endParaRPr lang="en-GB" sz="1400">
              <a:solidFill>
                <a:schemeClr val="tx1"/>
              </a:solidFill>
              <a:effectLst/>
              <a:ea typeface="Times New Roman" panose="02020603050405020304" pitchFamily="18" charset="0"/>
            </a:endParaRPr>
          </a:p>
          <a:p>
            <a:pPr marR="0" lvl="0" algn="l" defTabSz="914400" rtl="0" eaLnBrk="1" fontAlgn="auto" latinLnBrk="0" hangingPunct="1">
              <a:lnSpc>
                <a:spcPct val="107000"/>
              </a:lnSpc>
              <a:spcBef>
                <a:spcPts val="600"/>
              </a:spcBef>
              <a:spcAft>
                <a:spcPts val="800"/>
              </a:spcAft>
              <a:buClr>
                <a:srgbClr val="FF6900"/>
              </a:buClr>
              <a:buSzPts val="1800"/>
              <a:buFont typeface="Wingdings" panose="05000000000000000000" pitchFamily="2" charset="2"/>
              <a:buChar char="§"/>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a:p>
            <a:pPr marR="0" lvl="0" algn="l" defTabSz="914400" rtl="0" eaLnBrk="1" fontAlgn="auto" latinLnBrk="0" hangingPunct="1">
              <a:lnSpc>
                <a:spcPct val="107000"/>
              </a:lnSpc>
              <a:spcBef>
                <a:spcPts val="600"/>
              </a:spcBef>
              <a:spcAft>
                <a:spcPts val="800"/>
              </a:spcAft>
              <a:buClr>
                <a:srgbClr val="FF6900"/>
              </a:buClr>
              <a:buSzPts val="1800"/>
              <a:buFont typeface="Wingdings" panose="05000000000000000000" pitchFamily="2" charset="2"/>
              <a:buChar char="§"/>
              <a:tabLst/>
              <a:defRPr/>
            </a:pPr>
            <a:endParaRPr kumimoji="0" lang="en-GB" sz="1200" b="0" i="0" u="none" strike="noStrike" kern="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6" name="TextBox 5">
            <a:extLst>
              <a:ext uri="{FF2B5EF4-FFF2-40B4-BE49-F238E27FC236}">
                <a16:creationId xmlns:a16="http://schemas.microsoft.com/office/drawing/2014/main" id="{3CC45AE5-DB78-04FE-0539-4A31C9893050}"/>
              </a:ext>
            </a:extLst>
          </p:cNvPr>
          <p:cNvSpPr txBox="1">
            <a:spLocks noGrp="1" noRot="1" noMove="1" noResize="1" noEditPoints="1" noAdjustHandles="1" noChangeArrowheads="1" noChangeShapeType="1"/>
          </p:cNvSpPr>
          <p:nvPr/>
        </p:nvSpPr>
        <p:spPr>
          <a:xfrm>
            <a:off x="208439" y="376925"/>
            <a:ext cx="6203857" cy="461665"/>
          </a:xfrm>
          <a:prstGeom prst="rect">
            <a:avLst/>
          </a:prstGeom>
          <a:noFill/>
        </p:spPr>
        <p:txBody>
          <a:bodyPr wrap="square">
            <a:spAutoFit/>
          </a:bodyPr>
          <a:lstStyle>
            <a:defPPr marR="0" lvl="0" algn="l" rtl="0">
              <a:lnSpc>
                <a:spcPct val="100000"/>
              </a:lnSpc>
              <a:spcBef>
                <a:spcPts val="0"/>
              </a:spcBef>
              <a:spcAft>
                <a:spcPts val="0"/>
              </a:spcAft>
            </a:defPPr>
            <a:lvl1pPr marL="114300" indent="0">
              <a:buNone/>
              <a:defRPr sz="2400">
                <a:solidFill>
                  <a:schemeClr val="tx1"/>
                </a:solidFill>
                <a:latin typeface="Arial Rounded MT Bold" panose="020F0704030504030204" pitchFamily="34" charset="0"/>
              </a:defRPr>
            </a:lvl1pPr>
          </a:lstStyle>
          <a:p>
            <a:pPr marL="1143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a:solidFill>
                  <a:schemeClr val="bg1"/>
                </a:solidFill>
              </a:rPr>
              <a:t>Logos</a:t>
            </a:r>
            <a:endParaRPr kumimoji="0" lang="en-GB" sz="2400" b="0" i="0" u="none" strike="noStrike" kern="0" cap="none" spc="0" normalizeH="0" baseline="0" noProof="0">
              <a:ln>
                <a:noFill/>
              </a:ln>
              <a:solidFill>
                <a:schemeClr val="bg1"/>
              </a:solidFill>
              <a:effectLst/>
              <a:uLnTx/>
              <a:uFillTx/>
              <a:latin typeface="Arial Rounded MT Bold" panose="020F0704030504030204" pitchFamily="34" charset="0"/>
              <a:cs typeface="Arial"/>
              <a:sym typeface="Arial"/>
            </a:endParaRPr>
          </a:p>
        </p:txBody>
      </p:sp>
      <p:sp>
        <p:nvSpPr>
          <p:cNvPr id="15" name="Text Placeholder 2">
            <a:extLst>
              <a:ext uri="{FF2B5EF4-FFF2-40B4-BE49-F238E27FC236}">
                <a16:creationId xmlns:a16="http://schemas.microsoft.com/office/drawing/2014/main" id="{249EA1F8-1656-278D-B75E-B2C2E328C1EE}"/>
              </a:ext>
            </a:extLst>
          </p:cNvPr>
          <p:cNvSpPr txBox="1">
            <a:spLocks noGrp="1" noRot="1" noMove="1" noResize="1" noEditPoints="1" noAdjustHandles="1" noChangeArrowheads="1" noChangeShapeType="1"/>
          </p:cNvSpPr>
          <p:nvPr/>
        </p:nvSpPr>
        <p:spPr>
          <a:xfrm>
            <a:off x="325020" y="1986779"/>
            <a:ext cx="3540419" cy="1945054"/>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
                <a:srgbClr val="FE6900"/>
              </a:buClr>
              <a:buFont typeface="Wingdings" panose="05000000000000000000" pitchFamily="2" charset="2"/>
              <a:buChar char="§"/>
            </a:pPr>
            <a:r>
              <a:rPr lang="en-GB" sz="1400">
                <a:latin typeface="Arial"/>
                <a:cs typeface="Arial"/>
              </a:rPr>
              <a:t>Simply select, then Copy + Paste.  </a:t>
            </a:r>
            <a:endParaRPr lang="en-GB" sz="1400">
              <a:latin typeface="Arial" panose="020B0604020202020204" pitchFamily="34" charset="0"/>
            </a:endParaRPr>
          </a:p>
          <a:p>
            <a:pPr>
              <a:buClr>
                <a:srgbClr val="FE6900"/>
              </a:buClr>
              <a:buFont typeface="Wingdings" panose="05000000000000000000" pitchFamily="2" charset="2"/>
              <a:buChar char="§"/>
            </a:pPr>
            <a:r>
              <a:rPr lang="en-GB" sz="1400">
                <a:latin typeface="Arial"/>
                <a:cs typeface="Arial"/>
              </a:rPr>
              <a:t>Please note - if resizing the logos, please make sure ‘Lock aspect ratio’ is ticked in Format Shape menu to avoid squashing or stretching the logos.  </a:t>
            </a:r>
            <a:endParaRPr lang="en-GB" sz="1400">
              <a:latin typeface="Arial" panose="020B0604020202020204" pitchFamily="34" charset="0"/>
            </a:endParaRPr>
          </a:p>
          <a:p>
            <a:pPr>
              <a:buClr>
                <a:srgbClr val="FE6900"/>
              </a:buClr>
              <a:buFont typeface="Wingdings" panose="05000000000000000000" pitchFamily="2" charset="2"/>
              <a:buChar char="§"/>
            </a:pPr>
            <a:r>
              <a:rPr lang="en-GB" sz="1400">
                <a:latin typeface="Arial"/>
                <a:cs typeface="Arial"/>
              </a:rPr>
              <a:t>If you require any of these designs in a different format, please contact the team at </a:t>
            </a:r>
            <a:r>
              <a:rPr lang="en-GB" sz="1400">
                <a:latin typeface="Arial"/>
                <a:cs typeface="Arial"/>
                <a:hlinkClick r:id="rId4"/>
              </a:rPr>
              <a:t>Analysis.Function@ons.gov.uk </a:t>
            </a:r>
            <a:endParaRPr lang="en-GB" sz="1400"/>
          </a:p>
        </p:txBody>
      </p:sp>
      <p:pic>
        <p:nvPicPr>
          <p:cNvPr id="16" name="Picture 15">
            <a:extLst>
              <a:ext uri="{FF2B5EF4-FFF2-40B4-BE49-F238E27FC236}">
                <a16:creationId xmlns:a16="http://schemas.microsoft.com/office/drawing/2014/main" id="{FF2EBADC-9CC5-EEAD-3E07-DA753E02C465}"/>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48743" y="1925271"/>
            <a:ext cx="1080000" cy="1080000"/>
          </a:xfrm>
          <a:prstGeom prst="rect">
            <a:avLst/>
          </a:prstGeom>
        </p:spPr>
      </p:pic>
      <p:sp>
        <p:nvSpPr>
          <p:cNvPr id="17" name="Rectangle 16">
            <a:extLst>
              <a:ext uri="{FF2B5EF4-FFF2-40B4-BE49-F238E27FC236}">
                <a16:creationId xmlns:a16="http://schemas.microsoft.com/office/drawing/2014/main" id="{8E090EAD-7E65-51A8-DDB5-ACC57FF597BD}"/>
              </a:ext>
            </a:extLst>
          </p:cNvPr>
          <p:cNvSpPr>
            <a:spLocks noGrp="1" noRot="1" noMove="1" noResize="1" noEditPoints="1" noAdjustHandles="1" noChangeArrowheads="1" noChangeShapeType="1"/>
          </p:cNvSpPr>
          <p:nvPr/>
        </p:nvSpPr>
        <p:spPr>
          <a:xfrm>
            <a:off x="5589122" y="2195271"/>
            <a:ext cx="1800000"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a:ln>
                  <a:noFill/>
                </a:ln>
                <a:solidFill>
                  <a:prstClr val="black"/>
                </a:solidFill>
                <a:effectLst/>
                <a:uLnTx/>
                <a:uFillTx/>
                <a:latin typeface="Arial"/>
                <a:ea typeface="+mn-ea"/>
                <a:cs typeface="+mn-cs"/>
                <a:sym typeface="Arial"/>
              </a:rPr>
              <a:t>Analysis Function logo</a:t>
            </a:r>
          </a:p>
        </p:txBody>
      </p:sp>
      <p:sp>
        <p:nvSpPr>
          <p:cNvPr id="22" name="Rectangle 21">
            <a:extLst>
              <a:ext uri="{FF2B5EF4-FFF2-40B4-BE49-F238E27FC236}">
                <a16:creationId xmlns:a16="http://schemas.microsoft.com/office/drawing/2014/main" id="{AF948E77-525D-1E44-D61F-9EF9D7868524}"/>
              </a:ext>
            </a:extLst>
          </p:cNvPr>
          <p:cNvSpPr>
            <a:spLocks noGrp="1" noRot="1" noMove="1" noResize="1" noEditPoints="1" noAdjustHandles="1" noChangeArrowheads="1" noChangeShapeType="1"/>
          </p:cNvSpPr>
          <p:nvPr/>
        </p:nvSpPr>
        <p:spPr>
          <a:xfrm>
            <a:off x="5589122" y="3564176"/>
            <a:ext cx="1800000"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a:ln>
                  <a:noFill/>
                </a:ln>
                <a:solidFill>
                  <a:prstClr val="black"/>
                </a:solidFill>
                <a:effectLst/>
                <a:uLnTx/>
                <a:uFillTx/>
                <a:latin typeface="Arial"/>
                <a:ea typeface="+mn-ea"/>
                <a:cs typeface="+mn-cs"/>
                <a:sym typeface="Arial"/>
              </a:rPr>
              <a:t>Analysis in Government (AiG) Month </a:t>
            </a:r>
            <a:r>
              <a:rPr lang="en-GB" sz="1200">
                <a:solidFill>
                  <a:prstClr val="black"/>
                </a:solidFill>
                <a:latin typeface="Arial"/>
              </a:rPr>
              <a:t>logo</a:t>
            </a:r>
            <a:endParaRPr kumimoji="0" lang="en-GB" sz="1200" b="0" i="0" u="none" strike="noStrike" kern="0" cap="none" spc="0" normalizeH="0" baseline="0" noProof="0">
              <a:ln>
                <a:noFill/>
              </a:ln>
              <a:solidFill>
                <a:prstClr val="black"/>
              </a:solidFill>
              <a:effectLst/>
              <a:uLnTx/>
              <a:uFillTx/>
              <a:latin typeface="Arial"/>
              <a:ea typeface="+mn-ea"/>
              <a:cs typeface="+mn-cs"/>
              <a:sym typeface="Arial"/>
            </a:endParaRPr>
          </a:p>
        </p:txBody>
      </p:sp>
      <p:pic>
        <p:nvPicPr>
          <p:cNvPr id="23" name="Picture 22">
            <a:extLst>
              <a:ext uri="{FF2B5EF4-FFF2-40B4-BE49-F238E27FC236}">
                <a16:creationId xmlns:a16="http://schemas.microsoft.com/office/drawing/2014/main" id="{D8CF59F6-8904-453A-2823-0FBEAC6035D6}"/>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4275771" y="3204176"/>
            <a:ext cx="1225945" cy="1260000"/>
          </a:xfrm>
          <a:prstGeom prst="rect">
            <a:avLst/>
          </a:prstGeom>
        </p:spPr>
      </p:pic>
      <p:pic>
        <p:nvPicPr>
          <p:cNvPr id="7" name="Picture 6">
            <a:extLst>
              <a:ext uri="{FF2B5EF4-FFF2-40B4-BE49-F238E27FC236}">
                <a16:creationId xmlns:a16="http://schemas.microsoft.com/office/drawing/2014/main" id="{6D7CC2A4-2A4C-D4D1-6150-311149A418D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7" cstate="screen">
            <a:extLst>
              <a:ext uri="{28A0092B-C50C-407E-A947-70E740481C1C}">
                <a14:useLocalDpi xmlns:a14="http://schemas.microsoft.com/office/drawing/2010/main"/>
              </a:ext>
            </a:extLst>
          </a:blip>
          <a:srcRect/>
          <a:stretch/>
        </p:blipFill>
        <p:spPr>
          <a:xfrm>
            <a:off x="8132831" y="157757"/>
            <a:ext cx="875675" cy="900000"/>
          </a:xfrm>
          <a:prstGeom prst="rect">
            <a:avLst/>
          </a:prstGeom>
        </p:spPr>
      </p:pic>
    </p:spTree>
    <p:extLst>
      <p:ext uri="{BB962C8B-B14F-4D97-AF65-F5344CB8AC3E}">
        <p14:creationId xmlns:p14="http://schemas.microsoft.com/office/powerpoint/2010/main" val="16313007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duotone>
              <a:schemeClr val="bg2">
                <a:shade val="45000"/>
                <a:satMod val="135000"/>
              </a:schemeClr>
              <a:prstClr val="white"/>
            </a:duotone>
          </a:blip>
          <a:srcRect/>
          <a:stretch>
            <a:fillRect/>
          </a:stretch>
        </a:blipFill>
        <a:effectLst/>
      </p:bgPr>
    </p:bg>
    <p:spTree>
      <p:nvGrpSpPr>
        <p:cNvPr id="1" name="">
          <a:extLst>
            <a:ext uri="{FF2B5EF4-FFF2-40B4-BE49-F238E27FC236}">
              <a16:creationId xmlns:a16="http://schemas.microsoft.com/office/drawing/2014/main" id="{EDAFF277-E281-06E0-3D99-ACF4CF1407E8}"/>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5A240DF8-67C0-5BFB-10D4-04CC40432A71}"/>
              </a:ext>
              <a:ext uri="{C183D7F6-B498-43B3-948B-1728B52AA6E4}">
                <adec:decorative xmlns:adec="http://schemas.microsoft.com/office/drawing/2017/decorative" val="1"/>
              </a:ext>
            </a:extLst>
          </p:cNvPr>
          <p:cNvSpPr txBox="1">
            <a:spLocks noGrp="1" noRot="1" noMove="1" noResize="1" noEditPoints="1" noAdjustHandles="1" noChangeArrowheads="1" noChangeShapeType="1"/>
          </p:cNvSpPr>
          <p:nvPr/>
        </p:nvSpPr>
        <p:spPr>
          <a:xfrm>
            <a:off x="0" y="823501"/>
            <a:ext cx="9144000" cy="3510001"/>
          </a:xfrm>
          <a:prstGeom prst="rect">
            <a:avLst/>
          </a:prstGeom>
          <a:solidFill>
            <a:schemeClr val="bg1"/>
          </a:solidFill>
        </p:spPr>
        <p:txBody>
          <a:bodyPr spcFirstLastPara="1" vert="horz" wrap="square" lIns="324000" tIns="0" rIns="324000" bIns="0" rtlCol="0"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600"/>
              </a:spcBef>
              <a:spcAft>
                <a:spcPts val="0"/>
              </a:spcAft>
              <a:buClr>
                <a:srgbClr val="FF6900"/>
              </a:buClr>
              <a:buSzPts val="1800"/>
              <a:buFont typeface="Arial" panose="020B0604020202020204" pitchFamily="34" charset="0"/>
              <a:buChar char="▲"/>
              <a:defRPr sz="1800" b="0" i="0" u="none" strike="noStrike" cap="none">
                <a:solidFill>
                  <a:schemeClr val="dk2"/>
                </a:solidFill>
                <a:latin typeface="+mn-lt"/>
                <a:ea typeface="Arial" panose="020B0604020202020204" pitchFamily="34" charset="0"/>
                <a:cs typeface="Arial" panose="020B0604020202020204" pitchFamily="34" charset="0"/>
                <a:sym typeface="Arial"/>
              </a:defRPr>
            </a:lvl1pPr>
            <a:lvl2pPr marL="914400" marR="0" lvl="1"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2pPr>
            <a:lvl3pPr marL="1371600" marR="0" lvl="2"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3pPr>
            <a:lvl4pPr marL="1828800" marR="0" lvl="3"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4pPr>
            <a:lvl5pPr marL="2286000" marR="0" lvl="4"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L="2743200" marR="0" lvl="5"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6pPr>
            <a:lvl7pPr marL="3200400" marR="0" lvl="6"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7pPr>
            <a:lvl8pPr marL="3657600" marR="0" lvl="7"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8pPr>
            <a:lvl9pPr marL="4114800" marR="0" lvl="8"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9pPr>
          </a:lstStyle>
          <a:p>
            <a:pPr marL="457178" indent="-342884" defTabSz="914355">
              <a:lnSpc>
                <a:spcPct val="107000"/>
              </a:lnSpc>
              <a:spcBef>
                <a:spcPts val="0"/>
              </a:spcBef>
              <a:buFont typeface="Wingdings" panose="05000000000000000000" pitchFamily="2" charset="2"/>
              <a:buChar char="§"/>
              <a:defRPr/>
            </a:pPr>
            <a:endParaRPr lang="en-GB" sz="1400">
              <a:solidFill>
                <a:prstClr val="black"/>
              </a:solidFill>
              <a:latin typeface="Arial" panose="020B0604020202020204" pitchFamily="34" charset="0"/>
              <a:ea typeface="Times New Roman" panose="02020603050405020304" pitchFamily="18" charset="0"/>
            </a:endParaRPr>
          </a:p>
        </p:txBody>
      </p:sp>
      <p:sp>
        <p:nvSpPr>
          <p:cNvPr id="3" name="TextBox 2">
            <a:extLst>
              <a:ext uri="{FF2B5EF4-FFF2-40B4-BE49-F238E27FC236}">
                <a16:creationId xmlns:a16="http://schemas.microsoft.com/office/drawing/2014/main" id="{786A6368-71EB-3BB7-429B-E3EC5A57E088}"/>
              </a:ext>
            </a:extLst>
          </p:cNvPr>
          <p:cNvSpPr txBox="1">
            <a:spLocks noGrp="1" noRot="1" noMove="1" noResize="1" noEditPoints="1" noAdjustHandles="1" noChangeArrowheads="1" noChangeShapeType="1"/>
          </p:cNvSpPr>
          <p:nvPr/>
        </p:nvSpPr>
        <p:spPr>
          <a:xfrm>
            <a:off x="286273" y="966070"/>
            <a:ext cx="5760000" cy="3242939"/>
          </a:xfrm>
          <a:prstGeom prst="rect">
            <a:avLst/>
          </a:prstGeom>
          <a:noFill/>
        </p:spPr>
        <p:txBody>
          <a:bodyPr wrap="square" rtlCol="0" anchor="ctr">
            <a:spAutoFit/>
          </a:bodyPr>
          <a:lstStyle/>
          <a:p>
            <a:pPr marL="457178" indent="-342884" defTabSz="914355">
              <a:lnSpc>
                <a:spcPct val="107000"/>
              </a:lnSpc>
              <a:buClr>
                <a:srgbClr val="FF6900"/>
              </a:buClr>
              <a:buSzPct val="100000"/>
              <a:buFont typeface="Wingdings" panose="05000000000000000000" pitchFamily="2" charset="2"/>
              <a:buChar char="§"/>
              <a:defRPr/>
            </a:pPr>
            <a:r>
              <a:rPr lang="en-GB" sz="1200">
                <a:solidFill>
                  <a:prstClr val="black"/>
                </a:solidFill>
                <a:latin typeface="Arial" panose="020B0604020202020204" pitchFamily="34" charset="0"/>
              </a:rPr>
              <a:t>This Campaign in a Box pack is f</a:t>
            </a:r>
            <a:r>
              <a:rPr lang="en-GB" sz="1200">
                <a:solidFill>
                  <a:schemeClr val="tx1"/>
                </a:solidFill>
              </a:rPr>
              <a:t>or Analysis Function leaders, Analysis Function Champions, Communications teams, Profession Support teams, and Business Support teams</a:t>
            </a:r>
          </a:p>
          <a:p>
            <a:pPr marL="114294" defTabSz="914355">
              <a:lnSpc>
                <a:spcPct val="107000"/>
              </a:lnSpc>
              <a:buClr>
                <a:srgbClr val="FF6900"/>
              </a:buClr>
              <a:buSzPct val="100000"/>
              <a:defRPr/>
            </a:pPr>
            <a:endParaRPr lang="en-GB" sz="600">
              <a:solidFill>
                <a:schemeClr val="tx1"/>
              </a:solidFill>
            </a:endParaRPr>
          </a:p>
          <a:p>
            <a:pPr marL="457178" indent="-342884" defTabSz="914355">
              <a:lnSpc>
                <a:spcPct val="107000"/>
              </a:lnSpc>
              <a:buClr>
                <a:srgbClr val="FF6900"/>
              </a:buClr>
              <a:buSzPct val="100000"/>
              <a:buFont typeface="Wingdings" panose="05000000000000000000" pitchFamily="2" charset="2"/>
              <a:buChar char="§"/>
              <a:defRPr/>
            </a:pPr>
            <a:r>
              <a:rPr lang="en-GB" sz="1200">
                <a:solidFill>
                  <a:schemeClr val="tx1"/>
                </a:solidFill>
              </a:rPr>
              <a:t>The products within this pack are designed to help you promote the event within your department or profession, by first getting people to contribute to the events and then by encouraging them to join in events</a:t>
            </a:r>
          </a:p>
          <a:p>
            <a:pPr marL="114294" defTabSz="914355">
              <a:lnSpc>
                <a:spcPct val="107000"/>
              </a:lnSpc>
              <a:buClr>
                <a:srgbClr val="FF6900"/>
              </a:buClr>
              <a:buSzPct val="100000"/>
              <a:defRPr/>
            </a:pPr>
            <a:endParaRPr lang="en-GB" sz="600">
              <a:solidFill>
                <a:schemeClr val="tx1"/>
              </a:solidFill>
            </a:endParaRPr>
          </a:p>
          <a:p>
            <a:pPr marL="419100" indent="-285750">
              <a:buClr>
                <a:srgbClr val="FE6900"/>
              </a:buClr>
              <a:buSzPct val="110000"/>
              <a:buFont typeface="Wingdings" panose="05000000000000000000" pitchFamily="2" charset="2"/>
              <a:buChar char="§"/>
            </a:pPr>
            <a:r>
              <a:rPr lang="en-GB" sz="1200">
                <a:solidFill>
                  <a:schemeClr val="tx1"/>
                </a:solidFill>
              </a:rPr>
              <a:t>The resources are designed to be used in a ‘pick and mix’ style, allowing freedom for you to do what is best for your teams </a:t>
            </a:r>
          </a:p>
          <a:p>
            <a:pPr marL="419100" indent="-285750">
              <a:buClr>
                <a:srgbClr val="FE6900"/>
              </a:buClr>
              <a:buSzPct val="110000"/>
              <a:buFont typeface="Wingdings" panose="05000000000000000000" pitchFamily="2" charset="2"/>
              <a:buChar char="§"/>
            </a:pPr>
            <a:endParaRPr lang="en-GB" sz="600">
              <a:solidFill>
                <a:schemeClr val="tx1"/>
              </a:solidFill>
              <a:latin typeface="Arial" panose="020B0604020202020204" pitchFamily="34" charset="0"/>
            </a:endParaRPr>
          </a:p>
          <a:p>
            <a:pPr marL="419100" indent="-285750">
              <a:buClr>
                <a:srgbClr val="FE6900"/>
              </a:buClr>
              <a:buSzPct val="110000"/>
              <a:buFont typeface="Wingdings" panose="05000000000000000000" pitchFamily="2" charset="2"/>
              <a:buChar char="§"/>
            </a:pPr>
            <a:r>
              <a:rPr lang="en-GB" sz="1200">
                <a:solidFill>
                  <a:schemeClr val="tx1"/>
                </a:solidFill>
              </a:rPr>
              <a:t>This year’s theme is </a:t>
            </a:r>
            <a:r>
              <a:rPr lang="en-GB" sz="1200" b="1">
                <a:solidFill>
                  <a:schemeClr val="tx1"/>
                </a:solidFill>
              </a:rPr>
              <a:t>impact in action</a:t>
            </a:r>
          </a:p>
          <a:p>
            <a:pPr marL="419100" indent="-285750">
              <a:buClr>
                <a:srgbClr val="FE6900"/>
              </a:buClr>
              <a:buSzPct val="110000"/>
              <a:buFont typeface="Wingdings" panose="05000000000000000000" pitchFamily="2" charset="2"/>
              <a:buChar char="§"/>
            </a:pPr>
            <a:endParaRPr lang="en-GB" sz="600" b="1">
              <a:solidFill>
                <a:schemeClr val="tx1"/>
              </a:solidFill>
            </a:endParaRPr>
          </a:p>
          <a:p>
            <a:pPr marL="419100" indent="-285750">
              <a:buClr>
                <a:srgbClr val="FE6900"/>
              </a:buClr>
              <a:buSzPct val="110000"/>
              <a:buFont typeface="Wingdings" panose="05000000000000000000" pitchFamily="2" charset="2"/>
              <a:buChar char="§"/>
            </a:pPr>
            <a:r>
              <a:rPr lang="en-GB" sz="1200">
                <a:solidFill>
                  <a:schemeClr val="tx1"/>
                </a:solidFill>
              </a:rPr>
              <a:t>We hope that you find these useful and if you have any queries or feedback, please contact the team at </a:t>
            </a:r>
            <a:r>
              <a:rPr lang="en-GB" sz="1200">
                <a:solidFill>
                  <a:srgbClr val="0070C0"/>
                </a:solidFill>
                <a:hlinkClick r:id="rId4">
                  <a:extLst>
                    <a:ext uri="{A12FA001-AC4F-418D-AE19-62706E023703}">
                      <ahyp:hlinkClr xmlns:ahyp="http://schemas.microsoft.com/office/drawing/2018/hyperlinkcolor" val="tx"/>
                    </a:ext>
                  </a:extLst>
                </a:hlinkClick>
              </a:rPr>
              <a:t>Analysis.Function@ons.gov.uk</a:t>
            </a:r>
            <a:endParaRPr lang="en-GB" sz="1200">
              <a:solidFill>
                <a:srgbClr val="0070C0"/>
              </a:solidFill>
            </a:endParaRPr>
          </a:p>
          <a:p>
            <a:pPr marL="133350">
              <a:buClr>
                <a:srgbClr val="FE6900"/>
              </a:buClr>
              <a:buSzPct val="110000"/>
            </a:pPr>
            <a:r>
              <a:rPr lang="en-GB" sz="600">
                <a:solidFill>
                  <a:srgbClr val="454551"/>
                </a:solidFill>
              </a:rPr>
              <a:t> </a:t>
            </a:r>
          </a:p>
          <a:p>
            <a:pPr marL="419100" indent="-285750">
              <a:buClr>
                <a:srgbClr val="FE6900"/>
              </a:buClr>
              <a:buSzPct val="110000"/>
              <a:buFont typeface="Wingdings" panose="05000000000000000000" pitchFamily="2" charset="2"/>
              <a:buChar char="§"/>
            </a:pPr>
            <a:r>
              <a:rPr lang="en-GB" sz="1200">
                <a:solidFill>
                  <a:schemeClr val="tx1"/>
                </a:solidFill>
              </a:rPr>
              <a:t>Join us in showcasing Impact in Action across government, and let’s make AiG Month 2026 our most impactful year yet! </a:t>
            </a:r>
          </a:p>
        </p:txBody>
      </p:sp>
      <p:sp>
        <p:nvSpPr>
          <p:cNvPr id="2" name="Rectangle 1">
            <a:extLst>
              <a:ext uri="{FF2B5EF4-FFF2-40B4-BE49-F238E27FC236}">
                <a16:creationId xmlns:a16="http://schemas.microsoft.com/office/drawing/2014/main" id="{CCA25E98-EFFD-321B-2488-860755B59D5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348475"/>
            <a:ext cx="9144000" cy="518569"/>
          </a:xfrm>
          <a:prstGeom prst="rect">
            <a:avLst/>
          </a:prstGeom>
          <a:solidFill>
            <a:schemeClr val="tx1"/>
          </a:solidFill>
          <a:ln>
            <a:solidFill>
              <a:srgbClr val="FF6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defRPr/>
            </a:pPr>
            <a:endParaRPr lang="en-GB">
              <a:solidFill>
                <a:prstClr val="white"/>
              </a:solidFill>
              <a:latin typeface="Calibri" panose="020F0502020204030204"/>
            </a:endParaRPr>
          </a:p>
        </p:txBody>
      </p:sp>
      <p:sp>
        <p:nvSpPr>
          <p:cNvPr id="6" name="TextBox 5">
            <a:extLst>
              <a:ext uri="{FF2B5EF4-FFF2-40B4-BE49-F238E27FC236}">
                <a16:creationId xmlns:a16="http://schemas.microsoft.com/office/drawing/2014/main" id="{A3081632-E60A-DB1A-A0E5-C6B5AFB354F2}"/>
              </a:ext>
            </a:extLst>
          </p:cNvPr>
          <p:cNvSpPr txBox="1">
            <a:spLocks noGrp="1" noRot="1" noMove="1" noResize="1" noEditPoints="1" noAdjustHandles="1" noChangeArrowheads="1" noChangeShapeType="1"/>
          </p:cNvSpPr>
          <p:nvPr/>
        </p:nvSpPr>
        <p:spPr>
          <a:xfrm>
            <a:off x="208441" y="376926"/>
            <a:ext cx="7788899" cy="461665"/>
          </a:xfrm>
          <a:prstGeom prst="rect">
            <a:avLst/>
          </a:prstGeom>
          <a:noFill/>
        </p:spPr>
        <p:txBody>
          <a:bodyPr wrap="square">
            <a:spAutoFit/>
          </a:bodyPr>
          <a:lstStyle>
            <a:defPPr marR="0" lvl="0" algn="l" rtl="0">
              <a:lnSpc>
                <a:spcPct val="100000"/>
              </a:lnSpc>
              <a:spcBef>
                <a:spcPts val="0"/>
              </a:spcBef>
              <a:spcAft>
                <a:spcPts val="0"/>
              </a:spcAft>
            </a:defPPr>
            <a:lvl1pPr marL="114300" indent="0">
              <a:buNone/>
              <a:defRPr sz="2400">
                <a:solidFill>
                  <a:schemeClr val="tx1"/>
                </a:solidFill>
                <a:latin typeface="Arial Rounded MT Bold" panose="020F0704030504030204" pitchFamily="34" charset="0"/>
              </a:defRPr>
            </a:lvl1pPr>
          </a:lstStyle>
          <a:p>
            <a:pPr marL="114294" defTabSz="914355">
              <a:defRPr/>
            </a:pPr>
            <a:r>
              <a:rPr lang="en-GB">
                <a:solidFill>
                  <a:prstClr val="white"/>
                </a:solidFill>
                <a:ea typeface="+mn-ea"/>
              </a:rPr>
              <a:t>Campaign in a Box: What it is and how to use it</a:t>
            </a:r>
          </a:p>
        </p:txBody>
      </p:sp>
      <p:pic>
        <p:nvPicPr>
          <p:cNvPr id="7" name="Picture 6" descr="Footer describing the Analysis Function membership: &quot;The Analysis Function is a cross-government community of 17,000 analysts from all the analysis professions. Our members work in every government department and are actuaries, digital and data analysts, economists, geographers, operational researchers, social researchers, statisticians, are ‘dual-badged’, ‘unaffiliated’, or work with analysis&quot;">
            <a:extLst>
              <a:ext uri="{FF2B5EF4-FFF2-40B4-BE49-F238E27FC236}">
                <a16:creationId xmlns:a16="http://schemas.microsoft.com/office/drawing/2014/main" id="{5AC119D4-2F50-21CF-B3B6-D36D17C6C81E}"/>
              </a:ext>
            </a:extLst>
          </p:cNvPr>
          <p:cNvPicPr>
            <a:picLocks noGrp="1" noRot="1" noChangeAspect="1" noMove="1" noResize="1" noEditPoints="1" noAdjustHandles="1" noChangeArrowheads="1" noChangeShapeType="1" noCrop="1"/>
          </p:cNvPicPr>
          <p:nvPr/>
        </p:nvPicPr>
        <p:blipFill>
          <a:blip r:embed="rId5" cstate="screen">
            <a:extLst>
              <a:ext uri="{28A0092B-C50C-407E-A947-70E740481C1C}">
                <a14:useLocalDpi xmlns:a14="http://schemas.microsoft.com/office/drawing/2010/main"/>
              </a:ext>
            </a:extLst>
          </a:blip>
          <a:srcRect/>
          <a:stretch/>
        </p:blipFill>
        <p:spPr>
          <a:xfrm>
            <a:off x="8132833" y="157757"/>
            <a:ext cx="875675" cy="900000"/>
          </a:xfrm>
          <a:prstGeom prst="rect">
            <a:avLst/>
          </a:prstGeom>
        </p:spPr>
      </p:pic>
      <p:grpSp>
        <p:nvGrpSpPr>
          <p:cNvPr id="13" name="Group 12">
            <a:extLst>
              <a:ext uri="{FF2B5EF4-FFF2-40B4-BE49-F238E27FC236}">
                <a16:creationId xmlns:a16="http://schemas.microsoft.com/office/drawing/2014/main" id="{CAD4CA0A-8C63-0335-F84C-8ADC87FC72BE}"/>
              </a:ext>
            </a:extLst>
          </p:cNvPr>
          <p:cNvGrpSpPr>
            <a:grpSpLocks noGrp="1" noUngrp="1" noRot="1" noMove="1" noResize="1"/>
          </p:cNvGrpSpPr>
          <p:nvPr/>
        </p:nvGrpSpPr>
        <p:grpSpPr>
          <a:xfrm>
            <a:off x="6126103" y="1755058"/>
            <a:ext cx="2544498" cy="1857375"/>
            <a:chOff x="5991848" y="1756216"/>
            <a:chExt cx="2544498" cy="1857375"/>
          </a:xfrm>
        </p:grpSpPr>
        <p:pic>
          <p:nvPicPr>
            <p:cNvPr id="8" name="Picture 7">
              <a:extLst>
                <a:ext uri="{FF2B5EF4-FFF2-40B4-BE49-F238E27FC236}">
                  <a16:creationId xmlns:a16="http://schemas.microsoft.com/office/drawing/2014/main" id="{64A79205-7551-145B-084B-EBFB02346BA5}"/>
                </a:ext>
              </a:extLst>
            </p:cNvPr>
            <p:cNvPicPr>
              <a:picLocks noGrp="1" noRot="1" noChangeAspect="1" noMove="1" noResize="1" noEditPoints="1" noAdjustHandles="1" noChangeArrowheads="1" noChangeShapeType="1" noCrop="1"/>
            </p:cNvPicPr>
            <p:nvPr/>
          </p:nvPicPr>
          <p:blipFill>
            <a:blip r:embed="rId6"/>
            <a:stretch>
              <a:fillRect/>
            </a:stretch>
          </p:blipFill>
          <p:spPr>
            <a:xfrm>
              <a:off x="5991848" y="1756216"/>
              <a:ext cx="2145978" cy="1627773"/>
            </a:xfrm>
            <a:prstGeom prst="rect">
              <a:avLst/>
            </a:prstGeom>
          </p:spPr>
        </p:pic>
        <p:sp>
          <p:nvSpPr>
            <p:cNvPr id="10" name="TextBox 9">
              <a:extLst>
                <a:ext uri="{FF2B5EF4-FFF2-40B4-BE49-F238E27FC236}">
                  <a16:creationId xmlns:a16="http://schemas.microsoft.com/office/drawing/2014/main" id="{98A779F2-AC1F-32A5-27C7-AC292D376B96}"/>
                </a:ext>
              </a:extLst>
            </p:cNvPr>
            <p:cNvSpPr txBox="1">
              <a:spLocks noGrp="1" noRot="1" noMove="1" noResize="1" noEditPoints="1" noAdjustHandles="1" noChangeArrowheads="1" noChangeShapeType="1"/>
            </p:cNvSpPr>
            <p:nvPr/>
          </p:nvSpPr>
          <p:spPr>
            <a:xfrm>
              <a:off x="6198291" y="3275037"/>
              <a:ext cx="2338055" cy="338554"/>
            </a:xfrm>
            <a:prstGeom prst="rect">
              <a:avLst/>
            </a:prstGeom>
            <a:noFill/>
          </p:spPr>
          <p:txBody>
            <a:bodyPr wrap="square" rtlCol="0">
              <a:spAutoFit/>
            </a:bodyPr>
            <a:lstStyle/>
            <a:p>
              <a:pPr algn="ctr"/>
              <a:r>
                <a:rPr lang="en-GB" sz="1600" b="1">
                  <a:latin typeface="Courier New" panose="02070309020205020404" pitchFamily="49" charset="0"/>
                  <a:cs typeface="Courier New" panose="02070309020205020404" pitchFamily="49" charset="0"/>
                </a:rPr>
                <a:t>Campaign in a Box</a:t>
              </a:r>
            </a:p>
          </p:txBody>
        </p:sp>
      </p:grpSp>
      <p:pic>
        <p:nvPicPr>
          <p:cNvPr id="62" name="Picture 61">
            <a:extLst>
              <a:ext uri="{FF2B5EF4-FFF2-40B4-BE49-F238E27FC236}">
                <a16:creationId xmlns:a16="http://schemas.microsoft.com/office/drawing/2014/main" id="{9CF5DEB6-760E-DD5F-56EB-30CCFD3BE450}"/>
              </a:ext>
            </a:extLst>
          </p:cNvPr>
          <p:cNvPicPr>
            <a:picLocks noChangeAspect="1"/>
          </p:cNvPicPr>
          <p:nvPr/>
        </p:nvPicPr>
        <p:blipFill>
          <a:blip r:embed="rId7"/>
          <a:stretch>
            <a:fillRect/>
          </a:stretch>
        </p:blipFill>
        <p:spPr>
          <a:xfrm>
            <a:off x="0" y="4320540"/>
            <a:ext cx="9144000" cy="822960"/>
          </a:xfrm>
          <a:prstGeom prst="rect">
            <a:avLst/>
          </a:prstGeom>
        </p:spPr>
      </p:pic>
    </p:spTree>
    <p:extLst>
      <p:ext uri="{BB962C8B-B14F-4D97-AF65-F5344CB8AC3E}">
        <p14:creationId xmlns:p14="http://schemas.microsoft.com/office/powerpoint/2010/main" val="763670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duotone>
              <a:schemeClr val="bg2">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D0486E1-5F7D-B1FC-E007-F8E1A1B09FF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348473"/>
            <a:ext cx="9144000" cy="518569"/>
          </a:xfrm>
          <a:prstGeom prst="rect">
            <a:avLst/>
          </a:prstGeom>
          <a:solidFill>
            <a:schemeClr val="tx1"/>
          </a:solidFill>
          <a:ln>
            <a:solidFill>
              <a:srgbClr val="FF6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 name="Content Placeholder 2">
            <a:extLst>
              <a:ext uri="{FF2B5EF4-FFF2-40B4-BE49-F238E27FC236}">
                <a16:creationId xmlns:a16="http://schemas.microsoft.com/office/drawing/2014/main" id="{74D6FB15-F884-47E9-AE4E-904B433C0401}"/>
              </a:ext>
              <a:ext uri="{C183D7F6-B498-43B3-948B-1728B52AA6E4}">
                <adec:decorative xmlns:adec="http://schemas.microsoft.com/office/drawing/2017/decorative" val="1"/>
              </a:ext>
            </a:extLst>
          </p:cNvPr>
          <p:cNvSpPr txBox="1">
            <a:spLocks noGrp="1" noRot="1" noMove="1" noResize="1" noEditPoints="1" noAdjustHandles="1" noChangeArrowheads="1" noChangeShapeType="1"/>
          </p:cNvSpPr>
          <p:nvPr/>
        </p:nvSpPr>
        <p:spPr>
          <a:xfrm>
            <a:off x="0" y="838590"/>
            <a:ext cx="9144000" cy="4333362"/>
          </a:xfrm>
          <a:prstGeom prst="rect">
            <a:avLst/>
          </a:prstGeom>
          <a:solidFill>
            <a:schemeClr val="bg1"/>
          </a:solidFill>
        </p:spPr>
        <p:txBody>
          <a:bodyPr spcFirstLastPara="1" vert="horz" wrap="square" lIns="324000" tIns="0" rIns="324000" bIns="0" rtlCol="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600"/>
              </a:spcBef>
              <a:spcAft>
                <a:spcPts val="0"/>
              </a:spcAft>
              <a:buClr>
                <a:srgbClr val="FF6900"/>
              </a:buClr>
              <a:buSzPts val="1800"/>
              <a:buFont typeface="Arial" panose="020B0604020202020204" pitchFamily="34" charset="0"/>
              <a:buChar char="▲"/>
              <a:defRPr sz="1800" b="0" i="0" u="none" strike="noStrike" cap="none">
                <a:solidFill>
                  <a:schemeClr val="dk2"/>
                </a:solidFill>
                <a:latin typeface="+mn-lt"/>
                <a:ea typeface="Arial" panose="020B0604020202020204" pitchFamily="34" charset="0"/>
                <a:cs typeface="Arial" panose="020B0604020202020204" pitchFamily="34" charset="0"/>
                <a:sym typeface="Arial"/>
              </a:defRPr>
            </a:lvl1pPr>
            <a:lvl2pPr marL="914400" marR="0" lvl="1"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2pPr>
            <a:lvl3pPr marL="1371600" marR="0" lvl="2"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3pPr>
            <a:lvl4pPr marL="1828800" marR="0" lvl="3"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4pPr>
            <a:lvl5pPr marL="2286000" marR="0" lvl="4"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L="2743200" marR="0" lvl="5"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6pPr>
            <a:lvl7pPr marL="3200400" marR="0" lvl="6"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7pPr>
            <a:lvl8pPr marL="3657600" marR="0" lvl="7"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8pPr>
            <a:lvl9pPr marL="4114800" marR="0" lvl="8"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9pPr>
          </a:lstStyle>
          <a:p>
            <a:pPr marL="342900" lvl="0" indent="-342900">
              <a:buFont typeface="+mj-lt"/>
              <a:buAutoNum type="arabicPeriod"/>
            </a:pPr>
            <a:endParaRPr lang="en-GB" sz="1400">
              <a:solidFill>
                <a:schemeClr val="tx1"/>
              </a:solidFill>
              <a:effectLst/>
              <a:ea typeface="Times New Roman" panose="02020603050405020304" pitchFamily="18" charset="0"/>
            </a:endParaRPr>
          </a:p>
          <a:p>
            <a:pPr marR="0" lvl="0" algn="l" defTabSz="914400" rtl="0" eaLnBrk="1" fontAlgn="auto" latinLnBrk="0" hangingPunct="1">
              <a:lnSpc>
                <a:spcPct val="107000"/>
              </a:lnSpc>
              <a:spcBef>
                <a:spcPts val="600"/>
              </a:spcBef>
              <a:spcAft>
                <a:spcPts val="800"/>
              </a:spcAft>
              <a:buClr>
                <a:srgbClr val="FF6900"/>
              </a:buClr>
              <a:buSzPts val="1800"/>
              <a:buFont typeface="Wingdings" panose="05000000000000000000" pitchFamily="2" charset="2"/>
              <a:buChar char="§"/>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a:p>
            <a:pPr marR="0" lvl="0" algn="l" defTabSz="914400" rtl="0" eaLnBrk="1" fontAlgn="auto" latinLnBrk="0" hangingPunct="1">
              <a:lnSpc>
                <a:spcPct val="107000"/>
              </a:lnSpc>
              <a:spcBef>
                <a:spcPts val="600"/>
              </a:spcBef>
              <a:spcAft>
                <a:spcPts val="800"/>
              </a:spcAft>
              <a:buClr>
                <a:srgbClr val="FF6900"/>
              </a:buClr>
              <a:buSzPts val="1800"/>
              <a:buFont typeface="Wingdings" panose="05000000000000000000" pitchFamily="2" charset="2"/>
              <a:buChar char="§"/>
              <a:tabLst/>
              <a:defRPr/>
            </a:pPr>
            <a:endParaRPr kumimoji="0" lang="en-GB" sz="1200" b="0" i="0" u="none" strike="noStrike" kern="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pic>
        <p:nvPicPr>
          <p:cNvPr id="2" name="Picture 1">
            <a:extLst>
              <a:ext uri="{FF2B5EF4-FFF2-40B4-BE49-F238E27FC236}">
                <a16:creationId xmlns:a16="http://schemas.microsoft.com/office/drawing/2014/main" id="{9B2221E2-42FA-A942-C32E-E21B913A9DD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stretch>
            <a:fillRect/>
          </a:stretch>
        </p:blipFill>
        <p:spPr>
          <a:xfrm>
            <a:off x="225175" y="1485583"/>
            <a:ext cx="8693649" cy="3657917"/>
          </a:xfrm>
          <a:prstGeom prst="rect">
            <a:avLst/>
          </a:prstGeom>
        </p:spPr>
      </p:pic>
      <p:sp>
        <p:nvSpPr>
          <p:cNvPr id="11" name="TextBox 10">
            <a:extLst>
              <a:ext uri="{FF2B5EF4-FFF2-40B4-BE49-F238E27FC236}">
                <a16:creationId xmlns:a16="http://schemas.microsoft.com/office/drawing/2014/main" id="{22764210-F563-3590-3E8B-54B73CCDB521}"/>
              </a:ext>
            </a:extLst>
          </p:cNvPr>
          <p:cNvSpPr txBox="1">
            <a:spLocks noGrp="1" noRot="1" noMove="1" noResize="1" noEditPoints="1" noAdjustHandles="1" noChangeArrowheads="1" noChangeShapeType="1"/>
          </p:cNvSpPr>
          <p:nvPr/>
        </p:nvSpPr>
        <p:spPr>
          <a:xfrm>
            <a:off x="208439" y="376925"/>
            <a:ext cx="6203857" cy="461665"/>
          </a:xfrm>
          <a:prstGeom prst="rect">
            <a:avLst/>
          </a:prstGeom>
          <a:noFill/>
        </p:spPr>
        <p:txBody>
          <a:bodyPr wrap="square">
            <a:spAutoFit/>
          </a:bodyPr>
          <a:lstStyle>
            <a:defPPr marR="0" lvl="0" algn="l" rtl="0">
              <a:lnSpc>
                <a:spcPct val="100000"/>
              </a:lnSpc>
              <a:spcBef>
                <a:spcPts val="0"/>
              </a:spcBef>
              <a:spcAft>
                <a:spcPts val="0"/>
              </a:spcAft>
            </a:defPPr>
            <a:lvl1pPr marL="114300" indent="0">
              <a:buNone/>
              <a:defRPr sz="2400">
                <a:solidFill>
                  <a:schemeClr val="tx1"/>
                </a:solidFill>
                <a:latin typeface="Arial Rounded MT Bold" panose="020F0704030504030204" pitchFamily="34" charset="0"/>
              </a:defRPr>
            </a:lvl1pPr>
          </a:lstStyle>
          <a:p>
            <a:pPr marL="1143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a:solidFill>
                  <a:schemeClr val="bg1"/>
                </a:solidFill>
              </a:rPr>
              <a:t>Custom email signature</a:t>
            </a:r>
            <a:endParaRPr kumimoji="0" lang="en-GB" sz="2400" b="0" i="0" u="none" strike="noStrike" kern="0" cap="none" spc="0" normalizeH="0" baseline="0" noProof="0">
              <a:ln>
                <a:noFill/>
              </a:ln>
              <a:solidFill>
                <a:schemeClr val="bg1"/>
              </a:solidFill>
              <a:effectLst/>
              <a:uLnTx/>
              <a:uFillTx/>
              <a:latin typeface="Arial Rounded MT Bold" panose="020F0704030504030204" pitchFamily="34" charset="0"/>
              <a:cs typeface="Arial"/>
              <a:sym typeface="Arial"/>
            </a:endParaRPr>
          </a:p>
        </p:txBody>
      </p:sp>
      <p:sp>
        <p:nvSpPr>
          <p:cNvPr id="6" name="Text Placeholder 3">
            <a:extLst>
              <a:ext uri="{FF2B5EF4-FFF2-40B4-BE49-F238E27FC236}">
                <a16:creationId xmlns:a16="http://schemas.microsoft.com/office/drawing/2014/main" id="{C08F3700-5EA5-E491-1AEA-7AD6798B5F29}"/>
              </a:ext>
            </a:extLst>
          </p:cNvPr>
          <p:cNvSpPr txBox="1">
            <a:spLocks/>
          </p:cNvSpPr>
          <p:nvPr/>
        </p:nvSpPr>
        <p:spPr>
          <a:xfrm>
            <a:off x="800099" y="1433475"/>
            <a:ext cx="6842633" cy="1190835"/>
          </a:xfrm>
          <a:prstGeom prst="rect">
            <a:avLst/>
          </a:prstGeom>
        </p:spPr>
        <p:txBody>
          <a:bodyPr lIns="91440" tIns="45720" rIns="91440" bIns="45720" anchor="t"/>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Tx/>
              <a:buFont typeface="Wingdings" panose="05000000000000000000" pitchFamily="2" charset="2"/>
              <a:buChar char="§"/>
            </a:pPr>
            <a:r>
              <a:rPr lang="en-GB" sz="1400" dirty="0">
                <a:latin typeface="Arial"/>
                <a:cs typeface="Arial"/>
              </a:rPr>
              <a:t>Add the AiG Month 2026 ‘button’ to your email signature. The button contains a hyperlink to the new Analysis in Government Month hub on the Analysis Function website</a:t>
            </a:r>
          </a:p>
          <a:p>
            <a:pPr>
              <a:buClrTx/>
              <a:buFont typeface="Wingdings" panose="05000000000000000000" pitchFamily="2" charset="2"/>
              <a:buChar char="§"/>
            </a:pPr>
            <a:r>
              <a:rPr lang="en-GB" sz="1400">
                <a:latin typeface="Arial"/>
                <a:cs typeface="Arial"/>
              </a:rPr>
              <a:t>Remember to refer to the latest guidance on </a:t>
            </a:r>
            <a:r>
              <a:rPr lang="en-GB" sz="1400">
                <a:hlinkClick r:id="rId5"/>
              </a:rPr>
              <a:t>Understanding accessibility requirements for public sector bodies - GOV.UK (www.gov.uk)</a:t>
            </a:r>
            <a:endParaRPr lang="en-GB" sz="1400"/>
          </a:p>
        </p:txBody>
      </p:sp>
      <p:sp>
        <p:nvSpPr>
          <p:cNvPr id="7" name="Arrow: Right 6">
            <a:extLst>
              <a:ext uri="{FF2B5EF4-FFF2-40B4-BE49-F238E27FC236}">
                <a16:creationId xmlns:a16="http://schemas.microsoft.com/office/drawing/2014/main" id="{C7FD45EA-AC77-15E0-0094-5B1DBC8FAA22}"/>
              </a:ext>
            </a:extLst>
          </p:cNvPr>
          <p:cNvSpPr>
            <a:spLocks noGrp="1" noRot="1" noMove="1" noResize="1" noEditPoints="1" noAdjustHandles="1" noChangeArrowheads="1" noChangeShapeType="1"/>
          </p:cNvSpPr>
          <p:nvPr/>
        </p:nvSpPr>
        <p:spPr>
          <a:xfrm>
            <a:off x="800099" y="3119823"/>
            <a:ext cx="3005604" cy="540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Arial Rounded MT Bold" panose="020F0704030504030204" pitchFamily="34" charset="0"/>
              </a:rPr>
              <a:t>Select, Copy and Paste</a:t>
            </a:r>
          </a:p>
        </p:txBody>
      </p:sp>
      <p:pic>
        <p:nvPicPr>
          <p:cNvPr id="9" name="Picture 8">
            <a:hlinkClick r:id="rId6"/>
            <a:extLst>
              <a:ext uri="{FF2B5EF4-FFF2-40B4-BE49-F238E27FC236}">
                <a16:creationId xmlns:a16="http://schemas.microsoft.com/office/drawing/2014/main" id="{74D6584D-54E3-8266-E5C1-1F479BD1B2A7}"/>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4061001" y="2849822"/>
            <a:ext cx="1050810" cy="1080000"/>
          </a:xfrm>
          <a:prstGeom prst="rect">
            <a:avLst/>
          </a:prstGeom>
        </p:spPr>
      </p:pic>
      <p:pic>
        <p:nvPicPr>
          <p:cNvPr id="12" name="Picture 11">
            <a:extLst>
              <a:ext uri="{FF2B5EF4-FFF2-40B4-BE49-F238E27FC236}">
                <a16:creationId xmlns:a16="http://schemas.microsoft.com/office/drawing/2014/main" id="{EE5C6B6D-B411-02FF-1D7E-545C68A78A9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8" cstate="screen">
            <a:extLst>
              <a:ext uri="{28A0092B-C50C-407E-A947-70E740481C1C}">
                <a14:useLocalDpi xmlns:a14="http://schemas.microsoft.com/office/drawing/2010/main"/>
              </a:ext>
            </a:extLst>
          </a:blip>
          <a:srcRect/>
          <a:stretch/>
        </p:blipFill>
        <p:spPr>
          <a:xfrm>
            <a:off x="8132831" y="157757"/>
            <a:ext cx="875675" cy="900000"/>
          </a:xfrm>
          <a:prstGeom prst="rect">
            <a:avLst/>
          </a:prstGeom>
        </p:spPr>
      </p:pic>
    </p:spTree>
    <p:extLst>
      <p:ext uri="{BB962C8B-B14F-4D97-AF65-F5344CB8AC3E}">
        <p14:creationId xmlns:p14="http://schemas.microsoft.com/office/powerpoint/2010/main" val="37797610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a:extLst>
            <a:ext uri="{FF2B5EF4-FFF2-40B4-BE49-F238E27FC236}">
              <a16:creationId xmlns:a16="http://schemas.microsoft.com/office/drawing/2014/main" id="{90949C02-CB09-31B5-3147-6499AFBC2D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B4974A-1383-D99E-D5D8-8C7F68913FCD}"/>
              </a:ext>
            </a:extLst>
          </p:cNvPr>
          <p:cNvSpPr>
            <a:spLocks noGrp="1" noRot="1" noMove="1" noResize="1" noEditPoints="1" noAdjustHandles="1" noChangeArrowheads="1" noChangeShapeType="1"/>
          </p:cNvSpPr>
          <p:nvPr>
            <p:ph type="ctrTitle"/>
          </p:nvPr>
        </p:nvSpPr>
        <p:spPr>
          <a:xfrm>
            <a:off x="457199" y="1662100"/>
            <a:ext cx="3938067" cy="2359200"/>
          </a:xfrm>
        </p:spPr>
        <p:txBody>
          <a:bodyPr/>
          <a:lstStyle/>
          <a:p>
            <a:r>
              <a:rPr lang="en-GB" sz="3200">
                <a:solidFill>
                  <a:schemeClr val="bg1"/>
                </a:solidFill>
                <a:latin typeface="Arial Rounded MT Bold" panose="020F0704030504030204" pitchFamily="34" charset="0"/>
              </a:rPr>
              <a:t>AiG Month Teams backgrounds</a:t>
            </a:r>
          </a:p>
        </p:txBody>
      </p:sp>
      <p:pic>
        <p:nvPicPr>
          <p:cNvPr id="4" name="Picture 3">
            <a:extLst>
              <a:ext uri="{FF2B5EF4-FFF2-40B4-BE49-F238E27FC236}">
                <a16:creationId xmlns:a16="http://schemas.microsoft.com/office/drawing/2014/main" id="{6F57CDD4-8CCB-D3AD-DBFE-B8B27124F91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199" y="582100"/>
            <a:ext cx="1067799" cy="1080000"/>
          </a:xfrm>
          <a:prstGeom prst="rect">
            <a:avLst/>
          </a:prstGeom>
        </p:spPr>
      </p:pic>
    </p:spTree>
    <p:extLst>
      <p:ext uri="{BB962C8B-B14F-4D97-AF65-F5344CB8AC3E}">
        <p14:creationId xmlns:p14="http://schemas.microsoft.com/office/powerpoint/2010/main" val="11352386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AF0F2B-3A79-802F-DE10-5AF9B9873CC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354" y="0"/>
            <a:ext cx="9141292" cy="5143500"/>
          </a:xfrm>
          <a:prstGeom prst="rect">
            <a:avLst/>
          </a:prstGeom>
        </p:spPr>
      </p:pic>
    </p:spTree>
    <p:extLst>
      <p:ext uri="{BB962C8B-B14F-4D97-AF65-F5344CB8AC3E}">
        <p14:creationId xmlns:p14="http://schemas.microsoft.com/office/powerpoint/2010/main" val="19686289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97E7075-9AF8-EBF0-9B49-C42CAD91B32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354" y="0"/>
            <a:ext cx="9141292" cy="5143500"/>
          </a:xfrm>
          <a:prstGeom prst="rect">
            <a:avLst/>
          </a:prstGeom>
          <a:solidFill>
            <a:schemeClr val="bg1"/>
          </a:solidFill>
        </p:spPr>
      </p:pic>
    </p:spTree>
    <p:extLst>
      <p:ext uri="{BB962C8B-B14F-4D97-AF65-F5344CB8AC3E}">
        <p14:creationId xmlns:p14="http://schemas.microsoft.com/office/powerpoint/2010/main" val="18949768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0C4B01-9AFF-3094-7665-856E9166970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9144000" cy="5143502"/>
          </a:xfrm>
          <a:prstGeom prst="rect">
            <a:avLst/>
          </a:prstGeom>
        </p:spPr>
      </p:pic>
    </p:spTree>
    <p:extLst>
      <p:ext uri="{BB962C8B-B14F-4D97-AF65-F5344CB8AC3E}">
        <p14:creationId xmlns:p14="http://schemas.microsoft.com/office/powerpoint/2010/main" val="31127296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E42EEA7-80A0-B9EE-19AD-08BD210A44F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354" y="0"/>
            <a:ext cx="9141292" cy="5143500"/>
          </a:xfrm>
          <a:prstGeom prst="rect">
            <a:avLst/>
          </a:prstGeom>
        </p:spPr>
      </p:pic>
    </p:spTree>
    <p:extLst>
      <p:ext uri="{BB962C8B-B14F-4D97-AF65-F5344CB8AC3E}">
        <p14:creationId xmlns:p14="http://schemas.microsoft.com/office/powerpoint/2010/main" val="39252112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381904-2F12-5EA6-7B78-46CE04F4D3B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354" y="0"/>
            <a:ext cx="9141292" cy="5143500"/>
          </a:xfrm>
          <a:prstGeom prst="rect">
            <a:avLst/>
          </a:prstGeom>
        </p:spPr>
      </p:pic>
    </p:spTree>
    <p:extLst>
      <p:ext uri="{BB962C8B-B14F-4D97-AF65-F5344CB8AC3E}">
        <p14:creationId xmlns:p14="http://schemas.microsoft.com/office/powerpoint/2010/main" val="6664531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817C8C-E786-23A0-0BA7-412FEF4D7A3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354" y="0"/>
            <a:ext cx="9141292" cy="5143500"/>
          </a:xfrm>
          <a:prstGeom prst="rect">
            <a:avLst/>
          </a:prstGeom>
        </p:spPr>
      </p:pic>
    </p:spTree>
    <p:extLst>
      <p:ext uri="{BB962C8B-B14F-4D97-AF65-F5344CB8AC3E}">
        <p14:creationId xmlns:p14="http://schemas.microsoft.com/office/powerpoint/2010/main" val="14865284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E4D17E-6067-680D-966A-EADDD9446F2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354" y="0"/>
            <a:ext cx="9141292" cy="5143500"/>
          </a:xfrm>
          <a:prstGeom prst="rect">
            <a:avLst/>
          </a:prstGeom>
        </p:spPr>
      </p:pic>
    </p:spTree>
    <p:extLst>
      <p:ext uri="{BB962C8B-B14F-4D97-AF65-F5344CB8AC3E}">
        <p14:creationId xmlns:p14="http://schemas.microsoft.com/office/powerpoint/2010/main" val="41572516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4A20DA-9169-7C6A-7E92-67FF8F49A94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354" y="0"/>
            <a:ext cx="9141292" cy="5143500"/>
          </a:xfrm>
          <a:prstGeom prst="rect">
            <a:avLst/>
          </a:prstGeom>
        </p:spPr>
      </p:pic>
    </p:spTree>
    <p:extLst>
      <p:ext uri="{BB962C8B-B14F-4D97-AF65-F5344CB8AC3E}">
        <p14:creationId xmlns:p14="http://schemas.microsoft.com/office/powerpoint/2010/main" val="9435179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B035D-77C3-95F6-55A8-C86170F78639}"/>
              </a:ext>
            </a:extLst>
          </p:cNvPr>
          <p:cNvSpPr>
            <a:spLocks noGrp="1"/>
          </p:cNvSpPr>
          <p:nvPr>
            <p:ph type="ctrTitle"/>
          </p:nvPr>
        </p:nvSpPr>
        <p:spPr>
          <a:xfrm>
            <a:off x="457199" y="1574946"/>
            <a:ext cx="3938067" cy="2899200"/>
          </a:xfrm>
        </p:spPr>
        <p:txBody>
          <a:bodyPr/>
          <a:lstStyle/>
          <a:p>
            <a:r>
              <a:rPr lang="en-GB" sz="3200">
                <a:solidFill>
                  <a:schemeClr val="bg1"/>
                </a:solidFill>
                <a:latin typeface="Arial Rounded MT Bold" panose="020F0704030504030204" pitchFamily="34" charset="0"/>
              </a:rPr>
              <a:t>About Analysis in Government (AiG) Month 2026</a:t>
            </a:r>
          </a:p>
        </p:txBody>
      </p:sp>
      <p:pic>
        <p:nvPicPr>
          <p:cNvPr id="4" name="Picture 3">
            <a:extLst>
              <a:ext uri="{FF2B5EF4-FFF2-40B4-BE49-F238E27FC236}">
                <a16:creationId xmlns:a16="http://schemas.microsoft.com/office/drawing/2014/main" id="{EBBEE4F9-9A27-0900-EAC9-BE9E51CC7E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199" y="582100"/>
            <a:ext cx="1067799" cy="1080000"/>
          </a:xfrm>
          <a:prstGeom prst="rect">
            <a:avLst/>
          </a:prstGeom>
        </p:spPr>
      </p:pic>
    </p:spTree>
    <p:extLst>
      <p:ext uri="{BB962C8B-B14F-4D97-AF65-F5344CB8AC3E}">
        <p14:creationId xmlns:p14="http://schemas.microsoft.com/office/powerpoint/2010/main" val="35904149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523111-F547-2F4C-2098-38C98DC6E68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354" y="0"/>
            <a:ext cx="9141292" cy="5143500"/>
          </a:xfrm>
          <a:prstGeom prst="rect">
            <a:avLst/>
          </a:prstGeom>
        </p:spPr>
      </p:pic>
    </p:spTree>
    <p:extLst>
      <p:ext uri="{BB962C8B-B14F-4D97-AF65-F5344CB8AC3E}">
        <p14:creationId xmlns:p14="http://schemas.microsoft.com/office/powerpoint/2010/main" val="7755629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C522E0-EB93-6039-E72A-03561BE824B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354" y="0"/>
            <a:ext cx="9141292" cy="5143500"/>
          </a:xfrm>
          <a:prstGeom prst="rect">
            <a:avLst/>
          </a:prstGeom>
        </p:spPr>
      </p:pic>
    </p:spTree>
    <p:extLst>
      <p:ext uri="{BB962C8B-B14F-4D97-AF65-F5344CB8AC3E}">
        <p14:creationId xmlns:p14="http://schemas.microsoft.com/office/powerpoint/2010/main" val="9926844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750D83-A881-4E50-6874-C9A8A36EF7C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354" y="0"/>
            <a:ext cx="9141292" cy="5143500"/>
          </a:xfrm>
          <a:prstGeom prst="rect">
            <a:avLst/>
          </a:prstGeom>
        </p:spPr>
      </p:pic>
    </p:spTree>
    <p:extLst>
      <p:ext uri="{BB962C8B-B14F-4D97-AF65-F5344CB8AC3E}">
        <p14:creationId xmlns:p14="http://schemas.microsoft.com/office/powerpoint/2010/main" val="28501219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duotone>
              <a:schemeClr val="bg2">
                <a:shade val="45000"/>
                <a:satMod val="135000"/>
              </a:schemeClr>
              <a:prstClr val="white"/>
            </a:duotone>
          </a:blip>
          <a:srcRect/>
          <a:stretch>
            <a:fillRect/>
          </a:stretch>
        </a:blipFill>
        <a:effectLst/>
      </p:bgPr>
    </p:bg>
    <p:spTree>
      <p:nvGrpSpPr>
        <p:cNvPr id="1" name="">
          <a:extLst>
            <a:ext uri="{FF2B5EF4-FFF2-40B4-BE49-F238E27FC236}">
              <a16:creationId xmlns:a16="http://schemas.microsoft.com/office/drawing/2014/main" id="{AB46CDBC-3AC3-A83D-2A78-E812F78CFFBC}"/>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0FED6023-B045-A3F0-BE64-28E537EF4A15}"/>
              </a:ext>
              <a:ext uri="{C183D7F6-B498-43B3-948B-1728B52AA6E4}">
                <adec:decorative xmlns:adec="http://schemas.microsoft.com/office/drawing/2017/decorative" val="1"/>
              </a:ext>
            </a:extLst>
          </p:cNvPr>
          <p:cNvSpPr txBox="1">
            <a:spLocks noGrp="1" noRot="1" noMove="1" noResize="1" noEditPoints="1" noAdjustHandles="1" noChangeArrowheads="1" noChangeShapeType="1"/>
          </p:cNvSpPr>
          <p:nvPr/>
        </p:nvSpPr>
        <p:spPr>
          <a:xfrm>
            <a:off x="0" y="823501"/>
            <a:ext cx="9144000" cy="3510001"/>
          </a:xfrm>
          <a:prstGeom prst="rect">
            <a:avLst/>
          </a:prstGeom>
          <a:solidFill>
            <a:schemeClr val="bg1"/>
          </a:solidFill>
        </p:spPr>
        <p:txBody>
          <a:bodyPr spcFirstLastPara="1" vert="horz" wrap="square" lIns="324000" tIns="0" rIns="324000" bIns="0" rtlCol="0"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600"/>
              </a:spcBef>
              <a:spcAft>
                <a:spcPts val="0"/>
              </a:spcAft>
              <a:buClr>
                <a:srgbClr val="FF6900"/>
              </a:buClr>
              <a:buSzPts val="1800"/>
              <a:buFont typeface="Arial" panose="020B0604020202020204" pitchFamily="34" charset="0"/>
              <a:buChar char="▲"/>
              <a:defRPr sz="1800" b="0" i="0" u="none" strike="noStrike" cap="none">
                <a:solidFill>
                  <a:schemeClr val="dk2"/>
                </a:solidFill>
                <a:latin typeface="+mn-lt"/>
                <a:ea typeface="Arial" panose="020B0604020202020204" pitchFamily="34" charset="0"/>
                <a:cs typeface="Arial" panose="020B0604020202020204" pitchFamily="34" charset="0"/>
                <a:sym typeface="Arial"/>
              </a:defRPr>
            </a:lvl1pPr>
            <a:lvl2pPr marL="914400" marR="0" lvl="1"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2pPr>
            <a:lvl3pPr marL="1371600" marR="0" lvl="2"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3pPr>
            <a:lvl4pPr marL="1828800" marR="0" lvl="3"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4pPr>
            <a:lvl5pPr marL="2286000" marR="0" lvl="4"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L="2743200" marR="0" lvl="5"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6pPr>
            <a:lvl7pPr marL="3200400" marR="0" lvl="6"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7pPr>
            <a:lvl8pPr marL="3657600" marR="0" lvl="7"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8pPr>
            <a:lvl9pPr marL="4114800" marR="0" lvl="8"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9pPr>
          </a:lstStyle>
          <a:p>
            <a:pPr marL="457178" indent="-342884" defTabSz="914355">
              <a:lnSpc>
                <a:spcPct val="107000"/>
              </a:lnSpc>
              <a:spcBef>
                <a:spcPts val="0"/>
              </a:spcBef>
              <a:buFont typeface="Wingdings" panose="05000000000000000000" pitchFamily="2" charset="2"/>
              <a:buChar char="§"/>
              <a:defRPr/>
            </a:pPr>
            <a:endParaRPr lang="en-GB" sz="1400">
              <a:solidFill>
                <a:prstClr val="black"/>
              </a:solidFill>
              <a:latin typeface="Arial" panose="020B0604020202020204" pitchFamily="34" charset="0"/>
              <a:ea typeface="Times New Roman" panose="02020603050405020304" pitchFamily="18" charset="0"/>
            </a:endParaRPr>
          </a:p>
        </p:txBody>
      </p:sp>
      <p:grpSp>
        <p:nvGrpSpPr>
          <p:cNvPr id="12" name="Group 11">
            <a:extLst>
              <a:ext uri="{FF2B5EF4-FFF2-40B4-BE49-F238E27FC236}">
                <a16:creationId xmlns:a16="http://schemas.microsoft.com/office/drawing/2014/main" id="{FC8CA5FD-DC5F-E92F-79EE-97F01FD1DB2F}"/>
              </a:ext>
              <a:ext uri="{C183D7F6-B498-43B3-948B-1728B52AA6E4}">
                <adec:decorative xmlns:adec="http://schemas.microsoft.com/office/drawing/2017/decorative" val="1"/>
              </a:ext>
            </a:extLst>
          </p:cNvPr>
          <p:cNvGrpSpPr>
            <a:grpSpLocks noGrp="1" noUngrp="1" noRot="1" noMove="1" noResize="1"/>
          </p:cNvGrpSpPr>
          <p:nvPr/>
        </p:nvGrpSpPr>
        <p:grpSpPr>
          <a:xfrm>
            <a:off x="286274" y="998514"/>
            <a:ext cx="8175566" cy="3178049"/>
            <a:chOff x="381700" y="1384598"/>
            <a:chExt cx="10900754" cy="4237399"/>
          </a:xfrm>
        </p:grpSpPr>
        <p:sp>
          <p:nvSpPr>
            <p:cNvPr id="3" name="TextBox 2">
              <a:extLst>
                <a:ext uri="{FF2B5EF4-FFF2-40B4-BE49-F238E27FC236}">
                  <a16:creationId xmlns:a16="http://schemas.microsoft.com/office/drawing/2014/main" id="{A5E40BB3-8ACD-7746-ECB3-5C8D24DE1DAD}"/>
                </a:ext>
              </a:extLst>
            </p:cNvPr>
            <p:cNvSpPr txBox="1">
              <a:spLocks noGrp="1" noRot="1" noMove="1" noResize="1" noEditPoints="1" noAdjustHandles="1" noChangeArrowheads="1" noChangeShapeType="1"/>
            </p:cNvSpPr>
            <p:nvPr/>
          </p:nvSpPr>
          <p:spPr>
            <a:xfrm>
              <a:off x="381700" y="1384598"/>
              <a:ext cx="5220000" cy="4237399"/>
            </a:xfrm>
            <a:prstGeom prst="rect">
              <a:avLst/>
            </a:prstGeom>
            <a:noFill/>
          </p:spPr>
          <p:txBody>
            <a:bodyPr wrap="square" rtlCol="0" anchor="ctr">
              <a:spAutoFit/>
            </a:bodyPr>
            <a:lstStyle/>
            <a:p>
              <a:pPr marL="457178" indent="-342884" defTabSz="914355">
                <a:lnSpc>
                  <a:spcPct val="107000"/>
                </a:lnSpc>
                <a:buClr>
                  <a:srgbClr val="FF6900"/>
                </a:buClr>
                <a:buSzPct val="100000"/>
                <a:buFont typeface="Wingdings" panose="05000000000000000000" pitchFamily="2" charset="2"/>
                <a:buChar char="§"/>
                <a:defRPr/>
              </a:pPr>
              <a:r>
                <a:rPr lang="en-GB" sz="1200" b="1">
                  <a:solidFill>
                    <a:prstClr val="black"/>
                  </a:solidFill>
                  <a:latin typeface="Arial" panose="020B0604020202020204" pitchFamily="34" charset="0"/>
                  <a:ea typeface="Times New Roman" panose="02020603050405020304" pitchFamily="18" charset="0"/>
                  <a:hlinkClick r:id="rId4"/>
                </a:rPr>
                <a:t>Analysis in Government Month</a:t>
              </a:r>
              <a:r>
                <a:rPr lang="en-GB" sz="1200">
                  <a:solidFill>
                    <a:prstClr val="black"/>
                  </a:solidFill>
                  <a:latin typeface="Arial" panose="020B0604020202020204" pitchFamily="34" charset="0"/>
                  <a:ea typeface="Times New Roman" panose="02020603050405020304" pitchFamily="18" charset="0"/>
                </a:rPr>
                <a:t> is the UK’s largest learning and development event for government analysts and takes place every May. </a:t>
              </a:r>
            </a:p>
            <a:p>
              <a:pPr marL="114294" defTabSz="914355">
                <a:lnSpc>
                  <a:spcPct val="107000"/>
                </a:lnSpc>
                <a:buClr>
                  <a:srgbClr val="FF6900"/>
                </a:buClr>
                <a:buSzPts val="1800"/>
                <a:defRPr/>
              </a:pPr>
              <a:endParaRPr lang="en-GB" sz="675">
                <a:solidFill>
                  <a:prstClr val="black"/>
                </a:solidFill>
                <a:latin typeface="Arial" panose="020B0604020202020204" pitchFamily="34" charset="0"/>
                <a:ea typeface="Times New Roman" panose="02020603050405020304" pitchFamily="18" charset="0"/>
              </a:endParaRPr>
            </a:p>
            <a:p>
              <a:pPr marL="457178" indent="-342884" defTabSz="914355">
                <a:lnSpc>
                  <a:spcPct val="107000"/>
                </a:lnSpc>
                <a:buClr>
                  <a:srgbClr val="FF6900"/>
                </a:buClr>
                <a:buSzPct val="100000"/>
                <a:buFont typeface="Wingdings" panose="05000000000000000000" pitchFamily="2" charset="2"/>
                <a:buChar char="§"/>
                <a:defRPr/>
              </a:pPr>
              <a:r>
                <a:rPr lang="en-GB" sz="1200">
                  <a:solidFill>
                    <a:prstClr val="black"/>
                  </a:solidFill>
                  <a:latin typeface="Arial" panose="020B0604020202020204" pitchFamily="34" charset="0"/>
                  <a:ea typeface="Times New Roman" panose="02020603050405020304" pitchFamily="18" charset="0"/>
                </a:rPr>
                <a:t>AiG Month is first and foremost a learning event, featuring live events, L&amp;D resources, blogs, interactive activities, and much more going on throughout May.  </a:t>
              </a:r>
            </a:p>
            <a:p>
              <a:pPr marL="457178" indent="-342884" defTabSz="914355">
                <a:lnSpc>
                  <a:spcPct val="107000"/>
                </a:lnSpc>
                <a:buClr>
                  <a:srgbClr val="FF6900"/>
                </a:buClr>
                <a:buSzPct val="100000"/>
                <a:buFont typeface="Wingdings" panose="05000000000000000000" pitchFamily="2" charset="2"/>
                <a:buChar char="§"/>
                <a:defRPr/>
              </a:pPr>
              <a:endParaRPr lang="en-GB" sz="675">
                <a:solidFill>
                  <a:prstClr val="black"/>
                </a:solidFill>
                <a:latin typeface="Arial" panose="020B0604020202020204" pitchFamily="34" charset="0"/>
                <a:ea typeface="Times New Roman" panose="02020603050405020304" pitchFamily="18" charset="0"/>
              </a:endParaRPr>
            </a:p>
            <a:p>
              <a:pPr marL="457178" indent="-342884" defTabSz="914355">
                <a:lnSpc>
                  <a:spcPct val="107000"/>
                </a:lnSpc>
                <a:buClr>
                  <a:srgbClr val="FF6900"/>
                </a:buClr>
                <a:buSzPct val="100000"/>
                <a:buFont typeface="Wingdings" panose="05000000000000000000" pitchFamily="2" charset="2"/>
                <a:buChar char="§"/>
                <a:defRPr/>
              </a:pPr>
              <a:r>
                <a:rPr lang="en-GB" sz="1200">
                  <a:solidFill>
                    <a:prstClr val="black"/>
                  </a:solidFill>
                  <a:latin typeface="Arial" panose="020B0604020202020204" pitchFamily="34" charset="0"/>
                  <a:ea typeface="Times New Roman" panose="02020603050405020304" pitchFamily="18" charset="0"/>
                </a:rPr>
                <a:t>Whilst content is designed with government analysts in mind, everyone interested in sharing or developing their analysis skills is welcome to join in with AiG Month.</a:t>
              </a:r>
            </a:p>
            <a:p>
              <a:pPr marL="457178" indent="-342884" defTabSz="914355">
                <a:lnSpc>
                  <a:spcPct val="107000"/>
                </a:lnSpc>
                <a:buClr>
                  <a:srgbClr val="FF6900"/>
                </a:buClr>
                <a:buSzPct val="100000"/>
                <a:buFont typeface="Wingdings" panose="05000000000000000000" pitchFamily="2" charset="2"/>
                <a:buChar char="§"/>
                <a:defRPr/>
              </a:pPr>
              <a:endParaRPr lang="en-GB" sz="675">
                <a:solidFill>
                  <a:prstClr val="black"/>
                </a:solidFill>
                <a:latin typeface="Arial" panose="020B0604020202020204" pitchFamily="34" charset="0"/>
                <a:ea typeface="Times New Roman" panose="02020603050405020304" pitchFamily="18" charset="0"/>
              </a:endParaRPr>
            </a:p>
            <a:p>
              <a:pPr marL="457178" indent="-342884" defTabSz="914355">
                <a:lnSpc>
                  <a:spcPct val="107000"/>
                </a:lnSpc>
                <a:buClr>
                  <a:srgbClr val="FF6900"/>
                </a:buClr>
                <a:buSzPct val="100000"/>
                <a:buFont typeface="Wingdings" panose="05000000000000000000" pitchFamily="2" charset="2"/>
                <a:buChar char="§"/>
                <a:defRPr/>
              </a:pPr>
              <a:r>
                <a:rPr lang="en-GB" sz="1200">
                  <a:solidFill>
                    <a:prstClr val="black"/>
                  </a:solidFill>
                  <a:latin typeface="Arial" panose="020B0604020202020204" pitchFamily="34" charset="0"/>
                  <a:ea typeface="Times New Roman" panose="02020603050405020304" pitchFamily="18" charset="0"/>
                </a:rPr>
                <a:t>All our live events are virtual, meaning everyone can dial in no matter where they’re based.  </a:t>
              </a:r>
              <a:endParaRPr lang="en-GB" sz="1200">
                <a:ea typeface="+mn-ea"/>
              </a:endParaRPr>
            </a:p>
          </p:txBody>
        </p:sp>
        <p:sp>
          <p:nvSpPr>
            <p:cNvPr id="5" name="TextBox 4">
              <a:extLst>
                <a:ext uri="{FF2B5EF4-FFF2-40B4-BE49-F238E27FC236}">
                  <a16:creationId xmlns:a16="http://schemas.microsoft.com/office/drawing/2014/main" id="{BD469C0C-8DAF-926C-A961-F4F58B941013}"/>
                </a:ext>
              </a:extLst>
            </p:cNvPr>
            <p:cNvSpPr txBox="1">
              <a:spLocks noGrp="1" noRot="1" noMove="1" noResize="1" noEditPoints="1" noAdjustHandles="1" noChangeArrowheads="1" noChangeShapeType="1"/>
            </p:cNvSpPr>
            <p:nvPr/>
          </p:nvSpPr>
          <p:spPr>
            <a:xfrm>
              <a:off x="5522454" y="1474247"/>
              <a:ext cx="5760000" cy="4089240"/>
            </a:xfrm>
            <a:prstGeom prst="rect">
              <a:avLst/>
            </a:prstGeom>
            <a:noFill/>
          </p:spPr>
          <p:txBody>
            <a:bodyPr wrap="square" lIns="91440" tIns="45720" rIns="91440" bIns="45720" rtlCol="0" anchor="t">
              <a:spAutoFit/>
            </a:bodyPr>
            <a:lstStyle/>
            <a:p>
              <a:pPr marL="456565" indent="-342265" defTabSz="914355">
                <a:lnSpc>
                  <a:spcPct val="107000"/>
                </a:lnSpc>
                <a:buClr>
                  <a:srgbClr val="FF6900"/>
                </a:buClr>
                <a:buSzPct val="100000"/>
                <a:buFont typeface="Wingdings" panose="05000000000000000000" pitchFamily="2" charset="2"/>
                <a:buChar char="§"/>
                <a:defRPr/>
              </a:pPr>
              <a:r>
                <a:rPr lang="en-GB" sz="1200" dirty="0">
                  <a:solidFill>
                    <a:prstClr val="black"/>
                  </a:solidFill>
                  <a:ea typeface="Times New Roman" panose="02020603050405020304" pitchFamily="18" charset="0"/>
                </a:rPr>
                <a:t>Events take place throughout May on Tuesdays, Wednesdays and Thursdays, starting at 10, 12, and 2, so you’ll always know when to tune in.  </a:t>
              </a:r>
              <a:endParaRPr lang="en-US" dirty="0">
                <a:solidFill>
                  <a:prstClr val="black"/>
                </a:solidFill>
              </a:endParaRPr>
            </a:p>
            <a:p>
              <a:pPr marL="457178" indent="-342884" defTabSz="914355">
                <a:lnSpc>
                  <a:spcPct val="107000"/>
                </a:lnSpc>
                <a:buClr>
                  <a:srgbClr val="FF6900"/>
                </a:buClr>
                <a:buSzPct val="100000"/>
                <a:buFont typeface="Wingdings" panose="05000000000000000000" pitchFamily="2" charset="2"/>
                <a:buChar char="§"/>
                <a:defRPr/>
              </a:pPr>
              <a:endParaRPr lang="en-GB" sz="675">
                <a:solidFill>
                  <a:prstClr val="black"/>
                </a:solidFill>
                <a:latin typeface="Arial" panose="020B0604020202020204" pitchFamily="34" charset="0"/>
                <a:ea typeface="Times New Roman" panose="02020603050405020304" pitchFamily="18" charset="0"/>
              </a:endParaRPr>
            </a:p>
            <a:p>
              <a:pPr marL="456565" indent="-342265" defTabSz="914355">
                <a:lnSpc>
                  <a:spcPct val="107000"/>
                </a:lnSpc>
                <a:buClr>
                  <a:srgbClr val="FF6900"/>
                </a:buClr>
                <a:buSzPct val="100000"/>
                <a:buFont typeface="Wingdings" panose="05000000000000000000" pitchFamily="2" charset="2"/>
                <a:buChar char="§"/>
                <a:defRPr/>
              </a:pPr>
              <a:r>
                <a:rPr lang="en-GB" sz="1200">
                  <a:solidFill>
                    <a:prstClr val="black"/>
                  </a:solidFill>
                  <a:ea typeface="Times New Roman" panose="02020603050405020304" pitchFamily="18" charset="0"/>
                </a:rPr>
                <a:t>Hundreds of colleagues from different government departments and professions, academia, and the private sector have already presented engaging and educational events to thousands of attendees at AiG Month. Why not join them by expressing an interest in delivering a session this year? </a:t>
              </a:r>
            </a:p>
            <a:p>
              <a:pPr marL="457178" indent="-342884" defTabSz="914355">
                <a:lnSpc>
                  <a:spcPct val="107000"/>
                </a:lnSpc>
                <a:buClr>
                  <a:srgbClr val="FF6900"/>
                </a:buClr>
                <a:buSzPct val="100000"/>
                <a:buFont typeface="Wingdings" panose="05000000000000000000" pitchFamily="2" charset="2"/>
                <a:buChar char="§"/>
                <a:defRPr/>
              </a:pPr>
              <a:endParaRPr lang="en-GB" sz="675">
                <a:solidFill>
                  <a:prstClr val="black"/>
                </a:solidFill>
                <a:latin typeface="Arial" panose="020B0604020202020204" pitchFamily="34" charset="0"/>
                <a:ea typeface="Times New Roman" panose="02020603050405020304" pitchFamily="18" charset="0"/>
              </a:endParaRPr>
            </a:p>
            <a:p>
              <a:pPr marL="456565" indent="-342265" defTabSz="914355">
                <a:lnSpc>
                  <a:spcPct val="107000"/>
                </a:lnSpc>
                <a:buClr>
                  <a:srgbClr val="FF6900"/>
                </a:buClr>
                <a:buSzPct val="100000"/>
                <a:buFont typeface="Wingdings" panose="05000000000000000000" pitchFamily="2" charset="2"/>
                <a:buChar char="§"/>
                <a:defRPr/>
              </a:pPr>
              <a:r>
                <a:rPr lang="en-GB" sz="1200">
                  <a:solidFill>
                    <a:prstClr val="black"/>
                  </a:solidFill>
                  <a:ea typeface="Times New Roman" panose="02020603050405020304" pitchFamily="18" charset="0"/>
                </a:rPr>
                <a:t>All activities and content will be listed on the </a:t>
              </a:r>
              <a:r>
                <a:rPr lang="en-GB" sz="1200" dirty="0">
                  <a:ea typeface="+mn-ea"/>
                  <a:hlinkClick r:id="rId4"/>
                </a:rPr>
                <a:t>AiG Month Hub</a:t>
              </a:r>
              <a:r>
                <a:rPr lang="en-GB" sz="1200">
                  <a:ea typeface="+mn-ea"/>
                </a:rPr>
                <a:t> but make sure to also sign up to our </a:t>
              </a:r>
              <a:r>
                <a:rPr lang="en-GB" sz="1200" dirty="0">
                  <a:ea typeface="+mn-ea"/>
                  <a:hlinkClick r:id="rId5"/>
                </a:rPr>
                <a:t>monthly newsletter</a:t>
              </a:r>
              <a:r>
                <a:rPr lang="en-GB" sz="1200">
                  <a:ea typeface="+mn-ea"/>
                </a:rPr>
                <a:t>, </a:t>
              </a:r>
              <a:r>
                <a:rPr lang="en-GB" sz="1200" dirty="0">
                  <a:ea typeface="+mn-ea"/>
                  <a:hlinkClick r:id="rId6"/>
                </a:rPr>
                <a:t>LinkedIn</a:t>
              </a:r>
              <a:r>
                <a:rPr lang="en-GB" sz="1200">
                  <a:ea typeface="+mn-ea"/>
                </a:rPr>
                <a:t>, and </a:t>
              </a:r>
              <a:r>
                <a:rPr lang="en-GB" sz="1200" dirty="0">
                  <a:ea typeface="+mn-ea"/>
                  <a:hlinkClick r:id="rId7"/>
                </a:rPr>
                <a:t>X @gov_analysis </a:t>
              </a:r>
              <a:r>
                <a:rPr lang="en-GB" sz="1200">
                  <a:ea typeface="+mn-ea"/>
                </a:rPr>
                <a:t>for all </a:t>
              </a:r>
              <a:r>
                <a:rPr lang="en-GB" sz="1200">
                  <a:solidFill>
                    <a:prstClr val="black"/>
                  </a:solidFill>
                  <a:ea typeface="Times New Roman" panose="02020603050405020304" pitchFamily="18" charset="0"/>
                </a:rPr>
                <a:t>the latest news and follow us on </a:t>
              </a:r>
              <a:r>
                <a:rPr lang="en-GB" sz="1200" dirty="0">
                  <a:solidFill>
                    <a:prstClr val="black"/>
                  </a:solidFill>
                  <a:ea typeface="Times New Roman" panose="02020603050405020304" pitchFamily="18" charset="0"/>
                  <a:hlinkClick r:id="rId8">
                    <a:extLst>
                      <a:ext uri="{A12FA001-AC4F-418D-AE19-62706E023703}">
                        <ahyp:hlinkClr xmlns:ahyp="http://schemas.microsoft.com/office/drawing/2018/hyperlinkcolor" val="tx"/>
                      </a:ext>
                    </a:extLst>
                  </a:hlinkClick>
                </a:rPr>
                <a:t>Eventbrite</a:t>
              </a:r>
              <a:r>
                <a:rPr lang="en-GB" sz="1200">
                  <a:solidFill>
                    <a:prstClr val="black"/>
                  </a:solidFill>
                  <a:ea typeface="Times New Roman" panose="02020603050405020304" pitchFamily="18" charset="0"/>
                </a:rPr>
                <a:t> to be the first to find out about events. </a:t>
              </a:r>
              <a:endParaRPr lang="en-GB" sz="1350">
                <a:solidFill>
                  <a:prstClr val="black"/>
                </a:solidFill>
                <a:ea typeface="+mn-ea"/>
              </a:endParaRPr>
            </a:p>
          </p:txBody>
        </p:sp>
      </p:grpSp>
      <p:sp>
        <p:nvSpPr>
          <p:cNvPr id="2" name="Rectangle 1">
            <a:extLst>
              <a:ext uri="{FF2B5EF4-FFF2-40B4-BE49-F238E27FC236}">
                <a16:creationId xmlns:a16="http://schemas.microsoft.com/office/drawing/2014/main" id="{CBB83C90-88E1-82AF-B88B-1C7F9C935C4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348475"/>
            <a:ext cx="9144000" cy="518569"/>
          </a:xfrm>
          <a:prstGeom prst="rect">
            <a:avLst/>
          </a:prstGeom>
          <a:solidFill>
            <a:schemeClr val="tx1"/>
          </a:solidFill>
          <a:ln>
            <a:solidFill>
              <a:srgbClr val="FF6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defRPr/>
            </a:pPr>
            <a:endParaRPr lang="en-GB">
              <a:solidFill>
                <a:prstClr val="white"/>
              </a:solidFill>
              <a:latin typeface="Calibri" panose="020F0502020204030204"/>
            </a:endParaRPr>
          </a:p>
        </p:txBody>
      </p:sp>
      <p:sp>
        <p:nvSpPr>
          <p:cNvPr id="6" name="TextBox 5">
            <a:extLst>
              <a:ext uri="{FF2B5EF4-FFF2-40B4-BE49-F238E27FC236}">
                <a16:creationId xmlns:a16="http://schemas.microsoft.com/office/drawing/2014/main" id="{097E0CDE-C8B5-B597-C65A-271925B56754}"/>
              </a:ext>
            </a:extLst>
          </p:cNvPr>
          <p:cNvSpPr txBox="1">
            <a:spLocks noGrp="1" noRot="1" noMove="1" noResize="1" noEditPoints="1" noAdjustHandles="1" noChangeArrowheads="1" noChangeShapeType="1"/>
          </p:cNvSpPr>
          <p:nvPr/>
        </p:nvSpPr>
        <p:spPr>
          <a:xfrm>
            <a:off x="208441" y="376926"/>
            <a:ext cx="7788899" cy="461665"/>
          </a:xfrm>
          <a:prstGeom prst="rect">
            <a:avLst/>
          </a:prstGeom>
          <a:noFill/>
        </p:spPr>
        <p:txBody>
          <a:bodyPr wrap="square">
            <a:spAutoFit/>
          </a:bodyPr>
          <a:lstStyle>
            <a:defPPr marR="0" lvl="0" algn="l" rtl="0">
              <a:lnSpc>
                <a:spcPct val="100000"/>
              </a:lnSpc>
              <a:spcBef>
                <a:spcPts val="0"/>
              </a:spcBef>
              <a:spcAft>
                <a:spcPts val="0"/>
              </a:spcAft>
            </a:defPPr>
            <a:lvl1pPr marL="114300" indent="0">
              <a:buNone/>
              <a:defRPr sz="2400">
                <a:solidFill>
                  <a:schemeClr val="tx1"/>
                </a:solidFill>
                <a:latin typeface="Arial Rounded MT Bold" panose="020F0704030504030204" pitchFamily="34" charset="0"/>
              </a:defRPr>
            </a:lvl1pPr>
          </a:lstStyle>
          <a:p>
            <a:pPr marL="114294" defTabSz="914355">
              <a:defRPr/>
            </a:pPr>
            <a:r>
              <a:rPr lang="en-GB">
                <a:solidFill>
                  <a:prstClr val="white"/>
                </a:solidFill>
                <a:ea typeface="+mn-ea"/>
              </a:rPr>
              <a:t>About Analysis in Government (AiG) Month 2026</a:t>
            </a:r>
          </a:p>
        </p:txBody>
      </p:sp>
      <p:pic>
        <p:nvPicPr>
          <p:cNvPr id="7" name="Picture 6" descr="Footer describing the Analysis Function membership: &quot;The Analysis Function is a cross-government community of 17,000 analysts from all the analysis professions. Our members work in every government department and are actuaries, digital and data analysts, economists, geographers, operational researchers, social researchers, statisticians, are ‘dual-badged’, ‘unaffiliated’, or work with analysis&quot;">
            <a:extLst>
              <a:ext uri="{FF2B5EF4-FFF2-40B4-BE49-F238E27FC236}">
                <a16:creationId xmlns:a16="http://schemas.microsoft.com/office/drawing/2014/main" id="{B8EF07E9-7F56-FFC4-4E1E-5B9FC935FB41}"/>
              </a:ext>
            </a:extLst>
          </p:cNvPr>
          <p:cNvPicPr>
            <a:picLocks noGrp="1" noRot="1" noChangeAspect="1" noMove="1" noResize="1" noEditPoints="1" noAdjustHandles="1" noChangeArrowheads="1" noChangeShapeType="1" noCrop="1"/>
          </p:cNvPicPr>
          <p:nvPr/>
        </p:nvPicPr>
        <p:blipFill>
          <a:blip r:embed="rId9" cstate="screen">
            <a:extLst>
              <a:ext uri="{28A0092B-C50C-407E-A947-70E740481C1C}">
                <a14:useLocalDpi xmlns:a14="http://schemas.microsoft.com/office/drawing/2010/main"/>
              </a:ext>
            </a:extLst>
          </a:blip>
          <a:srcRect/>
          <a:stretch/>
        </p:blipFill>
        <p:spPr>
          <a:xfrm>
            <a:off x="8132833" y="157757"/>
            <a:ext cx="875675" cy="900000"/>
          </a:xfrm>
          <a:prstGeom prst="rect">
            <a:avLst/>
          </a:prstGeom>
        </p:spPr>
      </p:pic>
      <p:pic>
        <p:nvPicPr>
          <p:cNvPr id="8" name="Picture 7">
            <a:extLst>
              <a:ext uri="{FF2B5EF4-FFF2-40B4-BE49-F238E27FC236}">
                <a16:creationId xmlns:a16="http://schemas.microsoft.com/office/drawing/2014/main" id="{CB9BE317-442F-68FD-6603-CA4793E0924B}"/>
              </a:ext>
            </a:extLst>
          </p:cNvPr>
          <p:cNvPicPr>
            <a:picLocks noChangeAspect="1"/>
          </p:cNvPicPr>
          <p:nvPr/>
        </p:nvPicPr>
        <p:blipFill>
          <a:blip r:embed="rId10"/>
          <a:stretch>
            <a:fillRect/>
          </a:stretch>
        </p:blipFill>
        <p:spPr>
          <a:xfrm>
            <a:off x="0" y="4320540"/>
            <a:ext cx="9144000" cy="822960"/>
          </a:xfrm>
          <a:prstGeom prst="rect">
            <a:avLst/>
          </a:prstGeom>
        </p:spPr>
      </p:pic>
    </p:spTree>
    <p:extLst>
      <p:ext uri="{BB962C8B-B14F-4D97-AF65-F5344CB8AC3E}">
        <p14:creationId xmlns:p14="http://schemas.microsoft.com/office/powerpoint/2010/main" val="25701362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duotone>
              <a:schemeClr val="bg2">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1888DA-E399-8E2E-0A79-BE5BB3255CF3}"/>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348473"/>
            <a:ext cx="9144000" cy="518569"/>
          </a:xfrm>
          <a:prstGeom prst="rect">
            <a:avLst/>
          </a:prstGeom>
          <a:solidFill>
            <a:schemeClr val="tx1"/>
          </a:solidFill>
          <a:ln>
            <a:solidFill>
              <a:srgbClr val="FF6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 name="TextBox 5">
            <a:extLst>
              <a:ext uri="{FF2B5EF4-FFF2-40B4-BE49-F238E27FC236}">
                <a16:creationId xmlns:a16="http://schemas.microsoft.com/office/drawing/2014/main" id="{37091D38-2B5E-EB8B-283F-97247FFAB5D5}"/>
              </a:ext>
            </a:extLst>
          </p:cNvPr>
          <p:cNvSpPr txBox="1">
            <a:spLocks noGrp="1" noRot="1" noMove="1" noResize="1" noEditPoints="1" noAdjustHandles="1" noChangeArrowheads="1" noChangeShapeType="1"/>
          </p:cNvSpPr>
          <p:nvPr/>
        </p:nvSpPr>
        <p:spPr>
          <a:xfrm>
            <a:off x="208439" y="376925"/>
            <a:ext cx="6203857" cy="461665"/>
          </a:xfrm>
          <a:prstGeom prst="rect">
            <a:avLst/>
          </a:prstGeom>
          <a:noFill/>
        </p:spPr>
        <p:txBody>
          <a:bodyPr wrap="square" lIns="91440" tIns="45720" rIns="91440" bIns="45720" anchor="t">
            <a:spAutoFit/>
          </a:bodyPr>
          <a:lstStyle>
            <a:defPPr marR="0" lvl="0" algn="l" rtl="0">
              <a:lnSpc>
                <a:spcPct val="100000"/>
              </a:lnSpc>
              <a:spcBef>
                <a:spcPts val="0"/>
              </a:spcBef>
              <a:spcAft>
                <a:spcPts val="0"/>
              </a:spcAft>
            </a:defPPr>
            <a:lvl1pPr marL="114300" indent="0">
              <a:buNone/>
              <a:defRPr sz="2400">
                <a:solidFill>
                  <a:schemeClr val="tx1"/>
                </a:solidFill>
                <a:latin typeface="Arial Rounded MT Bold" panose="020F0704030504030204" pitchFamily="34" charset="0"/>
              </a:defRPr>
            </a:lvl1pPr>
          </a:lstStyle>
          <a:p>
            <a:pPr marL="1143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a:solidFill>
                  <a:schemeClr val="bg1"/>
                </a:solidFill>
                <a:latin typeface="Arial Rounded MT Bold"/>
              </a:rPr>
              <a:t>Theme: Impact in Action</a:t>
            </a:r>
            <a:endParaRPr kumimoji="0" lang="en-GB" sz="2400" b="0" i="0" u="none" strike="noStrike" kern="0" cap="none" spc="0" normalizeH="0" baseline="0" noProof="0">
              <a:ln>
                <a:noFill/>
              </a:ln>
              <a:solidFill>
                <a:schemeClr val="bg1"/>
              </a:solidFill>
              <a:effectLst/>
              <a:uLnTx/>
              <a:uFillTx/>
              <a:latin typeface="Arial Rounded MT Bold" panose="020F0704030504030204" pitchFamily="34" charset="0"/>
              <a:cs typeface="Arial"/>
              <a:sym typeface="Arial"/>
            </a:endParaRPr>
          </a:p>
        </p:txBody>
      </p:sp>
      <p:sp>
        <p:nvSpPr>
          <p:cNvPr id="4" name="Content Placeholder 2">
            <a:extLst>
              <a:ext uri="{FF2B5EF4-FFF2-40B4-BE49-F238E27FC236}">
                <a16:creationId xmlns:a16="http://schemas.microsoft.com/office/drawing/2014/main" id="{672FFA18-3B56-FF6E-1C6A-9B34C19108BD}"/>
              </a:ext>
            </a:extLst>
          </p:cNvPr>
          <p:cNvSpPr txBox="1">
            <a:spLocks noGrp="1" noRot="1" noMove="1" noResize="1" noEditPoints="1" noAdjustHandles="1" noChangeArrowheads="1" noChangeShapeType="1"/>
          </p:cNvSpPr>
          <p:nvPr/>
        </p:nvSpPr>
        <p:spPr>
          <a:xfrm>
            <a:off x="0" y="823500"/>
            <a:ext cx="9144000" cy="3524616"/>
          </a:xfrm>
          <a:prstGeom prst="rect">
            <a:avLst/>
          </a:prstGeom>
          <a:solidFill>
            <a:schemeClr val="bg1"/>
          </a:solidFill>
        </p:spPr>
        <p:txBody>
          <a:bodyPr spcFirstLastPara="1" vert="horz" wrap="square" lIns="540000" tIns="0" rIns="540000" bIns="0" rtlCol="0"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600"/>
              </a:spcBef>
              <a:spcAft>
                <a:spcPts val="0"/>
              </a:spcAft>
              <a:buClr>
                <a:srgbClr val="FF6900"/>
              </a:buClr>
              <a:buSzPts val="1800"/>
              <a:buFont typeface="Arial" panose="020B0604020202020204" pitchFamily="34" charset="0"/>
              <a:buChar char="▲"/>
              <a:defRPr sz="1800" b="0" i="0" u="none" strike="noStrike" cap="none">
                <a:solidFill>
                  <a:schemeClr val="dk2"/>
                </a:solidFill>
                <a:latin typeface="+mn-lt"/>
                <a:ea typeface="Arial" panose="020B0604020202020204" pitchFamily="34" charset="0"/>
                <a:cs typeface="Arial" panose="020B0604020202020204" pitchFamily="34" charset="0"/>
                <a:sym typeface="Arial"/>
              </a:defRPr>
            </a:lvl1pPr>
            <a:lvl2pPr marL="914400" marR="0" lvl="1"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2pPr>
            <a:lvl3pPr marL="1371600" marR="0" lvl="2"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3pPr>
            <a:lvl4pPr marL="1828800" marR="0" lvl="3"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4pPr>
            <a:lvl5pPr marL="2286000" marR="0" lvl="4"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L="2743200" marR="0" lvl="5"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6pPr>
            <a:lvl7pPr marL="3200400" marR="0" lvl="6"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7pPr>
            <a:lvl8pPr marL="3657600" marR="0" lvl="7"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8pPr>
            <a:lvl9pPr marL="4114800" marR="0" lvl="8"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9pPr>
          </a:lstStyle>
          <a:p>
            <a:pPr marL="114300" marR="0" lvl="0" indent="0" algn="l" defTabSz="914400" rtl="0" eaLnBrk="1" fontAlgn="auto" latinLnBrk="0" hangingPunct="1">
              <a:lnSpc>
                <a:spcPct val="107000"/>
              </a:lnSpc>
              <a:spcBef>
                <a:spcPts val="600"/>
              </a:spcBef>
              <a:spcAft>
                <a:spcPts val="800"/>
              </a:spcAft>
              <a:buClr>
                <a:srgbClr val="FF6900"/>
              </a:buClr>
              <a:buSzPts val="1800"/>
              <a:buNone/>
              <a:tabLst/>
              <a:defRPr/>
            </a:pPr>
            <a:r>
              <a:rPr lang="en-GB" sz="1400">
                <a:solidFill>
                  <a:prstClr val="black"/>
                </a:solidFill>
                <a:latin typeface="Arial"/>
                <a:ea typeface="Times New Roman" panose="02020603050405020304" pitchFamily="18" charset="0"/>
                <a:cs typeface="Arial"/>
              </a:rPr>
              <a:t>The theme of AiG Month is</a:t>
            </a:r>
            <a:r>
              <a:rPr lang="en-GB" sz="1400" b="1">
                <a:solidFill>
                  <a:prstClr val="black"/>
                </a:solidFill>
                <a:latin typeface="Arial"/>
                <a:ea typeface="Times New Roman" panose="02020603050405020304" pitchFamily="18" charset="0"/>
                <a:cs typeface="Arial"/>
              </a:rPr>
              <a:t> Impact in Action</a:t>
            </a:r>
            <a:endParaRPr lang="en-GB" sz="1400" b="1">
              <a:solidFill>
                <a:prstClr val="black"/>
              </a:solidFill>
              <a:latin typeface="Arial" panose="020B0604020202020204" pitchFamily="34" charset="0"/>
              <a:ea typeface="Times New Roman" panose="02020603050405020304" pitchFamily="18" charset="0"/>
            </a:endParaRPr>
          </a:p>
          <a:p>
            <a:pPr marL="114300" marR="0" lvl="0" indent="0" algn="l" defTabSz="914400" rtl="0" eaLnBrk="1" fontAlgn="auto" latinLnBrk="0" hangingPunct="1">
              <a:lnSpc>
                <a:spcPct val="107000"/>
              </a:lnSpc>
              <a:spcBef>
                <a:spcPts val="600"/>
              </a:spcBef>
              <a:spcAft>
                <a:spcPts val="800"/>
              </a:spcAft>
              <a:buClr>
                <a:srgbClr val="FF6900"/>
              </a:buClr>
              <a:buSzPts val="1800"/>
              <a:buNone/>
              <a:tabLst/>
              <a:defRPr/>
            </a:pPr>
            <a:r>
              <a:rPr lang="en-GB" sz="1400">
                <a:solidFill>
                  <a:prstClr val="black"/>
                </a:solidFill>
                <a:latin typeface="Arial" panose="020B0604020202020204" pitchFamily="34" charset="0"/>
                <a:ea typeface="Times New Roman" panose="02020603050405020304" pitchFamily="18" charset="0"/>
              </a:rPr>
              <a:t>AiG Month will focus on:</a:t>
            </a:r>
            <a:endParaRPr kumimoji="0" lang="en-GB" sz="1400" i="0" u="none" strike="noStrike" kern="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a:p>
            <a:pPr marL="628650" indent="-269875">
              <a:lnSpc>
                <a:spcPct val="107000"/>
              </a:lnSpc>
              <a:spcBef>
                <a:spcPts val="0"/>
              </a:spcBef>
              <a:buFont typeface="Wingdings" panose="05000000000000000000" pitchFamily="2" charset="2"/>
              <a:buChar char="§"/>
            </a:pPr>
            <a:r>
              <a:rPr lang="en-GB" sz="1400">
                <a:solidFill>
                  <a:schemeClr val="tx1"/>
                </a:solidFill>
                <a:latin typeface="Arial"/>
                <a:ea typeface="Times New Roman" panose="02020603050405020304" pitchFamily="18" charset="0"/>
                <a:cs typeface="Arial"/>
              </a:rPr>
              <a:t>Making a positive impact across government</a:t>
            </a:r>
            <a:endParaRPr lang="en-GB" sz="1400">
              <a:solidFill>
                <a:schemeClr val="tx1"/>
              </a:solidFill>
              <a:latin typeface="Arial"/>
              <a:ea typeface="Times New Roman" panose="02020603050405020304" pitchFamily="18" charset="0"/>
            </a:endParaRPr>
          </a:p>
          <a:p>
            <a:pPr marL="628650" indent="-269875">
              <a:lnSpc>
                <a:spcPct val="107000"/>
              </a:lnSpc>
              <a:spcBef>
                <a:spcPts val="0"/>
              </a:spcBef>
              <a:buFont typeface="Wingdings" panose="05000000000000000000" pitchFamily="2" charset="2"/>
              <a:buChar char="§"/>
            </a:pPr>
            <a:r>
              <a:rPr lang="en-GB" sz="1400">
                <a:solidFill>
                  <a:schemeClr val="tx1"/>
                </a:solidFill>
                <a:latin typeface="Arial"/>
                <a:ea typeface="Times New Roman" panose="02020603050405020304" pitchFamily="18" charset="0"/>
                <a:cs typeface="Arial"/>
              </a:rPr>
              <a:t>Helping government make informed, evidence-based decisions</a:t>
            </a:r>
            <a:endParaRPr lang="en-GB" sz="1400">
              <a:solidFill>
                <a:schemeClr val="tx1"/>
              </a:solidFill>
            </a:endParaRPr>
          </a:p>
          <a:p>
            <a:pPr marL="628650" indent="-269875">
              <a:lnSpc>
                <a:spcPct val="107000"/>
              </a:lnSpc>
              <a:spcBef>
                <a:spcPts val="0"/>
              </a:spcBef>
              <a:buFont typeface="Wingdings" panose="05000000000000000000" pitchFamily="2" charset="2"/>
              <a:buChar char="§"/>
            </a:pPr>
            <a:r>
              <a:rPr lang="en-GB" sz="1400">
                <a:solidFill>
                  <a:schemeClr val="tx1"/>
                </a:solidFill>
                <a:latin typeface="Arial"/>
                <a:ea typeface="Times New Roman" panose="02020603050405020304" pitchFamily="18" charset="0"/>
                <a:cs typeface="Arial"/>
              </a:rPr>
              <a:t>Communicating the results of your analysis effectively to</a:t>
            </a:r>
            <a:r>
              <a:rPr lang="en-GB" sz="1400">
                <a:solidFill>
                  <a:schemeClr val="tx1"/>
                </a:solidFill>
                <a:effectLst/>
                <a:latin typeface="Arial"/>
                <a:ea typeface="Times New Roman" panose="02020603050405020304" pitchFamily="18" charset="0"/>
                <a:cs typeface="Arial"/>
              </a:rPr>
              <a:t> </a:t>
            </a:r>
            <a:r>
              <a:rPr lang="en-GB" sz="1400">
                <a:solidFill>
                  <a:schemeClr val="tx1"/>
                </a:solidFill>
                <a:latin typeface="Arial"/>
                <a:ea typeface="Times New Roman" panose="02020603050405020304" pitchFamily="18" charset="0"/>
                <a:cs typeface="Arial"/>
              </a:rPr>
              <a:t>influence different</a:t>
            </a:r>
            <a:r>
              <a:rPr lang="en-GB" sz="1400">
                <a:solidFill>
                  <a:schemeClr val="tx1"/>
                </a:solidFill>
                <a:effectLst/>
                <a:latin typeface="Arial"/>
                <a:ea typeface="Times New Roman" panose="02020603050405020304" pitchFamily="18" charset="0"/>
                <a:cs typeface="Arial"/>
              </a:rPr>
              <a:t> audiences, such as Policy Profession</a:t>
            </a:r>
            <a:r>
              <a:rPr lang="en-GB" sz="1400">
                <a:solidFill>
                  <a:schemeClr val="tx1"/>
                </a:solidFill>
                <a:latin typeface="Arial"/>
                <a:ea typeface="Times New Roman" panose="02020603050405020304" pitchFamily="18" charset="0"/>
                <a:cs typeface="Arial"/>
              </a:rPr>
              <a:t>, </a:t>
            </a:r>
            <a:r>
              <a:rPr lang="en-GB" sz="1400">
                <a:solidFill>
                  <a:schemeClr val="tx1"/>
                </a:solidFill>
                <a:effectLst/>
                <a:latin typeface="Arial"/>
                <a:ea typeface="Times New Roman" panose="02020603050405020304" pitchFamily="18" charset="0"/>
                <a:cs typeface="Arial"/>
              </a:rPr>
              <a:t>Operational Delivery Profession colleagues, Ministers, or </a:t>
            </a:r>
            <a:r>
              <a:rPr lang="en-GB" sz="1400">
                <a:solidFill>
                  <a:schemeClr val="tx1"/>
                </a:solidFill>
                <a:latin typeface="Arial"/>
                <a:ea typeface="Times New Roman" panose="02020603050405020304" pitchFamily="18" charset="0"/>
                <a:cs typeface="Arial"/>
              </a:rPr>
              <a:t>even the</a:t>
            </a:r>
            <a:r>
              <a:rPr lang="en-GB" sz="1400">
                <a:solidFill>
                  <a:schemeClr val="tx1"/>
                </a:solidFill>
                <a:effectLst/>
                <a:latin typeface="Arial"/>
                <a:ea typeface="Times New Roman" panose="02020603050405020304" pitchFamily="18" charset="0"/>
                <a:cs typeface="Arial"/>
              </a:rPr>
              <a:t> public</a:t>
            </a:r>
            <a:endParaRPr lang="en-GB" sz="1400">
              <a:solidFill>
                <a:schemeClr val="tx1"/>
              </a:solidFill>
            </a:endParaRPr>
          </a:p>
          <a:p>
            <a:pPr marL="628650" indent="-269875">
              <a:lnSpc>
                <a:spcPct val="107000"/>
              </a:lnSpc>
              <a:spcBef>
                <a:spcPts val="0"/>
              </a:spcBef>
              <a:buFont typeface="Wingdings" panose="05000000000000000000" pitchFamily="2" charset="2"/>
              <a:buChar char="§"/>
            </a:pPr>
            <a:r>
              <a:rPr lang="en-GB" sz="1400">
                <a:solidFill>
                  <a:schemeClr val="tx1"/>
                </a:solidFill>
                <a:latin typeface="Arial"/>
                <a:ea typeface="Times New Roman" panose="02020603050405020304" pitchFamily="18" charset="0"/>
                <a:cs typeface="Arial"/>
              </a:rPr>
              <a:t>And much more!</a:t>
            </a:r>
          </a:p>
          <a:p>
            <a:pPr marL="114300" indent="0">
              <a:lnSpc>
                <a:spcPct val="107000"/>
              </a:lnSpc>
              <a:spcAft>
                <a:spcPts val="800"/>
              </a:spcAft>
              <a:buNone/>
            </a:pPr>
            <a:r>
              <a:rPr lang="en-GB" sz="1400">
                <a:solidFill>
                  <a:prstClr val="black"/>
                </a:solidFill>
                <a:latin typeface="Arial" panose="020B0604020202020204" pitchFamily="34" charset="0"/>
                <a:ea typeface="Times New Roman" panose="02020603050405020304" pitchFamily="18" charset="0"/>
              </a:rPr>
              <a:t>Learn directly from a diverse range of </a:t>
            </a:r>
            <a:r>
              <a:rPr kumimoji="0" lang="en-GB" sz="1400" b="0" i="0" u="none" strike="noStrike" kern="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government analysts (and speakers from the outside world), access exclusive Learning and Development (L&amp;D) resources and blogs, or </a:t>
            </a:r>
            <a:r>
              <a:rPr lang="en-GB" sz="1400">
                <a:solidFill>
                  <a:prstClr val="black"/>
                </a:solidFill>
                <a:latin typeface="Arial" panose="020B0604020202020204" pitchFamily="34" charset="0"/>
                <a:ea typeface="Times New Roman" panose="02020603050405020304" pitchFamily="18" charset="0"/>
              </a:rPr>
              <a:t>get involved in an interactive session… </a:t>
            </a:r>
          </a:p>
        </p:txBody>
      </p:sp>
      <p:pic>
        <p:nvPicPr>
          <p:cNvPr id="7" name="Picture 6">
            <a:extLst>
              <a:ext uri="{FF2B5EF4-FFF2-40B4-BE49-F238E27FC236}">
                <a16:creationId xmlns:a16="http://schemas.microsoft.com/office/drawing/2014/main" id="{D2331695-E80D-18E5-D18C-6D0F244AFAA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rcRect/>
          <a:stretch/>
        </p:blipFill>
        <p:spPr>
          <a:xfrm>
            <a:off x="8132831" y="157757"/>
            <a:ext cx="875675" cy="900000"/>
          </a:xfrm>
          <a:prstGeom prst="rect">
            <a:avLst/>
          </a:prstGeom>
        </p:spPr>
      </p:pic>
      <p:pic>
        <p:nvPicPr>
          <p:cNvPr id="3" name="Graphic 2">
            <a:extLst>
              <a:ext uri="{FF2B5EF4-FFF2-40B4-BE49-F238E27FC236}">
                <a16:creationId xmlns:a16="http://schemas.microsoft.com/office/drawing/2014/main" id="{E0B4689A-20A7-896C-F006-6BCDDF6B6D0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a:extLst>
              <a:ext uri="{96DAC541-7B7A-43D3-8B79-37D633B846F1}">
                <asvg:svgBlip xmlns:asvg="http://schemas.microsoft.com/office/drawing/2016/SVG/main" r:embed="rId5"/>
              </a:ext>
            </a:extLst>
          </a:blip>
          <a:stretch>
            <a:fillRect/>
          </a:stretch>
        </p:blipFill>
        <p:spPr>
          <a:xfrm>
            <a:off x="4272586" y="895494"/>
            <a:ext cx="1080000" cy="1080000"/>
          </a:xfrm>
          <a:prstGeom prst="rect">
            <a:avLst/>
          </a:prstGeom>
          <a:scene3d>
            <a:camera prst="perspectiveRight"/>
            <a:lightRig rig="threePt" dir="t"/>
          </a:scene3d>
        </p:spPr>
      </p:pic>
      <p:pic>
        <p:nvPicPr>
          <p:cNvPr id="22" name="Picture 21">
            <a:extLst>
              <a:ext uri="{FF2B5EF4-FFF2-40B4-BE49-F238E27FC236}">
                <a16:creationId xmlns:a16="http://schemas.microsoft.com/office/drawing/2014/main" id="{E910BA52-B594-3EB7-3DE0-4F9C97AFF982}"/>
              </a:ext>
            </a:extLst>
          </p:cNvPr>
          <p:cNvPicPr>
            <a:picLocks noChangeAspect="1"/>
          </p:cNvPicPr>
          <p:nvPr/>
        </p:nvPicPr>
        <p:blipFill>
          <a:blip r:embed="rId6"/>
          <a:stretch>
            <a:fillRect/>
          </a:stretch>
        </p:blipFill>
        <p:spPr>
          <a:xfrm>
            <a:off x="0" y="4320540"/>
            <a:ext cx="9144000" cy="822960"/>
          </a:xfrm>
          <a:prstGeom prst="rect">
            <a:avLst/>
          </a:prstGeom>
        </p:spPr>
      </p:pic>
    </p:spTree>
    <p:extLst>
      <p:ext uri="{BB962C8B-B14F-4D97-AF65-F5344CB8AC3E}">
        <p14:creationId xmlns:p14="http://schemas.microsoft.com/office/powerpoint/2010/main" val="12438632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672FFA18-3B56-FF6E-1C6A-9B34C19108BD}"/>
              </a:ext>
            </a:extLst>
          </p:cNvPr>
          <p:cNvSpPr txBox="1">
            <a:spLocks noGrp="1" noRot="1" noMove="1" noResize="1" noEditPoints="1" noAdjustHandles="1" noChangeArrowheads="1" noChangeShapeType="1"/>
          </p:cNvSpPr>
          <p:nvPr/>
        </p:nvSpPr>
        <p:spPr>
          <a:xfrm>
            <a:off x="2239248" y="946071"/>
            <a:ext cx="6840000" cy="4085742"/>
          </a:xfrm>
          <a:prstGeom prst="round2DiagRect">
            <a:avLst/>
          </a:prstGeom>
          <a:solidFill>
            <a:schemeClr val="bg1"/>
          </a:solidFill>
        </p:spPr>
        <p:txBody>
          <a:bodyPr spcFirstLastPara="1" vert="horz" wrap="square" lIns="0" tIns="72000" rIns="72000" bIns="72000" rtlCol="0"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600"/>
              </a:spcBef>
              <a:spcAft>
                <a:spcPts val="0"/>
              </a:spcAft>
              <a:buClr>
                <a:srgbClr val="FF6900"/>
              </a:buClr>
              <a:buSzPts val="1800"/>
              <a:buFont typeface="Arial" panose="020B0604020202020204" pitchFamily="34" charset="0"/>
              <a:buChar char="▲"/>
              <a:defRPr sz="1800" b="0" i="0" u="none" strike="noStrike" cap="none">
                <a:solidFill>
                  <a:schemeClr val="dk2"/>
                </a:solidFill>
                <a:latin typeface="+mn-lt"/>
                <a:ea typeface="Arial" panose="020B0604020202020204" pitchFamily="34" charset="0"/>
                <a:cs typeface="Arial" panose="020B0604020202020204" pitchFamily="34" charset="0"/>
                <a:sym typeface="Arial"/>
              </a:defRPr>
            </a:lvl1pPr>
            <a:lvl2pPr marL="914400" marR="0" lvl="1"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2pPr>
            <a:lvl3pPr marL="1371600" marR="0" lvl="2"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3pPr>
            <a:lvl4pPr marL="1828800" marR="0" lvl="3"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4pPr>
            <a:lvl5pPr marL="2286000" marR="0" lvl="4"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L="2743200" marR="0" lvl="5"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6pPr>
            <a:lvl7pPr marL="3200400" marR="0" lvl="6"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7pPr>
            <a:lvl8pPr marL="3657600" marR="0" lvl="7"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8pPr>
            <a:lvl9pPr marL="4114800" marR="0" lvl="8"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9pPr>
          </a:lstStyle>
          <a:p>
            <a:pPr marL="114300" marR="0" lvl="0" indent="0" algn="l" defTabSz="914400" rtl="0" eaLnBrk="1" fontAlgn="auto" latinLnBrk="0" hangingPunct="1">
              <a:lnSpc>
                <a:spcPct val="107000"/>
              </a:lnSpc>
              <a:spcBef>
                <a:spcPts val="0"/>
              </a:spcBef>
              <a:spcAft>
                <a:spcPts val="600"/>
              </a:spcAft>
              <a:buClr>
                <a:srgbClr val="FF6900"/>
              </a:buClr>
              <a:buSzPts val="1800"/>
              <a:buNone/>
              <a:tabLst/>
              <a:defRPr/>
            </a:pPr>
            <a:r>
              <a:rPr kumimoji="0" lang="en-GB" sz="1200" b="0" i="0" u="none" strike="noStrike" kern="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a:t>
            </a:r>
            <a:r>
              <a:rPr lang="en-GB" sz="1200" dirty="0">
                <a:solidFill>
                  <a:schemeClr val="tx1"/>
                </a:solidFill>
                <a:latin typeface="Arial" panose="020B0604020202020204" pitchFamily="34" charset="0"/>
                <a:ea typeface="Times New Roman" panose="02020603050405020304" pitchFamily="18" charset="0"/>
              </a:rPr>
              <a:t>As proud supporters of </a:t>
            </a:r>
            <a:r>
              <a:rPr lang="en-GB" sz="1200" dirty="0">
                <a:solidFill>
                  <a:schemeClr val="tx1"/>
                </a:solidFill>
                <a:latin typeface="Arial" panose="020B0604020202020204" pitchFamily="34" charset="0"/>
                <a:ea typeface="Times New Roman" panose="02020603050405020304" pitchFamily="18" charset="0"/>
                <a:hlinkClick r:id="rId4"/>
              </a:rPr>
              <a:t>Analysis in Government (AiG) Month</a:t>
            </a:r>
            <a:r>
              <a:rPr lang="en-GB" sz="1200" dirty="0">
                <a:solidFill>
                  <a:schemeClr val="tx1"/>
                </a:solidFill>
                <a:latin typeface="Arial" panose="020B0604020202020204" pitchFamily="34" charset="0"/>
                <a:ea typeface="Times New Roman" panose="02020603050405020304" pitchFamily="18" charset="0"/>
              </a:rPr>
              <a:t>, we’re thrilled to see the UK’s biggest learning and development event for government analysts returning for its seventh year.</a:t>
            </a:r>
          </a:p>
          <a:p>
            <a:pPr marL="114300" marR="0" lvl="0" indent="0" algn="l" defTabSz="914400" rtl="0" eaLnBrk="1" fontAlgn="auto" latinLnBrk="0" hangingPunct="1">
              <a:lnSpc>
                <a:spcPct val="107000"/>
              </a:lnSpc>
              <a:spcBef>
                <a:spcPts val="0"/>
              </a:spcBef>
              <a:spcAft>
                <a:spcPts val="600"/>
              </a:spcAft>
              <a:buClr>
                <a:srgbClr val="FF6900"/>
              </a:buClr>
              <a:buSzPts val="1800"/>
              <a:buNone/>
              <a:tabLst/>
              <a:defRPr/>
            </a:pPr>
            <a:r>
              <a:rPr lang="en-GB" sz="1200" dirty="0">
                <a:solidFill>
                  <a:schemeClr val="tx1"/>
                </a:solidFill>
                <a:latin typeface="Arial" panose="020B0604020202020204" pitchFamily="34" charset="0"/>
                <a:ea typeface="Times New Roman" panose="02020603050405020304" pitchFamily="18" charset="0"/>
              </a:rPr>
              <a:t>Throughout May, colleagues from across the analytical community will come together to showcase their expertise through live online sessions, demonstrations, and presentations. This year’s theme, ‘Impact in Action’, shines a spotlight on the real and meaningful difference that government analysts make every day. </a:t>
            </a:r>
          </a:p>
          <a:p>
            <a:pPr marL="114300" marR="0" lvl="0" indent="0" algn="l" defTabSz="914400" rtl="0" eaLnBrk="1" fontAlgn="auto" latinLnBrk="0" hangingPunct="1">
              <a:lnSpc>
                <a:spcPct val="107000"/>
              </a:lnSpc>
              <a:spcBef>
                <a:spcPts val="0"/>
              </a:spcBef>
              <a:spcAft>
                <a:spcPts val="600"/>
              </a:spcAft>
              <a:buClr>
                <a:srgbClr val="FF6900"/>
              </a:buClr>
              <a:buSzPts val="1800"/>
              <a:buNone/>
              <a:tabLst/>
              <a:defRPr/>
            </a:pPr>
            <a:r>
              <a:rPr lang="en-GB" sz="1200" dirty="0">
                <a:solidFill>
                  <a:schemeClr val="tx1"/>
                </a:solidFill>
                <a:latin typeface="Arial" panose="020B0604020202020204" pitchFamily="34" charset="0"/>
                <a:ea typeface="Times New Roman" panose="02020603050405020304" pitchFamily="18" charset="0"/>
              </a:rPr>
              <a:t>Analysts play an essential role in shaping policy, improving operational delivery, and strengthening the public services people across the UK rely upon. If you have insights, tools, or experiences that could help develop fellow analysts and strengthen the Analysis Function community, we’d love you to consider putting yourself forward as a presenter. And we encourage everyone to join as many sessions as they can to connect with and learn from peers right across government.</a:t>
            </a:r>
          </a:p>
          <a:p>
            <a:pPr marL="114300" marR="0" lvl="0" indent="0" algn="l" defTabSz="914400" rtl="0" eaLnBrk="1" fontAlgn="auto" latinLnBrk="0" hangingPunct="1">
              <a:lnSpc>
                <a:spcPct val="107000"/>
              </a:lnSpc>
              <a:spcBef>
                <a:spcPts val="0"/>
              </a:spcBef>
              <a:spcAft>
                <a:spcPts val="600"/>
              </a:spcAft>
              <a:buClr>
                <a:srgbClr val="FF6900"/>
              </a:buClr>
              <a:buSzPts val="1800"/>
              <a:buNone/>
              <a:tabLst/>
              <a:defRPr/>
            </a:pPr>
            <a:r>
              <a:rPr lang="en-GB" sz="1200" dirty="0">
                <a:solidFill>
                  <a:schemeClr val="tx1"/>
                </a:solidFill>
                <a:latin typeface="Arial" panose="020B0604020202020204" pitchFamily="34" charset="0"/>
                <a:ea typeface="Times New Roman" panose="02020603050405020304" pitchFamily="18" charset="0"/>
              </a:rPr>
              <a:t>By getting involved in AiG Month, you’ll be able to build your skills, broaden your professional network, and draw inspiration from the fantastic work happening across our community. We strongly urge you to register and make the most of this hugely valuable opportunity”.</a:t>
            </a:r>
            <a:endParaRPr kumimoji="0" lang="en-GB" sz="1200" b="0" i="0" u="none" strike="noStrike" kern="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7" name="Rectangle 6">
            <a:extLst>
              <a:ext uri="{FF2B5EF4-FFF2-40B4-BE49-F238E27FC236}">
                <a16:creationId xmlns:a16="http://schemas.microsoft.com/office/drawing/2014/main" id="{652A1C7F-528B-95FE-AADB-CF0083A8020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348473"/>
            <a:ext cx="9144000" cy="518569"/>
          </a:xfrm>
          <a:prstGeom prst="rect">
            <a:avLst/>
          </a:prstGeom>
          <a:solidFill>
            <a:schemeClr val="tx1"/>
          </a:solidFill>
          <a:ln>
            <a:solidFill>
              <a:srgbClr val="FF6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4" name="TextBox 13">
            <a:extLst>
              <a:ext uri="{FF2B5EF4-FFF2-40B4-BE49-F238E27FC236}">
                <a16:creationId xmlns:a16="http://schemas.microsoft.com/office/drawing/2014/main" id="{D5EB9EDE-5531-A260-8AA5-4AC290B2CCAD}"/>
              </a:ext>
            </a:extLst>
          </p:cNvPr>
          <p:cNvSpPr txBox="1">
            <a:spLocks noGrp="1" noRot="1" noMove="1" noResize="1" noEditPoints="1" noAdjustHandles="1" noChangeArrowheads="1" noChangeShapeType="1"/>
          </p:cNvSpPr>
          <p:nvPr/>
        </p:nvSpPr>
        <p:spPr>
          <a:xfrm>
            <a:off x="208439" y="376925"/>
            <a:ext cx="6203857" cy="461665"/>
          </a:xfrm>
          <a:prstGeom prst="rect">
            <a:avLst/>
          </a:prstGeom>
          <a:noFill/>
        </p:spPr>
        <p:txBody>
          <a:bodyPr wrap="square">
            <a:spAutoFit/>
          </a:bodyPr>
          <a:lstStyle>
            <a:defPPr marR="0" lvl="0" algn="l" rtl="0">
              <a:lnSpc>
                <a:spcPct val="100000"/>
              </a:lnSpc>
              <a:spcBef>
                <a:spcPts val="0"/>
              </a:spcBef>
              <a:spcAft>
                <a:spcPts val="0"/>
              </a:spcAft>
            </a:defPPr>
            <a:lvl1pPr marL="114300" indent="0">
              <a:buNone/>
              <a:defRPr sz="2400">
                <a:solidFill>
                  <a:schemeClr val="tx1"/>
                </a:solidFill>
                <a:latin typeface="Arial Rounded MT Bold" panose="020F0704030504030204" pitchFamily="34" charset="0"/>
              </a:defRPr>
            </a:lvl1pPr>
          </a:lstStyle>
          <a:p>
            <a:pPr marL="1143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a:solidFill>
                  <a:schemeClr val="bg1"/>
                </a:solidFill>
              </a:rPr>
              <a:t>A message from our senior sponsors</a:t>
            </a:r>
            <a:endParaRPr kumimoji="0" lang="en-GB" sz="2400" b="0" i="0" u="none" strike="noStrike" kern="0" cap="none" spc="0" normalizeH="0" baseline="0" noProof="0">
              <a:ln>
                <a:noFill/>
              </a:ln>
              <a:solidFill>
                <a:schemeClr val="bg1"/>
              </a:solidFill>
              <a:effectLst/>
              <a:uLnTx/>
              <a:uFillTx/>
              <a:latin typeface="Arial Rounded MT Bold" panose="020F0704030504030204" pitchFamily="34" charset="0"/>
              <a:cs typeface="Arial"/>
              <a:sym typeface="Arial"/>
            </a:endParaRPr>
          </a:p>
        </p:txBody>
      </p:sp>
      <p:pic>
        <p:nvPicPr>
          <p:cNvPr id="15" name="Picture 14">
            <a:extLst>
              <a:ext uri="{FF2B5EF4-FFF2-40B4-BE49-F238E27FC236}">
                <a16:creationId xmlns:a16="http://schemas.microsoft.com/office/drawing/2014/main" id="{2D686DFE-894E-537E-384F-E753E9F3D7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5" cstate="screen">
            <a:extLst>
              <a:ext uri="{28A0092B-C50C-407E-A947-70E740481C1C}">
                <a14:useLocalDpi xmlns:a14="http://schemas.microsoft.com/office/drawing/2010/main"/>
              </a:ext>
            </a:extLst>
          </a:blip>
          <a:srcRect/>
          <a:stretch/>
        </p:blipFill>
        <p:spPr>
          <a:xfrm>
            <a:off x="8132831" y="157757"/>
            <a:ext cx="875675" cy="900000"/>
          </a:xfrm>
          <a:prstGeom prst="rect">
            <a:avLst/>
          </a:prstGeom>
        </p:spPr>
      </p:pic>
      <p:sp>
        <p:nvSpPr>
          <p:cNvPr id="9" name="Rectangle 8">
            <a:extLst>
              <a:ext uri="{FF2B5EF4-FFF2-40B4-BE49-F238E27FC236}">
                <a16:creationId xmlns:a16="http://schemas.microsoft.com/office/drawing/2014/main" id="{6F0BC6C0-40A5-467A-43C5-D1A61C5AFCCD}"/>
              </a:ext>
            </a:extLst>
          </p:cNvPr>
          <p:cNvSpPr>
            <a:spLocks noGrp="1" noRot="1" noMove="1" noResize="1" noEditPoints="1" noAdjustHandles="1" noChangeArrowheads="1" noChangeShapeType="1"/>
          </p:cNvSpPr>
          <p:nvPr/>
        </p:nvSpPr>
        <p:spPr>
          <a:xfrm>
            <a:off x="208439" y="946071"/>
            <a:ext cx="1980000" cy="40857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9C05C05C-6D71-AFAA-6DAF-156667556415}"/>
              </a:ext>
            </a:extLst>
          </p:cNvPr>
          <p:cNvSpPr txBox="1">
            <a:spLocks/>
          </p:cNvSpPr>
          <p:nvPr/>
        </p:nvSpPr>
        <p:spPr>
          <a:xfrm>
            <a:off x="259247" y="3854248"/>
            <a:ext cx="1878383" cy="1092607"/>
          </a:xfrm>
          <a:prstGeom prst="rect">
            <a:avLst/>
          </a:prstGeom>
          <a:noFill/>
        </p:spPr>
        <p:txBody>
          <a:bodyPr wrap="square" rtlCol="0" anchor="ctr">
            <a:spAutoFit/>
          </a:bodyPr>
          <a:lstStyle/>
          <a:p>
            <a:r>
              <a:rPr lang="en-GB" sz="1000" b="1" dirty="0"/>
              <a:t>Alison Woodhouse </a:t>
            </a:r>
            <a:r>
              <a:rPr lang="en-GB" sz="1000" dirty="0"/>
              <a:t>and </a:t>
            </a:r>
            <a:r>
              <a:rPr lang="en-GB" sz="1000" b="1" dirty="0"/>
              <a:t>Jess Mitchell</a:t>
            </a:r>
          </a:p>
          <a:p>
            <a:r>
              <a:rPr lang="en-GB" sz="900" dirty="0"/>
              <a:t>Senior Sponsors, Analysis in Government (AiG) Month, Co-Directors of Knowledge, Analysis and Intelligence (KAI) in HM Revenue &amp; Customs (HMRC)</a:t>
            </a:r>
          </a:p>
        </p:txBody>
      </p:sp>
      <p:grpSp>
        <p:nvGrpSpPr>
          <p:cNvPr id="6" name="Group 5">
            <a:extLst>
              <a:ext uri="{FF2B5EF4-FFF2-40B4-BE49-F238E27FC236}">
                <a16:creationId xmlns:a16="http://schemas.microsoft.com/office/drawing/2014/main" id="{F3C5E4F8-51FA-A908-D9E6-20A5CEBBCF29}"/>
              </a:ext>
            </a:extLst>
          </p:cNvPr>
          <p:cNvGrpSpPr>
            <a:grpSpLocks noGrp="1" noUngrp="1" noRot="1" noChangeAspect="1" noMove="1" noResize="1"/>
          </p:cNvGrpSpPr>
          <p:nvPr/>
        </p:nvGrpSpPr>
        <p:grpSpPr>
          <a:xfrm>
            <a:off x="367047" y="1232350"/>
            <a:ext cx="1662782" cy="2351945"/>
            <a:chOff x="418888" y="1388480"/>
            <a:chExt cx="1388570" cy="1964086"/>
          </a:xfrm>
        </p:grpSpPr>
        <p:pic>
          <p:nvPicPr>
            <p:cNvPr id="11" name="Picture 10">
              <a:extLst>
                <a:ext uri="{FF2B5EF4-FFF2-40B4-BE49-F238E27FC236}">
                  <a16:creationId xmlns:a16="http://schemas.microsoft.com/office/drawing/2014/main" id="{935121F3-DAF0-F67D-16FB-4B4E586292D1}"/>
                </a:ext>
              </a:extLst>
            </p:cNvPr>
            <p:cNvPicPr>
              <a:picLocks noGrp="1" noRot="1" noChangeAspect="1" noMove="1" noResize="1" noEditPoints="1" noAdjustHandles="1" noChangeArrowheads="1" noChangeShapeType="1" noCrop="1"/>
            </p:cNvPicPr>
            <p:nvPr/>
          </p:nvPicPr>
          <p:blipFill>
            <a:blip r:embed="rId6" cstate="screen">
              <a:extLst>
                <a:ext uri="{28A0092B-C50C-407E-A947-70E740481C1C}">
                  <a14:useLocalDpi xmlns:a14="http://schemas.microsoft.com/office/drawing/2010/main"/>
                </a:ext>
              </a:extLst>
            </a:blip>
            <a:srcRect/>
            <a:stretch/>
          </p:blipFill>
          <p:spPr>
            <a:xfrm>
              <a:off x="418888" y="1388480"/>
              <a:ext cx="925712" cy="925714"/>
            </a:xfrm>
            <a:prstGeom prst="rect">
              <a:avLst/>
            </a:prstGeom>
            <a:ln w="38100">
              <a:solidFill>
                <a:srgbClr val="FF6D00"/>
              </a:solidFill>
            </a:ln>
          </p:spPr>
        </p:pic>
        <p:pic>
          <p:nvPicPr>
            <p:cNvPr id="5" name="Picture 4">
              <a:extLst>
                <a:ext uri="{FF2B5EF4-FFF2-40B4-BE49-F238E27FC236}">
                  <a16:creationId xmlns:a16="http://schemas.microsoft.com/office/drawing/2014/main" id="{6C993B75-947C-3B7F-2CB9-73A485E0746A}"/>
                </a:ext>
              </a:extLst>
            </p:cNvPr>
            <p:cNvPicPr>
              <a:picLocks noGrp="1" noRot="1" noChangeAspect="1" noMove="1" noResize="1" noEditPoints="1" noAdjustHandles="1" noChangeArrowheads="1" noChangeShapeType="1" noCrop="1"/>
            </p:cNvPicPr>
            <p:nvPr/>
          </p:nvPicPr>
          <p:blipFill>
            <a:blip r:embed="rId7" cstate="screen">
              <a:extLst>
                <a:ext uri="{28A0092B-C50C-407E-A947-70E740481C1C}">
                  <a14:useLocalDpi xmlns:a14="http://schemas.microsoft.com/office/drawing/2010/main"/>
                </a:ext>
              </a:extLst>
            </a:blip>
            <a:srcRect/>
            <a:stretch/>
          </p:blipFill>
          <p:spPr>
            <a:xfrm>
              <a:off x="881744" y="2426852"/>
              <a:ext cx="925714" cy="925714"/>
            </a:xfrm>
            <a:prstGeom prst="rect">
              <a:avLst/>
            </a:prstGeom>
            <a:ln w="38100">
              <a:solidFill>
                <a:srgbClr val="FF6D00"/>
              </a:solidFill>
            </a:ln>
          </p:spPr>
        </p:pic>
      </p:grpSp>
      <p:sp>
        <p:nvSpPr>
          <p:cNvPr id="2" name="TextBox 1">
            <a:extLst>
              <a:ext uri="{FF2B5EF4-FFF2-40B4-BE49-F238E27FC236}">
                <a16:creationId xmlns:a16="http://schemas.microsoft.com/office/drawing/2014/main" id="{56A93A42-53DD-B3C9-C068-BCCDD0D38657}"/>
              </a:ext>
            </a:extLst>
          </p:cNvPr>
          <p:cNvSpPr txBox="1"/>
          <p:nvPr/>
        </p:nvSpPr>
        <p:spPr>
          <a:xfrm>
            <a:off x="1485556" y="1801198"/>
            <a:ext cx="822154" cy="584775"/>
          </a:xfrm>
          <a:prstGeom prst="rect">
            <a:avLst/>
          </a:prstGeom>
          <a:noFill/>
        </p:spPr>
        <p:txBody>
          <a:bodyPr wrap="square" rtlCol="0" anchor="b">
            <a:spAutoFit/>
          </a:bodyPr>
          <a:lstStyle/>
          <a:p>
            <a:r>
              <a:rPr lang="en-GB" sz="1600">
                <a:latin typeface="Freestyle Script" panose="030804020302050B0404" pitchFamily="66" charset="0"/>
              </a:rPr>
              <a:t>Alison Woodhouse</a:t>
            </a:r>
          </a:p>
        </p:txBody>
      </p:sp>
      <p:sp>
        <p:nvSpPr>
          <p:cNvPr id="3" name="TextBox 2">
            <a:extLst>
              <a:ext uri="{FF2B5EF4-FFF2-40B4-BE49-F238E27FC236}">
                <a16:creationId xmlns:a16="http://schemas.microsoft.com/office/drawing/2014/main" id="{041AB104-F68F-90E3-8990-A9BAD83855E0}"/>
              </a:ext>
            </a:extLst>
          </p:cNvPr>
          <p:cNvSpPr txBox="1"/>
          <p:nvPr/>
        </p:nvSpPr>
        <p:spPr>
          <a:xfrm>
            <a:off x="183947" y="3188207"/>
            <a:ext cx="734125" cy="430887"/>
          </a:xfrm>
          <a:prstGeom prst="rect">
            <a:avLst/>
          </a:prstGeom>
          <a:noFill/>
        </p:spPr>
        <p:txBody>
          <a:bodyPr wrap="square" rtlCol="0">
            <a:spAutoFit/>
          </a:bodyPr>
          <a:lstStyle/>
          <a:p>
            <a:pPr algn="r"/>
            <a:r>
              <a:rPr lang="en-GB" sz="1100">
                <a:latin typeface="Fairwater Script" panose="02000507000000020003" pitchFamily="2" charset="0"/>
              </a:rPr>
              <a:t>Jess Mitchell</a:t>
            </a:r>
          </a:p>
        </p:txBody>
      </p:sp>
    </p:spTree>
    <p:extLst>
      <p:ext uri="{BB962C8B-B14F-4D97-AF65-F5344CB8AC3E}">
        <p14:creationId xmlns:p14="http://schemas.microsoft.com/office/powerpoint/2010/main" val="18550730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duotone>
              <a:schemeClr val="bg2">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672FFA18-3B56-FF6E-1C6A-9B34C19108BD}"/>
              </a:ext>
            </a:extLst>
          </p:cNvPr>
          <p:cNvSpPr txBox="1">
            <a:spLocks/>
          </p:cNvSpPr>
          <p:nvPr/>
        </p:nvSpPr>
        <p:spPr>
          <a:xfrm>
            <a:off x="1830" y="838590"/>
            <a:ext cx="9144000" cy="4304910"/>
          </a:xfrm>
          <a:prstGeom prst="rect">
            <a:avLst/>
          </a:prstGeom>
          <a:solidFill>
            <a:schemeClr val="bg1"/>
          </a:solidFill>
        </p:spPr>
        <p:txBody>
          <a:bodyPr spcFirstLastPara="1" vert="horz" wrap="square" lIns="324000" tIns="0" rIns="324000" bIns="0" rtlCol="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600"/>
              </a:spcBef>
              <a:spcAft>
                <a:spcPts val="0"/>
              </a:spcAft>
              <a:buClr>
                <a:srgbClr val="FF6900"/>
              </a:buClr>
              <a:buSzPts val="1800"/>
              <a:buFont typeface="Arial" panose="020B0604020202020204" pitchFamily="34" charset="0"/>
              <a:buChar char="▲"/>
              <a:defRPr sz="1800" b="0" i="0" u="none" strike="noStrike" cap="none">
                <a:solidFill>
                  <a:schemeClr val="dk2"/>
                </a:solidFill>
                <a:latin typeface="+mn-lt"/>
                <a:ea typeface="Arial" panose="020B0604020202020204" pitchFamily="34" charset="0"/>
                <a:cs typeface="Arial" panose="020B0604020202020204" pitchFamily="34" charset="0"/>
                <a:sym typeface="Arial"/>
              </a:defRPr>
            </a:lvl1pPr>
            <a:lvl2pPr marL="914400" marR="0" lvl="1"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2pPr>
            <a:lvl3pPr marL="1371600" marR="0" lvl="2"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3pPr>
            <a:lvl4pPr marL="1828800" marR="0" lvl="3"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4pPr>
            <a:lvl5pPr marL="2286000" marR="0" lvl="4"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L="2743200" marR="0" lvl="5"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6pPr>
            <a:lvl7pPr marL="3200400" marR="0" lvl="6"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7pPr>
            <a:lvl8pPr marL="3657600" marR="0" lvl="7"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8pPr>
            <a:lvl9pPr marL="4114800" marR="0" lvl="8"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9pPr>
          </a:lstStyle>
          <a:p>
            <a:pPr lvl="0">
              <a:lnSpc>
                <a:spcPct val="107000"/>
              </a:lnSpc>
              <a:spcAft>
                <a:spcPts val="800"/>
              </a:spcAft>
              <a:buFont typeface="Wingdings" panose="05000000000000000000" pitchFamily="2" charset="2"/>
              <a:buChar char="§"/>
              <a:defRPr/>
            </a:pPr>
            <a:endParaRPr lang="en-GB" sz="1400" dirty="0">
              <a:solidFill>
                <a:prstClr val="black"/>
              </a:solidFill>
              <a:latin typeface="Arial" panose="020B0604020202020204" pitchFamily="34" charset="0"/>
              <a:ea typeface="Times New Roman" panose="02020603050405020304" pitchFamily="18" charset="0"/>
            </a:endParaRPr>
          </a:p>
          <a:p>
            <a:pPr>
              <a:lnSpc>
                <a:spcPct val="107000"/>
              </a:lnSpc>
              <a:spcAft>
                <a:spcPts val="800"/>
              </a:spcAft>
              <a:buFont typeface="Wingdings" panose="05000000000000000000" pitchFamily="2" charset="2"/>
              <a:buChar char="§"/>
              <a:defRPr/>
            </a:pPr>
            <a:r>
              <a:rPr lang="en-GB" sz="1400" dirty="0">
                <a:solidFill>
                  <a:prstClr val="black"/>
                </a:solidFill>
                <a:latin typeface="Arial" panose="020B0604020202020204" pitchFamily="34" charset="0"/>
                <a:ea typeface="Times New Roman" panose="02020603050405020304" pitchFamily="18" charset="0"/>
              </a:rPr>
              <a:t>Events take place every Tuesday, Wednesday, and Thursday during May</a:t>
            </a:r>
          </a:p>
          <a:p>
            <a:pPr>
              <a:lnSpc>
                <a:spcPct val="107000"/>
              </a:lnSpc>
              <a:spcAft>
                <a:spcPts val="800"/>
              </a:spcAft>
              <a:buFont typeface="Wingdings" panose="05000000000000000000" pitchFamily="2" charset="2"/>
              <a:buChar char="§"/>
              <a:defRPr/>
            </a:pPr>
            <a:r>
              <a:rPr lang="en-GB" sz="1400" dirty="0">
                <a:solidFill>
                  <a:prstClr val="black"/>
                </a:solidFill>
                <a:latin typeface="Arial" panose="020B0604020202020204" pitchFamily="34" charset="0"/>
                <a:ea typeface="Times New Roman" panose="02020603050405020304" pitchFamily="18" charset="0"/>
              </a:rPr>
              <a:t>Events start at 10:00, 12:00 and 14:00 (“Ten, Twelve, and Two”), so you know when to tune in</a:t>
            </a:r>
          </a:p>
          <a:p>
            <a:pPr>
              <a:lnSpc>
                <a:spcPct val="107000"/>
              </a:lnSpc>
              <a:spcAft>
                <a:spcPts val="800"/>
              </a:spcAft>
              <a:buFont typeface="Wingdings" panose="05000000000000000000" pitchFamily="2" charset="2"/>
              <a:buChar char="§"/>
              <a:defRPr/>
            </a:pPr>
            <a:r>
              <a:rPr lang="en-GB" sz="1400" dirty="0">
                <a:solidFill>
                  <a:prstClr val="black"/>
                </a:solidFill>
                <a:latin typeface="Arial" panose="020B0604020202020204" pitchFamily="34" charset="0"/>
                <a:ea typeface="Times New Roman" panose="02020603050405020304" pitchFamily="18" charset="0"/>
              </a:rPr>
              <a:t>Events are all virtual, so you can dial in to any AiG Month session wherever you are</a:t>
            </a:r>
          </a:p>
          <a:p>
            <a:pPr marR="0" lvl="0" algn="l" defTabSz="914400" rtl="0" eaLnBrk="1" fontAlgn="auto" latinLnBrk="0" hangingPunct="1">
              <a:lnSpc>
                <a:spcPct val="107000"/>
              </a:lnSpc>
              <a:spcBef>
                <a:spcPts val="600"/>
              </a:spcBef>
              <a:spcAft>
                <a:spcPts val="800"/>
              </a:spcAft>
              <a:buClr>
                <a:srgbClr val="FF6900"/>
              </a:buClr>
              <a:buSzPts val="1800"/>
              <a:buFont typeface="Wingdings" panose="05000000000000000000" pitchFamily="2" charset="2"/>
              <a:buChar char="§"/>
              <a:tabLst/>
              <a:defRPr/>
            </a:pPr>
            <a:endParaRPr kumimoji="0" lang="en-GB" sz="14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grpSp>
        <p:nvGrpSpPr>
          <p:cNvPr id="35" name="Group 34" descr="Three clocks showing the start time of AiG Month events">
            <a:extLst>
              <a:ext uri="{FF2B5EF4-FFF2-40B4-BE49-F238E27FC236}">
                <a16:creationId xmlns:a16="http://schemas.microsoft.com/office/drawing/2014/main" id="{FCDDBD8F-6E7A-C87C-E638-9F49005A3E38}"/>
              </a:ext>
            </a:extLst>
          </p:cNvPr>
          <p:cNvGrpSpPr>
            <a:grpSpLocks noChangeAspect="1"/>
          </p:cNvGrpSpPr>
          <p:nvPr/>
        </p:nvGrpSpPr>
        <p:grpSpPr>
          <a:xfrm>
            <a:off x="1939948" y="2460605"/>
            <a:ext cx="5264105" cy="1818668"/>
            <a:chOff x="1386401" y="2536395"/>
            <a:chExt cx="6371199" cy="2201153"/>
          </a:xfrm>
        </p:grpSpPr>
        <p:grpSp>
          <p:nvGrpSpPr>
            <p:cNvPr id="32" name="Group 31">
              <a:extLst>
                <a:ext uri="{FF2B5EF4-FFF2-40B4-BE49-F238E27FC236}">
                  <a16:creationId xmlns:a16="http://schemas.microsoft.com/office/drawing/2014/main" id="{15BBA154-628A-A94B-EADC-22D0F5EDFE89}"/>
                </a:ext>
              </a:extLst>
            </p:cNvPr>
            <p:cNvGrpSpPr>
              <a:grpSpLocks/>
            </p:cNvGrpSpPr>
            <p:nvPr/>
          </p:nvGrpSpPr>
          <p:grpSpPr>
            <a:xfrm>
              <a:off x="1386401" y="2536395"/>
              <a:ext cx="1799229" cy="2201153"/>
              <a:chOff x="1386401" y="2536395"/>
              <a:chExt cx="1799229" cy="2201153"/>
            </a:xfrm>
          </p:grpSpPr>
          <p:grpSp>
            <p:nvGrpSpPr>
              <p:cNvPr id="28" name="Group 27">
                <a:extLst>
                  <a:ext uri="{FF2B5EF4-FFF2-40B4-BE49-F238E27FC236}">
                    <a16:creationId xmlns:a16="http://schemas.microsoft.com/office/drawing/2014/main" id="{340AE2E5-120F-A069-DFF7-8873FADE5A94}"/>
                  </a:ext>
                </a:extLst>
              </p:cNvPr>
              <p:cNvGrpSpPr>
                <a:grpSpLocks/>
              </p:cNvGrpSpPr>
              <p:nvPr/>
            </p:nvGrpSpPr>
            <p:grpSpPr>
              <a:xfrm>
                <a:off x="1386401" y="2536395"/>
                <a:ext cx="1799229" cy="1799999"/>
                <a:chOff x="1386401" y="2536395"/>
                <a:chExt cx="1799229" cy="1799999"/>
              </a:xfrm>
            </p:grpSpPr>
            <p:grpSp>
              <p:nvGrpSpPr>
                <p:cNvPr id="2" name="Group 1">
                  <a:extLst>
                    <a:ext uri="{FF2B5EF4-FFF2-40B4-BE49-F238E27FC236}">
                      <a16:creationId xmlns:a16="http://schemas.microsoft.com/office/drawing/2014/main" id="{EB198D52-AE32-FD19-CC67-A8EF8A509356}"/>
                    </a:ext>
                  </a:extLst>
                </p:cNvPr>
                <p:cNvGrpSpPr>
                  <a:grpSpLocks noChangeAspect="1"/>
                </p:cNvGrpSpPr>
                <p:nvPr/>
              </p:nvGrpSpPr>
              <p:grpSpPr>
                <a:xfrm>
                  <a:off x="1386401" y="2536395"/>
                  <a:ext cx="1799229" cy="1799999"/>
                  <a:chOff x="1428636" y="2090634"/>
                  <a:chExt cx="2324736" cy="2325732"/>
                </a:xfrm>
              </p:grpSpPr>
              <p:grpSp>
                <p:nvGrpSpPr>
                  <p:cNvPr id="6" name="Graphic 7" descr="Alarm clock outline">
                    <a:extLst>
                      <a:ext uri="{FF2B5EF4-FFF2-40B4-BE49-F238E27FC236}">
                        <a16:creationId xmlns:a16="http://schemas.microsoft.com/office/drawing/2014/main" id="{D70C1854-2026-9E94-E525-D6CEE43CBD0C}"/>
                      </a:ext>
                    </a:extLst>
                  </p:cNvPr>
                  <p:cNvGrpSpPr>
                    <a:grpSpLocks/>
                  </p:cNvGrpSpPr>
                  <p:nvPr/>
                </p:nvGrpSpPr>
                <p:grpSpPr>
                  <a:xfrm>
                    <a:off x="1428636" y="2090634"/>
                    <a:ext cx="2324736" cy="2325732"/>
                    <a:chOff x="1428636" y="2090634"/>
                    <a:chExt cx="2324736" cy="2325732"/>
                  </a:xfrm>
                  <a:solidFill>
                    <a:schemeClr val="tx1"/>
                  </a:solidFill>
                </p:grpSpPr>
                <p:sp>
                  <p:nvSpPr>
                    <p:cNvPr id="9" name="Freeform: Shape 8">
                      <a:extLst>
                        <a:ext uri="{FF2B5EF4-FFF2-40B4-BE49-F238E27FC236}">
                          <a16:creationId xmlns:a16="http://schemas.microsoft.com/office/drawing/2014/main" id="{2FCA13E7-FA49-C830-2D0E-E5DB739E8D81}"/>
                        </a:ext>
                      </a:extLst>
                    </p:cNvPr>
                    <p:cNvSpPr>
                      <a:spLocks/>
                    </p:cNvSpPr>
                    <p:nvPr/>
                  </p:nvSpPr>
                  <p:spPr>
                    <a:xfrm>
                      <a:off x="1428636" y="2090634"/>
                      <a:ext cx="708256" cy="708297"/>
                    </a:xfrm>
                    <a:custGeom>
                      <a:avLst/>
                      <a:gdLst>
                        <a:gd name="connsiteX0" fmla="*/ 527825 w 708256"/>
                        <a:gd name="connsiteY0" fmla="*/ 42092 h 708297"/>
                        <a:gd name="connsiteX1" fmla="*/ 333838 w 708256"/>
                        <a:gd name="connsiteY1" fmla="*/ 38314 h 708297"/>
                        <a:gd name="connsiteX2" fmla="*/ 333515 w 708256"/>
                        <a:gd name="connsiteY2" fmla="*/ 38622 h 708297"/>
                        <a:gd name="connsiteX3" fmla="*/ 330046 w 708256"/>
                        <a:gd name="connsiteY3" fmla="*/ 42092 h 708297"/>
                        <a:gd name="connsiteX4" fmla="*/ 42050 w 708256"/>
                        <a:gd name="connsiteY4" fmla="*/ 330087 h 708297"/>
                        <a:gd name="connsiteX5" fmla="*/ 38414 w 708256"/>
                        <a:gd name="connsiteY5" fmla="*/ 524227 h 708297"/>
                        <a:gd name="connsiteX6" fmla="*/ 38580 w 708256"/>
                        <a:gd name="connsiteY6" fmla="*/ 524397 h 708297"/>
                        <a:gd name="connsiteX7" fmla="*/ 42050 w 708256"/>
                        <a:gd name="connsiteY7" fmla="*/ 527867 h 708297"/>
                        <a:gd name="connsiteX8" fmla="*/ 222481 w 708256"/>
                        <a:gd name="connsiteY8" fmla="*/ 708298 h 708297"/>
                        <a:gd name="connsiteX9" fmla="*/ 708256 w 708256"/>
                        <a:gd name="connsiteY9" fmla="*/ 222523 h 708297"/>
                        <a:gd name="connsiteX10" fmla="*/ 91148 w 708256"/>
                        <a:gd name="connsiteY10" fmla="*/ 478943 h 708297"/>
                        <a:gd name="connsiteX11" fmla="*/ 87678 w 708256"/>
                        <a:gd name="connsiteY11" fmla="*/ 475473 h 708297"/>
                        <a:gd name="connsiteX12" fmla="*/ 89552 w 708256"/>
                        <a:gd name="connsiteY12" fmla="*/ 380781 h 708297"/>
                        <a:gd name="connsiteX13" fmla="*/ 91148 w 708256"/>
                        <a:gd name="connsiteY13" fmla="*/ 379220 h 708297"/>
                        <a:gd name="connsiteX14" fmla="*/ 379144 w 708256"/>
                        <a:gd name="connsiteY14" fmla="*/ 91225 h 708297"/>
                        <a:gd name="connsiteX15" fmla="*/ 382613 w 708256"/>
                        <a:gd name="connsiteY15" fmla="*/ 87755 h 708297"/>
                        <a:gd name="connsiteX16" fmla="*/ 477201 w 708256"/>
                        <a:gd name="connsiteY16" fmla="*/ 89629 h 708297"/>
                        <a:gd name="connsiteX17" fmla="*/ 478762 w 708256"/>
                        <a:gd name="connsiteY17" fmla="*/ 91225 h 708297"/>
                        <a:gd name="connsiteX18" fmla="*/ 610164 w 708256"/>
                        <a:gd name="connsiteY18" fmla="*/ 222627 h 708297"/>
                        <a:gd name="connsiteX19" fmla="*/ 222481 w 708256"/>
                        <a:gd name="connsiteY19" fmla="*/ 610345 h 708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8256" h="708297">
                          <a:moveTo>
                            <a:pt x="527825" y="42092"/>
                          </a:moveTo>
                          <a:cubicBezTo>
                            <a:pt x="475299" y="-12519"/>
                            <a:pt x="388450" y="-14213"/>
                            <a:pt x="333838" y="38314"/>
                          </a:cubicBezTo>
                          <a:cubicBezTo>
                            <a:pt x="333730" y="38414"/>
                            <a:pt x="333623" y="38518"/>
                            <a:pt x="333515" y="38622"/>
                          </a:cubicBezTo>
                          <a:lnTo>
                            <a:pt x="330046" y="42092"/>
                          </a:lnTo>
                          <a:lnTo>
                            <a:pt x="42050" y="330087"/>
                          </a:lnTo>
                          <a:cubicBezTo>
                            <a:pt x="-12565" y="382693"/>
                            <a:pt x="-14192" y="469612"/>
                            <a:pt x="38414" y="524227"/>
                          </a:cubicBezTo>
                          <a:cubicBezTo>
                            <a:pt x="38469" y="524283"/>
                            <a:pt x="38525" y="524342"/>
                            <a:pt x="38580" y="524397"/>
                          </a:cubicBezTo>
                          <a:lnTo>
                            <a:pt x="42050" y="527867"/>
                          </a:lnTo>
                          <a:lnTo>
                            <a:pt x="222481" y="708298"/>
                          </a:lnTo>
                          <a:lnTo>
                            <a:pt x="708256" y="222523"/>
                          </a:lnTo>
                          <a:close/>
                          <a:moveTo>
                            <a:pt x="91148" y="478943"/>
                          </a:moveTo>
                          <a:lnTo>
                            <a:pt x="87678" y="475473"/>
                          </a:lnTo>
                          <a:cubicBezTo>
                            <a:pt x="62574" y="448603"/>
                            <a:pt x="63404" y="406639"/>
                            <a:pt x="89552" y="380781"/>
                          </a:cubicBezTo>
                          <a:cubicBezTo>
                            <a:pt x="90107" y="380261"/>
                            <a:pt x="90628" y="379775"/>
                            <a:pt x="91148" y="379220"/>
                          </a:cubicBezTo>
                          <a:lnTo>
                            <a:pt x="379144" y="91225"/>
                          </a:lnTo>
                          <a:lnTo>
                            <a:pt x="382613" y="87755"/>
                          </a:lnTo>
                          <a:cubicBezTo>
                            <a:pt x="409449" y="62665"/>
                            <a:pt x="451382" y="63494"/>
                            <a:pt x="477201" y="89629"/>
                          </a:cubicBezTo>
                          <a:lnTo>
                            <a:pt x="478762" y="91225"/>
                          </a:lnTo>
                          <a:lnTo>
                            <a:pt x="610164" y="222627"/>
                          </a:lnTo>
                          <a:lnTo>
                            <a:pt x="222481" y="610345"/>
                          </a:lnTo>
                          <a:close/>
                        </a:path>
                      </a:pathLst>
                    </a:custGeom>
                    <a:grpFill/>
                    <a:ln w="34627"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CD45220C-5688-4430-4639-898B2D29D84E}"/>
                        </a:ext>
                      </a:extLst>
                    </p:cNvPr>
                    <p:cNvSpPr>
                      <a:spLocks/>
                    </p:cNvSpPr>
                    <p:nvPr/>
                  </p:nvSpPr>
                  <p:spPr>
                    <a:xfrm>
                      <a:off x="3045118" y="2090717"/>
                      <a:ext cx="708254" cy="708284"/>
                    </a:xfrm>
                    <a:custGeom>
                      <a:avLst/>
                      <a:gdLst>
                        <a:gd name="connsiteX0" fmla="*/ 666206 w 708254"/>
                        <a:gd name="connsiteY0" fmla="*/ 330074 h 708284"/>
                        <a:gd name="connsiteX1" fmla="*/ 378211 w 708254"/>
                        <a:gd name="connsiteY1" fmla="*/ 42079 h 708284"/>
                        <a:gd name="connsiteX2" fmla="*/ 374741 w 708254"/>
                        <a:gd name="connsiteY2" fmla="*/ 38609 h 708284"/>
                        <a:gd name="connsiteX3" fmla="*/ 180691 w 708254"/>
                        <a:gd name="connsiteY3" fmla="*/ 41808 h 708284"/>
                        <a:gd name="connsiteX4" fmla="*/ 180431 w 708254"/>
                        <a:gd name="connsiteY4" fmla="*/ 42079 h 708284"/>
                        <a:gd name="connsiteX5" fmla="*/ 0 w 708254"/>
                        <a:gd name="connsiteY5" fmla="*/ 222509 h 708284"/>
                        <a:gd name="connsiteX6" fmla="*/ 485775 w 708254"/>
                        <a:gd name="connsiteY6" fmla="*/ 708285 h 708284"/>
                        <a:gd name="connsiteX7" fmla="*/ 666206 w 708254"/>
                        <a:gd name="connsiteY7" fmla="*/ 527854 h 708284"/>
                        <a:gd name="connsiteX8" fmla="*/ 669676 w 708254"/>
                        <a:gd name="connsiteY8" fmla="*/ 524384 h 708284"/>
                        <a:gd name="connsiteX9" fmla="*/ 666376 w 708254"/>
                        <a:gd name="connsiteY9" fmla="*/ 330240 h 708284"/>
                        <a:gd name="connsiteX10" fmla="*/ 666206 w 708254"/>
                        <a:gd name="connsiteY10" fmla="*/ 330074 h 708284"/>
                        <a:gd name="connsiteX11" fmla="*/ 620612 w 708254"/>
                        <a:gd name="connsiteY11" fmla="*/ 475390 h 708284"/>
                        <a:gd name="connsiteX12" fmla="*/ 617143 w 708254"/>
                        <a:gd name="connsiteY12" fmla="*/ 478860 h 708284"/>
                        <a:gd name="connsiteX13" fmla="*/ 485775 w 708254"/>
                        <a:gd name="connsiteY13" fmla="*/ 610262 h 708284"/>
                        <a:gd name="connsiteX14" fmla="*/ 98022 w 708254"/>
                        <a:gd name="connsiteY14" fmla="*/ 222475 h 708284"/>
                        <a:gd name="connsiteX15" fmla="*/ 229424 w 708254"/>
                        <a:gd name="connsiteY15" fmla="*/ 91073 h 708284"/>
                        <a:gd name="connsiteX16" fmla="*/ 230986 w 708254"/>
                        <a:gd name="connsiteY16" fmla="*/ 89476 h 708284"/>
                        <a:gd name="connsiteX17" fmla="*/ 325573 w 708254"/>
                        <a:gd name="connsiteY17" fmla="*/ 87603 h 708284"/>
                        <a:gd name="connsiteX18" fmla="*/ 329043 w 708254"/>
                        <a:gd name="connsiteY18" fmla="*/ 91073 h 708284"/>
                        <a:gd name="connsiteX19" fmla="*/ 617038 w 708254"/>
                        <a:gd name="connsiteY19" fmla="*/ 379068 h 708284"/>
                        <a:gd name="connsiteX20" fmla="*/ 618635 w 708254"/>
                        <a:gd name="connsiteY20" fmla="*/ 380629 h 708284"/>
                        <a:gd name="connsiteX21" fmla="*/ 620508 w 708254"/>
                        <a:gd name="connsiteY21" fmla="*/ 475321 h 70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08254" h="708284">
                          <a:moveTo>
                            <a:pt x="666206" y="330074"/>
                          </a:moveTo>
                          <a:lnTo>
                            <a:pt x="378211" y="42079"/>
                          </a:lnTo>
                          <a:lnTo>
                            <a:pt x="374741" y="38609"/>
                          </a:lnTo>
                          <a:cubicBezTo>
                            <a:pt x="320271" y="-14094"/>
                            <a:pt x="233394" y="-12661"/>
                            <a:pt x="180691" y="41808"/>
                          </a:cubicBezTo>
                          <a:cubicBezTo>
                            <a:pt x="180604" y="41898"/>
                            <a:pt x="180517" y="41988"/>
                            <a:pt x="180431" y="42079"/>
                          </a:cubicBezTo>
                          <a:lnTo>
                            <a:pt x="0" y="222509"/>
                          </a:lnTo>
                          <a:lnTo>
                            <a:pt x="485775" y="708285"/>
                          </a:lnTo>
                          <a:lnTo>
                            <a:pt x="666206" y="527854"/>
                          </a:lnTo>
                          <a:lnTo>
                            <a:pt x="669676" y="524384"/>
                          </a:lnTo>
                          <a:cubicBezTo>
                            <a:pt x="722375" y="469863"/>
                            <a:pt x="720901" y="382940"/>
                            <a:pt x="666376" y="330240"/>
                          </a:cubicBezTo>
                          <a:cubicBezTo>
                            <a:pt x="666320" y="330185"/>
                            <a:pt x="666261" y="330129"/>
                            <a:pt x="666206" y="330074"/>
                          </a:cubicBezTo>
                          <a:close/>
                          <a:moveTo>
                            <a:pt x="620612" y="475390"/>
                          </a:moveTo>
                          <a:lnTo>
                            <a:pt x="617143" y="478860"/>
                          </a:lnTo>
                          <a:lnTo>
                            <a:pt x="485775" y="610262"/>
                          </a:lnTo>
                          <a:lnTo>
                            <a:pt x="98022" y="222475"/>
                          </a:lnTo>
                          <a:lnTo>
                            <a:pt x="229424" y="91073"/>
                          </a:lnTo>
                          <a:lnTo>
                            <a:pt x="230986" y="89476"/>
                          </a:lnTo>
                          <a:cubicBezTo>
                            <a:pt x="256805" y="63342"/>
                            <a:pt x="298738" y="62512"/>
                            <a:pt x="325573" y="87603"/>
                          </a:cubicBezTo>
                          <a:lnTo>
                            <a:pt x="329043" y="91073"/>
                          </a:lnTo>
                          <a:lnTo>
                            <a:pt x="617038" y="379068"/>
                          </a:lnTo>
                          <a:cubicBezTo>
                            <a:pt x="617559" y="379623"/>
                            <a:pt x="618079" y="380109"/>
                            <a:pt x="618635" y="380629"/>
                          </a:cubicBezTo>
                          <a:cubicBezTo>
                            <a:pt x="644783" y="406486"/>
                            <a:pt x="645613" y="448450"/>
                            <a:pt x="620508" y="475321"/>
                          </a:cubicBezTo>
                          <a:close/>
                        </a:path>
                      </a:pathLst>
                    </a:custGeom>
                    <a:grpFill/>
                    <a:ln w="34627"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EC8D4B3D-BBED-8490-5C4A-08FBCEDB2EB3}"/>
                        </a:ext>
                      </a:extLst>
                    </p:cNvPr>
                    <p:cNvSpPr>
                      <a:spLocks/>
                    </p:cNvSpPr>
                    <p:nvPr/>
                  </p:nvSpPr>
                  <p:spPr>
                    <a:xfrm>
                      <a:off x="1688792" y="2194731"/>
                      <a:ext cx="1804385" cy="2221635"/>
                    </a:xfrm>
                    <a:custGeom>
                      <a:avLst/>
                      <a:gdLst>
                        <a:gd name="connsiteX0" fmla="*/ 936929 w 1804385"/>
                        <a:gd name="connsiteY0" fmla="*/ 278453 h 2221635"/>
                        <a:gd name="connsiteX1" fmla="*/ 936929 w 1804385"/>
                        <a:gd name="connsiteY1" fmla="*/ 69396 h 2221635"/>
                        <a:gd name="connsiteX2" fmla="*/ 1110420 w 1804385"/>
                        <a:gd name="connsiteY2" fmla="*/ 69396 h 2221635"/>
                        <a:gd name="connsiteX3" fmla="*/ 1145118 w 1804385"/>
                        <a:gd name="connsiteY3" fmla="*/ 34698 h 2221635"/>
                        <a:gd name="connsiteX4" fmla="*/ 1110420 w 1804385"/>
                        <a:gd name="connsiteY4" fmla="*/ 0 h 2221635"/>
                        <a:gd name="connsiteX5" fmla="*/ 694041 w 1804385"/>
                        <a:gd name="connsiteY5" fmla="*/ 0 h 2221635"/>
                        <a:gd name="connsiteX6" fmla="*/ 659343 w 1804385"/>
                        <a:gd name="connsiteY6" fmla="*/ 34698 h 2221635"/>
                        <a:gd name="connsiteX7" fmla="*/ 694041 w 1804385"/>
                        <a:gd name="connsiteY7" fmla="*/ 69396 h 2221635"/>
                        <a:gd name="connsiteX8" fmla="*/ 867532 w 1804385"/>
                        <a:gd name="connsiteY8" fmla="*/ 69396 h 2221635"/>
                        <a:gd name="connsiteX9" fmla="*/ 867532 w 1804385"/>
                        <a:gd name="connsiteY9" fmla="*/ 278453 h 2221635"/>
                        <a:gd name="connsiteX10" fmla="*/ 663 w 1804385"/>
                        <a:gd name="connsiteY10" fmla="*/ 1213827 h 2221635"/>
                        <a:gd name="connsiteX11" fmla="*/ 243381 w 1804385"/>
                        <a:gd name="connsiteY11" fmla="*/ 1795772 h 2221635"/>
                        <a:gd name="connsiteX12" fmla="*/ 72596 w 1804385"/>
                        <a:gd name="connsiteY12" fmla="*/ 2171623 h 2221635"/>
                        <a:gd name="connsiteX13" fmla="*/ 88432 w 1804385"/>
                        <a:gd name="connsiteY13" fmla="*/ 2218066 h 2221635"/>
                        <a:gd name="connsiteX14" fmla="*/ 134876 w 1804385"/>
                        <a:gd name="connsiteY14" fmla="*/ 2202234 h 2221635"/>
                        <a:gd name="connsiteX15" fmla="*/ 135747 w 1804385"/>
                        <a:gd name="connsiteY15" fmla="*/ 2200318 h 2221635"/>
                        <a:gd name="connsiteX16" fmla="*/ 295983 w 1804385"/>
                        <a:gd name="connsiteY16" fmla="*/ 1847819 h 2221635"/>
                        <a:gd name="connsiteX17" fmla="*/ 1508478 w 1804385"/>
                        <a:gd name="connsiteY17" fmla="*/ 1847819 h 2221635"/>
                        <a:gd name="connsiteX18" fmla="*/ 1668714 w 1804385"/>
                        <a:gd name="connsiteY18" fmla="*/ 2200318 h 2221635"/>
                        <a:gd name="connsiteX19" fmla="*/ 1714117 w 1804385"/>
                        <a:gd name="connsiteY19" fmla="*/ 2218937 h 2221635"/>
                        <a:gd name="connsiteX20" fmla="*/ 1732736 w 1804385"/>
                        <a:gd name="connsiteY20" fmla="*/ 2173538 h 2221635"/>
                        <a:gd name="connsiteX21" fmla="*/ 1731865 w 1804385"/>
                        <a:gd name="connsiteY21" fmla="*/ 2171623 h 2221635"/>
                        <a:gd name="connsiteX22" fmla="*/ 1561011 w 1804385"/>
                        <a:gd name="connsiteY22" fmla="*/ 1795772 h 2221635"/>
                        <a:gd name="connsiteX23" fmla="*/ 1518811 w 1804385"/>
                        <a:gd name="connsiteY23" fmla="*/ 521171 h 2221635"/>
                        <a:gd name="connsiteX24" fmla="*/ 936929 w 1804385"/>
                        <a:gd name="connsiteY24" fmla="*/ 278453 h 2221635"/>
                        <a:gd name="connsiteX25" fmla="*/ 902230 w 1804385"/>
                        <a:gd name="connsiteY25" fmla="*/ 2012497 h 2221635"/>
                        <a:gd name="connsiteX26" fmla="*/ 69473 w 1804385"/>
                        <a:gd name="connsiteY26" fmla="*/ 1179740 h 2221635"/>
                        <a:gd name="connsiteX27" fmla="*/ 902230 w 1804385"/>
                        <a:gd name="connsiteY27" fmla="*/ 346982 h 2221635"/>
                        <a:gd name="connsiteX28" fmla="*/ 1734988 w 1804385"/>
                        <a:gd name="connsiteY28" fmla="*/ 1179740 h 2221635"/>
                        <a:gd name="connsiteX29" fmla="*/ 902230 w 1804385"/>
                        <a:gd name="connsiteY29" fmla="*/ 2012497 h 222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804385" h="2221635">
                          <a:moveTo>
                            <a:pt x="936929" y="278453"/>
                          </a:moveTo>
                          <a:lnTo>
                            <a:pt x="936929" y="69396"/>
                          </a:lnTo>
                          <a:lnTo>
                            <a:pt x="1110420" y="69396"/>
                          </a:lnTo>
                          <a:cubicBezTo>
                            <a:pt x="1129584" y="69396"/>
                            <a:pt x="1145118" y="53862"/>
                            <a:pt x="1145118" y="34698"/>
                          </a:cubicBezTo>
                          <a:cubicBezTo>
                            <a:pt x="1145118" y="15534"/>
                            <a:pt x="1129584" y="0"/>
                            <a:pt x="1110420" y="0"/>
                          </a:cubicBezTo>
                          <a:lnTo>
                            <a:pt x="694041" y="0"/>
                          </a:lnTo>
                          <a:cubicBezTo>
                            <a:pt x="674877" y="0"/>
                            <a:pt x="659343" y="15534"/>
                            <a:pt x="659343" y="34698"/>
                          </a:cubicBezTo>
                          <a:cubicBezTo>
                            <a:pt x="659343" y="53862"/>
                            <a:pt x="674877" y="69396"/>
                            <a:pt x="694041" y="69396"/>
                          </a:cubicBezTo>
                          <a:lnTo>
                            <a:pt x="867532" y="69396"/>
                          </a:lnTo>
                          <a:lnTo>
                            <a:pt x="867532" y="278453"/>
                          </a:lnTo>
                          <a:cubicBezTo>
                            <a:pt x="369856" y="297371"/>
                            <a:pt x="-18254" y="716151"/>
                            <a:pt x="663" y="1213827"/>
                          </a:cubicBezTo>
                          <a:cubicBezTo>
                            <a:pt x="8904" y="1430694"/>
                            <a:pt x="95084" y="1637315"/>
                            <a:pt x="243381" y="1795772"/>
                          </a:cubicBezTo>
                          <a:lnTo>
                            <a:pt x="72596" y="2171623"/>
                          </a:lnTo>
                          <a:cubicBezTo>
                            <a:pt x="64144" y="2188823"/>
                            <a:pt x="71232" y="2209614"/>
                            <a:pt x="88432" y="2218066"/>
                          </a:cubicBezTo>
                          <a:cubicBezTo>
                            <a:pt x="105629" y="2226519"/>
                            <a:pt x="126423" y="2219430"/>
                            <a:pt x="134876" y="2202234"/>
                          </a:cubicBezTo>
                          <a:cubicBezTo>
                            <a:pt x="135185" y="2201602"/>
                            <a:pt x="135476" y="2200964"/>
                            <a:pt x="135747" y="2200318"/>
                          </a:cubicBezTo>
                          <a:lnTo>
                            <a:pt x="295983" y="1847819"/>
                          </a:lnTo>
                          <a:cubicBezTo>
                            <a:pt x="639902" y="2159902"/>
                            <a:pt x="1164560" y="2159902"/>
                            <a:pt x="1508478" y="1847819"/>
                          </a:cubicBezTo>
                          <a:lnTo>
                            <a:pt x="1668714" y="2200318"/>
                          </a:lnTo>
                          <a:cubicBezTo>
                            <a:pt x="1676108" y="2217997"/>
                            <a:pt x="1696438" y="2226335"/>
                            <a:pt x="1714117" y="2218937"/>
                          </a:cubicBezTo>
                          <a:cubicBezTo>
                            <a:pt x="1731796" y="2211543"/>
                            <a:pt x="1740130" y="2191217"/>
                            <a:pt x="1732736" y="2173538"/>
                          </a:cubicBezTo>
                          <a:cubicBezTo>
                            <a:pt x="1732465" y="2172889"/>
                            <a:pt x="1732174" y="2172251"/>
                            <a:pt x="1731865" y="2171623"/>
                          </a:cubicBezTo>
                          <a:lnTo>
                            <a:pt x="1561011" y="1795772"/>
                          </a:lnTo>
                          <a:cubicBezTo>
                            <a:pt x="1901328" y="1432148"/>
                            <a:pt x="1882434" y="861491"/>
                            <a:pt x="1518811" y="521171"/>
                          </a:cubicBezTo>
                          <a:cubicBezTo>
                            <a:pt x="1360372" y="372888"/>
                            <a:pt x="1153775" y="286711"/>
                            <a:pt x="936929" y="278453"/>
                          </a:cubicBezTo>
                          <a:close/>
                          <a:moveTo>
                            <a:pt x="902230" y="2012497"/>
                          </a:moveTo>
                          <a:cubicBezTo>
                            <a:pt x="442313" y="2012497"/>
                            <a:pt x="69473" y="1639657"/>
                            <a:pt x="69473" y="1179740"/>
                          </a:cubicBezTo>
                          <a:cubicBezTo>
                            <a:pt x="69473" y="719821"/>
                            <a:pt x="442313" y="346982"/>
                            <a:pt x="902230" y="346982"/>
                          </a:cubicBezTo>
                          <a:cubicBezTo>
                            <a:pt x="1362149" y="346982"/>
                            <a:pt x="1734988" y="719821"/>
                            <a:pt x="1734988" y="1179740"/>
                          </a:cubicBezTo>
                          <a:cubicBezTo>
                            <a:pt x="1734471" y="1639446"/>
                            <a:pt x="1361937" y="2011980"/>
                            <a:pt x="902230" y="2012497"/>
                          </a:cubicBezTo>
                          <a:close/>
                        </a:path>
                      </a:pathLst>
                    </a:custGeom>
                    <a:grpFill/>
                    <a:ln w="34627" cap="flat">
                      <a:noFill/>
                      <a:prstDash val="solid"/>
                      <a:miter/>
                    </a:ln>
                  </p:spPr>
                  <p:txBody>
                    <a:bodyPr rtlCol="0" anchor="ctr"/>
                    <a:lstStyle/>
                    <a:p>
                      <a:endParaRPr lang="en-GB"/>
                    </a:p>
                  </p:txBody>
                </p:sp>
              </p:grpSp>
              <p:cxnSp>
                <p:nvCxnSpPr>
                  <p:cNvPr id="7" name="Straight Connector 6">
                    <a:extLst>
                      <a:ext uri="{FF2B5EF4-FFF2-40B4-BE49-F238E27FC236}">
                        <a16:creationId xmlns:a16="http://schemas.microsoft.com/office/drawing/2014/main" id="{476965BA-D789-7AFF-E8A2-F532901D5253}"/>
                      </a:ext>
                    </a:extLst>
                  </p:cNvPr>
                  <p:cNvCxnSpPr>
                    <a:cxnSpLocks/>
                  </p:cNvCxnSpPr>
                  <p:nvPr/>
                </p:nvCxnSpPr>
                <p:spPr>
                  <a:xfrm>
                    <a:off x="2590016" y="2784601"/>
                    <a:ext cx="0" cy="589870"/>
                  </a:xfrm>
                  <a:prstGeom prst="line">
                    <a:avLst/>
                  </a:prstGeom>
                  <a:ln w="76200" cap="rnd">
                    <a:solidFill>
                      <a:srgbClr val="FE6900"/>
                    </a:solidFill>
                    <a:round/>
                  </a:ln>
                </p:spPr>
                <p:style>
                  <a:lnRef idx="1">
                    <a:schemeClr val="accent1"/>
                  </a:lnRef>
                  <a:fillRef idx="0">
                    <a:schemeClr val="accent1"/>
                  </a:fillRef>
                  <a:effectRef idx="0">
                    <a:schemeClr val="accent1"/>
                  </a:effectRef>
                  <a:fontRef idx="minor">
                    <a:schemeClr val="tx1"/>
                  </a:fontRef>
                </p:style>
              </p:cxnSp>
            </p:grpSp>
            <p:cxnSp>
              <p:nvCxnSpPr>
                <p:cNvPr id="25" name="Straight Connector 24">
                  <a:extLst>
                    <a:ext uri="{FF2B5EF4-FFF2-40B4-BE49-F238E27FC236}">
                      <a16:creationId xmlns:a16="http://schemas.microsoft.com/office/drawing/2014/main" id="{3D9CE5B5-202A-C635-DA23-1F88A65539A2}"/>
                    </a:ext>
                  </a:extLst>
                </p:cNvPr>
                <p:cNvCxnSpPr>
                  <a:cxnSpLocks/>
                </p:cNvCxnSpPr>
                <p:nvPr/>
              </p:nvCxnSpPr>
              <p:spPr>
                <a:xfrm rot="-2700000">
                  <a:off x="2170700" y="3253470"/>
                  <a:ext cx="0" cy="324000"/>
                </a:xfrm>
                <a:prstGeom prst="line">
                  <a:avLst/>
                </a:prstGeom>
                <a:ln w="76200" cap="rnd">
                  <a:solidFill>
                    <a:srgbClr val="FE6900"/>
                  </a:solidFill>
                  <a:round/>
                </a:ln>
              </p:spPr>
              <p:style>
                <a:lnRef idx="1">
                  <a:schemeClr val="accent1"/>
                </a:lnRef>
                <a:fillRef idx="0">
                  <a:schemeClr val="accent1"/>
                </a:fillRef>
                <a:effectRef idx="0">
                  <a:schemeClr val="accent1"/>
                </a:effectRef>
                <a:fontRef idx="minor">
                  <a:schemeClr val="tx1"/>
                </a:fontRef>
              </p:style>
            </p:cxnSp>
          </p:grpSp>
          <p:sp>
            <p:nvSpPr>
              <p:cNvPr id="27" name="TextBox 26">
                <a:extLst>
                  <a:ext uri="{FF2B5EF4-FFF2-40B4-BE49-F238E27FC236}">
                    <a16:creationId xmlns:a16="http://schemas.microsoft.com/office/drawing/2014/main" id="{8C0A79A3-8CB2-12EB-C2AA-0E9F498AFFF8}"/>
                  </a:ext>
                </a:extLst>
              </p:cNvPr>
              <p:cNvSpPr txBox="1">
                <a:spLocks/>
              </p:cNvSpPr>
              <p:nvPr/>
            </p:nvSpPr>
            <p:spPr>
              <a:xfrm>
                <a:off x="1657051" y="4253291"/>
                <a:ext cx="1257927" cy="484257"/>
              </a:xfrm>
              <a:prstGeom prst="rect">
                <a:avLst/>
              </a:prstGeom>
              <a:noFill/>
            </p:spPr>
            <p:txBody>
              <a:bodyPr wrap="square" rtlCol="0">
                <a:spAutoFit/>
              </a:bodyPr>
              <a:lstStyle/>
              <a:p>
                <a:pPr algn="ctr"/>
                <a:r>
                  <a:rPr lang="en-GB" sz="2000" b="1">
                    <a:solidFill>
                      <a:srgbClr val="FE6900"/>
                    </a:solidFill>
                    <a:latin typeface="Courier New" panose="02070309020205020404" pitchFamily="49" charset="0"/>
                    <a:cs typeface="Courier New" panose="02070309020205020404" pitchFamily="49" charset="0"/>
                  </a:rPr>
                  <a:t>10:00</a:t>
                </a:r>
              </a:p>
            </p:txBody>
          </p:sp>
        </p:grpSp>
        <p:grpSp>
          <p:nvGrpSpPr>
            <p:cNvPr id="33" name="Group 32">
              <a:extLst>
                <a:ext uri="{FF2B5EF4-FFF2-40B4-BE49-F238E27FC236}">
                  <a16:creationId xmlns:a16="http://schemas.microsoft.com/office/drawing/2014/main" id="{FE4A5A1D-BDFD-07E6-CA2F-EA0D46595313}"/>
                </a:ext>
              </a:extLst>
            </p:cNvPr>
            <p:cNvGrpSpPr>
              <a:grpSpLocks/>
            </p:cNvGrpSpPr>
            <p:nvPr/>
          </p:nvGrpSpPr>
          <p:grpSpPr>
            <a:xfrm>
              <a:off x="3672386" y="2536395"/>
              <a:ext cx="1799229" cy="2201153"/>
              <a:chOff x="3672386" y="2536395"/>
              <a:chExt cx="1799229" cy="2201153"/>
            </a:xfrm>
          </p:grpSpPr>
          <p:grpSp>
            <p:nvGrpSpPr>
              <p:cNvPr id="12" name="Group 11">
                <a:extLst>
                  <a:ext uri="{FF2B5EF4-FFF2-40B4-BE49-F238E27FC236}">
                    <a16:creationId xmlns:a16="http://schemas.microsoft.com/office/drawing/2014/main" id="{E3363765-11BC-C146-79A1-A64FA4E3BE7B}"/>
                  </a:ext>
                </a:extLst>
              </p:cNvPr>
              <p:cNvGrpSpPr>
                <a:grpSpLocks noChangeAspect="1"/>
              </p:cNvGrpSpPr>
              <p:nvPr/>
            </p:nvGrpSpPr>
            <p:grpSpPr>
              <a:xfrm>
                <a:off x="3672386" y="2536395"/>
                <a:ext cx="1799229" cy="1799999"/>
                <a:chOff x="1428636" y="2090634"/>
                <a:chExt cx="2324736" cy="2325732"/>
              </a:xfrm>
            </p:grpSpPr>
            <p:grpSp>
              <p:nvGrpSpPr>
                <p:cNvPr id="13" name="Graphic 7" descr="Alarm clock outline">
                  <a:extLst>
                    <a:ext uri="{FF2B5EF4-FFF2-40B4-BE49-F238E27FC236}">
                      <a16:creationId xmlns:a16="http://schemas.microsoft.com/office/drawing/2014/main" id="{18A94303-4814-266C-EB17-DB909583630C}"/>
                    </a:ext>
                  </a:extLst>
                </p:cNvPr>
                <p:cNvGrpSpPr>
                  <a:grpSpLocks/>
                </p:cNvGrpSpPr>
                <p:nvPr/>
              </p:nvGrpSpPr>
              <p:grpSpPr>
                <a:xfrm>
                  <a:off x="1428636" y="2090634"/>
                  <a:ext cx="2324736" cy="2325732"/>
                  <a:chOff x="1428636" y="2090634"/>
                  <a:chExt cx="2324736" cy="2325732"/>
                </a:xfrm>
                <a:solidFill>
                  <a:schemeClr val="tx1"/>
                </a:solidFill>
              </p:grpSpPr>
              <p:sp>
                <p:nvSpPr>
                  <p:cNvPr id="15" name="Freeform: Shape 14">
                    <a:extLst>
                      <a:ext uri="{FF2B5EF4-FFF2-40B4-BE49-F238E27FC236}">
                        <a16:creationId xmlns:a16="http://schemas.microsoft.com/office/drawing/2014/main" id="{C1D33865-4613-70F4-6F20-BEDAD277180C}"/>
                      </a:ext>
                    </a:extLst>
                  </p:cNvPr>
                  <p:cNvSpPr>
                    <a:spLocks/>
                  </p:cNvSpPr>
                  <p:nvPr/>
                </p:nvSpPr>
                <p:spPr>
                  <a:xfrm>
                    <a:off x="1428636" y="2090634"/>
                    <a:ext cx="708256" cy="708297"/>
                  </a:xfrm>
                  <a:custGeom>
                    <a:avLst/>
                    <a:gdLst>
                      <a:gd name="connsiteX0" fmla="*/ 527825 w 708256"/>
                      <a:gd name="connsiteY0" fmla="*/ 42092 h 708297"/>
                      <a:gd name="connsiteX1" fmla="*/ 333838 w 708256"/>
                      <a:gd name="connsiteY1" fmla="*/ 38314 h 708297"/>
                      <a:gd name="connsiteX2" fmla="*/ 333515 w 708256"/>
                      <a:gd name="connsiteY2" fmla="*/ 38622 h 708297"/>
                      <a:gd name="connsiteX3" fmla="*/ 330046 w 708256"/>
                      <a:gd name="connsiteY3" fmla="*/ 42092 h 708297"/>
                      <a:gd name="connsiteX4" fmla="*/ 42050 w 708256"/>
                      <a:gd name="connsiteY4" fmla="*/ 330087 h 708297"/>
                      <a:gd name="connsiteX5" fmla="*/ 38414 w 708256"/>
                      <a:gd name="connsiteY5" fmla="*/ 524227 h 708297"/>
                      <a:gd name="connsiteX6" fmla="*/ 38580 w 708256"/>
                      <a:gd name="connsiteY6" fmla="*/ 524397 h 708297"/>
                      <a:gd name="connsiteX7" fmla="*/ 42050 w 708256"/>
                      <a:gd name="connsiteY7" fmla="*/ 527867 h 708297"/>
                      <a:gd name="connsiteX8" fmla="*/ 222481 w 708256"/>
                      <a:gd name="connsiteY8" fmla="*/ 708298 h 708297"/>
                      <a:gd name="connsiteX9" fmla="*/ 708256 w 708256"/>
                      <a:gd name="connsiteY9" fmla="*/ 222523 h 708297"/>
                      <a:gd name="connsiteX10" fmla="*/ 91148 w 708256"/>
                      <a:gd name="connsiteY10" fmla="*/ 478943 h 708297"/>
                      <a:gd name="connsiteX11" fmla="*/ 87678 w 708256"/>
                      <a:gd name="connsiteY11" fmla="*/ 475473 h 708297"/>
                      <a:gd name="connsiteX12" fmla="*/ 89552 w 708256"/>
                      <a:gd name="connsiteY12" fmla="*/ 380781 h 708297"/>
                      <a:gd name="connsiteX13" fmla="*/ 91148 w 708256"/>
                      <a:gd name="connsiteY13" fmla="*/ 379220 h 708297"/>
                      <a:gd name="connsiteX14" fmla="*/ 379144 w 708256"/>
                      <a:gd name="connsiteY14" fmla="*/ 91225 h 708297"/>
                      <a:gd name="connsiteX15" fmla="*/ 382613 w 708256"/>
                      <a:gd name="connsiteY15" fmla="*/ 87755 h 708297"/>
                      <a:gd name="connsiteX16" fmla="*/ 477201 w 708256"/>
                      <a:gd name="connsiteY16" fmla="*/ 89629 h 708297"/>
                      <a:gd name="connsiteX17" fmla="*/ 478762 w 708256"/>
                      <a:gd name="connsiteY17" fmla="*/ 91225 h 708297"/>
                      <a:gd name="connsiteX18" fmla="*/ 610164 w 708256"/>
                      <a:gd name="connsiteY18" fmla="*/ 222627 h 708297"/>
                      <a:gd name="connsiteX19" fmla="*/ 222481 w 708256"/>
                      <a:gd name="connsiteY19" fmla="*/ 610345 h 708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8256" h="708297">
                        <a:moveTo>
                          <a:pt x="527825" y="42092"/>
                        </a:moveTo>
                        <a:cubicBezTo>
                          <a:pt x="475299" y="-12519"/>
                          <a:pt x="388450" y="-14213"/>
                          <a:pt x="333838" y="38314"/>
                        </a:cubicBezTo>
                        <a:cubicBezTo>
                          <a:pt x="333730" y="38414"/>
                          <a:pt x="333623" y="38518"/>
                          <a:pt x="333515" y="38622"/>
                        </a:cubicBezTo>
                        <a:lnTo>
                          <a:pt x="330046" y="42092"/>
                        </a:lnTo>
                        <a:lnTo>
                          <a:pt x="42050" y="330087"/>
                        </a:lnTo>
                        <a:cubicBezTo>
                          <a:pt x="-12565" y="382693"/>
                          <a:pt x="-14192" y="469612"/>
                          <a:pt x="38414" y="524227"/>
                        </a:cubicBezTo>
                        <a:cubicBezTo>
                          <a:pt x="38469" y="524283"/>
                          <a:pt x="38525" y="524342"/>
                          <a:pt x="38580" y="524397"/>
                        </a:cubicBezTo>
                        <a:lnTo>
                          <a:pt x="42050" y="527867"/>
                        </a:lnTo>
                        <a:lnTo>
                          <a:pt x="222481" y="708298"/>
                        </a:lnTo>
                        <a:lnTo>
                          <a:pt x="708256" y="222523"/>
                        </a:lnTo>
                        <a:close/>
                        <a:moveTo>
                          <a:pt x="91148" y="478943"/>
                        </a:moveTo>
                        <a:lnTo>
                          <a:pt x="87678" y="475473"/>
                        </a:lnTo>
                        <a:cubicBezTo>
                          <a:pt x="62574" y="448603"/>
                          <a:pt x="63404" y="406639"/>
                          <a:pt x="89552" y="380781"/>
                        </a:cubicBezTo>
                        <a:cubicBezTo>
                          <a:pt x="90107" y="380261"/>
                          <a:pt x="90628" y="379775"/>
                          <a:pt x="91148" y="379220"/>
                        </a:cubicBezTo>
                        <a:lnTo>
                          <a:pt x="379144" y="91225"/>
                        </a:lnTo>
                        <a:lnTo>
                          <a:pt x="382613" y="87755"/>
                        </a:lnTo>
                        <a:cubicBezTo>
                          <a:pt x="409449" y="62665"/>
                          <a:pt x="451382" y="63494"/>
                          <a:pt x="477201" y="89629"/>
                        </a:cubicBezTo>
                        <a:lnTo>
                          <a:pt x="478762" y="91225"/>
                        </a:lnTo>
                        <a:lnTo>
                          <a:pt x="610164" y="222627"/>
                        </a:lnTo>
                        <a:lnTo>
                          <a:pt x="222481" y="610345"/>
                        </a:lnTo>
                        <a:close/>
                      </a:path>
                    </a:pathLst>
                  </a:custGeom>
                  <a:grpFill/>
                  <a:ln w="34627"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42AB517B-997E-DEDD-60A1-4F4555F7171B}"/>
                      </a:ext>
                    </a:extLst>
                  </p:cNvPr>
                  <p:cNvSpPr>
                    <a:spLocks/>
                  </p:cNvSpPr>
                  <p:nvPr/>
                </p:nvSpPr>
                <p:spPr>
                  <a:xfrm>
                    <a:off x="3045118" y="2090717"/>
                    <a:ext cx="708254" cy="708284"/>
                  </a:xfrm>
                  <a:custGeom>
                    <a:avLst/>
                    <a:gdLst>
                      <a:gd name="connsiteX0" fmla="*/ 666206 w 708254"/>
                      <a:gd name="connsiteY0" fmla="*/ 330074 h 708284"/>
                      <a:gd name="connsiteX1" fmla="*/ 378211 w 708254"/>
                      <a:gd name="connsiteY1" fmla="*/ 42079 h 708284"/>
                      <a:gd name="connsiteX2" fmla="*/ 374741 w 708254"/>
                      <a:gd name="connsiteY2" fmla="*/ 38609 h 708284"/>
                      <a:gd name="connsiteX3" fmla="*/ 180691 w 708254"/>
                      <a:gd name="connsiteY3" fmla="*/ 41808 h 708284"/>
                      <a:gd name="connsiteX4" fmla="*/ 180431 w 708254"/>
                      <a:gd name="connsiteY4" fmla="*/ 42079 h 708284"/>
                      <a:gd name="connsiteX5" fmla="*/ 0 w 708254"/>
                      <a:gd name="connsiteY5" fmla="*/ 222509 h 708284"/>
                      <a:gd name="connsiteX6" fmla="*/ 485775 w 708254"/>
                      <a:gd name="connsiteY6" fmla="*/ 708285 h 708284"/>
                      <a:gd name="connsiteX7" fmla="*/ 666206 w 708254"/>
                      <a:gd name="connsiteY7" fmla="*/ 527854 h 708284"/>
                      <a:gd name="connsiteX8" fmla="*/ 669676 w 708254"/>
                      <a:gd name="connsiteY8" fmla="*/ 524384 h 708284"/>
                      <a:gd name="connsiteX9" fmla="*/ 666376 w 708254"/>
                      <a:gd name="connsiteY9" fmla="*/ 330240 h 708284"/>
                      <a:gd name="connsiteX10" fmla="*/ 666206 w 708254"/>
                      <a:gd name="connsiteY10" fmla="*/ 330074 h 708284"/>
                      <a:gd name="connsiteX11" fmla="*/ 620612 w 708254"/>
                      <a:gd name="connsiteY11" fmla="*/ 475390 h 708284"/>
                      <a:gd name="connsiteX12" fmla="*/ 617143 w 708254"/>
                      <a:gd name="connsiteY12" fmla="*/ 478860 h 708284"/>
                      <a:gd name="connsiteX13" fmla="*/ 485775 w 708254"/>
                      <a:gd name="connsiteY13" fmla="*/ 610262 h 708284"/>
                      <a:gd name="connsiteX14" fmla="*/ 98022 w 708254"/>
                      <a:gd name="connsiteY14" fmla="*/ 222475 h 708284"/>
                      <a:gd name="connsiteX15" fmla="*/ 229424 w 708254"/>
                      <a:gd name="connsiteY15" fmla="*/ 91073 h 708284"/>
                      <a:gd name="connsiteX16" fmla="*/ 230986 w 708254"/>
                      <a:gd name="connsiteY16" fmla="*/ 89476 h 708284"/>
                      <a:gd name="connsiteX17" fmla="*/ 325573 w 708254"/>
                      <a:gd name="connsiteY17" fmla="*/ 87603 h 708284"/>
                      <a:gd name="connsiteX18" fmla="*/ 329043 w 708254"/>
                      <a:gd name="connsiteY18" fmla="*/ 91073 h 708284"/>
                      <a:gd name="connsiteX19" fmla="*/ 617038 w 708254"/>
                      <a:gd name="connsiteY19" fmla="*/ 379068 h 708284"/>
                      <a:gd name="connsiteX20" fmla="*/ 618635 w 708254"/>
                      <a:gd name="connsiteY20" fmla="*/ 380629 h 708284"/>
                      <a:gd name="connsiteX21" fmla="*/ 620508 w 708254"/>
                      <a:gd name="connsiteY21" fmla="*/ 475321 h 70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08254" h="708284">
                        <a:moveTo>
                          <a:pt x="666206" y="330074"/>
                        </a:moveTo>
                        <a:lnTo>
                          <a:pt x="378211" y="42079"/>
                        </a:lnTo>
                        <a:lnTo>
                          <a:pt x="374741" y="38609"/>
                        </a:lnTo>
                        <a:cubicBezTo>
                          <a:pt x="320271" y="-14094"/>
                          <a:pt x="233394" y="-12661"/>
                          <a:pt x="180691" y="41808"/>
                        </a:cubicBezTo>
                        <a:cubicBezTo>
                          <a:pt x="180604" y="41898"/>
                          <a:pt x="180517" y="41988"/>
                          <a:pt x="180431" y="42079"/>
                        </a:cubicBezTo>
                        <a:lnTo>
                          <a:pt x="0" y="222509"/>
                        </a:lnTo>
                        <a:lnTo>
                          <a:pt x="485775" y="708285"/>
                        </a:lnTo>
                        <a:lnTo>
                          <a:pt x="666206" y="527854"/>
                        </a:lnTo>
                        <a:lnTo>
                          <a:pt x="669676" y="524384"/>
                        </a:lnTo>
                        <a:cubicBezTo>
                          <a:pt x="722375" y="469863"/>
                          <a:pt x="720901" y="382940"/>
                          <a:pt x="666376" y="330240"/>
                        </a:cubicBezTo>
                        <a:cubicBezTo>
                          <a:pt x="666320" y="330185"/>
                          <a:pt x="666261" y="330129"/>
                          <a:pt x="666206" y="330074"/>
                        </a:cubicBezTo>
                        <a:close/>
                        <a:moveTo>
                          <a:pt x="620612" y="475390"/>
                        </a:moveTo>
                        <a:lnTo>
                          <a:pt x="617143" y="478860"/>
                        </a:lnTo>
                        <a:lnTo>
                          <a:pt x="485775" y="610262"/>
                        </a:lnTo>
                        <a:lnTo>
                          <a:pt x="98022" y="222475"/>
                        </a:lnTo>
                        <a:lnTo>
                          <a:pt x="229424" y="91073"/>
                        </a:lnTo>
                        <a:lnTo>
                          <a:pt x="230986" y="89476"/>
                        </a:lnTo>
                        <a:cubicBezTo>
                          <a:pt x="256805" y="63342"/>
                          <a:pt x="298738" y="62512"/>
                          <a:pt x="325573" y="87603"/>
                        </a:cubicBezTo>
                        <a:lnTo>
                          <a:pt x="329043" y="91073"/>
                        </a:lnTo>
                        <a:lnTo>
                          <a:pt x="617038" y="379068"/>
                        </a:lnTo>
                        <a:cubicBezTo>
                          <a:pt x="617559" y="379623"/>
                          <a:pt x="618079" y="380109"/>
                          <a:pt x="618635" y="380629"/>
                        </a:cubicBezTo>
                        <a:cubicBezTo>
                          <a:pt x="644783" y="406486"/>
                          <a:pt x="645613" y="448450"/>
                          <a:pt x="620508" y="475321"/>
                        </a:cubicBezTo>
                        <a:close/>
                      </a:path>
                    </a:pathLst>
                  </a:custGeom>
                  <a:grpFill/>
                  <a:ln w="34627"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34277C1D-2F69-923D-8B04-D6497EAF1F86}"/>
                      </a:ext>
                    </a:extLst>
                  </p:cNvPr>
                  <p:cNvSpPr>
                    <a:spLocks/>
                  </p:cNvSpPr>
                  <p:nvPr/>
                </p:nvSpPr>
                <p:spPr>
                  <a:xfrm>
                    <a:off x="1688792" y="2194731"/>
                    <a:ext cx="1804385" cy="2221635"/>
                  </a:xfrm>
                  <a:custGeom>
                    <a:avLst/>
                    <a:gdLst>
                      <a:gd name="connsiteX0" fmla="*/ 936929 w 1804385"/>
                      <a:gd name="connsiteY0" fmla="*/ 278453 h 2221635"/>
                      <a:gd name="connsiteX1" fmla="*/ 936929 w 1804385"/>
                      <a:gd name="connsiteY1" fmla="*/ 69396 h 2221635"/>
                      <a:gd name="connsiteX2" fmla="*/ 1110420 w 1804385"/>
                      <a:gd name="connsiteY2" fmla="*/ 69396 h 2221635"/>
                      <a:gd name="connsiteX3" fmla="*/ 1145118 w 1804385"/>
                      <a:gd name="connsiteY3" fmla="*/ 34698 h 2221635"/>
                      <a:gd name="connsiteX4" fmla="*/ 1110420 w 1804385"/>
                      <a:gd name="connsiteY4" fmla="*/ 0 h 2221635"/>
                      <a:gd name="connsiteX5" fmla="*/ 694041 w 1804385"/>
                      <a:gd name="connsiteY5" fmla="*/ 0 h 2221635"/>
                      <a:gd name="connsiteX6" fmla="*/ 659343 w 1804385"/>
                      <a:gd name="connsiteY6" fmla="*/ 34698 h 2221635"/>
                      <a:gd name="connsiteX7" fmla="*/ 694041 w 1804385"/>
                      <a:gd name="connsiteY7" fmla="*/ 69396 h 2221635"/>
                      <a:gd name="connsiteX8" fmla="*/ 867532 w 1804385"/>
                      <a:gd name="connsiteY8" fmla="*/ 69396 h 2221635"/>
                      <a:gd name="connsiteX9" fmla="*/ 867532 w 1804385"/>
                      <a:gd name="connsiteY9" fmla="*/ 278453 h 2221635"/>
                      <a:gd name="connsiteX10" fmla="*/ 663 w 1804385"/>
                      <a:gd name="connsiteY10" fmla="*/ 1213827 h 2221635"/>
                      <a:gd name="connsiteX11" fmla="*/ 243381 w 1804385"/>
                      <a:gd name="connsiteY11" fmla="*/ 1795772 h 2221635"/>
                      <a:gd name="connsiteX12" fmla="*/ 72596 w 1804385"/>
                      <a:gd name="connsiteY12" fmla="*/ 2171623 h 2221635"/>
                      <a:gd name="connsiteX13" fmla="*/ 88432 w 1804385"/>
                      <a:gd name="connsiteY13" fmla="*/ 2218066 h 2221635"/>
                      <a:gd name="connsiteX14" fmla="*/ 134876 w 1804385"/>
                      <a:gd name="connsiteY14" fmla="*/ 2202234 h 2221635"/>
                      <a:gd name="connsiteX15" fmla="*/ 135747 w 1804385"/>
                      <a:gd name="connsiteY15" fmla="*/ 2200318 h 2221635"/>
                      <a:gd name="connsiteX16" fmla="*/ 295983 w 1804385"/>
                      <a:gd name="connsiteY16" fmla="*/ 1847819 h 2221635"/>
                      <a:gd name="connsiteX17" fmla="*/ 1508478 w 1804385"/>
                      <a:gd name="connsiteY17" fmla="*/ 1847819 h 2221635"/>
                      <a:gd name="connsiteX18" fmla="*/ 1668714 w 1804385"/>
                      <a:gd name="connsiteY18" fmla="*/ 2200318 h 2221635"/>
                      <a:gd name="connsiteX19" fmla="*/ 1714117 w 1804385"/>
                      <a:gd name="connsiteY19" fmla="*/ 2218937 h 2221635"/>
                      <a:gd name="connsiteX20" fmla="*/ 1732736 w 1804385"/>
                      <a:gd name="connsiteY20" fmla="*/ 2173538 h 2221635"/>
                      <a:gd name="connsiteX21" fmla="*/ 1731865 w 1804385"/>
                      <a:gd name="connsiteY21" fmla="*/ 2171623 h 2221635"/>
                      <a:gd name="connsiteX22" fmla="*/ 1561011 w 1804385"/>
                      <a:gd name="connsiteY22" fmla="*/ 1795772 h 2221635"/>
                      <a:gd name="connsiteX23" fmla="*/ 1518811 w 1804385"/>
                      <a:gd name="connsiteY23" fmla="*/ 521171 h 2221635"/>
                      <a:gd name="connsiteX24" fmla="*/ 936929 w 1804385"/>
                      <a:gd name="connsiteY24" fmla="*/ 278453 h 2221635"/>
                      <a:gd name="connsiteX25" fmla="*/ 902230 w 1804385"/>
                      <a:gd name="connsiteY25" fmla="*/ 2012497 h 2221635"/>
                      <a:gd name="connsiteX26" fmla="*/ 69473 w 1804385"/>
                      <a:gd name="connsiteY26" fmla="*/ 1179740 h 2221635"/>
                      <a:gd name="connsiteX27" fmla="*/ 902230 w 1804385"/>
                      <a:gd name="connsiteY27" fmla="*/ 346982 h 2221635"/>
                      <a:gd name="connsiteX28" fmla="*/ 1734988 w 1804385"/>
                      <a:gd name="connsiteY28" fmla="*/ 1179740 h 2221635"/>
                      <a:gd name="connsiteX29" fmla="*/ 902230 w 1804385"/>
                      <a:gd name="connsiteY29" fmla="*/ 2012497 h 222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804385" h="2221635">
                        <a:moveTo>
                          <a:pt x="936929" y="278453"/>
                        </a:moveTo>
                        <a:lnTo>
                          <a:pt x="936929" y="69396"/>
                        </a:lnTo>
                        <a:lnTo>
                          <a:pt x="1110420" y="69396"/>
                        </a:lnTo>
                        <a:cubicBezTo>
                          <a:pt x="1129584" y="69396"/>
                          <a:pt x="1145118" y="53862"/>
                          <a:pt x="1145118" y="34698"/>
                        </a:cubicBezTo>
                        <a:cubicBezTo>
                          <a:pt x="1145118" y="15534"/>
                          <a:pt x="1129584" y="0"/>
                          <a:pt x="1110420" y="0"/>
                        </a:cubicBezTo>
                        <a:lnTo>
                          <a:pt x="694041" y="0"/>
                        </a:lnTo>
                        <a:cubicBezTo>
                          <a:pt x="674877" y="0"/>
                          <a:pt x="659343" y="15534"/>
                          <a:pt x="659343" y="34698"/>
                        </a:cubicBezTo>
                        <a:cubicBezTo>
                          <a:pt x="659343" y="53862"/>
                          <a:pt x="674877" y="69396"/>
                          <a:pt x="694041" y="69396"/>
                        </a:cubicBezTo>
                        <a:lnTo>
                          <a:pt x="867532" y="69396"/>
                        </a:lnTo>
                        <a:lnTo>
                          <a:pt x="867532" y="278453"/>
                        </a:lnTo>
                        <a:cubicBezTo>
                          <a:pt x="369856" y="297371"/>
                          <a:pt x="-18254" y="716151"/>
                          <a:pt x="663" y="1213827"/>
                        </a:cubicBezTo>
                        <a:cubicBezTo>
                          <a:pt x="8904" y="1430694"/>
                          <a:pt x="95084" y="1637315"/>
                          <a:pt x="243381" y="1795772"/>
                        </a:cubicBezTo>
                        <a:lnTo>
                          <a:pt x="72596" y="2171623"/>
                        </a:lnTo>
                        <a:cubicBezTo>
                          <a:pt x="64144" y="2188823"/>
                          <a:pt x="71232" y="2209614"/>
                          <a:pt x="88432" y="2218066"/>
                        </a:cubicBezTo>
                        <a:cubicBezTo>
                          <a:pt x="105629" y="2226519"/>
                          <a:pt x="126423" y="2219430"/>
                          <a:pt x="134876" y="2202234"/>
                        </a:cubicBezTo>
                        <a:cubicBezTo>
                          <a:pt x="135185" y="2201602"/>
                          <a:pt x="135476" y="2200964"/>
                          <a:pt x="135747" y="2200318"/>
                        </a:cubicBezTo>
                        <a:lnTo>
                          <a:pt x="295983" y="1847819"/>
                        </a:lnTo>
                        <a:cubicBezTo>
                          <a:pt x="639902" y="2159902"/>
                          <a:pt x="1164560" y="2159902"/>
                          <a:pt x="1508478" y="1847819"/>
                        </a:cubicBezTo>
                        <a:lnTo>
                          <a:pt x="1668714" y="2200318"/>
                        </a:lnTo>
                        <a:cubicBezTo>
                          <a:pt x="1676108" y="2217997"/>
                          <a:pt x="1696438" y="2226335"/>
                          <a:pt x="1714117" y="2218937"/>
                        </a:cubicBezTo>
                        <a:cubicBezTo>
                          <a:pt x="1731796" y="2211543"/>
                          <a:pt x="1740130" y="2191217"/>
                          <a:pt x="1732736" y="2173538"/>
                        </a:cubicBezTo>
                        <a:cubicBezTo>
                          <a:pt x="1732465" y="2172889"/>
                          <a:pt x="1732174" y="2172251"/>
                          <a:pt x="1731865" y="2171623"/>
                        </a:cubicBezTo>
                        <a:lnTo>
                          <a:pt x="1561011" y="1795772"/>
                        </a:lnTo>
                        <a:cubicBezTo>
                          <a:pt x="1901328" y="1432148"/>
                          <a:pt x="1882434" y="861491"/>
                          <a:pt x="1518811" y="521171"/>
                        </a:cubicBezTo>
                        <a:cubicBezTo>
                          <a:pt x="1360372" y="372888"/>
                          <a:pt x="1153775" y="286711"/>
                          <a:pt x="936929" y="278453"/>
                        </a:cubicBezTo>
                        <a:close/>
                        <a:moveTo>
                          <a:pt x="902230" y="2012497"/>
                        </a:moveTo>
                        <a:cubicBezTo>
                          <a:pt x="442313" y="2012497"/>
                          <a:pt x="69473" y="1639657"/>
                          <a:pt x="69473" y="1179740"/>
                        </a:cubicBezTo>
                        <a:cubicBezTo>
                          <a:pt x="69473" y="719821"/>
                          <a:pt x="442313" y="346982"/>
                          <a:pt x="902230" y="346982"/>
                        </a:cubicBezTo>
                        <a:cubicBezTo>
                          <a:pt x="1362149" y="346982"/>
                          <a:pt x="1734988" y="719821"/>
                          <a:pt x="1734988" y="1179740"/>
                        </a:cubicBezTo>
                        <a:cubicBezTo>
                          <a:pt x="1734471" y="1639446"/>
                          <a:pt x="1361937" y="2011980"/>
                          <a:pt x="902230" y="2012497"/>
                        </a:cubicBezTo>
                        <a:close/>
                      </a:path>
                    </a:pathLst>
                  </a:custGeom>
                  <a:grpFill/>
                  <a:ln w="34627" cap="flat">
                    <a:noFill/>
                    <a:prstDash val="solid"/>
                    <a:miter/>
                  </a:ln>
                </p:spPr>
                <p:txBody>
                  <a:bodyPr rtlCol="0" anchor="ctr"/>
                  <a:lstStyle/>
                  <a:p>
                    <a:endParaRPr lang="en-GB"/>
                  </a:p>
                </p:txBody>
              </p:sp>
            </p:grpSp>
            <p:cxnSp>
              <p:nvCxnSpPr>
                <p:cNvPr id="14" name="Straight Connector 13">
                  <a:extLst>
                    <a:ext uri="{FF2B5EF4-FFF2-40B4-BE49-F238E27FC236}">
                      <a16:creationId xmlns:a16="http://schemas.microsoft.com/office/drawing/2014/main" id="{8DB80104-21FB-24BF-C13D-3C34E70A5A4C}"/>
                    </a:ext>
                  </a:extLst>
                </p:cNvPr>
                <p:cNvCxnSpPr>
                  <a:cxnSpLocks/>
                </p:cNvCxnSpPr>
                <p:nvPr/>
              </p:nvCxnSpPr>
              <p:spPr>
                <a:xfrm>
                  <a:off x="2590016" y="2784601"/>
                  <a:ext cx="0" cy="589870"/>
                </a:xfrm>
                <a:prstGeom prst="line">
                  <a:avLst/>
                </a:prstGeom>
                <a:ln w="76200" cap="rnd">
                  <a:solidFill>
                    <a:srgbClr val="FE6900"/>
                  </a:solidFill>
                  <a:round/>
                </a:ln>
              </p:spPr>
              <p:style>
                <a:lnRef idx="1">
                  <a:schemeClr val="accent1"/>
                </a:lnRef>
                <a:fillRef idx="0">
                  <a:schemeClr val="accent1"/>
                </a:fillRef>
                <a:effectRef idx="0">
                  <a:schemeClr val="accent1"/>
                </a:effectRef>
                <a:fontRef idx="minor">
                  <a:schemeClr val="tx1"/>
                </a:fontRef>
              </p:style>
            </p:cxnSp>
          </p:grpSp>
          <p:sp>
            <p:nvSpPr>
              <p:cNvPr id="30" name="TextBox 29">
                <a:extLst>
                  <a:ext uri="{FF2B5EF4-FFF2-40B4-BE49-F238E27FC236}">
                    <a16:creationId xmlns:a16="http://schemas.microsoft.com/office/drawing/2014/main" id="{F9D67DB5-D937-1C23-2F82-C2CB686054BE}"/>
                  </a:ext>
                </a:extLst>
              </p:cNvPr>
              <p:cNvSpPr txBox="1">
                <a:spLocks/>
              </p:cNvSpPr>
              <p:nvPr/>
            </p:nvSpPr>
            <p:spPr>
              <a:xfrm>
                <a:off x="3943036" y="4253291"/>
                <a:ext cx="1257927" cy="484257"/>
              </a:xfrm>
              <a:prstGeom prst="rect">
                <a:avLst/>
              </a:prstGeom>
              <a:noFill/>
            </p:spPr>
            <p:txBody>
              <a:bodyPr wrap="square" rtlCol="0">
                <a:spAutoFit/>
              </a:bodyPr>
              <a:lstStyle/>
              <a:p>
                <a:pPr algn="ctr"/>
                <a:r>
                  <a:rPr lang="en-GB" sz="2000" b="1">
                    <a:solidFill>
                      <a:srgbClr val="FE6900"/>
                    </a:solidFill>
                    <a:latin typeface="Courier New" panose="02070309020205020404" pitchFamily="49" charset="0"/>
                    <a:cs typeface="Courier New" panose="02070309020205020404" pitchFamily="49" charset="0"/>
                  </a:rPr>
                  <a:t>12:00</a:t>
                </a:r>
              </a:p>
            </p:txBody>
          </p:sp>
        </p:grpSp>
        <p:grpSp>
          <p:nvGrpSpPr>
            <p:cNvPr id="34" name="Group 33">
              <a:extLst>
                <a:ext uri="{FF2B5EF4-FFF2-40B4-BE49-F238E27FC236}">
                  <a16:creationId xmlns:a16="http://schemas.microsoft.com/office/drawing/2014/main" id="{4DA15259-E545-01EF-7652-A4CCCAF774EE}"/>
                </a:ext>
              </a:extLst>
            </p:cNvPr>
            <p:cNvGrpSpPr>
              <a:grpSpLocks/>
            </p:cNvGrpSpPr>
            <p:nvPr/>
          </p:nvGrpSpPr>
          <p:grpSpPr>
            <a:xfrm>
              <a:off x="5958371" y="2536395"/>
              <a:ext cx="1799229" cy="2201153"/>
              <a:chOff x="5958371" y="2536395"/>
              <a:chExt cx="1799229" cy="2201153"/>
            </a:xfrm>
          </p:grpSpPr>
          <p:grpSp>
            <p:nvGrpSpPr>
              <p:cNvPr id="29" name="Group 28">
                <a:extLst>
                  <a:ext uri="{FF2B5EF4-FFF2-40B4-BE49-F238E27FC236}">
                    <a16:creationId xmlns:a16="http://schemas.microsoft.com/office/drawing/2014/main" id="{111BDE2F-29A6-044A-F012-FA4EF0BF45D8}"/>
                  </a:ext>
                </a:extLst>
              </p:cNvPr>
              <p:cNvGrpSpPr>
                <a:grpSpLocks/>
              </p:cNvGrpSpPr>
              <p:nvPr/>
            </p:nvGrpSpPr>
            <p:grpSpPr>
              <a:xfrm>
                <a:off x="5958371" y="2536395"/>
                <a:ext cx="1799229" cy="1799999"/>
                <a:chOff x="5958371" y="2536395"/>
                <a:chExt cx="1799229" cy="1799999"/>
              </a:xfrm>
            </p:grpSpPr>
            <p:grpSp>
              <p:nvGrpSpPr>
                <p:cNvPr id="18" name="Group 17">
                  <a:extLst>
                    <a:ext uri="{FF2B5EF4-FFF2-40B4-BE49-F238E27FC236}">
                      <a16:creationId xmlns:a16="http://schemas.microsoft.com/office/drawing/2014/main" id="{0B5DB499-D356-7A3E-0717-ADE177F81FF9}"/>
                    </a:ext>
                  </a:extLst>
                </p:cNvPr>
                <p:cNvGrpSpPr>
                  <a:grpSpLocks noChangeAspect="1"/>
                </p:cNvGrpSpPr>
                <p:nvPr/>
              </p:nvGrpSpPr>
              <p:grpSpPr>
                <a:xfrm>
                  <a:off x="5958371" y="2536395"/>
                  <a:ext cx="1799229" cy="1799999"/>
                  <a:chOff x="1428636" y="2090634"/>
                  <a:chExt cx="2324736" cy="2325732"/>
                </a:xfrm>
              </p:grpSpPr>
              <p:grpSp>
                <p:nvGrpSpPr>
                  <p:cNvPr id="19" name="Graphic 7" descr="Alarm clock outline">
                    <a:extLst>
                      <a:ext uri="{FF2B5EF4-FFF2-40B4-BE49-F238E27FC236}">
                        <a16:creationId xmlns:a16="http://schemas.microsoft.com/office/drawing/2014/main" id="{F49710F4-0F5C-B1E9-11F8-FB6A9BC5E57D}"/>
                      </a:ext>
                    </a:extLst>
                  </p:cNvPr>
                  <p:cNvGrpSpPr>
                    <a:grpSpLocks/>
                  </p:cNvGrpSpPr>
                  <p:nvPr/>
                </p:nvGrpSpPr>
                <p:grpSpPr>
                  <a:xfrm>
                    <a:off x="1428636" y="2090634"/>
                    <a:ext cx="2324736" cy="2325732"/>
                    <a:chOff x="1428636" y="2090634"/>
                    <a:chExt cx="2324736" cy="2325732"/>
                  </a:xfrm>
                  <a:solidFill>
                    <a:schemeClr val="tx1"/>
                  </a:solidFill>
                </p:grpSpPr>
                <p:sp>
                  <p:nvSpPr>
                    <p:cNvPr id="21" name="Freeform: Shape 20">
                      <a:extLst>
                        <a:ext uri="{FF2B5EF4-FFF2-40B4-BE49-F238E27FC236}">
                          <a16:creationId xmlns:a16="http://schemas.microsoft.com/office/drawing/2014/main" id="{D5AA352A-077A-AFAD-319C-E2430F99AF50}"/>
                        </a:ext>
                      </a:extLst>
                    </p:cNvPr>
                    <p:cNvSpPr>
                      <a:spLocks/>
                    </p:cNvSpPr>
                    <p:nvPr/>
                  </p:nvSpPr>
                  <p:spPr>
                    <a:xfrm>
                      <a:off x="1428636" y="2090634"/>
                      <a:ext cx="708256" cy="708297"/>
                    </a:xfrm>
                    <a:custGeom>
                      <a:avLst/>
                      <a:gdLst>
                        <a:gd name="connsiteX0" fmla="*/ 527825 w 708256"/>
                        <a:gd name="connsiteY0" fmla="*/ 42092 h 708297"/>
                        <a:gd name="connsiteX1" fmla="*/ 333838 w 708256"/>
                        <a:gd name="connsiteY1" fmla="*/ 38314 h 708297"/>
                        <a:gd name="connsiteX2" fmla="*/ 333515 w 708256"/>
                        <a:gd name="connsiteY2" fmla="*/ 38622 h 708297"/>
                        <a:gd name="connsiteX3" fmla="*/ 330046 w 708256"/>
                        <a:gd name="connsiteY3" fmla="*/ 42092 h 708297"/>
                        <a:gd name="connsiteX4" fmla="*/ 42050 w 708256"/>
                        <a:gd name="connsiteY4" fmla="*/ 330087 h 708297"/>
                        <a:gd name="connsiteX5" fmla="*/ 38414 w 708256"/>
                        <a:gd name="connsiteY5" fmla="*/ 524227 h 708297"/>
                        <a:gd name="connsiteX6" fmla="*/ 38580 w 708256"/>
                        <a:gd name="connsiteY6" fmla="*/ 524397 h 708297"/>
                        <a:gd name="connsiteX7" fmla="*/ 42050 w 708256"/>
                        <a:gd name="connsiteY7" fmla="*/ 527867 h 708297"/>
                        <a:gd name="connsiteX8" fmla="*/ 222481 w 708256"/>
                        <a:gd name="connsiteY8" fmla="*/ 708298 h 708297"/>
                        <a:gd name="connsiteX9" fmla="*/ 708256 w 708256"/>
                        <a:gd name="connsiteY9" fmla="*/ 222523 h 708297"/>
                        <a:gd name="connsiteX10" fmla="*/ 91148 w 708256"/>
                        <a:gd name="connsiteY10" fmla="*/ 478943 h 708297"/>
                        <a:gd name="connsiteX11" fmla="*/ 87678 w 708256"/>
                        <a:gd name="connsiteY11" fmla="*/ 475473 h 708297"/>
                        <a:gd name="connsiteX12" fmla="*/ 89552 w 708256"/>
                        <a:gd name="connsiteY12" fmla="*/ 380781 h 708297"/>
                        <a:gd name="connsiteX13" fmla="*/ 91148 w 708256"/>
                        <a:gd name="connsiteY13" fmla="*/ 379220 h 708297"/>
                        <a:gd name="connsiteX14" fmla="*/ 379144 w 708256"/>
                        <a:gd name="connsiteY14" fmla="*/ 91225 h 708297"/>
                        <a:gd name="connsiteX15" fmla="*/ 382613 w 708256"/>
                        <a:gd name="connsiteY15" fmla="*/ 87755 h 708297"/>
                        <a:gd name="connsiteX16" fmla="*/ 477201 w 708256"/>
                        <a:gd name="connsiteY16" fmla="*/ 89629 h 708297"/>
                        <a:gd name="connsiteX17" fmla="*/ 478762 w 708256"/>
                        <a:gd name="connsiteY17" fmla="*/ 91225 h 708297"/>
                        <a:gd name="connsiteX18" fmla="*/ 610164 w 708256"/>
                        <a:gd name="connsiteY18" fmla="*/ 222627 h 708297"/>
                        <a:gd name="connsiteX19" fmla="*/ 222481 w 708256"/>
                        <a:gd name="connsiteY19" fmla="*/ 610345 h 708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8256" h="708297">
                          <a:moveTo>
                            <a:pt x="527825" y="42092"/>
                          </a:moveTo>
                          <a:cubicBezTo>
                            <a:pt x="475299" y="-12519"/>
                            <a:pt x="388450" y="-14213"/>
                            <a:pt x="333838" y="38314"/>
                          </a:cubicBezTo>
                          <a:cubicBezTo>
                            <a:pt x="333730" y="38414"/>
                            <a:pt x="333623" y="38518"/>
                            <a:pt x="333515" y="38622"/>
                          </a:cubicBezTo>
                          <a:lnTo>
                            <a:pt x="330046" y="42092"/>
                          </a:lnTo>
                          <a:lnTo>
                            <a:pt x="42050" y="330087"/>
                          </a:lnTo>
                          <a:cubicBezTo>
                            <a:pt x="-12565" y="382693"/>
                            <a:pt x="-14192" y="469612"/>
                            <a:pt x="38414" y="524227"/>
                          </a:cubicBezTo>
                          <a:cubicBezTo>
                            <a:pt x="38469" y="524283"/>
                            <a:pt x="38525" y="524342"/>
                            <a:pt x="38580" y="524397"/>
                          </a:cubicBezTo>
                          <a:lnTo>
                            <a:pt x="42050" y="527867"/>
                          </a:lnTo>
                          <a:lnTo>
                            <a:pt x="222481" y="708298"/>
                          </a:lnTo>
                          <a:lnTo>
                            <a:pt x="708256" y="222523"/>
                          </a:lnTo>
                          <a:close/>
                          <a:moveTo>
                            <a:pt x="91148" y="478943"/>
                          </a:moveTo>
                          <a:lnTo>
                            <a:pt x="87678" y="475473"/>
                          </a:lnTo>
                          <a:cubicBezTo>
                            <a:pt x="62574" y="448603"/>
                            <a:pt x="63404" y="406639"/>
                            <a:pt x="89552" y="380781"/>
                          </a:cubicBezTo>
                          <a:cubicBezTo>
                            <a:pt x="90107" y="380261"/>
                            <a:pt x="90628" y="379775"/>
                            <a:pt x="91148" y="379220"/>
                          </a:cubicBezTo>
                          <a:lnTo>
                            <a:pt x="379144" y="91225"/>
                          </a:lnTo>
                          <a:lnTo>
                            <a:pt x="382613" y="87755"/>
                          </a:lnTo>
                          <a:cubicBezTo>
                            <a:pt x="409449" y="62665"/>
                            <a:pt x="451382" y="63494"/>
                            <a:pt x="477201" y="89629"/>
                          </a:cubicBezTo>
                          <a:lnTo>
                            <a:pt x="478762" y="91225"/>
                          </a:lnTo>
                          <a:lnTo>
                            <a:pt x="610164" y="222627"/>
                          </a:lnTo>
                          <a:lnTo>
                            <a:pt x="222481" y="610345"/>
                          </a:lnTo>
                          <a:close/>
                        </a:path>
                      </a:pathLst>
                    </a:custGeom>
                    <a:grpFill/>
                    <a:ln w="34627"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5EE8E9BF-6A7A-6839-98AC-4DA65DB555BE}"/>
                        </a:ext>
                      </a:extLst>
                    </p:cNvPr>
                    <p:cNvSpPr>
                      <a:spLocks/>
                    </p:cNvSpPr>
                    <p:nvPr/>
                  </p:nvSpPr>
                  <p:spPr>
                    <a:xfrm>
                      <a:off x="3045118" y="2090717"/>
                      <a:ext cx="708254" cy="708284"/>
                    </a:xfrm>
                    <a:custGeom>
                      <a:avLst/>
                      <a:gdLst>
                        <a:gd name="connsiteX0" fmla="*/ 666206 w 708254"/>
                        <a:gd name="connsiteY0" fmla="*/ 330074 h 708284"/>
                        <a:gd name="connsiteX1" fmla="*/ 378211 w 708254"/>
                        <a:gd name="connsiteY1" fmla="*/ 42079 h 708284"/>
                        <a:gd name="connsiteX2" fmla="*/ 374741 w 708254"/>
                        <a:gd name="connsiteY2" fmla="*/ 38609 h 708284"/>
                        <a:gd name="connsiteX3" fmla="*/ 180691 w 708254"/>
                        <a:gd name="connsiteY3" fmla="*/ 41808 h 708284"/>
                        <a:gd name="connsiteX4" fmla="*/ 180431 w 708254"/>
                        <a:gd name="connsiteY4" fmla="*/ 42079 h 708284"/>
                        <a:gd name="connsiteX5" fmla="*/ 0 w 708254"/>
                        <a:gd name="connsiteY5" fmla="*/ 222509 h 708284"/>
                        <a:gd name="connsiteX6" fmla="*/ 485775 w 708254"/>
                        <a:gd name="connsiteY6" fmla="*/ 708285 h 708284"/>
                        <a:gd name="connsiteX7" fmla="*/ 666206 w 708254"/>
                        <a:gd name="connsiteY7" fmla="*/ 527854 h 708284"/>
                        <a:gd name="connsiteX8" fmla="*/ 669676 w 708254"/>
                        <a:gd name="connsiteY8" fmla="*/ 524384 h 708284"/>
                        <a:gd name="connsiteX9" fmla="*/ 666376 w 708254"/>
                        <a:gd name="connsiteY9" fmla="*/ 330240 h 708284"/>
                        <a:gd name="connsiteX10" fmla="*/ 666206 w 708254"/>
                        <a:gd name="connsiteY10" fmla="*/ 330074 h 708284"/>
                        <a:gd name="connsiteX11" fmla="*/ 620612 w 708254"/>
                        <a:gd name="connsiteY11" fmla="*/ 475390 h 708284"/>
                        <a:gd name="connsiteX12" fmla="*/ 617143 w 708254"/>
                        <a:gd name="connsiteY12" fmla="*/ 478860 h 708284"/>
                        <a:gd name="connsiteX13" fmla="*/ 485775 w 708254"/>
                        <a:gd name="connsiteY13" fmla="*/ 610262 h 708284"/>
                        <a:gd name="connsiteX14" fmla="*/ 98022 w 708254"/>
                        <a:gd name="connsiteY14" fmla="*/ 222475 h 708284"/>
                        <a:gd name="connsiteX15" fmla="*/ 229424 w 708254"/>
                        <a:gd name="connsiteY15" fmla="*/ 91073 h 708284"/>
                        <a:gd name="connsiteX16" fmla="*/ 230986 w 708254"/>
                        <a:gd name="connsiteY16" fmla="*/ 89476 h 708284"/>
                        <a:gd name="connsiteX17" fmla="*/ 325573 w 708254"/>
                        <a:gd name="connsiteY17" fmla="*/ 87603 h 708284"/>
                        <a:gd name="connsiteX18" fmla="*/ 329043 w 708254"/>
                        <a:gd name="connsiteY18" fmla="*/ 91073 h 708284"/>
                        <a:gd name="connsiteX19" fmla="*/ 617038 w 708254"/>
                        <a:gd name="connsiteY19" fmla="*/ 379068 h 708284"/>
                        <a:gd name="connsiteX20" fmla="*/ 618635 w 708254"/>
                        <a:gd name="connsiteY20" fmla="*/ 380629 h 708284"/>
                        <a:gd name="connsiteX21" fmla="*/ 620508 w 708254"/>
                        <a:gd name="connsiteY21" fmla="*/ 475321 h 70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08254" h="708284">
                          <a:moveTo>
                            <a:pt x="666206" y="330074"/>
                          </a:moveTo>
                          <a:lnTo>
                            <a:pt x="378211" y="42079"/>
                          </a:lnTo>
                          <a:lnTo>
                            <a:pt x="374741" y="38609"/>
                          </a:lnTo>
                          <a:cubicBezTo>
                            <a:pt x="320271" y="-14094"/>
                            <a:pt x="233394" y="-12661"/>
                            <a:pt x="180691" y="41808"/>
                          </a:cubicBezTo>
                          <a:cubicBezTo>
                            <a:pt x="180604" y="41898"/>
                            <a:pt x="180517" y="41988"/>
                            <a:pt x="180431" y="42079"/>
                          </a:cubicBezTo>
                          <a:lnTo>
                            <a:pt x="0" y="222509"/>
                          </a:lnTo>
                          <a:lnTo>
                            <a:pt x="485775" y="708285"/>
                          </a:lnTo>
                          <a:lnTo>
                            <a:pt x="666206" y="527854"/>
                          </a:lnTo>
                          <a:lnTo>
                            <a:pt x="669676" y="524384"/>
                          </a:lnTo>
                          <a:cubicBezTo>
                            <a:pt x="722375" y="469863"/>
                            <a:pt x="720901" y="382940"/>
                            <a:pt x="666376" y="330240"/>
                          </a:cubicBezTo>
                          <a:cubicBezTo>
                            <a:pt x="666320" y="330185"/>
                            <a:pt x="666261" y="330129"/>
                            <a:pt x="666206" y="330074"/>
                          </a:cubicBezTo>
                          <a:close/>
                          <a:moveTo>
                            <a:pt x="620612" y="475390"/>
                          </a:moveTo>
                          <a:lnTo>
                            <a:pt x="617143" y="478860"/>
                          </a:lnTo>
                          <a:lnTo>
                            <a:pt x="485775" y="610262"/>
                          </a:lnTo>
                          <a:lnTo>
                            <a:pt x="98022" y="222475"/>
                          </a:lnTo>
                          <a:lnTo>
                            <a:pt x="229424" y="91073"/>
                          </a:lnTo>
                          <a:lnTo>
                            <a:pt x="230986" y="89476"/>
                          </a:lnTo>
                          <a:cubicBezTo>
                            <a:pt x="256805" y="63342"/>
                            <a:pt x="298738" y="62512"/>
                            <a:pt x="325573" y="87603"/>
                          </a:cubicBezTo>
                          <a:lnTo>
                            <a:pt x="329043" y="91073"/>
                          </a:lnTo>
                          <a:lnTo>
                            <a:pt x="617038" y="379068"/>
                          </a:lnTo>
                          <a:cubicBezTo>
                            <a:pt x="617559" y="379623"/>
                            <a:pt x="618079" y="380109"/>
                            <a:pt x="618635" y="380629"/>
                          </a:cubicBezTo>
                          <a:cubicBezTo>
                            <a:pt x="644783" y="406486"/>
                            <a:pt x="645613" y="448450"/>
                            <a:pt x="620508" y="475321"/>
                          </a:cubicBezTo>
                          <a:close/>
                        </a:path>
                      </a:pathLst>
                    </a:custGeom>
                    <a:grpFill/>
                    <a:ln w="34627"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EF8D3BC1-78D8-F221-AFC0-C7976CF972FE}"/>
                        </a:ext>
                      </a:extLst>
                    </p:cNvPr>
                    <p:cNvSpPr>
                      <a:spLocks/>
                    </p:cNvSpPr>
                    <p:nvPr/>
                  </p:nvSpPr>
                  <p:spPr>
                    <a:xfrm>
                      <a:off x="1688792" y="2194731"/>
                      <a:ext cx="1804385" cy="2221635"/>
                    </a:xfrm>
                    <a:custGeom>
                      <a:avLst/>
                      <a:gdLst>
                        <a:gd name="connsiteX0" fmla="*/ 936929 w 1804385"/>
                        <a:gd name="connsiteY0" fmla="*/ 278453 h 2221635"/>
                        <a:gd name="connsiteX1" fmla="*/ 936929 w 1804385"/>
                        <a:gd name="connsiteY1" fmla="*/ 69396 h 2221635"/>
                        <a:gd name="connsiteX2" fmla="*/ 1110420 w 1804385"/>
                        <a:gd name="connsiteY2" fmla="*/ 69396 h 2221635"/>
                        <a:gd name="connsiteX3" fmla="*/ 1145118 w 1804385"/>
                        <a:gd name="connsiteY3" fmla="*/ 34698 h 2221635"/>
                        <a:gd name="connsiteX4" fmla="*/ 1110420 w 1804385"/>
                        <a:gd name="connsiteY4" fmla="*/ 0 h 2221635"/>
                        <a:gd name="connsiteX5" fmla="*/ 694041 w 1804385"/>
                        <a:gd name="connsiteY5" fmla="*/ 0 h 2221635"/>
                        <a:gd name="connsiteX6" fmla="*/ 659343 w 1804385"/>
                        <a:gd name="connsiteY6" fmla="*/ 34698 h 2221635"/>
                        <a:gd name="connsiteX7" fmla="*/ 694041 w 1804385"/>
                        <a:gd name="connsiteY7" fmla="*/ 69396 h 2221635"/>
                        <a:gd name="connsiteX8" fmla="*/ 867532 w 1804385"/>
                        <a:gd name="connsiteY8" fmla="*/ 69396 h 2221635"/>
                        <a:gd name="connsiteX9" fmla="*/ 867532 w 1804385"/>
                        <a:gd name="connsiteY9" fmla="*/ 278453 h 2221635"/>
                        <a:gd name="connsiteX10" fmla="*/ 663 w 1804385"/>
                        <a:gd name="connsiteY10" fmla="*/ 1213827 h 2221635"/>
                        <a:gd name="connsiteX11" fmla="*/ 243381 w 1804385"/>
                        <a:gd name="connsiteY11" fmla="*/ 1795772 h 2221635"/>
                        <a:gd name="connsiteX12" fmla="*/ 72596 w 1804385"/>
                        <a:gd name="connsiteY12" fmla="*/ 2171623 h 2221635"/>
                        <a:gd name="connsiteX13" fmla="*/ 88432 w 1804385"/>
                        <a:gd name="connsiteY13" fmla="*/ 2218066 h 2221635"/>
                        <a:gd name="connsiteX14" fmla="*/ 134876 w 1804385"/>
                        <a:gd name="connsiteY14" fmla="*/ 2202234 h 2221635"/>
                        <a:gd name="connsiteX15" fmla="*/ 135747 w 1804385"/>
                        <a:gd name="connsiteY15" fmla="*/ 2200318 h 2221635"/>
                        <a:gd name="connsiteX16" fmla="*/ 295983 w 1804385"/>
                        <a:gd name="connsiteY16" fmla="*/ 1847819 h 2221635"/>
                        <a:gd name="connsiteX17" fmla="*/ 1508478 w 1804385"/>
                        <a:gd name="connsiteY17" fmla="*/ 1847819 h 2221635"/>
                        <a:gd name="connsiteX18" fmla="*/ 1668714 w 1804385"/>
                        <a:gd name="connsiteY18" fmla="*/ 2200318 h 2221635"/>
                        <a:gd name="connsiteX19" fmla="*/ 1714117 w 1804385"/>
                        <a:gd name="connsiteY19" fmla="*/ 2218937 h 2221635"/>
                        <a:gd name="connsiteX20" fmla="*/ 1732736 w 1804385"/>
                        <a:gd name="connsiteY20" fmla="*/ 2173538 h 2221635"/>
                        <a:gd name="connsiteX21" fmla="*/ 1731865 w 1804385"/>
                        <a:gd name="connsiteY21" fmla="*/ 2171623 h 2221635"/>
                        <a:gd name="connsiteX22" fmla="*/ 1561011 w 1804385"/>
                        <a:gd name="connsiteY22" fmla="*/ 1795772 h 2221635"/>
                        <a:gd name="connsiteX23" fmla="*/ 1518811 w 1804385"/>
                        <a:gd name="connsiteY23" fmla="*/ 521171 h 2221635"/>
                        <a:gd name="connsiteX24" fmla="*/ 936929 w 1804385"/>
                        <a:gd name="connsiteY24" fmla="*/ 278453 h 2221635"/>
                        <a:gd name="connsiteX25" fmla="*/ 902230 w 1804385"/>
                        <a:gd name="connsiteY25" fmla="*/ 2012497 h 2221635"/>
                        <a:gd name="connsiteX26" fmla="*/ 69473 w 1804385"/>
                        <a:gd name="connsiteY26" fmla="*/ 1179740 h 2221635"/>
                        <a:gd name="connsiteX27" fmla="*/ 902230 w 1804385"/>
                        <a:gd name="connsiteY27" fmla="*/ 346982 h 2221635"/>
                        <a:gd name="connsiteX28" fmla="*/ 1734988 w 1804385"/>
                        <a:gd name="connsiteY28" fmla="*/ 1179740 h 2221635"/>
                        <a:gd name="connsiteX29" fmla="*/ 902230 w 1804385"/>
                        <a:gd name="connsiteY29" fmla="*/ 2012497 h 222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804385" h="2221635">
                          <a:moveTo>
                            <a:pt x="936929" y="278453"/>
                          </a:moveTo>
                          <a:lnTo>
                            <a:pt x="936929" y="69396"/>
                          </a:lnTo>
                          <a:lnTo>
                            <a:pt x="1110420" y="69396"/>
                          </a:lnTo>
                          <a:cubicBezTo>
                            <a:pt x="1129584" y="69396"/>
                            <a:pt x="1145118" y="53862"/>
                            <a:pt x="1145118" y="34698"/>
                          </a:cubicBezTo>
                          <a:cubicBezTo>
                            <a:pt x="1145118" y="15534"/>
                            <a:pt x="1129584" y="0"/>
                            <a:pt x="1110420" y="0"/>
                          </a:cubicBezTo>
                          <a:lnTo>
                            <a:pt x="694041" y="0"/>
                          </a:lnTo>
                          <a:cubicBezTo>
                            <a:pt x="674877" y="0"/>
                            <a:pt x="659343" y="15534"/>
                            <a:pt x="659343" y="34698"/>
                          </a:cubicBezTo>
                          <a:cubicBezTo>
                            <a:pt x="659343" y="53862"/>
                            <a:pt x="674877" y="69396"/>
                            <a:pt x="694041" y="69396"/>
                          </a:cubicBezTo>
                          <a:lnTo>
                            <a:pt x="867532" y="69396"/>
                          </a:lnTo>
                          <a:lnTo>
                            <a:pt x="867532" y="278453"/>
                          </a:lnTo>
                          <a:cubicBezTo>
                            <a:pt x="369856" y="297371"/>
                            <a:pt x="-18254" y="716151"/>
                            <a:pt x="663" y="1213827"/>
                          </a:cubicBezTo>
                          <a:cubicBezTo>
                            <a:pt x="8904" y="1430694"/>
                            <a:pt x="95084" y="1637315"/>
                            <a:pt x="243381" y="1795772"/>
                          </a:cubicBezTo>
                          <a:lnTo>
                            <a:pt x="72596" y="2171623"/>
                          </a:lnTo>
                          <a:cubicBezTo>
                            <a:pt x="64144" y="2188823"/>
                            <a:pt x="71232" y="2209614"/>
                            <a:pt x="88432" y="2218066"/>
                          </a:cubicBezTo>
                          <a:cubicBezTo>
                            <a:pt x="105629" y="2226519"/>
                            <a:pt x="126423" y="2219430"/>
                            <a:pt x="134876" y="2202234"/>
                          </a:cubicBezTo>
                          <a:cubicBezTo>
                            <a:pt x="135185" y="2201602"/>
                            <a:pt x="135476" y="2200964"/>
                            <a:pt x="135747" y="2200318"/>
                          </a:cubicBezTo>
                          <a:lnTo>
                            <a:pt x="295983" y="1847819"/>
                          </a:lnTo>
                          <a:cubicBezTo>
                            <a:pt x="639902" y="2159902"/>
                            <a:pt x="1164560" y="2159902"/>
                            <a:pt x="1508478" y="1847819"/>
                          </a:cubicBezTo>
                          <a:lnTo>
                            <a:pt x="1668714" y="2200318"/>
                          </a:lnTo>
                          <a:cubicBezTo>
                            <a:pt x="1676108" y="2217997"/>
                            <a:pt x="1696438" y="2226335"/>
                            <a:pt x="1714117" y="2218937"/>
                          </a:cubicBezTo>
                          <a:cubicBezTo>
                            <a:pt x="1731796" y="2211543"/>
                            <a:pt x="1740130" y="2191217"/>
                            <a:pt x="1732736" y="2173538"/>
                          </a:cubicBezTo>
                          <a:cubicBezTo>
                            <a:pt x="1732465" y="2172889"/>
                            <a:pt x="1732174" y="2172251"/>
                            <a:pt x="1731865" y="2171623"/>
                          </a:cubicBezTo>
                          <a:lnTo>
                            <a:pt x="1561011" y="1795772"/>
                          </a:lnTo>
                          <a:cubicBezTo>
                            <a:pt x="1901328" y="1432148"/>
                            <a:pt x="1882434" y="861491"/>
                            <a:pt x="1518811" y="521171"/>
                          </a:cubicBezTo>
                          <a:cubicBezTo>
                            <a:pt x="1360372" y="372888"/>
                            <a:pt x="1153775" y="286711"/>
                            <a:pt x="936929" y="278453"/>
                          </a:cubicBezTo>
                          <a:close/>
                          <a:moveTo>
                            <a:pt x="902230" y="2012497"/>
                          </a:moveTo>
                          <a:cubicBezTo>
                            <a:pt x="442313" y="2012497"/>
                            <a:pt x="69473" y="1639657"/>
                            <a:pt x="69473" y="1179740"/>
                          </a:cubicBezTo>
                          <a:cubicBezTo>
                            <a:pt x="69473" y="719821"/>
                            <a:pt x="442313" y="346982"/>
                            <a:pt x="902230" y="346982"/>
                          </a:cubicBezTo>
                          <a:cubicBezTo>
                            <a:pt x="1362149" y="346982"/>
                            <a:pt x="1734988" y="719821"/>
                            <a:pt x="1734988" y="1179740"/>
                          </a:cubicBezTo>
                          <a:cubicBezTo>
                            <a:pt x="1734471" y="1639446"/>
                            <a:pt x="1361937" y="2011980"/>
                            <a:pt x="902230" y="2012497"/>
                          </a:cubicBezTo>
                          <a:close/>
                        </a:path>
                      </a:pathLst>
                    </a:custGeom>
                    <a:grpFill/>
                    <a:ln w="34627" cap="flat">
                      <a:noFill/>
                      <a:prstDash val="solid"/>
                      <a:miter/>
                    </a:ln>
                  </p:spPr>
                  <p:txBody>
                    <a:bodyPr rtlCol="0" anchor="ctr"/>
                    <a:lstStyle/>
                    <a:p>
                      <a:endParaRPr lang="en-GB"/>
                    </a:p>
                  </p:txBody>
                </p:sp>
              </p:grpSp>
              <p:cxnSp>
                <p:nvCxnSpPr>
                  <p:cNvPr id="20" name="Straight Connector 19">
                    <a:extLst>
                      <a:ext uri="{FF2B5EF4-FFF2-40B4-BE49-F238E27FC236}">
                        <a16:creationId xmlns:a16="http://schemas.microsoft.com/office/drawing/2014/main" id="{B03CBAB3-1D67-667D-9069-E26A686824CF}"/>
                      </a:ext>
                    </a:extLst>
                  </p:cNvPr>
                  <p:cNvCxnSpPr>
                    <a:cxnSpLocks/>
                  </p:cNvCxnSpPr>
                  <p:nvPr/>
                </p:nvCxnSpPr>
                <p:spPr>
                  <a:xfrm>
                    <a:off x="2590016" y="2784601"/>
                    <a:ext cx="0" cy="589870"/>
                  </a:xfrm>
                  <a:prstGeom prst="line">
                    <a:avLst/>
                  </a:prstGeom>
                  <a:ln w="76200" cap="rnd">
                    <a:solidFill>
                      <a:srgbClr val="FE6900"/>
                    </a:solidFill>
                    <a:round/>
                  </a:ln>
                </p:spPr>
                <p:style>
                  <a:lnRef idx="1">
                    <a:schemeClr val="accent1"/>
                  </a:lnRef>
                  <a:fillRef idx="0">
                    <a:schemeClr val="accent1"/>
                  </a:fillRef>
                  <a:effectRef idx="0">
                    <a:schemeClr val="accent1"/>
                  </a:effectRef>
                  <a:fontRef idx="minor">
                    <a:schemeClr val="tx1"/>
                  </a:fontRef>
                </p:style>
              </p:cxnSp>
            </p:grpSp>
            <p:cxnSp>
              <p:nvCxnSpPr>
                <p:cNvPr id="26" name="Straight Connector 25">
                  <a:extLst>
                    <a:ext uri="{FF2B5EF4-FFF2-40B4-BE49-F238E27FC236}">
                      <a16:creationId xmlns:a16="http://schemas.microsoft.com/office/drawing/2014/main" id="{DD91931B-CFD7-FDB1-CC8A-EA913FB70C7D}"/>
                    </a:ext>
                  </a:extLst>
                </p:cNvPr>
                <p:cNvCxnSpPr>
                  <a:cxnSpLocks/>
                </p:cNvCxnSpPr>
                <p:nvPr/>
              </p:nvCxnSpPr>
              <p:spPr>
                <a:xfrm rot="2700000">
                  <a:off x="6979408" y="3253470"/>
                  <a:ext cx="0" cy="324000"/>
                </a:xfrm>
                <a:prstGeom prst="line">
                  <a:avLst/>
                </a:prstGeom>
                <a:ln w="76200" cap="rnd">
                  <a:solidFill>
                    <a:srgbClr val="FE6900"/>
                  </a:solidFill>
                  <a:round/>
                </a:ln>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a16="http://schemas.microsoft.com/office/drawing/2014/main" id="{1CD2262A-0ABE-90AC-6D41-FBF6E84E0F5A}"/>
                  </a:ext>
                </a:extLst>
              </p:cNvPr>
              <p:cNvSpPr txBox="1">
                <a:spLocks/>
              </p:cNvSpPr>
              <p:nvPr/>
            </p:nvSpPr>
            <p:spPr>
              <a:xfrm>
                <a:off x="6229021" y="4253291"/>
                <a:ext cx="1257927" cy="484257"/>
              </a:xfrm>
              <a:prstGeom prst="rect">
                <a:avLst/>
              </a:prstGeom>
              <a:noFill/>
            </p:spPr>
            <p:txBody>
              <a:bodyPr wrap="square" rtlCol="0">
                <a:spAutoFit/>
              </a:bodyPr>
              <a:lstStyle/>
              <a:p>
                <a:pPr algn="ctr"/>
                <a:r>
                  <a:rPr lang="en-GB" sz="2000" b="1">
                    <a:solidFill>
                      <a:srgbClr val="FE6900"/>
                    </a:solidFill>
                    <a:latin typeface="Courier New" panose="02070309020205020404" pitchFamily="49" charset="0"/>
                    <a:cs typeface="Courier New" panose="02070309020205020404" pitchFamily="49" charset="0"/>
                  </a:rPr>
                  <a:t>14:00</a:t>
                </a:r>
              </a:p>
            </p:txBody>
          </p:sp>
        </p:grpSp>
      </p:grpSp>
      <p:sp>
        <p:nvSpPr>
          <p:cNvPr id="24" name="Rectangle 23">
            <a:extLst>
              <a:ext uri="{FF2B5EF4-FFF2-40B4-BE49-F238E27FC236}">
                <a16:creationId xmlns:a16="http://schemas.microsoft.com/office/drawing/2014/main" id="{55C9DF55-05CF-1F05-D847-D452D9A8223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348473"/>
            <a:ext cx="9144000" cy="518569"/>
          </a:xfrm>
          <a:prstGeom prst="rect">
            <a:avLst/>
          </a:prstGeom>
          <a:solidFill>
            <a:schemeClr val="tx1"/>
          </a:solidFill>
          <a:ln>
            <a:solidFill>
              <a:srgbClr val="FF6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6" name="TextBox 35">
            <a:extLst>
              <a:ext uri="{FF2B5EF4-FFF2-40B4-BE49-F238E27FC236}">
                <a16:creationId xmlns:a16="http://schemas.microsoft.com/office/drawing/2014/main" id="{10EA9153-0D7F-D979-3547-72473FF30F79}"/>
              </a:ext>
            </a:extLst>
          </p:cNvPr>
          <p:cNvSpPr txBox="1">
            <a:spLocks noGrp="1" noRot="1" noMove="1" noResize="1" noEditPoints="1" noAdjustHandles="1" noChangeArrowheads="1" noChangeShapeType="1"/>
          </p:cNvSpPr>
          <p:nvPr/>
        </p:nvSpPr>
        <p:spPr>
          <a:xfrm>
            <a:off x="208439" y="376925"/>
            <a:ext cx="6203857" cy="461665"/>
          </a:xfrm>
          <a:prstGeom prst="rect">
            <a:avLst/>
          </a:prstGeom>
          <a:noFill/>
        </p:spPr>
        <p:txBody>
          <a:bodyPr wrap="square">
            <a:spAutoFit/>
          </a:bodyPr>
          <a:lstStyle>
            <a:defPPr marR="0" lvl="0" algn="l" rtl="0">
              <a:lnSpc>
                <a:spcPct val="100000"/>
              </a:lnSpc>
              <a:spcBef>
                <a:spcPts val="0"/>
              </a:spcBef>
              <a:spcAft>
                <a:spcPts val="0"/>
              </a:spcAft>
            </a:defPPr>
            <a:lvl1pPr marL="114300" indent="0">
              <a:buNone/>
              <a:defRPr sz="2400">
                <a:solidFill>
                  <a:schemeClr val="tx1"/>
                </a:solidFill>
                <a:latin typeface="Arial Rounded MT Bold" panose="020F0704030504030204" pitchFamily="34" charset="0"/>
              </a:defRPr>
            </a:lvl1pPr>
          </a:lstStyle>
          <a:p>
            <a:pPr marL="1143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a:solidFill>
                  <a:schemeClr val="bg1"/>
                </a:solidFill>
              </a:rPr>
              <a:t>Timings</a:t>
            </a:r>
            <a:endParaRPr kumimoji="0" lang="en-GB" sz="2400" b="0" i="0" u="none" strike="noStrike" kern="0" cap="none" spc="0" normalizeH="0" baseline="0" noProof="0">
              <a:ln>
                <a:noFill/>
              </a:ln>
              <a:solidFill>
                <a:schemeClr val="bg1"/>
              </a:solidFill>
              <a:effectLst/>
              <a:uLnTx/>
              <a:uFillTx/>
              <a:latin typeface="Arial Rounded MT Bold" panose="020F0704030504030204" pitchFamily="34" charset="0"/>
              <a:cs typeface="Arial"/>
              <a:sym typeface="Arial"/>
            </a:endParaRPr>
          </a:p>
        </p:txBody>
      </p:sp>
      <p:pic>
        <p:nvPicPr>
          <p:cNvPr id="37" name="Picture 36">
            <a:extLst>
              <a:ext uri="{FF2B5EF4-FFF2-40B4-BE49-F238E27FC236}">
                <a16:creationId xmlns:a16="http://schemas.microsoft.com/office/drawing/2014/main" id="{92D01B5A-661B-647D-280D-CD864CEBAD1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rcRect/>
          <a:stretch/>
        </p:blipFill>
        <p:spPr>
          <a:xfrm>
            <a:off x="8132831" y="157757"/>
            <a:ext cx="875675" cy="900000"/>
          </a:xfrm>
          <a:prstGeom prst="rect">
            <a:avLst/>
          </a:prstGeom>
        </p:spPr>
      </p:pic>
      <p:pic>
        <p:nvPicPr>
          <p:cNvPr id="3" name="Picture 2">
            <a:extLst>
              <a:ext uri="{FF2B5EF4-FFF2-40B4-BE49-F238E27FC236}">
                <a16:creationId xmlns:a16="http://schemas.microsoft.com/office/drawing/2014/main" id="{560A1911-719F-D214-0BC9-BF3D9DABB605}"/>
              </a:ext>
            </a:extLst>
          </p:cNvPr>
          <p:cNvPicPr>
            <a:picLocks noChangeAspect="1"/>
          </p:cNvPicPr>
          <p:nvPr/>
        </p:nvPicPr>
        <p:blipFill>
          <a:blip r:embed="rId5"/>
          <a:stretch>
            <a:fillRect/>
          </a:stretch>
        </p:blipFill>
        <p:spPr>
          <a:xfrm>
            <a:off x="0" y="4320540"/>
            <a:ext cx="9144000" cy="822960"/>
          </a:xfrm>
          <a:prstGeom prst="rect">
            <a:avLst/>
          </a:prstGeom>
        </p:spPr>
      </p:pic>
    </p:spTree>
    <p:extLst>
      <p:ext uri="{BB962C8B-B14F-4D97-AF65-F5344CB8AC3E}">
        <p14:creationId xmlns:p14="http://schemas.microsoft.com/office/powerpoint/2010/main" val="24138394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a:extLst>
            <a:ext uri="{FF2B5EF4-FFF2-40B4-BE49-F238E27FC236}">
              <a16:creationId xmlns:a16="http://schemas.microsoft.com/office/drawing/2014/main" id="{FF44E05A-A376-7714-4758-6B78DF9FE7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7CBB1B-999F-5E44-23A7-082FB393B7F5}"/>
              </a:ext>
            </a:extLst>
          </p:cNvPr>
          <p:cNvSpPr>
            <a:spLocks noGrp="1" noRot="1" noMove="1" noResize="1" noEditPoints="1" noAdjustHandles="1" noChangeArrowheads="1" noChangeShapeType="1"/>
          </p:cNvSpPr>
          <p:nvPr>
            <p:ph type="ctrTitle"/>
          </p:nvPr>
        </p:nvSpPr>
        <p:spPr>
          <a:xfrm>
            <a:off x="457199" y="1662100"/>
            <a:ext cx="3938067" cy="2359200"/>
          </a:xfrm>
        </p:spPr>
        <p:txBody>
          <a:bodyPr/>
          <a:lstStyle/>
          <a:p>
            <a:r>
              <a:rPr lang="en-GB" sz="3200">
                <a:solidFill>
                  <a:schemeClr val="bg1"/>
                </a:solidFill>
                <a:latin typeface="Arial Rounded MT Bold" panose="020F0704030504030204" pitchFamily="34" charset="0"/>
              </a:rPr>
              <a:t>How to get involved in AiG Month</a:t>
            </a:r>
          </a:p>
        </p:txBody>
      </p:sp>
      <p:pic>
        <p:nvPicPr>
          <p:cNvPr id="4" name="Picture 3">
            <a:extLst>
              <a:ext uri="{FF2B5EF4-FFF2-40B4-BE49-F238E27FC236}">
                <a16:creationId xmlns:a16="http://schemas.microsoft.com/office/drawing/2014/main" id="{A60388D4-B07B-5BA7-7613-FFFCA841AF0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199" y="582100"/>
            <a:ext cx="1067799" cy="1080000"/>
          </a:xfrm>
          <a:prstGeom prst="rect">
            <a:avLst/>
          </a:prstGeom>
        </p:spPr>
      </p:pic>
    </p:spTree>
    <p:extLst>
      <p:ext uri="{BB962C8B-B14F-4D97-AF65-F5344CB8AC3E}">
        <p14:creationId xmlns:p14="http://schemas.microsoft.com/office/powerpoint/2010/main" val="14261502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duotone>
              <a:schemeClr val="bg2">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672FFA18-3B56-FF6E-1C6A-9B34C19108BD}"/>
              </a:ext>
            </a:extLst>
          </p:cNvPr>
          <p:cNvSpPr txBox="1">
            <a:spLocks noGrp="1" noRot="1" noMove="1" noResize="1" noEditPoints="1" noAdjustHandles="1" noChangeArrowheads="1" noChangeShapeType="1"/>
          </p:cNvSpPr>
          <p:nvPr/>
        </p:nvSpPr>
        <p:spPr>
          <a:xfrm>
            <a:off x="0" y="838590"/>
            <a:ext cx="9144000" cy="4304910"/>
          </a:xfrm>
          <a:prstGeom prst="rect">
            <a:avLst/>
          </a:prstGeom>
          <a:solidFill>
            <a:schemeClr val="bg1"/>
          </a:solidFill>
        </p:spPr>
        <p:txBody>
          <a:bodyPr spcFirstLastPara="1" vert="horz" wrap="square" lIns="540000" tIns="0" rIns="540000" bIns="0" rtlCol="0"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600"/>
              </a:spcBef>
              <a:spcAft>
                <a:spcPts val="0"/>
              </a:spcAft>
              <a:buClr>
                <a:srgbClr val="FF6900"/>
              </a:buClr>
              <a:buSzPts val="1800"/>
              <a:buFont typeface="Arial" panose="020B0604020202020204" pitchFamily="34" charset="0"/>
              <a:buChar char="▲"/>
              <a:defRPr sz="1800" b="0" i="0" u="none" strike="noStrike" cap="none">
                <a:solidFill>
                  <a:schemeClr val="dk2"/>
                </a:solidFill>
                <a:latin typeface="+mn-lt"/>
                <a:ea typeface="Arial" panose="020B0604020202020204" pitchFamily="34" charset="0"/>
                <a:cs typeface="Arial" panose="020B0604020202020204" pitchFamily="34" charset="0"/>
                <a:sym typeface="Arial"/>
              </a:defRPr>
            </a:lvl1pPr>
            <a:lvl2pPr marL="914400" marR="0" lvl="1"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2pPr>
            <a:lvl3pPr marL="1371600" marR="0" lvl="2"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3pPr>
            <a:lvl4pPr marL="1828800" marR="0" lvl="3"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4pPr>
            <a:lvl5pPr marL="2286000" marR="0" lvl="4"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L="2743200" marR="0" lvl="5"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6pPr>
            <a:lvl7pPr marL="3200400" marR="0" lvl="6"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7pPr>
            <a:lvl8pPr marL="3657600" marR="0" lvl="7"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8pPr>
            <a:lvl9pPr marL="4114800" marR="0" lvl="8"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9pPr>
          </a:lstStyle>
          <a:p>
            <a:pPr marL="114300" indent="0">
              <a:spcBef>
                <a:spcPts val="0"/>
              </a:spcBef>
              <a:spcAft>
                <a:spcPts val="600"/>
              </a:spcAft>
              <a:buNone/>
              <a:defRPr/>
            </a:pPr>
            <a:r>
              <a:rPr lang="en-GB" sz="1200">
                <a:solidFill>
                  <a:prstClr val="black"/>
                </a:solidFill>
                <a:latin typeface="+mj-lt"/>
                <a:ea typeface="Times New Roman" panose="02020603050405020304" pitchFamily="18" charset="0"/>
                <a:cs typeface="Arial"/>
              </a:rPr>
              <a:t>We’d love for you to promote AiG month within your departments and professions, encouraging staff to contribute content or to attend events. On the next two slides you’ll find some examples of template posts/articles you could use on your own </a:t>
            </a:r>
            <a:r>
              <a:rPr lang="en-GB" sz="1200" dirty="0">
                <a:solidFill>
                  <a:prstClr val="black"/>
                </a:solidFill>
                <a:latin typeface="+mj-lt"/>
                <a:ea typeface="Times New Roman" panose="02020603050405020304" pitchFamily="18" charset="0"/>
                <a:cs typeface="Arial"/>
              </a:rPr>
              <a:t>LinkedIn or X account, or adapt for your departmental / profession newsletter, intranet, or SharePoint. </a:t>
            </a:r>
            <a:endParaRPr kumimoji="0" lang="en-GB" sz="1200" b="0" i="0" u="none" strike="noStrike" kern="0" cap="none" spc="0" normalizeH="0" baseline="0" noProof="0" dirty="0">
              <a:ln>
                <a:noFill/>
              </a:ln>
              <a:solidFill>
                <a:prstClr val="black"/>
              </a:solidFill>
              <a:effectLst/>
              <a:uLnTx/>
              <a:uFillTx/>
              <a:latin typeface="+mj-lt"/>
              <a:ea typeface="Times New Roman" panose="02020603050405020304" pitchFamily="18" charset="0"/>
              <a:cs typeface="Arial"/>
              <a:sym typeface="Arial"/>
            </a:endParaRPr>
          </a:p>
          <a:p>
            <a:pPr marL="114300" indent="0">
              <a:spcBef>
                <a:spcPts val="0"/>
              </a:spcBef>
              <a:spcAft>
                <a:spcPts val="600"/>
              </a:spcAft>
              <a:buNone/>
              <a:defRPr/>
            </a:pPr>
            <a:endParaRPr kumimoji="0" lang="en-GB" sz="600" b="0" i="0" u="none" strike="noStrike" kern="0" cap="none" spc="0" normalizeH="0" baseline="0" noProof="0">
              <a:ln>
                <a:noFill/>
              </a:ln>
              <a:solidFill>
                <a:prstClr val="black"/>
              </a:solidFill>
              <a:effectLst/>
              <a:uLnTx/>
              <a:uFillTx/>
              <a:latin typeface="+mj-lt"/>
              <a:ea typeface="Times New Roman" panose="02020603050405020304" pitchFamily="18" charset="0"/>
              <a:cs typeface="Arial" panose="020B0604020202020204" pitchFamily="34" charset="0"/>
              <a:sym typeface="Arial"/>
            </a:endParaRPr>
          </a:p>
          <a:p>
            <a:pPr marL="114300" indent="0">
              <a:spcBef>
                <a:spcPts val="0"/>
              </a:spcBef>
              <a:spcAft>
                <a:spcPts val="600"/>
              </a:spcAft>
              <a:buNone/>
              <a:defRPr/>
            </a:pPr>
            <a:r>
              <a:rPr kumimoji="0" lang="en-GB" sz="1200" b="0" i="0" u="none" strike="noStrike" kern="0" cap="none" spc="0" normalizeH="0" baseline="0" noProof="0" dirty="0">
                <a:ln>
                  <a:noFill/>
                </a:ln>
                <a:solidFill>
                  <a:prstClr val="black"/>
                </a:solidFill>
                <a:effectLst/>
                <a:uLnTx/>
                <a:uFillTx/>
                <a:latin typeface="+mj-lt"/>
                <a:ea typeface="Times New Roman" panose="02020603050405020304" pitchFamily="18" charset="0"/>
                <a:cs typeface="Arial"/>
                <a:sym typeface="Arial"/>
              </a:rPr>
              <a:t>The Analysis Function Central Team will be active on X and LinkedIn in the build-up and throughout AiG Month 2026</a:t>
            </a:r>
            <a:r>
              <a:rPr lang="en-GB" sz="1200" dirty="0">
                <a:solidFill>
                  <a:prstClr val="black"/>
                </a:solidFill>
                <a:latin typeface="+mj-lt"/>
                <a:ea typeface="Times New Roman" panose="02020603050405020304" pitchFamily="18" charset="0"/>
                <a:cs typeface="Arial"/>
              </a:rPr>
              <a:t>, so you can also</a:t>
            </a:r>
            <a:r>
              <a:rPr lang="en-GB" sz="1200">
                <a:solidFill>
                  <a:prstClr val="black"/>
                </a:solidFill>
                <a:latin typeface="+mj-lt"/>
                <a:ea typeface="Times New Roman" panose="02020603050405020304" pitchFamily="18" charset="0"/>
                <a:cs typeface="Arial"/>
              </a:rPr>
              <a:t> help us make an even bigger impact by interacting and engaging with us on social media. </a:t>
            </a:r>
            <a:r>
              <a:rPr kumimoji="0" lang="en-GB" sz="1200" b="0" i="0" u="none" strike="noStrike" kern="0" cap="none" spc="0" normalizeH="0" baseline="0" noProof="0">
                <a:ln>
                  <a:noFill/>
                </a:ln>
                <a:solidFill>
                  <a:prstClr val="black"/>
                </a:solidFill>
                <a:effectLst/>
                <a:uLnTx/>
                <a:uFillTx/>
                <a:latin typeface="+mj-lt"/>
                <a:ea typeface="Times New Roman" panose="02020603050405020304" pitchFamily="18" charset="0"/>
                <a:cs typeface="Arial"/>
                <a:sym typeface="Arial"/>
              </a:rPr>
              <a:t>Every time you </a:t>
            </a:r>
            <a:r>
              <a:rPr lang="en-GB" sz="1200">
                <a:solidFill>
                  <a:prstClr val="black"/>
                </a:solidFill>
                <a:latin typeface="+mj-lt"/>
                <a:ea typeface="Times New Roman" panose="02020603050405020304" pitchFamily="18" charset="0"/>
                <a:cs typeface="Arial"/>
              </a:rPr>
              <a:t>retweet, like, or even look at our content, it makes an innovation on the algorithm and makes it more likely more people will see our tweets and posts!</a:t>
            </a:r>
          </a:p>
          <a:p>
            <a:pPr marL="114300" marR="0" lvl="0" indent="0" algn="l" defTabSz="914400" rtl="0" eaLnBrk="1" fontAlgn="auto" latinLnBrk="0" hangingPunct="1">
              <a:lnSpc>
                <a:spcPct val="100000"/>
              </a:lnSpc>
              <a:spcBef>
                <a:spcPts val="0"/>
              </a:spcBef>
              <a:spcAft>
                <a:spcPts val="600"/>
              </a:spcAft>
              <a:buClr>
                <a:srgbClr val="FF6900"/>
              </a:buClr>
              <a:buSzPts val="1800"/>
              <a:buNone/>
              <a:tabLst/>
              <a:defRPr/>
            </a:pPr>
            <a:r>
              <a:rPr lang="en-GB" sz="600">
                <a:solidFill>
                  <a:prstClr val="black"/>
                </a:solidFill>
                <a:latin typeface="+mj-lt"/>
                <a:ea typeface="Times New Roman" panose="02020603050405020304" pitchFamily="18" charset="0"/>
                <a:cs typeface="Arial"/>
              </a:rPr>
              <a:t> </a:t>
            </a:r>
          </a:p>
          <a:p>
            <a:pPr marL="114300" marR="0" lvl="0" indent="0" algn="l" defTabSz="914400" rtl="0" eaLnBrk="1" fontAlgn="auto" latinLnBrk="0" hangingPunct="1">
              <a:lnSpc>
                <a:spcPct val="100000"/>
              </a:lnSpc>
              <a:spcBef>
                <a:spcPts val="0"/>
              </a:spcBef>
              <a:spcAft>
                <a:spcPts val="600"/>
              </a:spcAft>
              <a:buClr>
                <a:srgbClr val="FF6900"/>
              </a:buClr>
              <a:buSzPts val="1800"/>
              <a:buNone/>
              <a:tabLst/>
              <a:defRPr/>
            </a:pPr>
            <a:r>
              <a:rPr lang="en-GB" sz="1200">
                <a:solidFill>
                  <a:prstClr val="black"/>
                </a:solidFill>
                <a:latin typeface="+mj-lt"/>
                <a:ea typeface="Times New Roman" panose="02020603050405020304" pitchFamily="18" charset="0"/>
                <a:cs typeface="Arial"/>
              </a:rPr>
              <a:t>So, whether you’re an influencer, or just interested…</a:t>
            </a:r>
          </a:p>
          <a:p>
            <a:pPr marL="114300" marR="0" lvl="0" indent="0" algn="l" defTabSz="914400" rtl="0" eaLnBrk="1" fontAlgn="auto" latinLnBrk="0" hangingPunct="1">
              <a:lnSpc>
                <a:spcPct val="100000"/>
              </a:lnSpc>
              <a:spcBef>
                <a:spcPts val="0"/>
              </a:spcBef>
              <a:spcAft>
                <a:spcPts val="600"/>
              </a:spcAft>
              <a:buClr>
                <a:srgbClr val="FF6900"/>
              </a:buClr>
              <a:buSzPts val="1800"/>
              <a:buNone/>
              <a:tabLst/>
              <a:defRPr/>
            </a:pPr>
            <a:endParaRPr lang="en-GB" sz="600" b="0" i="0" u="none" strike="noStrike" kern="0" cap="none" spc="0" normalizeH="0" baseline="0" noProof="0">
              <a:ln>
                <a:noFill/>
              </a:ln>
              <a:solidFill>
                <a:prstClr val="black"/>
              </a:solidFill>
              <a:effectLst/>
              <a:uLnTx/>
              <a:uFillTx/>
              <a:latin typeface="+mj-lt"/>
              <a:ea typeface="Times New Roman" panose="02020603050405020304" pitchFamily="18" charset="0"/>
              <a:cs typeface="Arial"/>
            </a:endParaRPr>
          </a:p>
          <a:p>
            <a:pPr lvl="1">
              <a:spcAft>
                <a:spcPts val="600"/>
              </a:spcAft>
              <a:buClr>
                <a:srgbClr val="FF6900"/>
              </a:buClr>
              <a:buSzPct val="100000"/>
              <a:buFont typeface="Wingdings" panose="05000000000000000000" pitchFamily="2" charset="2"/>
              <a:buChar char="§"/>
              <a:defRPr/>
            </a:pPr>
            <a:r>
              <a:rPr lang="en-GB" sz="1200">
                <a:solidFill>
                  <a:prstClr val="black"/>
                </a:solidFill>
                <a:latin typeface="+mj-lt"/>
                <a:ea typeface="Times New Roman" panose="02020603050405020304" pitchFamily="18" charset="0"/>
              </a:rPr>
              <a:t>Connect with us on LinkedIn </a:t>
            </a:r>
            <a:r>
              <a:rPr lang="en-GB" sz="1200">
                <a:latin typeface="+mj-lt"/>
                <a:ea typeface="Calibri"/>
                <a:cs typeface="Times New Roman"/>
              </a:rPr>
              <a:t>at </a:t>
            </a:r>
            <a:r>
              <a:rPr lang="en-GB" sz="1200" b="1" u="sng">
                <a:solidFill>
                  <a:srgbClr val="0563C1"/>
                </a:solidFill>
                <a:latin typeface="+mj-lt"/>
                <a:ea typeface="Calibri"/>
                <a:cs typeface="Times New Roman"/>
                <a:hlinkClick r:id="rId4">
                  <a:extLst>
                    <a:ext uri="{A12FA001-AC4F-418D-AE19-62706E023703}">
                      <ahyp:hlinkClr xmlns:ahyp="http://schemas.microsoft.com/office/drawing/2018/hyperlinkcolor" val="tx"/>
                    </a:ext>
                  </a:extLst>
                </a:hlinkClick>
              </a:rPr>
              <a:t>Gov Analysis Function</a:t>
            </a:r>
            <a:r>
              <a:rPr lang="en-GB" sz="1200">
                <a:solidFill>
                  <a:prstClr val="black"/>
                </a:solidFill>
                <a:latin typeface="+mj-lt"/>
                <a:ea typeface="Times New Roman" panose="02020603050405020304" pitchFamily="18" charset="0"/>
              </a:rPr>
              <a:t> and sign up for our monthly LinkedIn newsletter</a:t>
            </a:r>
          </a:p>
          <a:p>
            <a:pPr lvl="1">
              <a:spcAft>
                <a:spcPts val="600"/>
              </a:spcAft>
              <a:buClr>
                <a:srgbClr val="FF6900"/>
              </a:buClr>
              <a:buSzPct val="100000"/>
              <a:buFont typeface="Wingdings" panose="05000000000000000000" pitchFamily="2" charset="2"/>
              <a:buChar char="§"/>
              <a:defRPr/>
            </a:pPr>
            <a:r>
              <a:rPr kumimoji="0" lang="en-GB" sz="1200" b="0" i="0" u="none" strike="noStrike" kern="0" cap="none" spc="0" normalizeH="0" baseline="0" noProof="0">
                <a:ln>
                  <a:noFill/>
                </a:ln>
                <a:solidFill>
                  <a:prstClr val="black"/>
                </a:solidFill>
                <a:effectLst/>
                <a:uLnTx/>
                <a:uFillTx/>
                <a:latin typeface="+mj-lt"/>
                <a:ea typeface="Times New Roman" panose="02020603050405020304" pitchFamily="18" charset="0"/>
                <a:sym typeface="Arial"/>
              </a:rPr>
              <a:t>Follow us on X at </a:t>
            </a:r>
            <a:r>
              <a:rPr lang="en-GB" sz="1200" b="1" u="sng">
                <a:solidFill>
                  <a:srgbClr val="0563C1"/>
                </a:solidFill>
                <a:latin typeface="+mj-lt"/>
                <a:ea typeface="Calibri"/>
                <a:cs typeface="Times New Roman"/>
                <a:hlinkClick r:id="rId5">
                  <a:extLst>
                    <a:ext uri="{A12FA001-AC4F-418D-AE19-62706E023703}">
                      <ahyp:hlinkClr xmlns:ahyp="http://schemas.microsoft.com/office/drawing/2018/hyperlinkcolor" val="tx"/>
                    </a:ext>
                  </a:extLst>
                </a:hlinkClick>
              </a:rPr>
              <a:t>@gov_analysis</a:t>
            </a:r>
            <a:endParaRPr lang="en-GB" sz="1200" b="1" u="sng">
              <a:solidFill>
                <a:srgbClr val="0563C1"/>
              </a:solidFill>
              <a:latin typeface="+mj-lt"/>
              <a:ea typeface="Calibri"/>
              <a:cs typeface="Times New Roman"/>
            </a:endParaRPr>
          </a:p>
          <a:p>
            <a:pPr lvl="1">
              <a:spcAft>
                <a:spcPts val="600"/>
              </a:spcAft>
              <a:buClr>
                <a:srgbClr val="FF6900"/>
              </a:buClr>
              <a:buSzPct val="100000"/>
              <a:buFont typeface="Wingdings" panose="05000000000000000000" pitchFamily="2" charset="2"/>
              <a:buChar char="§"/>
              <a:defRPr/>
            </a:pPr>
            <a:r>
              <a:rPr kumimoji="0" lang="en-GB" sz="1200" b="0" i="0" u="none" strike="noStrike" kern="0" cap="none" spc="0" normalizeH="0" baseline="0" noProof="0">
                <a:ln>
                  <a:noFill/>
                </a:ln>
                <a:solidFill>
                  <a:prstClr val="black"/>
                </a:solidFill>
                <a:effectLst/>
                <a:uLnTx/>
                <a:uFillTx/>
                <a:latin typeface="+mj-lt"/>
                <a:ea typeface="Times New Roman" panose="02020603050405020304" pitchFamily="18" charset="0"/>
                <a:cs typeface="Arial" panose="020B0604020202020204" pitchFamily="34" charset="0"/>
                <a:sym typeface="Arial"/>
              </a:rPr>
              <a:t>Retweet, repost, ‘like’, and tag us in to help build conversations and increase engagement and interest in the event</a:t>
            </a:r>
            <a:endParaRPr lang="en-GB" sz="1200">
              <a:solidFill>
                <a:prstClr val="black"/>
              </a:solidFill>
              <a:latin typeface="+mj-lt"/>
              <a:ea typeface="Times New Roman" panose="02020603050405020304" pitchFamily="18" charset="0"/>
              <a:cs typeface="Arial" panose="020B0604020202020204" pitchFamily="34" charset="0"/>
            </a:endParaRPr>
          </a:p>
        </p:txBody>
      </p:sp>
      <p:pic>
        <p:nvPicPr>
          <p:cNvPr id="6" name="Picture 5">
            <a:hlinkClick r:id="rId5"/>
            <a:extLst>
              <a:ext uri="{FF2B5EF4-FFF2-40B4-BE49-F238E27FC236}">
                <a16:creationId xmlns:a16="http://schemas.microsoft.com/office/drawing/2014/main" id="{22029B0F-0A8B-41D8-1D56-002689D97DAC}"/>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8648506" y="4625743"/>
            <a:ext cx="360000" cy="360000"/>
          </a:xfrm>
          <a:prstGeom prst="rect">
            <a:avLst/>
          </a:prstGeom>
        </p:spPr>
      </p:pic>
      <p:pic>
        <p:nvPicPr>
          <p:cNvPr id="7" name="Picture 6">
            <a:hlinkClick r:id="rId4"/>
            <a:extLst>
              <a:ext uri="{FF2B5EF4-FFF2-40B4-BE49-F238E27FC236}">
                <a16:creationId xmlns:a16="http://schemas.microsoft.com/office/drawing/2014/main" id="{2FD6620F-1A32-E508-6052-BE3AF61D1750}"/>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187174" y="4625743"/>
            <a:ext cx="360000" cy="360000"/>
          </a:xfrm>
          <a:prstGeom prst="rect">
            <a:avLst/>
          </a:prstGeom>
        </p:spPr>
      </p:pic>
      <p:sp>
        <p:nvSpPr>
          <p:cNvPr id="2" name="Rectangle 1">
            <a:extLst>
              <a:ext uri="{FF2B5EF4-FFF2-40B4-BE49-F238E27FC236}">
                <a16:creationId xmlns:a16="http://schemas.microsoft.com/office/drawing/2014/main" id="{3C3B1DFA-52EC-65FC-DE05-B8A08AE945F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348473"/>
            <a:ext cx="9144000" cy="518569"/>
          </a:xfrm>
          <a:prstGeom prst="rect">
            <a:avLst/>
          </a:prstGeom>
          <a:solidFill>
            <a:schemeClr val="tx1"/>
          </a:solidFill>
          <a:ln>
            <a:solidFill>
              <a:srgbClr val="FF6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9" name="TextBox 8">
            <a:extLst>
              <a:ext uri="{FF2B5EF4-FFF2-40B4-BE49-F238E27FC236}">
                <a16:creationId xmlns:a16="http://schemas.microsoft.com/office/drawing/2014/main" id="{75EF2A18-CCAB-B7AB-FBF3-214E27785B6F}"/>
              </a:ext>
            </a:extLst>
          </p:cNvPr>
          <p:cNvSpPr txBox="1">
            <a:spLocks noGrp="1" noRot="1" noMove="1" noResize="1" noEditPoints="1" noAdjustHandles="1" noChangeArrowheads="1" noChangeShapeType="1"/>
          </p:cNvSpPr>
          <p:nvPr/>
        </p:nvSpPr>
        <p:spPr>
          <a:xfrm>
            <a:off x="208439" y="376925"/>
            <a:ext cx="7924392" cy="461665"/>
          </a:xfrm>
          <a:prstGeom prst="rect">
            <a:avLst/>
          </a:prstGeom>
          <a:noFill/>
        </p:spPr>
        <p:txBody>
          <a:bodyPr wrap="square">
            <a:spAutoFit/>
          </a:bodyPr>
          <a:lstStyle>
            <a:defPPr marR="0" lvl="0" algn="l" rtl="0">
              <a:lnSpc>
                <a:spcPct val="100000"/>
              </a:lnSpc>
              <a:spcBef>
                <a:spcPts val="0"/>
              </a:spcBef>
              <a:spcAft>
                <a:spcPts val="0"/>
              </a:spcAft>
            </a:defPPr>
            <a:lvl1pPr marL="114300" indent="0">
              <a:buNone/>
              <a:defRPr sz="2400">
                <a:solidFill>
                  <a:schemeClr val="tx1"/>
                </a:solidFill>
                <a:latin typeface="Arial Rounded MT Bold" panose="020F0704030504030204" pitchFamily="34" charset="0"/>
              </a:defRPr>
            </a:lvl1pPr>
          </a:lstStyle>
          <a:p>
            <a:pPr marL="1143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a:solidFill>
                  <a:schemeClr val="bg1"/>
                </a:solidFill>
              </a:rPr>
              <a:t>Promote AiG Month in your department / profession</a:t>
            </a:r>
            <a:endParaRPr kumimoji="0" lang="en-GB" sz="2400" b="0" i="0" u="none" strike="noStrike" kern="0" cap="none" spc="0" normalizeH="0" baseline="0" noProof="0">
              <a:ln>
                <a:noFill/>
              </a:ln>
              <a:solidFill>
                <a:schemeClr val="bg1"/>
              </a:solidFill>
              <a:effectLst/>
              <a:uLnTx/>
              <a:uFillTx/>
              <a:latin typeface="Arial Rounded MT Bold" panose="020F0704030504030204" pitchFamily="34" charset="0"/>
              <a:cs typeface="Arial"/>
              <a:sym typeface="Arial"/>
            </a:endParaRPr>
          </a:p>
        </p:txBody>
      </p:sp>
      <p:pic>
        <p:nvPicPr>
          <p:cNvPr id="10" name="Picture 9">
            <a:extLst>
              <a:ext uri="{FF2B5EF4-FFF2-40B4-BE49-F238E27FC236}">
                <a16:creationId xmlns:a16="http://schemas.microsoft.com/office/drawing/2014/main" id="{AEC3374E-A070-525D-AFF3-7E418E63D47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8" cstate="screen">
            <a:extLst>
              <a:ext uri="{28A0092B-C50C-407E-A947-70E740481C1C}">
                <a14:useLocalDpi xmlns:a14="http://schemas.microsoft.com/office/drawing/2010/main"/>
              </a:ext>
            </a:extLst>
          </a:blip>
          <a:srcRect/>
          <a:stretch/>
        </p:blipFill>
        <p:spPr>
          <a:xfrm>
            <a:off x="8132831" y="157757"/>
            <a:ext cx="875675" cy="900000"/>
          </a:xfrm>
          <a:prstGeom prst="rect">
            <a:avLst/>
          </a:prstGeom>
        </p:spPr>
      </p:pic>
    </p:spTree>
    <p:extLst>
      <p:ext uri="{BB962C8B-B14F-4D97-AF65-F5344CB8AC3E}">
        <p14:creationId xmlns:p14="http://schemas.microsoft.com/office/powerpoint/2010/main" val="4412047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sld>
</file>

<file path=ppt/theme/theme1.xml><?xml version="1.0" encoding="utf-8"?>
<a:theme xmlns:a="http://schemas.openxmlformats.org/drawingml/2006/main" name="AF2021">
  <a:themeElements>
    <a:clrScheme name="Custom 14">
      <a:dk1>
        <a:sysClr val="windowText" lastClr="000000"/>
      </a:dk1>
      <a:lt1>
        <a:sysClr val="window" lastClr="FFFFFF"/>
      </a:lt1>
      <a:dk2>
        <a:srgbClr val="454551"/>
      </a:dk2>
      <a:lt2>
        <a:srgbClr val="A2A5AB"/>
      </a:lt2>
      <a:accent1>
        <a:srgbClr val="FF6900"/>
      </a:accent1>
      <a:accent2>
        <a:srgbClr val="F2F2F2"/>
      </a:accent2>
      <a:accent3>
        <a:srgbClr val="9EA1A8"/>
      </a:accent3>
      <a:accent4>
        <a:srgbClr val="2882BE"/>
      </a:accent4>
      <a:accent5>
        <a:srgbClr val="8971E1"/>
      </a:accent5>
      <a:accent6>
        <a:srgbClr val="D54773"/>
      </a:accent6>
      <a:hlink>
        <a:srgbClr val="00A0DC"/>
      </a:hlink>
      <a:folHlink>
        <a:srgbClr val="962399"/>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F2021" id="{FFB32620-EDAF-47C4-902E-FD000E3CD00F}" vid="{75D9DF8D-0CE9-474E-8BE6-58C4AE305F6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259A23C-8562-45EA-915E-24EBEC04E3F5}" vid="{90C6B207-1CB5-4F08-8DEA-1562B3D5099C}"/>
    </a:ext>
  </a:extLst>
</a:theme>
</file>

<file path=ppt/theme/theme3.xml><?xml version="1.0" encoding="utf-8"?>
<a:theme xmlns:a="http://schemas.openxmlformats.org/drawingml/2006/main" name="1_AF2021">
  <a:themeElements>
    <a:clrScheme name="Custom 14">
      <a:dk1>
        <a:sysClr val="windowText" lastClr="000000"/>
      </a:dk1>
      <a:lt1>
        <a:sysClr val="window" lastClr="FFFFFF"/>
      </a:lt1>
      <a:dk2>
        <a:srgbClr val="454551"/>
      </a:dk2>
      <a:lt2>
        <a:srgbClr val="A2A5AB"/>
      </a:lt2>
      <a:accent1>
        <a:srgbClr val="FF6900"/>
      </a:accent1>
      <a:accent2>
        <a:srgbClr val="F2F2F2"/>
      </a:accent2>
      <a:accent3>
        <a:srgbClr val="9EA1A8"/>
      </a:accent3>
      <a:accent4>
        <a:srgbClr val="2882BE"/>
      </a:accent4>
      <a:accent5>
        <a:srgbClr val="8971E1"/>
      </a:accent5>
      <a:accent6>
        <a:srgbClr val="D54773"/>
      </a:accent6>
      <a:hlink>
        <a:srgbClr val="00A0DC"/>
      </a:hlink>
      <a:folHlink>
        <a:srgbClr val="962399"/>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F2021" id="{FFB32620-EDAF-47C4-902E-FD000E3CD00F}" vid="{75D9DF8D-0CE9-474E-8BE6-58C4AE305F69}"/>
    </a:ext>
  </a:extLst>
</a:theme>
</file>

<file path=ppt/theme/theme4.xml><?xml version="1.0" encoding="utf-8"?>
<a:theme xmlns:a="http://schemas.openxmlformats.org/drawingml/2006/main" name="1_Office Theme">
  <a:themeElements>
    <a:clrScheme name="AF 2024">
      <a:dk1>
        <a:sysClr val="windowText" lastClr="000000"/>
      </a:dk1>
      <a:lt1>
        <a:sysClr val="window" lastClr="FFFFFF"/>
      </a:lt1>
      <a:dk2>
        <a:srgbClr val="454551"/>
      </a:dk2>
      <a:lt2>
        <a:srgbClr val="A2A5AB"/>
      </a:lt2>
      <a:accent1>
        <a:srgbClr val="FF6900"/>
      </a:accent1>
      <a:accent2>
        <a:srgbClr val="F2F2F2"/>
      </a:accent2>
      <a:accent3>
        <a:srgbClr val="9EA1A8"/>
      </a:accent3>
      <a:accent4>
        <a:srgbClr val="2882BE"/>
      </a:accent4>
      <a:accent5>
        <a:srgbClr val="8971E1"/>
      </a:accent5>
      <a:accent6>
        <a:srgbClr val="D54773"/>
      </a:accent6>
      <a:hlink>
        <a:srgbClr val="3366FF"/>
      </a:hlink>
      <a:folHlink>
        <a:srgbClr val="96239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F2937D4E78E784CB124EC544DE29E5A" ma:contentTypeVersion="19" ma:contentTypeDescription="Create a new document." ma:contentTypeScope="" ma:versionID="a60d86bef330156310cd9c0dc9481c04">
  <xsd:schema xmlns:xsd="http://www.w3.org/2001/XMLSchema" xmlns:xs="http://www.w3.org/2001/XMLSchema" xmlns:p="http://schemas.microsoft.com/office/2006/metadata/properties" xmlns:ns2="bd7306ed-db20-4f76-96b7-4c3a0b353faa" xmlns:ns3="f0847f24-7081-4919-873a-529e18521bf0" targetNamespace="http://schemas.microsoft.com/office/2006/metadata/properties" ma:root="true" ma:fieldsID="963a8bde9ab0a0b1c68c876d1ac850d9" ns2:_="" ns3:_="">
    <xsd:import namespace="bd7306ed-db20-4f76-96b7-4c3a0b353faa"/>
    <xsd:import namespace="f0847f24-7081-4919-873a-529e18521bf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7306ed-db20-4f76-96b7-4c3a0b353f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1c754ed-6b8d-47f3-b51f-af8d6409c1b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0847f24-7081-4919-873a-529e18521bf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ce85f96-f5dc-471a-9e1f-009fb8c43389}" ma:internalName="TaxCatchAll" ma:showField="CatchAllData" ma:web="f0847f24-7081-4919-873a-529e18521bf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LengthInSeconds xmlns="bd7306ed-db20-4f76-96b7-4c3a0b353faa" xsi:nil="true"/>
    <TaxCatchAll xmlns="f0847f24-7081-4919-873a-529e18521bf0" xsi:nil="true"/>
    <lcf76f155ced4ddcb4097134ff3c332f xmlns="bd7306ed-db20-4f76-96b7-4c3a0b353faa">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E40F354-DE65-406E-8A72-EDF6D10DAC09}">
  <ds:schemaRefs>
    <ds:schemaRef ds:uri="bd7306ed-db20-4f76-96b7-4c3a0b353faa"/>
    <ds:schemaRef ds:uri="f0847f24-7081-4919-873a-529e18521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93FCBF7-CDB9-4CF6-86AD-D9C29E454FC7}">
  <ds:schemaRefs>
    <ds:schemaRef ds:uri="http://schemas.microsoft.com/office/2006/metadata/properties"/>
    <ds:schemaRef ds:uri="f0847f24-7081-4919-873a-529e18521bf0"/>
    <ds:schemaRef ds:uri="http://purl.org/dc/elements/1.1/"/>
    <ds:schemaRef ds:uri="http://purl.org/dc/terms/"/>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bd7306ed-db20-4f76-96b7-4c3a0b353faa"/>
    <ds:schemaRef ds:uri="http://www.w3.org/XML/1998/namespace"/>
  </ds:schemaRefs>
</ds:datastoreItem>
</file>

<file path=customXml/itemProps3.xml><?xml version="1.0" encoding="utf-8"?>
<ds:datastoreItem xmlns:ds="http://schemas.openxmlformats.org/officeDocument/2006/customXml" ds:itemID="{59F38515-5C22-4F2E-A833-C5279131F7A2}">
  <ds:schemaRefs>
    <ds:schemaRef ds:uri="http://schemas.microsoft.com/sharepoint/v3/contenttype/forms"/>
  </ds:schemaRefs>
</ds:datastoreItem>
</file>

<file path=docMetadata/LabelInfo.xml><?xml version="1.0" encoding="utf-8"?>
<clbl:labelList xmlns:clbl="http://schemas.microsoft.com/office/2020/mipLabelMetadata">
  <clbl:label id="{078807bf-ce82-4688-bce0-0d811684dc46}" enabled="0" method="" siteId="{078807bf-ce82-4688-bce0-0d811684dc46}" removed="1"/>
</clbl:labelList>
</file>

<file path=docProps/app.xml><?xml version="1.0" encoding="utf-8"?>
<Properties xmlns="http://schemas.openxmlformats.org/officeDocument/2006/extended-properties" xmlns:vt="http://schemas.openxmlformats.org/officeDocument/2006/docPropsVTypes">
  <Template>AF2020 2</Template>
  <TotalTime>3</TotalTime>
  <Words>2717</Words>
  <Application>Microsoft Office PowerPoint</Application>
  <PresentationFormat>On-screen Show (16:9)</PresentationFormat>
  <Paragraphs>166</Paragraphs>
  <Slides>32</Slides>
  <Notes>25</Notes>
  <HiddenSlides>0</HiddenSlides>
  <MMClips>0</MMClips>
  <ScaleCrop>false</ScaleCrop>
  <HeadingPairs>
    <vt:vector size="4" baseType="variant">
      <vt:variant>
        <vt:lpstr>Theme</vt:lpstr>
      </vt:variant>
      <vt:variant>
        <vt:i4>4</vt:i4>
      </vt:variant>
      <vt:variant>
        <vt:lpstr>Slide Titles</vt:lpstr>
      </vt:variant>
      <vt:variant>
        <vt:i4>32</vt:i4>
      </vt:variant>
    </vt:vector>
  </HeadingPairs>
  <TitlesOfParts>
    <vt:vector size="36" baseType="lpstr">
      <vt:lpstr>AF2021</vt:lpstr>
      <vt:lpstr>Office Theme</vt:lpstr>
      <vt:lpstr>1_AF2021</vt:lpstr>
      <vt:lpstr>1_Office Theme</vt:lpstr>
      <vt:lpstr>PowerPoint Presentation</vt:lpstr>
      <vt:lpstr>PowerPoint Presentation</vt:lpstr>
      <vt:lpstr>About Analysis in Government (AiG) Month 2026</vt:lpstr>
      <vt:lpstr>PowerPoint Presentation</vt:lpstr>
      <vt:lpstr>PowerPoint Presentation</vt:lpstr>
      <vt:lpstr>PowerPoint Presentation</vt:lpstr>
      <vt:lpstr>PowerPoint Presentation</vt:lpstr>
      <vt:lpstr>How to get involved in AiG Month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Further resources to help promote AiG Month</vt:lpstr>
      <vt:lpstr>PowerPoint Presentation</vt:lpstr>
      <vt:lpstr>PowerPoint Presentation</vt:lpstr>
      <vt:lpstr>AiG Month Teams backgrounds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Fast Stream induction - October 2020</dc:title>
  <dc:creator>Topping, Karen</dc:creator>
  <cp:lastModifiedBy>Topping, Karen</cp:lastModifiedBy>
  <cp:revision>3</cp:revision>
  <dcterms:modified xsi:type="dcterms:W3CDTF">2026-04-15T11:54:54Z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0x0101006F2937D4E78E784CB124EC544DE29E5A</vt:lpwstr>
  </property>
  <property fmtid="{D5CDD505-2E9C-101B-9397-08002B2CF9AE}" pid="3" name="_dlc_policyId">
    <vt:lpwstr>0x010100633886D3C3E6E14084C370D144EF4987|2057524105</vt:lpwstr>
  </property>
  <property fmtid="{D5CDD505-2E9C-101B-9397-08002B2CF9AE}" pid="4" name="ItemRetentionFormula">
    <vt:lpwstr>&lt;formula id="Microsoft.Office.RecordsManagement.PolicyFeatures.Expiration.Formula.BuiltIn"&gt;&lt;number&gt;100&lt;/number&gt;&lt;property&gt;Retention_x005f_x0020_Date&lt;/property&gt;&lt;period&gt;years&lt;/period&gt;&lt;/formula&gt;</vt:lpwstr>
  </property>
  <property fmtid="{D5CDD505-2E9C-101B-9397-08002B2CF9AE}" pid="5" name="_dlc_DocIdItemGuid">
    <vt:lpwstr>5b2d3836-b996-4f84-abc3-6425029093bb</vt:lpwstr>
  </property>
  <property fmtid="{D5CDD505-2E9C-101B-9397-08002B2CF9AE}" pid="6" name="TaxKeyword">
    <vt:lpwstr/>
  </property>
  <property fmtid="{D5CDD505-2E9C-101B-9397-08002B2CF9AE}" pid="7" name="RecordType">
    <vt:lpwstr>2;#|96356c75-f26d-45f0-a4b1-e809250f704c</vt:lpwstr>
  </property>
  <property fmtid="{D5CDD505-2E9C-101B-9397-08002B2CF9AE}" pid="8" name="TaxCatchAll">
    <vt:lpwstr>2;#|96356c75-f26d-45f0-a4b1-e809250f704c</vt:lpwstr>
  </property>
  <property fmtid="{D5CDD505-2E9C-101B-9397-08002B2CF9AE}" pid="9" name="xd_ProgID">
    <vt:lpwstr/>
  </property>
  <property fmtid="{D5CDD505-2E9C-101B-9397-08002B2CF9AE}" pid="10" name="ComplianceAssetId">
    <vt:lpwstr/>
  </property>
  <property fmtid="{D5CDD505-2E9C-101B-9397-08002B2CF9AE}" pid="11" name="TemplateUrl">
    <vt:lpwstr/>
  </property>
  <property fmtid="{D5CDD505-2E9C-101B-9397-08002B2CF9AE}" pid="12" name="_ExtendedDescription">
    <vt:lpwstr/>
  </property>
  <property fmtid="{D5CDD505-2E9C-101B-9397-08002B2CF9AE}" pid="13" name="TriggerFlowInfo">
    <vt:lpwstr/>
  </property>
  <property fmtid="{D5CDD505-2E9C-101B-9397-08002B2CF9AE}" pid="14" name="xd_Signature">
    <vt:bool>false</vt:bool>
  </property>
  <property fmtid="{D5CDD505-2E9C-101B-9397-08002B2CF9AE}" pid="15" name="MediaServiceImageTags">
    <vt:lpwstr/>
  </property>
</Properties>
</file>