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9"/>
  </p:notesMasterIdLst>
  <p:handoutMasterIdLst>
    <p:handoutMasterId r:id="rId10"/>
  </p:handoutMasterIdLst>
  <p:sldIdLst>
    <p:sldId id="278" r:id="rId2"/>
    <p:sldId id="279" r:id="rId3"/>
    <p:sldId id="280" r:id="rId4"/>
    <p:sldId id="281" r:id="rId5"/>
    <p:sldId id="282" r:id="rId6"/>
    <p:sldId id="283" r:id="rId7"/>
    <p:sldId id="285" r:id="rId8"/>
  </p:sldIdLst>
  <p:sldSz cx="9144000" cy="6858000" type="screen4x3"/>
  <p:notesSz cx="6400800" cy="8686800"/>
  <p:defaultTextStyle>
    <a:defPPr>
      <a:defRPr lang="en-GB"/>
    </a:defPPr>
    <a:lvl1pPr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5pPr>
    <a:lvl6pPr marL="2286000" algn="l" defTabSz="914400" rtl="0" eaLnBrk="1" latinLnBrk="0" hangingPunct="1">
      <a:defRPr sz="4400" kern="1200">
        <a:solidFill>
          <a:schemeClr val="tx1"/>
        </a:solidFill>
        <a:latin typeface="Arial" panose="020B0604020202020204" pitchFamily="34" charset="0"/>
        <a:ea typeface="+mn-ea"/>
        <a:cs typeface="+mn-cs"/>
      </a:defRPr>
    </a:lvl6pPr>
    <a:lvl7pPr marL="2743200" algn="l" defTabSz="914400" rtl="0" eaLnBrk="1" latinLnBrk="0" hangingPunct="1">
      <a:defRPr sz="4400" kern="1200">
        <a:solidFill>
          <a:schemeClr val="tx1"/>
        </a:solidFill>
        <a:latin typeface="Arial" panose="020B0604020202020204" pitchFamily="34" charset="0"/>
        <a:ea typeface="+mn-ea"/>
        <a:cs typeface="+mn-cs"/>
      </a:defRPr>
    </a:lvl7pPr>
    <a:lvl8pPr marL="3200400" algn="l" defTabSz="914400" rtl="0" eaLnBrk="1" latinLnBrk="0" hangingPunct="1">
      <a:defRPr sz="4400" kern="1200">
        <a:solidFill>
          <a:schemeClr val="tx1"/>
        </a:solidFill>
        <a:latin typeface="Arial" panose="020B0604020202020204" pitchFamily="34" charset="0"/>
        <a:ea typeface="+mn-ea"/>
        <a:cs typeface="+mn-cs"/>
      </a:defRPr>
    </a:lvl8pPr>
    <a:lvl9pPr marL="3657600" algn="l" defTabSz="914400" rtl="0" eaLnBrk="1" latinLnBrk="0" hangingPunct="1">
      <a:defRPr sz="4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AC0668-4C0A-4B5C-8B70-7A5B78EC058D}" v="16" dt="2024-01-15T12:33:25.8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708"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C31FB42B-FCAB-A833-9687-B2CE67800C94}"/>
              </a:ext>
            </a:extLst>
          </p:cNvPr>
          <p:cNvSpPr>
            <a:spLocks noGrp="1" noChangeArrowheads="1"/>
          </p:cNvSpPr>
          <p:nvPr>
            <p:ph type="hdr" sz="quarter"/>
          </p:nvPr>
        </p:nvSpPr>
        <p:spPr bwMode="auto">
          <a:xfrm>
            <a:off x="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46083" name="Rectangle 3">
            <a:extLst>
              <a:ext uri="{FF2B5EF4-FFF2-40B4-BE49-F238E27FC236}">
                <a16:creationId xmlns:a16="http://schemas.microsoft.com/office/drawing/2014/main" id="{CFEFA120-9D69-7D62-78AF-BB47D7F65837}"/>
              </a:ext>
            </a:extLst>
          </p:cNvPr>
          <p:cNvSpPr>
            <a:spLocks noGrp="1" noChangeArrowheads="1"/>
          </p:cNvSpPr>
          <p:nvPr>
            <p:ph type="dt" sz="quarter" idx="1"/>
          </p:nvPr>
        </p:nvSpPr>
        <p:spPr bwMode="auto">
          <a:xfrm>
            <a:off x="362585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algn="r" defTabSz="838200">
              <a:defRPr sz="1100">
                <a:latin typeface="Times New Roman" panose="02020603050405020304" pitchFamily="18" charset="0"/>
              </a:defRPr>
            </a:lvl1pPr>
          </a:lstStyle>
          <a:p>
            <a:pPr>
              <a:defRPr/>
            </a:pPr>
            <a:endParaRPr lang="en-GB" altLang="en-US"/>
          </a:p>
        </p:txBody>
      </p:sp>
      <p:sp>
        <p:nvSpPr>
          <p:cNvPr id="46084" name="Rectangle 4">
            <a:extLst>
              <a:ext uri="{FF2B5EF4-FFF2-40B4-BE49-F238E27FC236}">
                <a16:creationId xmlns:a16="http://schemas.microsoft.com/office/drawing/2014/main" id="{356E1725-A87C-7617-EF2F-97A54B215562}"/>
              </a:ext>
            </a:extLst>
          </p:cNvPr>
          <p:cNvSpPr>
            <a:spLocks noGrp="1" noChangeArrowheads="1"/>
          </p:cNvSpPr>
          <p:nvPr>
            <p:ph type="ftr" sz="quarter" idx="2"/>
          </p:nvPr>
        </p:nvSpPr>
        <p:spPr bwMode="auto">
          <a:xfrm>
            <a:off x="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46085" name="Rectangle 5">
            <a:extLst>
              <a:ext uri="{FF2B5EF4-FFF2-40B4-BE49-F238E27FC236}">
                <a16:creationId xmlns:a16="http://schemas.microsoft.com/office/drawing/2014/main" id="{E737A1CA-A12A-9D68-AA45-E82A8E60B7A2}"/>
              </a:ext>
            </a:extLst>
          </p:cNvPr>
          <p:cNvSpPr>
            <a:spLocks noGrp="1" noChangeArrowheads="1"/>
          </p:cNvSpPr>
          <p:nvPr>
            <p:ph type="sldNum" sz="quarter" idx="3"/>
          </p:nvPr>
        </p:nvSpPr>
        <p:spPr bwMode="auto">
          <a:xfrm>
            <a:off x="362585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algn="r" defTabSz="838200">
              <a:defRPr sz="1100">
                <a:latin typeface="Times New Roman" panose="02020603050405020304" pitchFamily="18" charset="0"/>
              </a:defRPr>
            </a:lvl1pPr>
          </a:lstStyle>
          <a:p>
            <a:pPr>
              <a:defRPr/>
            </a:pPr>
            <a:fld id="{1B18931B-3085-44DF-AF02-889EDC15CBA2}"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D35A9AB1-489D-79B5-C5F8-35ABFC85375A}"/>
              </a:ext>
            </a:extLst>
          </p:cNvPr>
          <p:cNvSpPr>
            <a:spLocks noGrp="1" noChangeArrowheads="1"/>
          </p:cNvSpPr>
          <p:nvPr>
            <p:ph type="hdr" sz="quarter"/>
          </p:nvPr>
        </p:nvSpPr>
        <p:spPr bwMode="auto">
          <a:xfrm>
            <a:off x="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33795" name="Rectangle 3">
            <a:extLst>
              <a:ext uri="{FF2B5EF4-FFF2-40B4-BE49-F238E27FC236}">
                <a16:creationId xmlns:a16="http://schemas.microsoft.com/office/drawing/2014/main" id="{EB74D0B2-6F04-A2EC-AF78-EA1987060720}"/>
              </a:ext>
            </a:extLst>
          </p:cNvPr>
          <p:cNvSpPr>
            <a:spLocks noGrp="1" noChangeArrowheads="1"/>
          </p:cNvSpPr>
          <p:nvPr>
            <p:ph type="dt" idx="1"/>
          </p:nvPr>
        </p:nvSpPr>
        <p:spPr bwMode="auto">
          <a:xfrm>
            <a:off x="3625850" y="0"/>
            <a:ext cx="2773363" cy="434975"/>
          </a:xfrm>
          <a:prstGeom prst="rect">
            <a:avLst/>
          </a:prstGeom>
          <a:noFill/>
          <a:ln>
            <a:noFill/>
          </a:ln>
          <a:effectLst/>
        </p:spPr>
        <p:txBody>
          <a:bodyPr vert="horz" wrap="square" lIns="83896" tIns="41948" rIns="83896" bIns="41948" numCol="1" anchor="t" anchorCtr="0" compatLnSpc="1">
            <a:prstTxWarp prst="textNoShape">
              <a:avLst/>
            </a:prstTxWarp>
          </a:bodyPr>
          <a:lstStyle>
            <a:lvl1pPr algn="r" defTabSz="838200">
              <a:defRPr sz="1100">
                <a:latin typeface="Times New Roman" panose="02020603050405020304" pitchFamily="18" charset="0"/>
              </a:defRPr>
            </a:lvl1pPr>
          </a:lstStyle>
          <a:p>
            <a:pPr>
              <a:defRPr/>
            </a:pPr>
            <a:endParaRPr lang="en-GB" altLang="en-US"/>
          </a:p>
        </p:txBody>
      </p:sp>
      <p:sp>
        <p:nvSpPr>
          <p:cNvPr id="2052" name="Rectangle 4">
            <a:extLst>
              <a:ext uri="{FF2B5EF4-FFF2-40B4-BE49-F238E27FC236}">
                <a16:creationId xmlns:a16="http://schemas.microsoft.com/office/drawing/2014/main" id="{9FB4D3B6-CA2E-4766-C8B6-9455A31BE620}"/>
              </a:ext>
            </a:extLst>
          </p:cNvPr>
          <p:cNvSpPr>
            <a:spLocks noGrp="1" noRot="1" noChangeAspect="1" noChangeArrowheads="1" noTextEdit="1"/>
          </p:cNvSpPr>
          <p:nvPr>
            <p:ph type="sldImg" idx="2"/>
          </p:nvPr>
        </p:nvSpPr>
        <p:spPr bwMode="auto">
          <a:xfrm>
            <a:off x="1028700" y="652463"/>
            <a:ext cx="4343400" cy="32575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a:extLst>
              <a:ext uri="{FF2B5EF4-FFF2-40B4-BE49-F238E27FC236}">
                <a16:creationId xmlns:a16="http://schemas.microsoft.com/office/drawing/2014/main" id="{823037D2-5054-9036-7B0B-AA3868AF482F}"/>
              </a:ext>
            </a:extLst>
          </p:cNvPr>
          <p:cNvSpPr>
            <a:spLocks noGrp="1" noChangeArrowheads="1"/>
          </p:cNvSpPr>
          <p:nvPr>
            <p:ph type="body" sz="quarter" idx="3"/>
          </p:nvPr>
        </p:nvSpPr>
        <p:spPr bwMode="auto">
          <a:xfrm>
            <a:off x="639763" y="4127500"/>
            <a:ext cx="5121275" cy="3906838"/>
          </a:xfrm>
          <a:prstGeom prst="rect">
            <a:avLst/>
          </a:prstGeom>
          <a:noFill/>
          <a:ln>
            <a:noFill/>
          </a:ln>
          <a:effectLst/>
        </p:spPr>
        <p:txBody>
          <a:bodyPr vert="horz" wrap="square" lIns="83896" tIns="41948" rIns="83896" bIns="41948"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33798" name="Rectangle 6">
            <a:extLst>
              <a:ext uri="{FF2B5EF4-FFF2-40B4-BE49-F238E27FC236}">
                <a16:creationId xmlns:a16="http://schemas.microsoft.com/office/drawing/2014/main" id="{8CFBEA38-788D-7241-A0D0-5D5A7B12959C}"/>
              </a:ext>
            </a:extLst>
          </p:cNvPr>
          <p:cNvSpPr>
            <a:spLocks noGrp="1" noChangeArrowheads="1"/>
          </p:cNvSpPr>
          <p:nvPr>
            <p:ph type="ftr" sz="quarter" idx="4"/>
          </p:nvPr>
        </p:nvSpPr>
        <p:spPr bwMode="auto">
          <a:xfrm>
            <a:off x="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defTabSz="838200">
              <a:defRPr sz="1100">
                <a:latin typeface="Times New Roman" panose="02020603050405020304" pitchFamily="18" charset="0"/>
              </a:defRPr>
            </a:lvl1pPr>
          </a:lstStyle>
          <a:p>
            <a:pPr>
              <a:defRPr/>
            </a:pPr>
            <a:endParaRPr lang="en-GB" altLang="en-US"/>
          </a:p>
        </p:txBody>
      </p:sp>
      <p:sp>
        <p:nvSpPr>
          <p:cNvPr id="33799" name="Rectangle 7">
            <a:extLst>
              <a:ext uri="{FF2B5EF4-FFF2-40B4-BE49-F238E27FC236}">
                <a16:creationId xmlns:a16="http://schemas.microsoft.com/office/drawing/2014/main" id="{AE32C9B0-ED02-EFCD-68D1-945546F4851C}"/>
              </a:ext>
            </a:extLst>
          </p:cNvPr>
          <p:cNvSpPr>
            <a:spLocks noGrp="1" noChangeArrowheads="1"/>
          </p:cNvSpPr>
          <p:nvPr>
            <p:ph type="sldNum" sz="quarter" idx="5"/>
          </p:nvPr>
        </p:nvSpPr>
        <p:spPr bwMode="auto">
          <a:xfrm>
            <a:off x="3625850" y="8250238"/>
            <a:ext cx="2773363" cy="434975"/>
          </a:xfrm>
          <a:prstGeom prst="rect">
            <a:avLst/>
          </a:prstGeom>
          <a:noFill/>
          <a:ln>
            <a:noFill/>
          </a:ln>
          <a:effectLst/>
        </p:spPr>
        <p:txBody>
          <a:bodyPr vert="horz" wrap="square" lIns="83896" tIns="41948" rIns="83896" bIns="41948" numCol="1" anchor="b" anchorCtr="0" compatLnSpc="1">
            <a:prstTxWarp prst="textNoShape">
              <a:avLst/>
            </a:prstTxWarp>
          </a:bodyPr>
          <a:lstStyle>
            <a:lvl1pPr algn="r" defTabSz="838200">
              <a:defRPr sz="1100">
                <a:latin typeface="Times New Roman" panose="02020603050405020304" pitchFamily="18" charset="0"/>
              </a:defRPr>
            </a:lvl1pPr>
          </a:lstStyle>
          <a:p>
            <a:pPr>
              <a:defRPr/>
            </a:pPr>
            <a:fld id="{088E18AF-C208-41D8-B9B0-D78A61C98899}"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9CA37F6-0DF9-0474-45E0-D3330083C989}"/>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1223159C-65E5-939E-4A68-96E19408FB9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Rectangle 4">
            <a:extLst>
              <a:ext uri="{FF2B5EF4-FFF2-40B4-BE49-F238E27FC236}">
                <a16:creationId xmlns:a16="http://schemas.microsoft.com/office/drawing/2014/main" id="{DC69D71E-68D8-CDEB-87C1-EB3334B4B78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6952789-15BC-A6E4-1F00-6326C1BA3848}"/>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6" name="Rectangle 6">
            <a:extLst>
              <a:ext uri="{FF2B5EF4-FFF2-40B4-BE49-F238E27FC236}">
                <a16:creationId xmlns:a16="http://schemas.microsoft.com/office/drawing/2014/main" id="{072791CE-C7D9-3E52-1C7D-5B0D7D0700BE}"/>
              </a:ext>
            </a:extLst>
          </p:cNvPr>
          <p:cNvSpPr>
            <a:spLocks noGrp="1" noChangeArrowheads="1"/>
          </p:cNvSpPr>
          <p:nvPr>
            <p:ph type="sldNum" sz="quarter" idx="12"/>
          </p:nvPr>
        </p:nvSpPr>
        <p:spPr>
          <a:ln/>
        </p:spPr>
        <p:txBody>
          <a:bodyPr/>
          <a:lstStyle>
            <a:lvl1pPr>
              <a:defRPr/>
            </a:lvl1pPr>
          </a:lstStyle>
          <a:p>
            <a:pPr>
              <a:defRPr/>
            </a:pPr>
            <a:fld id="{B5F984A2-34F3-40B0-8CC3-31D05FD51407}" type="slidenum">
              <a:rPr lang="en-US" altLang="en-US"/>
              <a:pPr>
                <a:defRPr/>
              </a:pPr>
              <a:t>‹#›</a:t>
            </a:fld>
            <a:endParaRPr lang="en-US" altLang="en-US"/>
          </a:p>
        </p:txBody>
      </p:sp>
    </p:spTree>
    <p:extLst>
      <p:ext uri="{BB962C8B-B14F-4D97-AF65-F5344CB8AC3E}">
        <p14:creationId xmlns:p14="http://schemas.microsoft.com/office/powerpoint/2010/main" val="3670724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8C59801D-E150-E41F-7CAB-4B1FF1C6C67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4799B6A-948F-CA61-976B-B31B512D7B7E}"/>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6" name="Rectangle 6">
            <a:extLst>
              <a:ext uri="{FF2B5EF4-FFF2-40B4-BE49-F238E27FC236}">
                <a16:creationId xmlns:a16="http://schemas.microsoft.com/office/drawing/2014/main" id="{C5017A61-2E0A-4D64-F69B-51E9E0D8313C}"/>
              </a:ext>
            </a:extLst>
          </p:cNvPr>
          <p:cNvSpPr>
            <a:spLocks noGrp="1" noChangeArrowheads="1"/>
          </p:cNvSpPr>
          <p:nvPr>
            <p:ph type="sldNum" sz="quarter" idx="12"/>
          </p:nvPr>
        </p:nvSpPr>
        <p:spPr>
          <a:ln/>
        </p:spPr>
        <p:txBody>
          <a:bodyPr/>
          <a:lstStyle>
            <a:lvl1pPr>
              <a:defRPr/>
            </a:lvl1pPr>
          </a:lstStyle>
          <a:p>
            <a:pPr>
              <a:defRPr/>
            </a:pPr>
            <a:fld id="{D632A59F-1579-4287-BE26-81A6F33F98B0}" type="slidenum">
              <a:rPr lang="en-US" altLang="en-US"/>
              <a:pPr>
                <a:defRPr/>
              </a:pPr>
              <a:t>‹#›</a:t>
            </a:fld>
            <a:endParaRPr lang="en-US" altLang="en-US"/>
          </a:p>
        </p:txBody>
      </p:sp>
    </p:spTree>
    <p:extLst>
      <p:ext uri="{BB962C8B-B14F-4D97-AF65-F5344CB8AC3E}">
        <p14:creationId xmlns:p14="http://schemas.microsoft.com/office/powerpoint/2010/main" val="44787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908050"/>
            <a:ext cx="2058988" cy="4392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908050"/>
            <a:ext cx="6029325" cy="4392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B3CB9D24-55CE-FDAA-3F69-52ED615A3D0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07657A2-199E-892C-FC61-93B2D5EDA245}"/>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6" name="Rectangle 6">
            <a:extLst>
              <a:ext uri="{FF2B5EF4-FFF2-40B4-BE49-F238E27FC236}">
                <a16:creationId xmlns:a16="http://schemas.microsoft.com/office/drawing/2014/main" id="{962EB0F3-3604-815F-3C38-188DC6FA8136}"/>
              </a:ext>
            </a:extLst>
          </p:cNvPr>
          <p:cNvSpPr>
            <a:spLocks noGrp="1" noChangeArrowheads="1"/>
          </p:cNvSpPr>
          <p:nvPr>
            <p:ph type="sldNum" sz="quarter" idx="12"/>
          </p:nvPr>
        </p:nvSpPr>
        <p:spPr>
          <a:ln/>
        </p:spPr>
        <p:txBody>
          <a:bodyPr/>
          <a:lstStyle>
            <a:lvl1pPr>
              <a:defRPr/>
            </a:lvl1pPr>
          </a:lstStyle>
          <a:p>
            <a:pPr>
              <a:defRPr/>
            </a:pPr>
            <a:fld id="{52610535-937D-4237-A8CF-C437F6D52A83}" type="slidenum">
              <a:rPr lang="en-US" altLang="en-US"/>
              <a:pPr>
                <a:defRPr/>
              </a:pPr>
              <a:t>‹#›</a:t>
            </a:fld>
            <a:endParaRPr lang="en-US" altLang="en-US"/>
          </a:p>
        </p:txBody>
      </p:sp>
    </p:spTree>
    <p:extLst>
      <p:ext uri="{BB962C8B-B14F-4D97-AF65-F5344CB8AC3E}">
        <p14:creationId xmlns:p14="http://schemas.microsoft.com/office/powerpoint/2010/main" val="256932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DCC93E2A-C490-1BA3-A091-BC8540EFD6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B9A6F90-4B56-B4D7-64D5-A0AA50A8F27C}"/>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6" name="Rectangle 6">
            <a:extLst>
              <a:ext uri="{FF2B5EF4-FFF2-40B4-BE49-F238E27FC236}">
                <a16:creationId xmlns:a16="http://schemas.microsoft.com/office/drawing/2014/main" id="{35FB027F-8214-DD80-7636-CBD4210AA443}"/>
              </a:ext>
            </a:extLst>
          </p:cNvPr>
          <p:cNvSpPr>
            <a:spLocks noGrp="1" noChangeArrowheads="1"/>
          </p:cNvSpPr>
          <p:nvPr>
            <p:ph type="sldNum" sz="quarter" idx="12"/>
          </p:nvPr>
        </p:nvSpPr>
        <p:spPr>
          <a:ln/>
        </p:spPr>
        <p:txBody>
          <a:bodyPr/>
          <a:lstStyle>
            <a:lvl1pPr>
              <a:defRPr/>
            </a:lvl1pPr>
          </a:lstStyle>
          <a:p>
            <a:pPr>
              <a:defRPr/>
            </a:pPr>
            <a:fld id="{EB374975-93F5-442E-AF2D-954E9DE9EE44}" type="slidenum">
              <a:rPr lang="en-US" altLang="en-US"/>
              <a:pPr>
                <a:defRPr/>
              </a:pPr>
              <a:t>‹#›</a:t>
            </a:fld>
            <a:endParaRPr lang="en-US" altLang="en-US"/>
          </a:p>
        </p:txBody>
      </p:sp>
    </p:spTree>
    <p:extLst>
      <p:ext uri="{BB962C8B-B14F-4D97-AF65-F5344CB8AC3E}">
        <p14:creationId xmlns:p14="http://schemas.microsoft.com/office/powerpoint/2010/main" val="1541593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B8D90C2E-A6EF-AE28-FA58-60B76FB72D0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43C3CB8-75A1-0242-34DE-32FECE27C4CF}"/>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6" name="Rectangle 6">
            <a:extLst>
              <a:ext uri="{FF2B5EF4-FFF2-40B4-BE49-F238E27FC236}">
                <a16:creationId xmlns:a16="http://schemas.microsoft.com/office/drawing/2014/main" id="{7FA603A1-1B41-E733-876B-C03ABE6ECF05}"/>
              </a:ext>
            </a:extLst>
          </p:cNvPr>
          <p:cNvSpPr>
            <a:spLocks noGrp="1" noChangeArrowheads="1"/>
          </p:cNvSpPr>
          <p:nvPr>
            <p:ph type="sldNum" sz="quarter" idx="12"/>
          </p:nvPr>
        </p:nvSpPr>
        <p:spPr>
          <a:ln/>
        </p:spPr>
        <p:txBody>
          <a:bodyPr/>
          <a:lstStyle>
            <a:lvl1pPr>
              <a:defRPr/>
            </a:lvl1pPr>
          </a:lstStyle>
          <a:p>
            <a:pPr>
              <a:defRPr/>
            </a:pPr>
            <a:fld id="{AD95A637-773C-4A2A-A23C-E02F66A119D3}" type="slidenum">
              <a:rPr lang="en-US" altLang="en-US"/>
              <a:pPr>
                <a:defRPr/>
              </a:pPr>
              <a:t>‹#›</a:t>
            </a:fld>
            <a:endParaRPr lang="en-US" altLang="en-US"/>
          </a:p>
        </p:txBody>
      </p:sp>
    </p:spTree>
    <p:extLst>
      <p:ext uri="{BB962C8B-B14F-4D97-AF65-F5344CB8AC3E}">
        <p14:creationId xmlns:p14="http://schemas.microsoft.com/office/powerpoint/2010/main" val="999868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916113"/>
            <a:ext cx="4038600" cy="3384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16113"/>
            <a:ext cx="4038600" cy="3384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7D09A957-E164-2CA6-4B9C-E5BAE176F69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8CD8885-12E4-7607-695A-C0D27598120A}"/>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7" name="Rectangle 6">
            <a:extLst>
              <a:ext uri="{FF2B5EF4-FFF2-40B4-BE49-F238E27FC236}">
                <a16:creationId xmlns:a16="http://schemas.microsoft.com/office/drawing/2014/main" id="{244EB72B-E941-C306-3BE7-A615136A07BE}"/>
              </a:ext>
            </a:extLst>
          </p:cNvPr>
          <p:cNvSpPr>
            <a:spLocks noGrp="1" noChangeArrowheads="1"/>
          </p:cNvSpPr>
          <p:nvPr>
            <p:ph type="sldNum" sz="quarter" idx="12"/>
          </p:nvPr>
        </p:nvSpPr>
        <p:spPr>
          <a:ln/>
        </p:spPr>
        <p:txBody>
          <a:bodyPr/>
          <a:lstStyle>
            <a:lvl1pPr>
              <a:defRPr/>
            </a:lvl1pPr>
          </a:lstStyle>
          <a:p>
            <a:pPr>
              <a:defRPr/>
            </a:pPr>
            <a:fld id="{D7845BC6-4824-4FD9-B7C9-16B8FF7A50F2}" type="slidenum">
              <a:rPr lang="en-US" altLang="en-US"/>
              <a:pPr>
                <a:defRPr/>
              </a:pPr>
              <a:t>‹#›</a:t>
            </a:fld>
            <a:endParaRPr lang="en-US" altLang="en-US"/>
          </a:p>
        </p:txBody>
      </p:sp>
    </p:spTree>
    <p:extLst>
      <p:ext uri="{BB962C8B-B14F-4D97-AF65-F5344CB8AC3E}">
        <p14:creationId xmlns:p14="http://schemas.microsoft.com/office/powerpoint/2010/main" val="1238658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388564A6-D36B-C15F-2DBE-A29DD21760C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6701F8A-96BE-3F2A-94D1-8502FD183128}"/>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9" name="Rectangle 6">
            <a:extLst>
              <a:ext uri="{FF2B5EF4-FFF2-40B4-BE49-F238E27FC236}">
                <a16:creationId xmlns:a16="http://schemas.microsoft.com/office/drawing/2014/main" id="{AB080A15-C463-B19F-CF39-1380217E27EA}"/>
              </a:ext>
            </a:extLst>
          </p:cNvPr>
          <p:cNvSpPr>
            <a:spLocks noGrp="1" noChangeArrowheads="1"/>
          </p:cNvSpPr>
          <p:nvPr>
            <p:ph type="sldNum" sz="quarter" idx="12"/>
          </p:nvPr>
        </p:nvSpPr>
        <p:spPr>
          <a:ln/>
        </p:spPr>
        <p:txBody>
          <a:bodyPr/>
          <a:lstStyle>
            <a:lvl1pPr>
              <a:defRPr/>
            </a:lvl1pPr>
          </a:lstStyle>
          <a:p>
            <a:pPr>
              <a:defRPr/>
            </a:pPr>
            <a:fld id="{00B6F106-CB14-440D-BB03-A7A7450AE3BE}" type="slidenum">
              <a:rPr lang="en-US" altLang="en-US"/>
              <a:pPr>
                <a:defRPr/>
              </a:pPr>
              <a:t>‹#›</a:t>
            </a:fld>
            <a:endParaRPr lang="en-US" altLang="en-US"/>
          </a:p>
        </p:txBody>
      </p:sp>
    </p:spTree>
    <p:extLst>
      <p:ext uri="{BB962C8B-B14F-4D97-AF65-F5344CB8AC3E}">
        <p14:creationId xmlns:p14="http://schemas.microsoft.com/office/powerpoint/2010/main" val="634827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836C46A6-3DF1-B1B0-C7CE-6F91478F6C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BE33D27A-CED1-0FEC-71BA-4B742878C59A}"/>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5" name="Rectangle 6">
            <a:extLst>
              <a:ext uri="{FF2B5EF4-FFF2-40B4-BE49-F238E27FC236}">
                <a16:creationId xmlns:a16="http://schemas.microsoft.com/office/drawing/2014/main" id="{E8E12982-A49A-96BA-6153-CE5987095629}"/>
              </a:ext>
            </a:extLst>
          </p:cNvPr>
          <p:cNvSpPr>
            <a:spLocks noGrp="1" noChangeArrowheads="1"/>
          </p:cNvSpPr>
          <p:nvPr>
            <p:ph type="sldNum" sz="quarter" idx="12"/>
          </p:nvPr>
        </p:nvSpPr>
        <p:spPr>
          <a:ln/>
        </p:spPr>
        <p:txBody>
          <a:bodyPr/>
          <a:lstStyle>
            <a:lvl1pPr>
              <a:defRPr/>
            </a:lvl1pPr>
          </a:lstStyle>
          <a:p>
            <a:pPr>
              <a:defRPr/>
            </a:pPr>
            <a:fld id="{9AA90590-3AD5-4EA1-9747-2EBF1BC7ECFE}" type="slidenum">
              <a:rPr lang="en-US" altLang="en-US"/>
              <a:pPr>
                <a:defRPr/>
              </a:pPr>
              <a:t>‹#›</a:t>
            </a:fld>
            <a:endParaRPr lang="en-US" altLang="en-US"/>
          </a:p>
        </p:txBody>
      </p:sp>
    </p:spTree>
    <p:extLst>
      <p:ext uri="{BB962C8B-B14F-4D97-AF65-F5344CB8AC3E}">
        <p14:creationId xmlns:p14="http://schemas.microsoft.com/office/powerpoint/2010/main" val="2777958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D91797-92C9-F338-921D-E54568A7020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D0B032F7-A8D7-DA8F-68ED-E4CB821A42C2}"/>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4" name="Rectangle 6">
            <a:extLst>
              <a:ext uri="{FF2B5EF4-FFF2-40B4-BE49-F238E27FC236}">
                <a16:creationId xmlns:a16="http://schemas.microsoft.com/office/drawing/2014/main" id="{B6E05DAE-2C68-5F5B-54B3-D73CAE11BC20}"/>
              </a:ext>
            </a:extLst>
          </p:cNvPr>
          <p:cNvSpPr>
            <a:spLocks noGrp="1" noChangeArrowheads="1"/>
          </p:cNvSpPr>
          <p:nvPr>
            <p:ph type="sldNum" sz="quarter" idx="12"/>
          </p:nvPr>
        </p:nvSpPr>
        <p:spPr>
          <a:ln/>
        </p:spPr>
        <p:txBody>
          <a:bodyPr/>
          <a:lstStyle>
            <a:lvl1pPr>
              <a:defRPr/>
            </a:lvl1pPr>
          </a:lstStyle>
          <a:p>
            <a:pPr>
              <a:defRPr/>
            </a:pPr>
            <a:fld id="{D83B82A6-87C0-4372-A3FF-A6B50EF06BF8}" type="slidenum">
              <a:rPr lang="en-US" altLang="en-US"/>
              <a:pPr>
                <a:defRPr/>
              </a:pPr>
              <a:t>‹#›</a:t>
            </a:fld>
            <a:endParaRPr lang="en-US" altLang="en-US"/>
          </a:p>
        </p:txBody>
      </p:sp>
    </p:spTree>
    <p:extLst>
      <p:ext uri="{BB962C8B-B14F-4D97-AF65-F5344CB8AC3E}">
        <p14:creationId xmlns:p14="http://schemas.microsoft.com/office/powerpoint/2010/main" val="3141290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8E9FB11C-B83A-3DE6-4FEE-2D387B04415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5A28FF-26CF-AF63-FA71-989FAAA4AAD3}"/>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7" name="Rectangle 6">
            <a:extLst>
              <a:ext uri="{FF2B5EF4-FFF2-40B4-BE49-F238E27FC236}">
                <a16:creationId xmlns:a16="http://schemas.microsoft.com/office/drawing/2014/main" id="{C359D742-7CAC-F93D-7D8B-55BFB520EC73}"/>
              </a:ext>
            </a:extLst>
          </p:cNvPr>
          <p:cNvSpPr>
            <a:spLocks noGrp="1" noChangeArrowheads="1"/>
          </p:cNvSpPr>
          <p:nvPr>
            <p:ph type="sldNum" sz="quarter" idx="12"/>
          </p:nvPr>
        </p:nvSpPr>
        <p:spPr>
          <a:ln/>
        </p:spPr>
        <p:txBody>
          <a:bodyPr/>
          <a:lstStyle>
            <a:lvl1pPr>
              <a:defRPr/>
            </a:lvl1pPr>
          </a:lstStyle>
          <a:p>
            <a:pPr>
              <a:defRPr/>
            </a:pPr>
            <a:fld id="{C5635D87-D0D0-4ACF-B39B-4E813EEB1DA6}" type="slidenum">
              <a:rPr lang="en-US" altLang="en-US"/>
              <a:pPr>
                <a:defRPr/>
              </a:pPr>
              <a:t>‹#›</a:t>
            </a:fld>
            <a:endParaRPr lang="en-US" altLang="en-US"/>
          </a:p>
        </p:txBody>
      </p:sp>
    </p:spTree>
    <p:extLst>
      <p:ext uri="{BB962C8B-B14F-4D97-AF65-F5344CB8AC3E}">
        <p14:creationId xmlns:p14="http://schemas.microsoft.com/office/powerpoint/2010/main" val="2831170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1AEA9804-2EB8-688E-A2C3-BF66597C49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DC9F9C1-3BCF-167D-C559-37DD3C175793}"/>
              </a:ext>
            </a:extLst>
          </p:cNvPr>
          <p:cNvSpPr>
            <a:spLocks noGrp="1" noChangeArrowheads="1"/>
          </p:cNvSpPr>
          <p:nvPr>
            <p:ph type="ftr" sz="quarter" idx="11"/>
          </p:nvPr>
        </p:nvSpPr>
        <p:spPr>
          <a:ln/>
        </p:spPr>
        <p:txBody>
          <a:bodyPr/>
          <a:lstStyle>
            <a:lvl1pPr>
              <a:defRPr/>
            </a:lvl1pPr>
          </a:lstStyle>
          <a:p>
            <a:pPr>
              <a:defRPr/>
            </a:pPr>
            <a:r>
              <a:rPr lang="en-US" altLang="en-US"/>
              <a:t>SFBB resources - Presentation Level 2</a:t>
            </a:r>
          </a:p>
        </p:txBody>
      </p:sp>
      <p:sp>
        <p:nvSpPr>
          <p:cNvPr id="7" name="Rectangle 6">
            <a:extLst>
              <a:ext uri="{FF2B5EF4-FFF2-40B4-BE49-F238E27FC236}">
                <a16:creationId xmlns:a16="http://schemas.microsoft.com/office/drawing/2014/main" id="{E327980E-CBDE-977E-E7DC-C86E61EB313C}"/>
              </a:ext>
            </a:extLst>
          </p:cNvPr>
          <p:cNvSpPr>
            <a:spLocks noGrp="1" noChangeArrowheads="1"/>
          </p:cNvSpPr>
          <p:nvPr>
            <p:ph type="sldNum" sz="quarter" idx="12"/>
          </p:nvPr>
        </p:nvSpPr>
        <p:spPr>
          <a:ln/>
        </p:spPr>
        <p:txBody>
          <a:bodyPr/>
          <a:lstStyle>
            <a:lvl1pPr>
              <a:defRPr/>
            </a:lvl1pPr>
          </a:lstStyle>
          <a:p>
            <a:pPr>
              <a:defRPr/>
            </a:pPr>
            <a:fld id="{C0BA1C11-91E3-4798-8E7A-5DE97601B91D}" type="slidenum">
              <a:rPr lang="en-US" altLang="en-US"/>
              <a:pPr>
                <a:defRPr/>
              </a:pPr>
              <a:t>‹#›</a:t>
            </a:fld>
            <a:endParaRPr lang="en-US" altLang="en-US"/>
          </a:p>
        </p:txBody>
      </p:sp>
    </p:spTree>
    <p:extLst>
      <p:ext uri="{BB962C8B-B14F-4D97-AF65-F5344CB8AC3E}">
        <p14:creationId xmlns:p14="http://schemas.microsoft.com/office/powerpoint/2010/main" val="3543337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AED7F0"/>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931264C-B8D7-4009-B433-85F3A0247EA1}"/>
              </a:ext>
            </a:extLst>
          </p:cNvPr>
          <p:cNvSpPr>
            <a:spLocks noGrp="1" noChangeArrowheads="1"/>
          </p:cNvSpPr>
          <p:nvPr>
            <p:ph type="title"/>
          </p:nvPr>
        </p:nvSpPr>
        <p:spPr bwMode="auto">
          <a:xfrm>
            <a:off x="468313" y="908050"/>
            <a:ext cx="8229600"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6519E85-2ED4-CD26-5CB8-B69A2151C65E}"/>
              </a:ext>
            </a:extLst>
          </p:cNvPr>
          <p:cNvSpPr>
            <a:spLocks noGrp="1" noChangeArrowheads="1"/>
          </p:cNvSpPr>
          <p:nvPr>
            <p:ph type="body" idx="1"/>
          </p:nvPr>
        </p:nvSpPr>
        <p:spPr bwMode="auto">
          <a:xfrm>
            <a:off x="457200" y="1916113"/>
            <a:ext cx="8229600" cy="338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7588" name="Rectangle 4">
            <a:extLst>
              <a:ext uri="{FF2B5EF4-FFF2-40B4-BE49-F238E27FC236}">
                <a16:creationId xmlns:a16="http://schemas.microsoft.com/office/drawing/2014/main" id="{389DC49C-0288-BF8F-66AC-20951B7D1B74}"/>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67589" name="Rectangle 5">
            <a:extLst>
              <a:ext uri="{FF2B5EF4-FFF2-40B4-BE49-F238E27FC236}">
                <a16:creationId xmlns:a16="http://schemas.microsoft.com/office/drawing/2014/main" id="{9BEB6C37-F16A-D56D-0078-4DFDE0789AFB}"/>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200"/>
            </a:lvl1pPr>
          </a:lstStyle>
          <a:p>
            <a:pPr>
              <a:defRPr/>
            </a:pPr>
            <a:r>
              <a:rPr lang="en-US" altLang="en-US"/>
              <a:t>SFBB resources - Presentation Level 2</a:t>
            </a:r>
          </a:p>
        </p:txBody>
      </p:sp>
      <p:sp>
        <p:nvSpPr>
          <p:cNvPr id="67590" name="Rectangle 6">
            <a:extLst>
              <a:ext uri="{FF2B5EF4-FFF2-40B4-BE49-F238E27FC236}">
                <a16:creationId xmlns:a16="http://schemas.microsoft.com/office/drawing/2014/main" id="{076C3D89-5961-8B18-E344-9C5A15521BCA}"/>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98A23CD5-D9FC-4514-8F6C-3D4443A955AF}" type="slidenum">
              <a:rPr lang="en-US" altLang="en-US"/>
              <a:pPr>
                <a:defRPr/>
              </a:pPr>
              <a:t>‹#›</a:t>
            </a:fld>
            <a:endParaRPr lang="en-US" altLang="en-US"/>
          </a:p>
        </p:txBody>
      </p:sp>
      <p:pic>
        <p:nvPicPr>
          <p:cNvPr id="1031" name="Picture 2" descr="A logo for a food standards agency&#10;&#10;Description automatically generated">
            <a:extLst>
              <a:ext uri="{FF2B5EF4-FFF2-40B4-BE49-F238E27FC236}">
                <a16:creationId xmlns:a16="http://schemas.microsoft.com/office/drawing/2014/main" id="{DB1AF9CD-218C-4352-4368-A165B89DB03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l="18500" t="23401" r="19289" b="22002"/>
          <a:stretch>
            <a:fillRect/>
          </a:stretch>
        </p:blipFill>
        <p:spPr bwMode="auto">
          <a:xfrm>
            <a:off x="6875463" y="258763"/>
            <a:ext cx="201295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D579BBC0-F246-EB9B-105D-A9C63AEA2DCA}"/>
              </a:ext>
            </a:extLst>
          </p:cNvPr>
          <p:cNvSpPr txBox="1"/>
          <p:nvPr userDrawn="1">
            <p:extLst>
              <p:ext uri="{1162E1C5-73C7-4A58-AE30-91384D911F3F}">
                <p184:classification xmlns:p184="http://schemas.microsoft.com/office/powerpoint/2018/4/main" val="hdr"/>
              </p:ext>
            </p:extLst>
          </p:nvPr>
        </p:nvSpPr>
        <p:spPr>
          <a:xfrm>
            <a:off x="3890963" y="63500"/>
            <a:ext cx="1393825" cy="182880"/>
          </a:xfrm>
          <a:prstGeom prst="rect">
            <a:avLst/>
          </a:prstGeom>
        </p:spPr>
        <p:txBody>
          <a:bodyPr horzOverflow="overflow" lIns="0" tIns="0" rIns="0" bIns="0">
            <a:spAutoFit/>
          </a:bodyPr>
          <a:lstStyle/>
          <a:p>
            <a:pPr algn="l"/>
            <a:r>
              <a:rPr lang="en-GB" sz="1200">
                <a:solidFill>
                  <a:srgbClr val="000000">
                    <a:alpha val="50000"/>
                  </a:srgbClr>
                </a:solidFill>
                <a:latin typeface="Aptos" panose="020B0004020202020204" pitchFamily="34" charset="0"/>
              </a:rPr>
              <a:t>OFFICIAL-SENSITIVE</a:t>
            </a:r>
          </a:p>
        </p:txBody>
      </p:sp>
      <p:sp>
        <p:nvSpPr>
          <p:cNvPr id="5" name="TextBox 4">
            <a:extLst>
              <a:ext uri="{FF2B5EF4-FFF2-40B4-BE49-F238E27FC236}">
                <a16:creationId xmlns:a16="http://schemas.microsoft.com/office/drawing/2014/main" id="{026BDE29-DBE5-8347-0947-5EDE0CA4B5DB}"/>
              </a:ext>
            </a:extLst>
          </p:cNvPr>
          <p:cNvSpPr txBox="1"/>
          <p:nvPr userDrawn="1">
            <p:extLst>
              <p:ext uri="{1162E1C5-73C7-4A58-AE30-91384D911F3F}">
                <p184:classification xmlns:p184="http://schemas.microsoft.com/office/powerpoint/2018/4/main" val="ftr"/>
              </p:ext>
            </p:extLst>
          </p:nvPr>
        </p:nvSpPr>
        <p:spPr>
          <a:xfrm>
            <a:off x="3890963" y="6611620"/>
            <a:ext cx="1393825" cy="182880"/>
          </a:xfrm>
          <a:prstGeom prst="rect">
            <a:avLst/>
          </a:prstGeom>
        </p:spPr>
        <p:txBody>
          <a:bodyPr horzOverflow="overflow" lIns="0" tIns="0" rIns="0" bIns="0">
            <a:spAutoFit/>
          </a:bodyPr>
          <a:lstStyle/>
          <a:p>
            <a:pPr algn="l"/>
            <a:r>
              <a:rPr lang="en-GB" sz="1200">
                <a:solidFill>
                  <a:srgbClr val="000000">
                    <a:alpha val="50000"/>
                  </a:srgbClr>
                </a:solidFill>
                <a:latin typeface="Aptos" panose="020B0004020202020204" pitchFamily="34" charset="0"/>
              </a:rPr>
              <a:t>OFFICIAL-SENSITIVE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dt="0"/>
  <p:txStyles>
    <p:titleStyle>
      <a:lvl1pPr algn="l" rtl="0" eaLnBrk="0" fontAlgn="base" hangingPunct="0">
        <a:spcBef>
          <a:spcPct val="0"/>
        </a:spcBef>
        <a:spcAft>
          <a:spcPct val="0"/>
        </a:spcAft>
        <a:defRPr sz="4400" kern="1200">
          <a:solidFill>
            <a:schemeClr val="tx1"/>
          </a:solidFill>
          <a:latin typeface="Fira Sans" panose="020B0503050000020004" pitchFamily="34" charset="0"/>
          <a:ea typeface="+mj-ea"/>
          <a:cs typeface="+mj-cs"/>
        </a:defRPr>
      </a:lvl1pPr>
      <a:lvl2pPr algn="l" rtl="0" eaLnBrk="0" fontAlgn="base" hangingPunct="0">
        <a:spcBef>
          <a:spcPct val="0"/>
        </a:spcBef>
        <a:spcAft>
          <a:spcPct val="0"/>
        </a:spcAft>
        <a:defRPr sz="4400">
          <a:solidFill>
            <a:schemeClr val="tx1"/>
          </a:solidFill>
          <a:latin typeface="Fira Sans" panose="020B0503050000020004" pitchFamily="34" charset="0"/>
        </a:defRPr>
      </a:lvl2pPr>
      <a:lvl3pPr algn="l" rtl="0" eaLnBrk="0" fontAlgn="base" hangingPunct="0">
        <a:spcBef>
          <a:spcPct val="0"/>
        </a:spcBef>
        <a:spcAft>
          <a:spcPct val="0"/>
        </a:spcAft>
        <a:defRPr sz="4400">
          <a:solidFill>
            <a:schemeClr val="tx1"/>
          </a:solidFill>
          <a:latin typeface="Fira Sans" panose="020B0503050000020004" pitchFamily="34" charset="0"/>
        </a:defRPr>
      </a:lvl3pPr>
      <a:lvl4pPr algn="l" rtl="0" eaLnBrk="0" fontAlgn="base" hangingPunct="0">
        <a:spcBef>
          <a:spcPct val="0"/>
        </a:spcBef>
        <a:spcAft>
          <a:spcPct val="0"/>
        </a:spcAft>
        <a:defRPr sz="4400">
          <a:solidFill>
            <a:schemeClr val="tx1"/>
          </a:solidFill>
          <a:latin typeface="Fira Sans" panose="020B0503050000020004" pitchFamily="34" charset="0"/>
        </a:defRPr>
      </a:lvl4pPr>
      <a:lvl5pPr algn="l" rtl="0" eaLnBrk="0" fontAlgn="base" hangingPunct="0">
        <a:spcBef>
          <a:spcPct val="0"/>
        </a:spcBef>
        <a:spcAft>
          <a:spcPct val="0"/>
        </a:spcAft>
        <a:defRPr sz="4400">
          <a:solidFill>
            <a:schemeClr val="tx1"/>
          </a:solidFill>
          <a:latin typeface="Fira Sans" panose="020B0503050000020004" pitchFamily="34" charset="0"/>
        </a:defRPr>
      </a:lvl5pPr>
      <a:lvl6pPr marL="457200" algn="l" rtl="0" fontAlgn="base">
        <a:spcBef>
          <a:spcPct val="0"/>
        </a:spcBef>
        <a:spcAft>
          <a:spcPct val="0"/>
        </a:spcAft>
        <a:defRPr sz="4400">
          <a:solidFill>
            <a:schemeClr val="tx1"/>
          </a:solidFill>
          <a:latin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Fira Sans" panose="020B0503050000020004" pitchFamily="34" charset="0"/>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Fira Sans" panose="020B0503050000020004" pitchFamily="34" charset="0"/>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Fira Sans" panose="020B0503050000020004" pitchFamily="34"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Fira Sans" panose="020B05030500000200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Fira Sans" panose="020B05030500000200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a:extLst>
              <a:ext uri="{FF2B5EF4-FFF2-40B4-BE49-F238E27FC236}">
                <a16:creationId xmlns:a16="http://schemas.microsoft.com/office/drawing/2014/main" id="{0D6EA95C-F144-1076-48F1-A3AADEE411BE}"/>
              </a:ext>
            </a:extLst>
          </p:cNvPr>
          <p:cNvSpPr>
            <a:spLocks noGrp="1" noChangeArrowheads="1"/>
          </p:cNvSpPr>
          <p:nvPr>
            <p:ph type="title"/>
          </p:nvPr>
        </p:nvSpPr>
        <p:spPr>
          <a:xfrm>
            <a:off x="539750" y="609600"/>
            <a:ext cx="7918450" cy="2314575"/>
          </a:xfrm>
        </p:spPr>
        <p:txBody>
          <a:bodyPr/>
          <a:lstStyle/>
          <a:p>
            <a:pPr eaLnBrk="1" hangingPunct="1"/>
            <a:br>
              <a:rPr lang="en-GB" altLang="en-US" u="sng"/>
            </a:br>
            <a:r>
              <a:rPr lang="en-GB" altLang="en-US"/>
              <a:t>Safer food, better business</a:t>
            </a:r>
            <a:br>
              <a:rPr lang="en-GB" altLang="en-US"/>
            </a:br>
            <a:r>
              <a:rPr lang="en-GB" altLang="en-US"/>
              <a:t>SFBB</a:t>
            </a:r>
          </a:p>
        </p:txBody>
      </p:sp>
      <p:sp>
        <p:nvSpPr>
          <p:cNvPr id="4101" name="Rectangle 3">
            <a:extLst>
              <a:ext uri="{FF2B5EF4-FFF2-40B4-BE49-F238E27FC236}">
                <a16:creationId xmlns:a16="http://schemas.microsoft.com/office/drawing/2014/main" id="{C0041E02-157B-EBD0-3686-81F592633655}"/>
              </a:ext>
            </a:extLst>
          </p:cNvPr>
          <p:cNvSpPr>
            <a:spLocks noGrp="1" noChangeArrowheads="1"/>
          </p:cNvSpPr>
          <p:nvPr>
            <p:ph type="body" idx="1"/>
          </p:nvPr>
        </p:nvSpPr>
        <p:spPr>
          <a:xfrm>
            <a:off x="539750" y="2743200"/>
            <a:ext cx="7772400" cy="4114800"/>
          </a:xfrm>
        </p:spPr>
        <p:txBody>
          <a:bodyPr/>
          <a:lstStyle/>
          <a:p>
            <a:pPr eaLnBrk="1" hangingPunct="1">
              <a:buFontTx/>
              <a:buNone/>
            </a:pPr>
            <a:endParaRPr lang="en-GB" altLang="en-US" u="sng"/>
          </a:p>
          <a:p>
            <a:pPr eaLnBrk="1" hangingPunct="1">
              <a:buFontTx/>
              <a:buNone/>
            </a:pPr>
            <a:r>
              <a:rPr lang="en-GB" altLang="en-US"/>
              <a:t>Presented by:</a:t>
            </a:r>
          </a:p>
        </p:txBody>
      </p:sp>
      <p:sp>
        <p:nvSpPr>
          <p:cNvPr id="4098" name="Footer Placeholder 4">
            <a:extLst>
              <a:ext uri="{FF2B5EF4-FFF2-40B4-BE49-F238E27FC236}">
                <a16:creationId xmlns:a16="http://schemas.microsoft.com/office/drawing/2014/main" id="{A177EFDA-EEF9-2682-153D-4825DF2F6980}"/>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2</a:t>
            </a:r>
          </a:p>
        </p:txBody>
      </p:sp>
      <p:sp>
        <p:nvSpPr>
          <p:cNvPr id="4099" name="Slide Number Placeholder 5">
            <a:extLst>
              <a:ext uri="{FF2B5EF4-FFF2-40B4-BE49-F238E27FC236}">
                <a16:creationId xmlns:a16="http://schemas.microsoft.com/office/drawing/2014/main" id="{21EDD4D0-6137-CE2D-87DB-497C8F94959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AF8FC4F3-21F7-4593-A412-4F54D41D24BE}" type="slidenum">
              <a:rPr lang="en-US" altLang="en-US" sz="1200" smtClean="0">
                <a:latin typeface="Arial" panose="020B0604020202020204" pitchFamily="34" charset="0"/>
              </a:rPr>
              <a:pPr>
                <a:spcBef>
                  <a:spcPct val="0"/>
                </a:spcBef>
                <a:buFontTx/>
                <a:buNone/>
              </a:pPr>
              <a:t>1</a:t>
            </a:fld>
            <a:endParaRPr lang="en-US" altLang="en-US" sz="120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a:extLst>
              <a:ext uri="{FF2B5EF4-FFF2-40B4-BE49-F238E27FC236}">
                <a16:creationId xmlns:a16="http://schemas.microsoft.com/office/drawing/2014/main" id="{BA0D6738-F288-0D9A-51EC-C9B39776382F}"/>
              </a:ext>
            </a:extLst>
          </p:cNvPr>
          <p:cNvSpPr>
            <a:spLocks noGrp="1" noChangeArrowheads="1"/>
          </p:cNvSpPr>
          <p:nvPr>
            <p:ph type="title"/>
          </p:nvPr>
        </p:nvSpPr>
        <p:spPr/>
        <p:txBody>
          <a:bodyPr/>
          <a:lstStyle/>
          <a:p>
            <a:pPr eaLnBrk="1" hangingPunct="1"/>
            <a:r>
              <a:rPr lang="en-GB" altLang="en-US"/>
              <a:t>The aim</a:t>
            </a:r>
          </a:p>
        </p:txBody>
      </p:sp>
      <p:sp>
        <p:nvSpPr>
          <p:cNvPr id="6149" name="Rectangle 3">
            <a:extLst>
              <a:ext uri="{FF2B5EF4-FFF2-40B4-BE49-F238E27FC236}">
                <a16:creationId xmlns:a16="http://schemas.microsoft.com/office/drawing/2014/main" id="{ECD0BEB4-BFAF-A2B9-E6C8-545D8EE14C35}"/>
              </a:ext>
            </a:extLst>
          </p:cNvPr>
          <p:cNvSpPr>
            <a:spLocks noGrp="1" noChangeArrowheads="1"/>
          </p:cNvSpPr>
          <p:nvPr>
            <p:ph type="body" idx="1"/>
          </p:nvPr>
        </p:nvSpPr>
        <p:spPr/>
        <p:txBody>
          <a:bodyPr/>
          <a:lstStyle/>
          <a:p>
            <a:pPr eaLnBrk="1" hangingPunct="1"/>
            <a:r>
              <a:rPr lang="en-GB" altLang="en-US"/>
              <a:t>The aim of this session is to introduce you to SFBB (Safer food, better business) and show how you must comply with safe methods to ensure we produce safe food every time.</a:t>
            </a:r>
          </a:p>
        </p:txBody>
      </p:sp>
      <p:sp>
        <p:nvSpPr>
          <p:cNvPr id="6146" name="Footer Placeholder 4">
            <a:extLst>
              <a:ext uri="{FF2B5EF4-FFF2-40B4-BE49-F238E27FC236}">
                <a16:creationId xmlns:a16="http://schemas.microsoft.com/office/drawing/2014/main" id="{D2DA8256-315E-7F44-EAAF-24263FDDF399}"/>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2</a:t>
            </a:r>
          </a:p>
        </p:txBody>
      </p:sp>
      <p:sp>
        <p:nvSpPr>
          <p:cNvPr id="6147" name="Slide Number Placeholder 5">
            <a:extLst>
              <a:ext uri="{FF2B5EF4-FFF2-40B4-BE49-F238E27FC236}">
                <a16:creationId xmlns:a16="http://schemas.microsoft.com/office/drawing/2014/main" id="{FF8C4D44-91BD-E0BD-B839-443A6939ECB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3ABB134F-6B31-4F27-8088-70E31561041D}" type="slidenum">
              <a:rPr lang="en-US" altLang="en-US" sz="1200" smtClean="0">
                <a:latin typeface="Arial" panose="020B0604020202020204" pitchFamily="34" charset="0"/>
              </a:rPr>
              <a:pPr>
                <a:spcBef>
                  <a:spcPct val="0"/>
                </a:spcBef>
                <a:buFontTx/>
                <a:buNone/>
              </a:pPr>
              <a:t>2</a:t>
            </a:fld>
            <a:endParaRPr lang="en-US" altLang="en-US" sz="120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a:extLst>
              <a:ext uri="{FF2B5EF4-FFF2-40B4-BE49-F238E27FC236}">
                <a16:creationId xmlns:a16="http://schemas.microsoft.com/office/drawing/2014/main" id="{F83BC263-8701-3BA7-E826-833B007C8A21}"/>
              </a:ext>
            </a:extLst>
          </p:cNvPr>
          <p:cNvSpPr>
            <a:spLocks noGrp="1" noChangeArrowheads="1"/>
          </p:cNvSpPr>
          <p:nvPr>
            <p:ph type="title"/>
          </p:nvPr>
        </p:nvSpPr>
        <p:spPr/>
        <p:txBody>
          <a:bodyPr/>
          <a:lstStyle/>
          <a:p>
            <a:pPr eaLnBrk="1" hangingPunct="1"/>
            <a:r>
              <a:rPr lang="en-GB" altLang="en-US"/>
              <a:t>Learning outcomes</a:t>
            </a:r>
          </a:p>
        </p:txBody>
      </p:sp>
      <p:sp>
        <p:nvSpPr>
          <p:cNvPr id="7173" name="Rectangle 3">
            <a:extLst>
              <a:ext uri="{FF2B5EF4-FFF2-40B4-BE49-F238E27FC236}">
                <a16:creationId xmlns:a16="http://schemas.microsoft.com/office/drawing/2014/main" id="{695EEB12-6D6B-5D81-EC14-EA225514447E}"/>
              </a:ext>
            </a:extLst>
          </p:cNvPr>
          <p:cNvSpPr>
            <a:spLocks noGrp="1" noChangeArrowheads="1"/>
          </p:cNvSpPr>
          <p:nvPr>
            <p:ph type="body" idx="1"/>
          </p:nvPr>
        </p:nvSpPr>
        <p:spPr/>
        <p:txBody>
          <a:bodyPr/>
          <a:lstStyle/>
          <a:p>
            <a:pPr>
              <a:lnSpc>
                <a:spcPct val="90000"/>
              </a:lnSpc>
            </a:pPr>
            <a:r>
              <a:rPr lang="en-GB" altLang="en-US" sz="3600" dirty="0"/>
              <a:t>By the end of this session, you should be able to:</a:t>
            </a:r>
          </a:p>
          <a:p>
            <a:pPr lvl="1">
              <a:lnSpc>
                <a:spcPct val="90000"/>
              </a:lnSpc>
            </a:pPr>
            <a:r>
              <a:rPr lang="en-GB" altLang="en-US" sz="3000" dirty="0"/>
              <a:t>Name the four SFBB safe method sections. </a:t>
            </a:r>
          </a:p>
          <a:p>
            <a:pPr lvl="1">
              <a:lnSpc>
                <a:spcPct val="90000"/>
              </a:lnSpc>
            </a:pPr>
            <a:r>
              <a:rPr lang="en-GB" altLang="en-US" sz="3000" dirty="0"/>
              <a:t>Give three examples of checks you would make on an opening checklist and three on a closing checklist.</a:t>
            </a:r>
            <a:endParaRPr lang="en-GB" altLang="en-US" dirty="0"/>
          </a:p>
        </p:txBody>
      </p:sp>
      <p:sp>
        <p:nvSpPr>
          <p:cNvPr id="7170" name="Footer Placeholder 4">
            <a:extLst>
              <a:ext uri="{FF2B5EF4-FFF2-40B4-BE49-F238E27FC236}">
                <a16:creationId xmlns:a16="http://schemas.microsoft.com/office/drawing/2014/main" id="{9AC84AE4-B602-79E5-6D1E-714B3A416FF5}"/>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2</a:t>
            </a:r>
          </a:p>
        </p:txBody>
      </p:sp>
      <p:sp>
        <p:nvSpPr>
          <p:cNvPr id="7171" name="Slide Number Placeholder 5">
            <a:extLst>
              <a:ext uri="{FF2B5EF4-FFF2-40B4-BE49-F238E27FC236}">
                <a16:creationId xmlns:a16="http://schemas.microsoft.com/office/drawing/2014/main" id="{E91A7431-52B7-7F52-2977-BC805FB8D8A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6E60336C-F140-433D-A76E-3F798F3B58CA}" type="slidenum">
              <a:rPr lang="en-US" altLang="en-US" sz="1200" smtClean="0">
                <a:latin typeface="Arial" panose="020B0604020202020204" pitchFamily="34" charset="0"/>
              </a:rPr>
              <a:pPr>
                <a:spcBef>
                  <a:spcPct val="0"/>
                </a:spcBef>
                <a:buFontTx/>
                <a:buNone/>
              </a:pPr>
              <a:t>3</a:t>
            </a:fld>
            <a:endParaRPr lang="en-US" altLang="en-US" sz="120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a:extLst>
              <a:ext uri="{FF2B5EF4-FFF2-40B4-BE49-F238E27FC236}">
                <a16:creationId xmlns:a16="http://schemas.microsoft.com/office/drawing/2014/main" id="{C03AE7E8-CBDD-B842-220C-28A1A25FEE03}"/>
              </a:ext>
            </a:extLst>
          </p:cNvPr>
          <p:cNvSpPr>
            <a:spLocks noGrp="1" noChangeArrowheads="1"/>
          </p:cNvSpPr>
          <p:nvPr>
            <p:ph type="title"/>
          </p:nvPr>
        </p:nvSpPr>
        <p:spPr>
          <a:xfrm>
            <a:off x="312861" y="1278787"/>
            <a:ext cx="8229600" cy="855663"/>
          </a:xfrm>
        </p:spPr>
        <p:txBody>
          <a:bodyPr/>
          <a:lstStyle/>
          <a:p>
            <a:pPr eaLnBrk="1" hangingPunct="1"/>
            <a:r>
              <a:rPr lang="en-GB" altLang="en-US" dirty="0"/>
              <a:t>Learning outcomes continued</a:t>
            </a:r>
          </a:p>
        </p:txBody>
      </p:sp>
      <p:sp>
        <p:nvSpPr>
          <p:cNvPr id="8197" name="Rectangle 3">
            <a:extLst>
              <a:ext uri="{FF2B5EF4-FFF2-40B4-BE49-F238E27FC236}">
                <a16:creationId xmlns:a16="http://schemas.microsoft.com/office/drawing/2014/main" id="{FE536D38-D76B-8B1A-4702-2DBC0FB443E9}"/>
              </a:ext>
            </a:extLst>
          </p:cNvPr>
          <p:cNvSpPr>
            <a:spLocks noGrp="1" noChangeArrowheads="1"/>
          </p:cNvSpPr>
          <p:nvPr>
            <p:ph type="body" idx="1"/>
          </p:nvPr>
        </p:nvSpPr>
        <p:spPr>
          <a:xfrm>
            <a:off x="611560" y="2164702"/>
            <a:ext cx="7632203" cy="4105275"/>
          </a:xfrm>
        </p:spPr>
        <p:txBody>
          <a:bodyPr/>
          <a:lstStyle/>
          <a:p>
            <a:pPr lvl="1"/>
            <a:r>
              <a:rPr lang="en-GB" altLang="en-US" sz="2800" dirty="0"/>
              <a:t>Describe two ways in which high levels of bacteria can end up on a plate of food.</a:t>
            </a:r>
          </a:p>
          <a:p>
            <a:pPr lvl="1"/>
            <a:r>
              <a:rPr lang="en-GB" altLang="en-US" sz="2800" dirty="0"/>
              <a:t>Name five personal hygiene rules you must follow when working with food.</a:t>
            </a:r>
          </a:p>
          <a:p>
            <a:pPr lvl="1"/>
            <a:r>
              <a:rPr lang="en-GB" altLang="en-US" sz="2800" dirty="0"/>
              <a:t>Name the illnesses that employees legally need to report to their manager when working with food.</a:t>
            </a:r>
          </a:p>
        </p:txBody>
      </p:sp>
      <p:sp>
        <p:nvSpPr>
          <p:cNvPr id="8194" name="Footer Placeholder 4">
            <a:extLst>
              <a:ext uri="{FF2B5EF4-FFF2-40B4-BE49-F238E27FC236}">
                <a16:creationId xmlns:a16="http://schemas.microsoft.com/office/drawing/2014/main" id="{F72873FE-D63C-B58E-DB00-D106B8A0FD82}"/>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2</a:t>
            </a:r>
          </a:p>
        </p:txBody>
      </p:sp>
      <p:sp>
        <p:nvSpPr>
          <p:cNvPr id="8195" name="Slide Number Placeholder 5">
            <a:extLst>
              <a:ext uri="{FF2B5EF4-FFF2-40B4-BE49-F238E27FC236}">
                <a16:creationId xmlns:a16="http://schemas.microsoft.com/office/drawing/2014/main" id="{6013E98B-8EE3-D31A-5E2F-11F7707A039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0121C972-924C-4C75-94D6-5F76716F445F}" type="slidenum">
              <a:rPr lang="en-US" altLang="en-US" sz="1200" smtClean="0">
                <a:latin typeface="Arial" panose="020B0604020202020204" pitchFamily="34" charset="0"/>
              </a:rPr>
              <a:pPr>
                <a:spcBef>
                  <a:spcPct val="0"/>
                </a:spcBef>
                <a:buFontTx/>
                <a:buNone/>
              </a:pPr>
              <a:t>4</a:t>
            </a:fld>
            <a:endParaRPr lang="en-US" altLang="en-US" sz="12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a:extLst>
              <a:ext uri="{FF2B5EF4-FFF2-40B4-BE49-F238E27FC236}">
                <a16:creationId xmlns:a16="http://schemas.microsoft.com/office/drawing/2014/main" id="{EC2D6AF0-8EA1-2CB1-E48B-EF20C8C27044}"/>
              </a:ext>
            </a:extLst>
          </p:cNvPr>
          <p:cNvSpPr>
            <a:spLocks noGrp="1" noChangeArrowheads="1"/>
          </p:cNvSpPr>
          <p:nvPr>
            <p:ph type="title"/>
          </p:nvPr>
        </p:nvSpPr>
        <p:spPr/>
        <p:txBody>
          <a:bodyPr/>
          <a:lstStyle/>
          <a:p>
            <a:pPr eaLnBrk="1" hangingPunct="1"/>
            <a:r>
              <a:rPr lang="en-GB" altLang="en-US" dirty="0"/>
              <a:t>SFBB</a:t>
            </a:r>
          </a:p>
        </p:txBody>
      </p:sp>
      <p:sp>
        <p:nvSpPr>
          <p:cNvPr id="9221" name="Rectangle 3">
            <a:extLst>
              <a:ext uri="{FF2B5EF4-FFF2-40B4-BE49-F238E27FC236}">
                <a16:creationId xmlns:a16="http://schemas.microsoft.com/office/drawing/2014/main" id="{040D4D64-7AAC-76C9-9084-B6CF31194647}"/>
              </a:ext>
            </a:extLst>
          </p:cNvPr>
          <p:cNvSpPr>
            <a:spLocks noGrp="1" noChangeArrowheads="1"/>
          </p:cNvSpPr>
          <p:nvPr>
            <p:ph type="body" idx="1"/>
          </p:nvPr>
        </p:nvSpPr>
        <p:spPr>
          <a:xfrm>
            <a:off x="468313" y="1988840"/>
            <a:ext cx="8229600" cy="3384550"/>
          </a:xfrm>
        </p:spPr>
        <p:txBody>
          <a:bodyPr/>
          <a:lstStyle/>
          <a:p>
            <a:r>
              <a:rPr lang="en-US" altLang="en-US" dirty="0"/>
              <a:t>Helps you comply with the law.</a:t>
            </a:r>
          </a:p>
          <a:p>
            <a:r>
              <a:rPr lang="en-US" altLang="en-US" dirty="0"/>
              <a:t>Is easy to understand.</a:t>
            </a:r>
          </a:p>
          <a:p>
            <a:r>
              <a:rPr lang="en-US" altLang="en-US" dirty="0"/>
              <a:t>Does not take long to complete.</a:t>
            </a:r>
          </a:p>
          <a:p>
            <a:r>
              <a:rPr lang="en-GB" altLang="en-US" dirty="0"/>
              <a:t>Improves reputation of the business.</a:t>
            </a:r>
          </a:p>
          <a:p>
            <a:r>
              <a:rPr lang="en-GB" altLang="en-US" dirty="0"/>
              <a:t>Saves money.</a:t>
            </a:r>
          </a:p>
        </p:txBody>
      </p:sp>
      <p:sp>
        <p:nvSpPr>
          <p:cNvPr id="9218" name="Footer Placeholder 4">
            <a:extLst>
              <a:ext uri="{FF2B5EF4-FFF2-40B4-BE49-F238E27FC236}">
                <a16:creationId xmlns:a16="http://schemas.microsoft.com/office/drawing/2014/main" id="{DD489CE5-AC66-EC1C-35D0-F3E8243C98B7}"/>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2</a:t>
            </a:r>
          </a:p>
        </p:txBody>
      </p:sp>
      <p:sp>
        <p:nvSpPr>
          <p:cNvPr id="9219" name="Slide Number Placeholder 5">
            <a:extLst>
              <a:ext uri="{FF2B5EF4-FFF2-40B4-BE49-F238E27FC236}">
                <a16:creationId xmlns:a16="http://schemas.microsoft.com/office/drawing/2014/main" id="{AC9E1931-FCA8-AE05-1B10-98D1230C08E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CF6E2038-BA11-4BCA-9C7F-D91A089BA642}" type="slidenum">
              <a:rPr lang="en-US" altLang="en-US" sz="1200" smtClean="0">
                <a:latin typeface="Arial" panose="020B0604020202020204" pitchFamily="34" charset="0"/>
              </a:rPr>
              <a:pPr>
                <a:spcBef>
                  <a:spcPct val="0"/>
                </a:spcBef>
                <a:buFontTx/>
                <a:buNone/>
              </a:pPr>
              <a:t>5</a:t>
            </a:fld>
            <a:endParaRPr lang="en-US" altLang="en-US" sz="120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a:extLst>
              <a:ext uri="{FF2B5EF4-FFF2-40B4-BE49-F238E27FC236}">
                <a16:creationId xmlns:a16="http://schemas.microsoft.com/office/drawing/2014/main" id="{397CBFB8-7EA5-D7B6-2B66-6537EAF54779}"/>
              </a:ext>
            </a:extLst>
          </p:cNvPr>
          <p:cNvSpPr>
            <a:spLocks noGrp="1" noChangeArrowheads="1"/>
          </p:cNvSpPr>
          <p:nvPr>
            <p:ph type="title"/>
          </p:nvPr>
        </p:nvSpPr>
        <p:spPr/>
        <p:txBody>
          <a:bodyPr/>
          <a:lstStyle/>
          <a:p>
            <a:pPr eaLnBrk="1" hangingPunct="1"/>
            <a:r>
              <a:rPr lang="en-GB" altLang="en-US" dirty="0"/>
              <a:t>4 Cs</a:t>
            </a:r>
          </a:p>
        </p:txBody>
      </p:sp>
      <p:sp>
        <p:nvSpPr>
          <p:cNvPr id="10245" name="Rectangle 3">
            <a:extLst>
              <a:ext uri="{FF2B5EF4-FFF2-40B4-BE49-F238E27FC236}">
                <a16:creationId xmlns:a16="http://schemas.microsoft.com/office/drawing/2014/main" id="{2B05275B-CB5D-0D46-46C0-7BD926CDB536}"/>
              </a:ext>
            </a:extLst>
          </p:cNvPr>
          <p:cNvSpPr>
            <a:spLocks noGrp="1" noChangeArrowheads="1"/>
          </p:cNvSpPr>
          <p:nvPr>
            <p:ph type="body" idx="1"/>
          </p:nvPr>
        </p:nvSpPr>
        <p:spPr>
          <a:xfrm>
            <a:off x="685800" y="1773238"/>
            <a:ext cx="7772400" cy="4322762"/>
          </a:xfrm>
        </p:spPr>
        <p:txBody>
          <a:bodyPr/>
          <a:lstStyle/>
          <a:p>
            <a:pPr eaLnBrk="1" hangingPunct="1">
              <a:lnSpc>
                <a:spcPct val="200000"/>
              </a:lnSpc>
            </a:pPr>
            <a:r>
              <a:rPr lang="en-GB" altLang="en-US" dirty="0"/>
              <a:t>Cross – contamination</a:t>
            </a:r>
          </a:p>
          <a:p>
            <a:pPr eaLnBrk="1" hangingPunct="1">
              <a:lnSpc>
                <a:spcPct val="200000"/>
              </a:lnSpc>
            </a:pPr>
            <a:r>
              <a:rPr lang="en-GB" altLang="en-US" dirty="0"/>
              <a:t>Cleaning </a:t>
            </a:r>
          </a:p>
          <a:p>
            <a:pPr eaLnBrk="1" hangingPunct="1">
              <a:lnSpc>
                <a:spcPct val="200000"/>
              </a:lnSpc>
            </a:pPr>
            <a:r>
              <a:rPr lang="en-GB" altLang="en-US" dirty="0"/>
              <a:t>Chilling</a:t>
            </a:r>
          </a:p>
          <a:p>
            <a:pPr eaLnBrk="1" hangingPunct="1">
              <a:lnSpc>
                <a:spcPct val="200000"/>
              </a:lnSpc>
            </a:pPr>
            <a:r>
              <a:rPr lang="en-GB" altLang="en-US" dirty="0"/>
              <a:t>Cooking</a:t>
            </a:r>
          </a:p>
        </p:txBody>
      </p:sp>
      <p:sp>
        <p:nvSpPr>
          <p:cNvPr id="10242" name="Footer Placeholder 4">
            <a:extLst>
              <a:ext uri="{FF2B5EF4-FFF2-40B4-BE49-F238E27FC236}">
                <a16:creationId xmlns:a16="http://schemas.microsoft.com/office/drawing/2014/main" id="{CEA184D5-1C75-7DC2-3776-2BE4A6EA3ABF}"/>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2</a:t>
            </a:r>
          </a:p>
        </p:txBody>
      </p:sp>
      <p:sp>
        <p:nvSpPr>
          <p:cNvPr id="10243" name="Slide Number Placeholder 5">
            <a:extLst>
              <a:ext uri="{FF2B5EF4-FFF2-40B4-BE49-F238E27FC236}">
                <a16:creationId xmlns:a16="http://schemas.microsoft.com/office/drawing/2014/main" id="{1B11C3E8-F3E4-930F-2EE5-C2FCB3D91628}"/>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8D4E6CA3-2C42-46F8-894C-E85CF05DF32B}" type="slidenum">
              <a:rPr lang="en-US" altLang="en-US" sz="1200" smtClean="0">
                <a:latin typeface="Arial" panose="020B0604020202020204" pitchFamily="34" charset="0"/>
              </a:rPr>
              <a:pPr>
                <a:spcBef>
                  <a:spcPct val="0"/>
                </a:spcBef>
                <a:buFontTx/>
                <a:buNone/>
              </a:pPr>
              <a:t>6</a:t>
            </a:fld>
            <a:endParaRPr lang="en-US" altLang="en-US" sz="120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a:extLst>
              <a:ext uri="{FF2B5EF4-FFF2-40B4-BE49-F238E27FC236}">
                <a16:creationId xmlns:a16="http://schemas.microsoft.com/office/drawing/2014/main" id="{F70ED594-3428-1027-298D-E60568111D83}"/>
              </a:ext>
            </a:extLst>
          </p:cNvPr>
          <p:cNvSpPr>
            <a:spLocks noGrp="1" noChangeArrowheads="1"/>
          </p:cNvSpPr>
          <p:nvPr>
            <p:ph type="title"/>
          </p:nvPr>
        </p:nvSpPr>
        <p:spPr/>
        <p:txBody>
          <a:bodyPr/>
          <a:lstStyle/>
          <a:p>
            <a:pPr eaLnBrk="1" hangingPunct="1"/>
            <a:r>
              <a:rPr lang="en-GB" altLang="en-US" dirty="0"/>
              <a:t>Who is responsible?</a:t>
            </a:r>
          </a:p>
        </p:txBody>
      </p:sp>
      <p:sp>
        <p:nvSpPr>
          <p:cNvPr id="12293" name="Rectangle 3">
            <a:extLst>
              <a:ext uri="{FF2B5EF4-FFF2-40B4-BE49-F238E27FC236}">
                <a16:creationId xmlns:a16="http://schemas.microsoft.com/office/drawing/2014/main" id="{A6669C7D-119B-1D14-0313-A37BC8865E3F}"/>
              </a:ext>
            </a:extLst>
          </p:cNvPr>
          <p:cNvSpPr>
            <a:spLocks noGrp="1" noChangeArrowheads="1"/>
          </p:cNvSpPr>
          <p:nvPr>
            <p:ph type="body" idx="1"/>
          </p:nvPr>
        </p:nvSpPr>
        <p:spPr/>
        <p:txBody>
          <a:bodyPr/>
          <a:lstStyle/>
          <a:p>
            <a:pPr>
              <a:lnSpc>
                <a:spcPct val="90000"/>
              </a:lnSpc>
            </a:pPr>
            <a:r>
              <a:rPr lang="en-GB" altLang="en-US" sz="2800" dirty="0"/>
              <a:t>The person who has overall responsibility for the day-to-day running of the kitchen/business, for example your catering lecturer</a:t>
            </a:r>
          </a:p>
          <a:p>
            <a:pPr>
              <a:lnSpc>
                <a:spcPct val="90000"/>
              </a:lnSpc>
              <a:buFontTx/>
              <a:buNone/>
            </a:pPr>
            <a:endParaRPr lang="en-GB" altLang="en-US" sz="1200" dirty="0"/>
          </a:p>
          <a:p>
            <a:pPr>
              <a:lnSpc>
                <a:spcPct val="90000"/>
              </a:lnSpc>
            </a:pPr>
            <a:r>
              <a:rPr lang="en-GB" altLang="en-US" sz="2800" b="1" dirty="0"/>
              <a:t>BUT</a:t>
            </a:r>
            <a:r>
              <a:rPr lang="en-GB" altLang="en-US" sz="2800" dirty="0"/>
              <a:t> you as a food handler have an important role in complying with the safe methods carried out in your catering workplace.</a:t>
            </a:r>
          </a:p>
        </p:txBody>
      </p:sp>
      <p:sp>
        <p:nvSpPr>
          <p:cNvPr id="12290" name="Footer Placeholder 4">
            <a:extLst>
              <a:ext uri="{FF2B5EF4-FFF2-40B4-BE49-F238E27FC236}">
                <a16:creationId xmlns:a16="http://schemas.microsoft.com/office/drawing/2014/main" id="{FB5520E3-ADA2-CE5E-D4B3-891ADDDAA705}"/>
              </a:ext>
            </a:extLst>
          </p:cNvPr>
          <p:cNvSpPr>
            <a:spLocks noGrp="1"/>
          </p:cNvSpPr>
          <p:nvPr>
            <p:ph type="ftr" sz="quarter" idx="1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r>
              <a:rPr lang="en-US" altLang="en-US" sz="1200">
                <a:latin typeface="Arial" panose="020B0604020202020204" pitchFamily="34" charset="0"/>
              </a:rPr>
              <a:t>SFBB resources - Presentation Level 2</a:t>
            </a:r>
          </a:p>
        </p:txBody>
      </p:sp>
      <p:sp>
        <p:nvSpPr>
          <p:cNvPr id="12291" name="Slide Number Placeholder 5">
            <a:extLst>
              <a:ext uri="{FF2B5EF4-FFF2-40B4-BE49-F238E27FC236}">
                <a16:creationId xmlns:a16="http://schemas.microsoft.com/office/drawing/2014/main" id="{8E023906-1CE3-A7A4-21F4-D2DA07C3B969}"/>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Fira Sans" panose="020B0503050000020004" pitchFamily="34" charset="0"/>
              </a:defRPr>
            </a:lvl1pPr>
            <a:lvl2pPr marL="742950" indent="-285750">
              <a:spcBef>
                <a:spcPct val="20000"/>
              </a:spcBef>
              <a:buChar char="–"/>
              <a:defRPr sz="2800">
                <a:solidFill>
                  <a:schemeClr val="tx1"/>
                </a:solidFill>
                <a:latin typeface="Fira Sans" panose="020B0503050000020004" pitchFamily="34" charset="0"/>
              </a:defRPr>
            </a:lvl2pPr>
            <a:lvl3pPr marL="1143000" indent="-228600">
              <a:spcBef>
                <a:spcPct val="20000"/>
              </a:spcBef>
              <a:buChar char="•"/>
              <a:defRPr sz="2400">
                <a:solidFill>
                  <a:schemeClr val="tx1"/>
                </a:solidFill>
                <a:latin typeface="Fira Sans" panose="020B0503050000020004" pitchFamily="34" charset="0"/>
              </a:defRPr>
            </a:lvl3pPr>
            <a:lvl4pPr marL="1600200" indent="-228600">
              <a:spcBef>
                <a:spcPct val="20000"/>
              </a:spcBef>
              <a:buChar char="–"/>
              <a:defRPr sz="2000">
                <a:solidFill>
                  <a:schemeClr val="tx1"/>
                </a:solidFill>
                <a:latin typeface="Fira Sans" panose="020B0503050000020004" pitchFamily="34" charset="0"/>
              </a:defRPr>
            </a:lvl4pPr>
            <a:lvl5pPr marL="2057400" indent="-228600">
              <a:spcBef>
                <a:spcPct val="20000"/>
              </a:spcBef>
              <a:buChar char="»"/>
              <a:defRPr sz="2000">
                <a:solidFill>
                  <a:schemeClr val="tx1"/>
                </a:solidFill>
                <a:latin typeface="Fira Sans" panose="020B0503050000020004" pitchFamily="34" charset="0"/>
              </a:defRPr>
            </a:lvl5pPr>
            <a:lvl6pPr marL="2514600" indent="-228600" eaLnBrk="0" fontAlgn="base" hangingPunct="0">
              <a:spcBef>
                <a:spcPct val="20000"/>
              </a:spcBef>
              <a:spcAft>
                <a:spcPct val="0"/>
              </a:spcAft>
              <a:buChar char="»"/>
              <a:defRPr sz="2000">
                <a:solidFill>
                  <a:schemeClr val="tx1"/>
                </a:solidFill>
                <a:latin typeface="Fira Sans" panose="020B0503050000020004" pitchFamily="34" charset="0"/>
              </a:defRPr>
            </a:lvl6pPr>
            <a:lvl7pPr marL="2971800" indent="-228600" eaLnBrk="0" fontAlgn="base" hangingPunct="0">
              <a:spcBef>
                <a:spcPct val="20000"/>
              </a:spcBef>
              <a:spcAft>
                <a:spcPct val="0"/>
              </a:spcAft>
              <a:buChar char="»"/>
              <a:defRPr sz="2000">
                <a:solidFill>
                  <a:schemeClr val="tx1"/>
                </a:solidFill>
                <a:latin typeface="Fira Sans" panose="020B0503050000020004" pitchFamily="34" charset="0"/>
              </a:defRPr>
            </a:lvl7pPr>
            <a:lvl8pPr marL="3429000" indent="-228600" eaLnBrk="0" fontAlgn="base" hangingPunct="0">
              <a:spcBef>
                <a:spcPct val="20000"/>
              </a:spcBef>
              <a:spcAft>
                <a:spcPct val="0"/>
              </a:spcAft>
              <a:buChar char="»"/>
              <a:defRPr sz="2000">
                <a:solidFill>
                  <a:schemeClr val="tx1"/>
                </a:solidFill>
                <a:latin typeface="Fira Sans" panose="020B0503050000020004" pitchFamily="34" charset="0"/>
              </a:defRPr>
            </a:lvl8pPr>
            <a:lvl9pPr marL="3886200" indent="-228600" eaLnBrk="0" fontAlgn="base" hangingPunct="0">
              <a:spcBef>
                <a:spcPct val="20000"/>
              </a:spcBef>
              <a:spcAft>
                <a:spcPct val="0"/>
              </a:spcAft>
              <a:buChar char="»"/>
              <a:defRPr sz="2000">
                <a:solidFill>
                  <a:schemeClr val="tx1"/>
                </a:solidFill>
                <a:latin typeface="Fira Sans" panose="020B0503050000020004" pitchFamily="34" charset="0"/>
              </a:defRPr>
            </a:lvl9pPr>
          </a:lstStyle>
          <a:p>
            <a:pPr>
              <a:spcBef>
                <a:spcPct val="0"/>
              </a:spcBef>
              <a:buFontTx/>
              <a:buNone/>
            </a:pPr>
            <a:fld id="{16FF3469-3AB4-424F-BCAC-66F52676E5B3}" type="slidenum">
              <a:rPr lang="en-US" altLang="en-US" sz="1200" smtClean="0">
                <a:latin typeface="Arial" panose="020B0604020202020204" pitchFamily="34" charset="0"/>
              </a:rPr>
              <a:pPr>
                <a:spcBef>
                  <a:spcPct val="0"/>
                </a:spcBef>
                <a:buFontTx/>
                <a:buNone/>
              </a:pPr>
              <a:t>7</a:t>
            </a:fld>
            <a:endParaRPr lang="en-US" altLang="en-US" sz="1200">
              <a:latin typeface="Arial" panose="020B0604020202020204" pitchFamily="34" charset="0"/>
            </a:endParaRPr>
          </a:p>
        </p:txBody>
      </p:sp>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4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4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284bb2e-cdd1-4fd8-b7bf-65d10b7c0eca}" enabled="1" method="Privileged" siteId="{8a1c50f9-01b7-4c8a-a6fa-90eb906f18e9}" contentBits="3" removed="0"/>
</clbl:labelList>
</file>

<file path=docProps/app.xml><?xml version="1.0" encoding="utf-8"?>
<Properties xmlns="http://schemas.openxmlformats.org/officeDocument/2006/extended-properties" xmlns:vt="http://schemas.openxmlformats.org/officeDocument/2006/docPropsVTypes">
  <Template>SFBB Presentation - Learners Level 1 blue</Template>
  <TotalTime>0</TotalTime>
  <Words>276</Words>
  <Application>Microsoft Office PowerPoint</Application>
  <PresentationFormat>On-screen Show (4:3)</PresentationFormat>
  <Paragraphs>42</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Fira Sans</vt:lpstr>
      <vt:lpstr>Times New Roman</vt:lpstr>
      <vt:lpstr>Custom Design</vt:lpstr>
      <vt:lpstr> Safer food, better business SFBB</vt:lpstr>
      <vt:lpstr>The aim</vt:lpstr>
      <vt:lpstr>Learning outcomes</vt:lpstr>
      <vt:lpstr>Learning outcomes continued</vt:lpstr>
      <vt:lpstr>SFBB</vt:lpstr>
      <vt:lpstr>4 Cs</vt:lpstr>
      <vt:lpstr>Who is responsible?</vt:lpstr>
    </vt:vector>
  </TitlesOfParts>
  <Company>Food Standards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Opportunities for Food Standards</dc:title>
  <dc:creator>Lisa Harvey</dc:creator>
  <cp:lastModifiedBy>Heather Goodall</cp:lastModifiedBy>
  <cp:revision>43</cp:revision>
  <dcterms:created xsi:type="dcterms:W3CDTF">2008-01-15T15:53:37Z</dcterms:created>
  <dcterms:modified xsi:type="dcterms:W3CDTF">2026-04-01T14:08:54Z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Custom Design:5</vt:lpwstr>
  </property>
  <property fmtid="{D5CDD505-2E9C-101B-9397-08002B2CF9AE}" pid="3" name="ClassificationContentMarkingFooterText">
    <vt:lpwstr>OFFICIAL-SENSITIVE</vt:lpwstr>
  </property>
  <property fmtid="{D5CDD505-2E9C-101B-9397-08002B2CF9AE}" pid="4" name="ClassificationContentMarkingHeaderLocations">
    <vt:lpwstr>Custom Design:4</vt:lpwstr>
  </property>
  <property fmtid="{D5CDD505-2E9C-101B-9397-08002B2CF9AE}" pid="5" name="ClassificationContentMarkingHeaderText">
    <vt:lpwstr>OFFICIAL-SENSITIVE</vt:lpwstr>
  </property>
</Properties>
</file>