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2"/>
  </p:notesMasterIdLst>
  <p:handoutMasterIdLst>
    <p:handoutMasterId r:id="rId23"/>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olbox Talk: Drivers' Hours, Breaks &amp; Tachographs" id="{E83AEE5B-202C-429C-8216-EC7169C60E12}">
          <p14:sldIdLst>
            <p14:sldId id="2561"/>
          </p14:sldIdLst>
        </p14:section>
        <p14:section name="Introduction and Objectives" id="{9B4127E9-B5E1-4615-A40B-5F20F657E7D9}">
          <p14:sldIdLst>
            <p14:sldId id="2562"/>
            <p14:sldId id="2563"/>
            <p14:sldId id="2564"/>
          </p14:sldIdLst>
        </p14:section>
        <p14:section name="Why Drivers’ Hours Rules Matter" id="{6C2DA631-E3D8-4E6E-9592-3C9C3A50EDC4}">
          <p14:sldIdLst>
            <p14:sldId id="2565"/>
            <p14:sldId id="2566"/>
            <p14:sldId id="2567"/>
          </p14:sldIdLst>
        </p14:section>
        <p14:section name="Key Rules and Limits" id="{A1F7CDBC-234A-4947-B672-48B600253B55}">
          <p14:sldIdLst>
            <p14:sldId id="2568"/>
            <p14:sldId id="2569"/>
            <p14:sldId id="2570"/>
          </p14:sldIdLst>
        </p14:section>
        <p14:section name="Tachograph Usage and Common Pitfalls" id="{127EF729-DBC9-4D24-A31D-8F6CC88C9E32}">
          <p14:sldIdLst>
            <p14:sldId id="2571"/>
            <p14:sldId id="2572"/>
            <p14:sldId id="2573"/>
          </p14:sldIdLst>
        </p14:section>
        <p14:section name="Practical Tips and Takeaways" id="{DB7180B2-9827-4C5E-8691-7A90C20EB372}">
          <p14:sldIdLst>
            <p14:sldId id="2574"/>
            <p14:sldId id="2575"/>
            <p14:sldId id="2576"/>
            <p14:sldId id="2577"/>
          </p14:sldIdLst>
        </p14:section>
      </p14:sectionLst>
    </p:ex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CFC"/>
    <a:srgbClr val="09090C"/>
    <a:srgbClr val="FFFFFF"/>
    <a:srgbClr val="000000"/>
    <a:srgbClr val="9B8C69"/>
    <a:srgbClr val="79958B"/>
    <a:srgbClr val="476262"/>
    <a:srgbClr val="272D2B"/>
    <a:srgbClr val="647E6B"/>
    <a:srgbClr val="A27C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60858" autoAdjust="0"/>
  </p:normalViewPr>
  <p:slideViewPr>
    <p:cSldViewPr snapToGrid="0">
      <p:cViewPr varScale="1">
        <p:scale>
          <a:sx n="61" d="100"/>
          <a:sy n="61" d="100"/>
        </p:scale>
        <p:origin x="1062" y="60"/>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Tiplady" userId="a84c55f8-ad19-4e20-8955-b92559675e92" providerId="ADAL" clId="{7BF57EC0-2A0B-4D88-A3EE-71CC85E66626}"/>
    <pc:docChg chg="custSel modSld">
      <pc:chgData name="Nicholas Tiplady" userId="a84c55f8-ad19-4e20-8955-b92559675e92" providerId="ADAL" clId="{7BF57EC0-2A0B-4D88-A3EE-71CC85E66626}" dt="2026-03-23T09:19:55.743" v="32" actId="20577"/>
      <pc:docMkLst>
        <pc:docMk/>
      </pc:docMkLst>
      <pc:sldChg chg="delSp mod delAnim">
        <pc:chgData name="Nicholas Tiplady" userId="a84c55f8-ad19-4e20-8955-b92559675e92" providerId="ADAL" clId="{7BF57EC0-2A0B-4D88-A3EE-71CC85E66626}" dt="2026-03-18T09:26:33.220" v="0" actId="478"/>
        <pc:sldMkLst>
          <pc:docMk/>
          <pc:sldMk cId="4090777131" sldId="2561"/>
        </pc:sldMkLst>
      </pc:sldChg>
      <pc:sldChg chg="delSp mod delAnim modNotesTx">
        <pc:chgData name="Nicholas Tiplady" userId="a84c55f8-ad19-4e20-8955-b92559675e92" providerId="ADAL" clId="{7BF57EC0-2A0B-4D88-A3EE-71CC85E66626}" dt="2026-03-18T09:32:05.148" v="15" actId="20577"/>
        <pc:sldMkLst>
          <pc:docMk/>
          <pc:sldMk cId="3316415792" sldId="2562"/>
        </pc:sldMkLst>
      </pc:sldChg>
      <pc:sldChg chg="delSp mod delAnim modNotesTx">
        <pc:chgData name="Nicholas Tiplady" userId="a84c55f8-ad19-4e20-8955-b92559675e92" providerId="ADAL" clId="{7BF57EC0-2A0B-4D88-A3EE-71CC85E66626}" dt="2026-03-18T09:32:17.800" v="17" actId="6549"/>
        <pc:sldMkLst>
          <pc:docMk/>
          <pc:sldMk cId="2643580759" sldId="2563"/>
        </pc:sldMkLst>
      </pc:sldChg>
      <pc:sldChg chg="delSp mod delAnim modNotesTx">
        <pc:chgData name="Nicholas Tiplady" userId="a84c55f8-ad19-4e20-8955-b92559675e92" providerId="ADAL" clId="{7BF57EC0-2A0B-4D88-A3EE-71CC85E66626}" dt="2026-03-18T09:32:31.817" v="18" actId="20577"/>
        <pc:sldMkLst>
          <pc:docMk/>
          <pc:sldMk cId="1731146365" sldId="2564"/>
        </pc:sldMkLst>
      </pc:sldChg>
      <pc:sldChg chg="delSp mod delAnim modNotesTx">
        <pc:chgData name="Nicholas Tiplady" userId="a84c55f8-ad19-4e20-8955-b92559675e92" providerId="ADAL" clId="{7BF57EC0-2A0B-4D88-A3EE-71CC85E66626}" dt="2026-03-18T09:32:35.834" v="19" actId="20577"/>
        <pc:sldMkLst>
          <pc:docMk/>
          <pc:sldMk cId="3083251354" sldId="2565"/>
        </pc:sldMkLst>
      </pc:sldChg>
      <pc:sldChg chg="delSp mod delAnim modNotesTx">
        <pc:chgData name="Nicholas Tiplady" userId="a84c55f8-ad19-4e20-8955-b92559675e92" providerId="ADAL" clId="{7BF57EC0-2A0B-4D88-A3EE-71CC85E66626}" dt="2026-03-18T09:32:46.655" v="20" actId="20577"/>
        <pc:sldMkLst>
          <pc:docMk/>
          <pc:sldMk cId="3058552012" sldId="2566"/>
        </pc:sldMkLst>
      </pc:sldChg>
      <pc:sldChg chg="delSp mod delAnim modNotesTx">
        <pc:chgData name="Nicholas Tiplady" userId="a84c55f8-ad19-4e20-8955-b92559675e92" providerId="ADAL" clId="{7BF57EC0-2A0B-4D88-A3EE-71CC85E66626}" dt="2026-03-18T09:32:51.581" v="21" actId="20577"/>
        <pc:sldMkLst>
          <pc:docMk/>
          <pc:sldMk cId="593443397" sldId="2567"/>
        </pc:sldMkLst>
      </pc:sldChg>
      <pc:sldChg chg="delSp mod delAnim modNotesTx">
        <pc:chgData name="Nicholas Tiplady" userId="a84c55f8-ad19-4e20-8955-b92559675e92" providerId="ADAL" clId="{7BF57EC0-2A0B-4D88-A3EE-71CC85E66626}" dt="2026-03-18T09:32:57.200" v="22" actId="20577"/>
        <pc:sldMkLst>
          <pc:docMk/>
          <pc:sldMk cId="1569716624" sldId="2568"/>
        </pc:sldMkLst>
      </pc:sldChg>
      <pc:sldChg chg="delSp mod delAnim modNotesTx">
        <pc:chgData name="Nicholas Tiplady" userId="a84c55f8-ad19-4e20-8955-b92559675e92" providerId="ADAL" clId="{7BF57EC0-2A0B-4D88-A3EE-71CC85E66626}" dt="2026-03-18T09:33:04.025" v="24" actId="20577"/>
        <pc:sldMkLst>
          <pc:docMk/>
          <pc:sldMk cId="1925592087" sldId="2569"/>
        </pc:sldMkLst>
      </pc:sldChg>
      <pc:sldChg chg="delSp mod delAnim modNotesTx">
        <pc:chgData name="Nicholas Tiplady" userId="a84c55f8-ad19-4e20-8955-b92559675e92" providerId="ADAL" clId="{7BF57EC0-2A0B-4D88-A3EE-71CC85E66626}" dt="2026-03-23T09:19:55.743" v="32" actId="20577"/>
        <pc:sldMkLst>
          <pc:docMk/>
          <pc:sldMk cId="3404193226" sldId="2570"/>
        </pc:sldMkLst>
      </pc:sldChg>
      <pc:sldChg chg="delSp mod delAnim modNotesTx">
        <pc:chgData name="Nicholas Tiplady" userId="a84c55f8-ad19-4e20-8955-b92559675e92" providerId="ADAL" clId="{7BF57EC0-2A0B-4D88-A3EE-71CC85E66626}" dt="2026-03-18T09:33:06.547" v="25" actId="20577"/>
        <pc:sldMkLst>
          <pc:docMk/>
          <pc:sldMk cId="446037317" sldId="2571"/>
        </pc:sldMkLst>
      </pc:sldChg>
      <pc:sldChg chg="delSp mod delAnim modNotesTx">
        <pc:chgData name="Nicholas Tiplady" userId="a84c55f8-ad19-4e20-8955-b92559675e92" providerId="ADAL" clId="{7BF57EC0-2A0B-4D88-A3EE-71CC85E66626}" dt="2026-03-18T09:33:11.807" v="26" actId="20577"/>
        <pc:sldMkLst>
          <pc:docMk/>
          <pc:sldMk cId="3447706681" sldId="2572"/>
        </pc:sldMkLst>
      </pc:sldChg>
      <pc:sldChg chg="modNotesTx">
        <pc:chgData name="Nicholas Tiplady" userId="a84c55f8-ad19-4e20-8955-b92559675e92" providerId="ADAL" clId="{7BF57EC0-2A0B-4D88-A3EE-71CC85E66626}" dt="2026-03-18T09:33:26.314" v="27" actId="20577"/>
        <pc:sldMkLst>
          <pc:docMk/>
          <pc:sldMk cId="4136043073" sldId="2573"/>
        </pc:sldMkLst>
      </pc:sldChg>
      <pc:sldChg chg="modNotesTx">
        <pc:chgData name="Nicholas Tiplady" userId="a84c55f8-ad19-4e20-8955-b92559675e92" providerId="ADAL" clId="{7BF57EC0-2A0B-4D88-A3EE-71CC85E66626}" dt="2026-03-18T09:33:30.173" v="28" actId="20577"/>
        <pc:sldMkLst>
          <pc:docMk/>
          <pc:sldMk cId="3688864191" sldId="2574"/>
        </pc:sldMkLst>
      </pc:sldChg>
      <pc:sldChg chg="delSp mod delAnim modNotesTx">
        <pc:chgData name="Nicholas Tiplady" userId="a84c55f8-ad19-4e20-8955-b92559675e92" providerId="ADAL" clId="{7BF57EC0-2A0B-4D88-A3EE-71CC85E66626}" dt="2026-03-18T09:33:36.798" v="29" actId="20577"/>
        <pc:sldMkLst>
          <pc:docMk/>
          <pc:sldMk cId="2024368811" sldId="2575"/>
        </pc:sldMkLst>
      </pc:sldChg>
      <pc:sldChg chg="delSp mod delAnim modNotesTx">
        <pc:chgData name="Nicholas Tiplady" userId="a84c55f8-ad19-4e20-8955-b92559675e92" providerId="ADAL" clId="{7BF57EC0-2A0B-4D88-A3EE-71CC85E66626}" dt="2026-03-18T09:33:40.055" v="30" actId="20577"/>
        <pc:sldMkLst>
          <pc:docMk/>
          <pc:sldMk cId="1362069988" sldId="2576"/>
        </pc:sldMkLst>
      </pc:sldChg>
      <pc:sldChg chg="delSp mod delAnim modNotesTx">
        <pc:chgData name="Nicholas Tiplady" userId="a84c55f8-ad19-4e20-8955-b92559675e92" providerId="ADAL" clId="{7BF57EC0-2A0B-4D88-A3EE-71CC85E66626}" dt="2026-03-18T09:33:43.063" v="31" actId="20577"/>
        <pc:sldMkLst>
          <pc:docMk/>
          <pc:sldMk cId="301382839" sldId="25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8B6240-78DA-093E-542D-EA8232A522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F21978-CD08-4DE4-0B35-D8E00EB982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1042AC-E7EB-4533-80AB-C3850196CED4}" type="datetimeFigureOut">
              <a:rPr lang="en-US" smtClean="0"/>
              <a:t>3/23/2026</a:t>
            </a:fld>
            <a:endParaRPr lang="en-US"/>
          </a:p>
        </p:txBody>
      </p:sp>
      <p:sp>
        <p:nvSpPr>
          <p:cNvPr id="4" name="Footer Placeholder 3">
            <a:extLst>
              <a:ext uri="{FF2B5EF4-FFF2-40B4-BE49-F238E27FC236}">
                <a16:creationId xmlns:a16="http://schemas.microsoft.com/office/drawing/2014/main" id="{34733651-3489-31BD-ED31-0609855FBC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61A6A1-1395-B89B-42E0-2208966D9F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D1E2F7-14E3-4821-A409-B7BC1E2744B7}" type="slidenum">
              <a:rPr lang="en-US" smtClean="0"/>
              <a:t>‹#›</a:t>
            </a:fld>
            <a:endParaRPr lang="en-US"/>
          </a:p>
        </p:txBody>
      </p:sp>
    </p:spTree>
    <p:extLst>
      <p:ext uri="{BB962C8B-B14F-4D97-AF65-F5344CB8AC3E}">
        <p14:creationId xmlns:p14="http://schemas.microsoft.com/office/powerpoint/2010/main" val="221160621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63BC9-3C98-4AB2-8802-02853E289FB4}"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E5B5A-C175-4C17-879C-A25F50F472D7}" type="slidenum">
              <a:rPr lang="en-US" smtClean="0"/>
              <a:t>‹#›</a:t>
            </a:fld>
            <a:endParaRPr lang="en-US"/>
          </a:p>
        </p:txBody>
      </p:sp>
    </p:spTree>
    <p:extLst>
      <p:ext uri="{BB962C8B-B14F-4D97-AF65-F5344CB8AC3E}">
        <p14:creationId xmlns:p14="http://schemas.microsoft.com/office/powerpoint/2010/main" val="139842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E5B5A-C175-4C17-879C-A25F50F472D7}" type="slidenum">
              <a:rPr lang="en-US" smtClean="0"/>
              <a:t>1</a:t>
            </a:fld>
            <a:endParaRPr lang="en-US"/>
          </a:p>
        </p:txBody>
      </p:sp>
    </p:spTree>
    <p:extLst>
      <p:ext uri="{BB962C8B-B14F-4D97-AF65-F5344CB8AC3E}">
        <p14:creationId xmlns:p14="http://schemas.microsoft.com/office/powerpoint/2010/main" val="236127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addition to break requirements, drivers must observe daily and weekly rest periods. The standard daily rest is 11 hours, which can be reduced to 9 hours up to three times per week. Weekly rest must be at least 45 hours, though it can occasionally be reduced to 24 hours under specific conditions. These rest periods are crucial for recovery and long-term health. Drivers should use tachographs to record rest accurately and ensure compliance. Planning for these rest periods is as important as scheduling breaks, as failure to meet these requirements can lead to serious regulatory consequences, including fines and potential </a:t>
            </a:r>
            <a:r>
              <a:rPr lang="en-US" dirty="0" err="1"/>
              <a:t>licence</a:t>
            </a:r>
            <a:r>
              <a:rPr lang="en-US" dirty="0"/>
              <a:t> suspension.
</a:t>
            </a:r>
          </a:p>
        </p:txBody>
      </p:sp>
      <p:sp>
        <p:nvSpPr>
          <p:cNvPr id="4" name="Slide Number Placeholder 3"/>
          <p:cNvSpPr>
            <a:spLocks noGrp="1"/>
          </p:cNvSpPr>
          <p:nvPr>
            <p:ph type="sldNum" sz="quarter" idx="5"/>
          </p:nvPr>
        </p:nvSpPr>
        <p:spPr/>
        <p:txBody>
          <a:bodyPr/>
          <a:lstStyle/>
          <a:p>
            <a:fld id="{742E5B5A-C175-4C17-879C-A25F50F472D7}" type="slidenum">
              <a:rPr lang="en-US" smtClean="0"/>
              <a:t>10</a:t>
            </a:fld>
            <a:endParaRPr lang="en-US"/>
          </a:p>
        </p:txBody>
      </p:sp>
    </p:spTree>
    <p:extLst>
      <p:ext uri="{BB962C8B-B14F-4D97-AF65-F5344CB8AC3E}">
        <p14:creationId xmlns:p14="http://schemas.microsoft.com/office/powerpoint/2010/main" val="233519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42E5B5A-C175-4C17-879C-A25F50F472D7}" type="slidenum">
              <a:rPr lang="en-US" smtClean="0"/>
              <a:t>11</a:t>
            </a:fld>
            <a:endParaRPr lang="en-US"/>
          </a:p>
        </p:txBody>
      </p:sp>
    </p:spTree>
    <p:extLst>
      <p:ext uri="{BB962C8B-B14F-4D97-AF65-F5344CB8AC3E}">
        <p14:creationId xmlns:p14="http://schemas.microsoft.com/office/powerpoint/2010/main" val="135989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742E5B5A-C175-4C17-879C-A25F50F472D7}" type="slidenum">
              <a:rPr lang="en-US" smtClean="0"/>
              <a:t>12</a:t>
            </a:fld>
            <a:endParaRPr lang="en-US"/>
          </a:p>
        </p:txBody>
      </p:sp>
    </p:spTree>
    <p:extLst>
      <p:ext uri="{BB962C8B-B14F-4D97-AF65-F5344CB8AC3E}">
        <p14:creationId xmlns:p14="http://schemas.microsoft.com/office/powerpoint/2010/main" val="131019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Common tachograph-related mistakes include failing to take proper split breaks, exceeding driving limits due to poor planning, and removing driver cards mid-shift to avoid recording excess hours. These actions are considered serious infringements and can lead to </a:t>
            </a:r>
            <a:r>
              <a:rPr lang="en-US" dirty="0" err="1"/>
              <a:t>licence</a:t>
            </a:r>
            <a:r>
              <a:rPr lang="en-US" dirty="0"/>
              <a:t> revocation, operator penalties, and even disqualification of transport managers. For example, one case involved drivers repeatedly failing to record mandatory breaks, resulting in fatigue-related risks flagged during a DVSA roadside check. Another operator faced severe consequences for instructing drivers to remove tachograph cards mid-shift, which was deemed deliberate falsification. These examples highlight the importance of accurate recordkeeping and ethical practices.
</a:t>
            </a:r>
          </a:p>
        </p:txBody>
      </p:sp>
      <p:sp>
        <p:nvSpPr>
          <p:cNvPr id="4" name="Slide Number Placeholder 3"/>
          <p:cNvSpPr>
            <a:spLocks noGrp="1"/>
          </p:cNvSpPr>
          <p:nvPr>
            <p:ph type="sldNum" sz="quarter" idx="5"/>
          </p:nvPr>
        </p:nvSpPr>
        <p:spPr/>
        <p:txBody>
          <a:bodyPr/>
          <a:lstStyle/>
          <a:p>
            <a:fld id="{742E5B5A-C175-4C17-879C-A25F50F472D7}" type="slidenum">
              <a:rPr lang="en-US" smtClean="0"/>
              <a:t>13</a:t>
            </a:fld>
            <a:endParaRPr lang="en-US"/>
          </a:p>
        </p:txBody>
      </p:sp>
    </p:spTree>
    <p:extLst>
      <p:ext uri="{BB962C8B-B14F-4D97-AF65-F5344CB8AC3E}">
        <p14:creationId xmlns:p14="http://schemas.microsoft.com/office/powerpoint/2010/main" val="2442958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42E5B5A-C175-4C17-879C-A25F50F472D7}" type="slidenum">
              <a:rPr lang="en-US" smtClean="0"/>
              <a:t>14</a:t>
            </a:fld>
            <a:endParaRPr lang="en-US"/>
          </a:p>
        </p:txBody>
      </p:sp>
    </p:spTree>
    <p:extLst>
      <p:ext uri="{BB962C8B-B14F-4D97-AF65-F5344CB8AC3E}">
        <p14:creationId xmlns:p14="http://schemas.microsoft.com/office/powerpoint/2010/main" val="3400144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42E5B5A-C175-4C17-879C-A25F50F472D7}" type="slidenum">
              <a:rPr lang="en-US" smtClean="0"/>
              <a:t>15</a:t>
            </a:fld>
            <a:endParaRPr lang="en-US"/>
          </a:p>
        </p:txBody>
      </p:sp>
    </p:spTree>
    <p:extLst>
      <p:ext uri="{BB962C8B-B14F-4D97-AF65-F5344CB8AC3E}">
        <p14:creationId xmlns:p14="http://schemas.microsoft.com/office/powerpoint/2010/main" val="10888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42E5B5A-C175-4C17-879C-A25F50F472D7}" type="slidenum">
              <a:rPr lang="en-US" smtClean="0"/>
              <a:t>16</a:t>
            </a:fld>
            <a:endParaRPr lang="en-US"/>
          </a:p>
        </p:txBody>
      </p:sp>
    </p:spTree>
    <p:extLst>
      <p:ext uri="{BB962C8B-B14F-4D97-AF65-F5344CB8AC3E}">
        <p14:creationId xmlns:p14="http://schemas.microsoft.com/office/powerpoint/2010/main" val="2477123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A8FD-9326-E3CD-148E-5AC38F64E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BF33A-16C0-CA5E-EBE1-0F612D13F0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EFDED-30BA-8246-22BF-E015BB9C5AA8}"/>
              </a:ext>
            </a:extLst>
          </p:cNvPr>
          <p:cNvSpPr>
            <a:spLocks noGrp="1"/>
          </p:cNvSpPr>
          <p:nvPr>
            <p:ph type="body" idx="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6D3EE523-DCEA-269A-08CE-7395A01B8E59}"/>
              </a:ext>
            </a:extLst>
          </p:cNvPr>
          <p:cNvSpPr>
            <a:spLocks noGrp="1"/>
          </p:cNvSpPr>
          <p:nvPr>
            <p:ph type="sldNum" sz="quarter" idx="5"/>
          </p:nvPr>
        </p:nvSpPr>
        <p:spPr/>
        <p:txBody>
          <a:bodyPr/>
          <a:lstStyle/>
          <a:p>
            <a:fld id="{742E5B5A-C175-4C17-879C-A25F50F472D7}" type="slidenum">
              <a:rPr lang="en-US" smtClean="0"/>
              <a:t>17</a:t>
            </a:fld>
            <a:endParaRPr lang="en-US"/>
          </a:p>
        </p:txBody>
      </p:sp>
    </p:spTree>
    <p:extLst>
      <p:ext uri="{BB962C8B-B14F-4D97-AF65-F5344CB8AC3E}">
        <p14:creationId xmlns:p14="http://schemas.microsoft.com/office/powerpoint/2010/main" val="344421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42E5B5A-C175-4C17-879C-A25F50F472D7}" type="slidenum">
              <a:rPr lang="en-US" smtClean="0"/>
              <a:t>2</a:t>
            </a:fld>
            <a:endParaRPr lang="en-US"/>
          </a:p>
        </p:txBody>
      </p:sp>
    </p:spTree>
    <p:extLst>
      <p:ext uri="{BB962C8B-B14F-4D97-AF65-F5344CB8AC3E}">
        <p14:creationId xmlns:p14="http://schemas.microsoft.com/office/powerpoint/2010/main" val="193332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toolbox talk is designed to help drivers understand the critical importance of drivers’ hours regulations, proper break scheduling, and tachograph usage. The purpose is to reinforce safety, compliance, and professionalism in daily operations. Drivers’ hours rules exist to prevent fatigue-related accidents, safeguard driver health, and maintain fair competition in the transport industry. By following these rules, drivers not only protect themselves and others on the road but also contribute to the reputation and reliability of their company. The session will cover why these rules matter, which regulations apply to different journeys, key limits for driving and rest periods, tachograph best practices, common pitfalls with real-world examples, and practical tips for compliance. The ultimate goal is to ensure that every driver leaves with actionable knowledge to stay legal, rested, and safe.
</a:t>
            </a:r>
          </a:p>
        </p:txBody>
      </p:sp>
      <p:sp>
        <p:nvSpPr>
          <p:cNvPr id="4" name="Slide Number Placeholder 3"/>
          <p:cNvSpPr>
            <a:spLocks noGrp="1"/>
          </p:cNvSpPr>
          <p:nvPr>
            <p:ph type="sldNum" sz="quarter" idx="5"/>
          </p:nvPr>
        </p:nvSpPr>
        <p:spPr/>
        <p:txBody>
          <a:bodyPr/>
          <a:lstStyle/>
          <a:p>
            <a:fld id="{742E5B5A-C175-4C17-879C-A25F50F472D7}" type="slidenum">
              <a:rPr lang="en-US" smtClean="0"/>
              <a:t>3</a:t>
            </a:fld>
            <a:endParaRPr lang="en-US"/>
          </a:p>
        </p:txBody>
      </p:sp>
    </p:spTree>
    <p:extLst>
      <p:ext uri="{BB962C8B-B14F-4D97-AF65-F5344CB8AC3E}">
        <p14:creationId xmlns:p14="http://schemas.microsoft.com/office/powerpoint/2010/main" val="267094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42E5B5A-C175-4C17-879C-A25F50F472D7}" type="slidenum">
              <a:rPr lang="en-US" smtClean="0"/>
              <a:t>4</a:t>
            </a:fld>
            <a:endParaRPr lang="en-US"/>
          </a:p>
        </p:txBody>
      </p:sp>
    </p:spTree>
    <p:extLst>
      <p:ext uri="{BB962C8B-B14F-4D97-AF65-F5344CB8AC3E}">
        <p14:creationId xmlns:p14="http://schemas.microsoft.com/office/powerpoint/2010/main" val="186798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42E5B5A-C175-4C17-879C-A25F50F472D7}" type="slidenum">
              <a:rPr lang="en-US" smtClean="0"/>
              <a:t>5</a:t>
            </a:fld>
            <a:endParaRPr lang="en-US"/>
          </a:p>
        </p:txBody>
      </p:sp>
    </p:spTree>
    <p:extLst>
      <p:ext uri="{BB962C8B-B14F-4D97-AF65-F5344CB8AC3E}">
        <p14:creationId xmlns:p14="http://schemas.microsoft.com/office/powerpoint/2010/main" val="69883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Drivers’ hours regulations are primarily designed to prevent fatigue, which is a major contributor to road accidents. Studies show that tiredness can impair driving ability as severely as alcohol, making it a silent but deadly risk. By enforcing structured rest and break periods, these rules significantly reduce the likelihood of fatigue-related crashes. Beyond safety, the rules also protect driver health by ensuring adequate rest and reducing stress caused by overwork. Compliance with these regulations promotes a healthier work-life balance, which is essential for long-term wellbeing. Furthermore, adherence to drivers’ hours rules helps maintain public confidence in the transport industry, demonstrating that operators and drivers prioritize safety and professionalism over shortcuts or unlawful practices.
</a:t>
            </a:r>
          </a:p>
        </p:txBody>
      </p:sp>
      <p:sp>
        <p:nvSpPr>
          <p:cNvPr id="4" name="Slide Number Placeholder 3"/>
          <p:cNvSpPr>
            <a:spLocks noGrp="1"/>
          </p:cNvSpPr>
          <p:nvPr>
            <p:ph type="sldNum" sz="quarter" idx="5"/>
          </p:nvPr>
        </p:nvSpPr>
        <p:spPr/>
        <p:txBody>
          <a:bodyPr/>
          <a:lstStyle/>
          <a:p>
            <a:fld id="{742E5B5A-C175-4C17-879C-A25F50F472D7}" type="slidenum">
              <a:rPr lang="en-US" smtClean="0"/>
              <a:t>6</a:t>
            </a:fld>
            <a:endParaRPr lang="en-US"/>
          </a:p>
        </p:txBody>
      </p:sp>
    </p:spTree>
    <p:extLst>
      <p:ext uri="{BB962C8B-B14F-4D97-AF65-F5344CB8AC3E}">
        <p14:creationId xmlns:p14="http://schemas.microsoft.com/office/powerpoint/2010/main" val="80067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Another critical reason for drivers’ hours regulations is to ensure fair competition among operators. Without these rules, some companies might pressure drivers to work excessive hours, gaining an unfair advantage over compliant operators. This creates a dangerous environment where safety is compromised for profit. By enforcing uniform standards, regulators maintain a level playing field and uphold the integrity of the transport industry. Compliance also protects drivers from exploitation, ensuring they are not forced into unsafe working conditions. Ultimately, these rules benefit everyone—drivers, operators, and the public—by promoting a culture of safety, fairness, and accountability.
</a:t>
            </a:r>
          </a:p>
        </p:txBody>
      </p:sp>
      <p:sp>
        <p:nvSpPr>
          <p:cNvPr id="4" name="Slide Number Placeholder 3"/>
          <p:cNvSpPr>
            <a:spLocks noGrp="1"/>
          </p:cNvSpPr>
          <p:nvPr>
            <p:ph type="sldNum" sz="quarter" idx="5"/>
          </p:nvPr>
        </p:nvSpPr>
        <p:spPr/>
        <p:txBody>
          <a:bodyPr/>
          <a:lstStyle/>
          <a:p>
            <a:fld id="{742E5B5A-C175-4C17-879C-A25F50F472D7}" type="slidenum">
              <a:rPr lang="en-US" smtClean="0"/>
              <a:t>7</a:t>
            </a:fld>
            <a:endParaRPr lang="en-US"/>
          </a:p>
        </p:txBody>
      </p:sp>
    </p:spTree>
    <p:extLst>
      <p:ext uri="{BB962C8B-B14F-4D97-AF65-F5344CB8AC3E}">
        <p14:creationId xmlns:p14="http://schemas.microsoft.com/office/powerpoint/2010/main" val="179730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42E5B5A-C175-4C17-879C-A25F50F472D7}" type="slidenum">
              <a:rPr lang="en-US" smtClean="0"/>
              <a:t>8</a:t>
            </a:fld>
            <a:endParaRPr lang="en-US"/>
          </a:p>
        </p:txBody>
      </p:sp>
    </p:spTree>
    <p:extLst>
      <p:ext uri="{BB962C8B-B14F-4D97-AF65-F5344CB8AC3E}">
        <p14:creationId xmlns:p14="http://schemas.microsoft.com/office/powerpoint/2010/main" val="128167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42E5B5A-C175-4C17-879C-A25F50F472D7}" type="slidenum">
              <a:rPr lang="en-US" smtClean="0"/>
              <a:t>9</a:t>
            </a:fld>
            <a:endParaRPr lang="en-US"/>
          </a:p>
        </p:txBody>
      </p:sp>
    </p:spTree>
    <p:extLst>
      <p:ext uri="{BB962C8B-B14F-4D97-AF65-F5344CB8AC3E}">
        <p14:creationId xmlns:p14="http://schemas.microsoft.com/office/powerpoint/2010/main" val="3353828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10" name="Picture 9" descr="A black circle in a purple and orange color&#10;&#10;AI-generated content may be incorrect.">
            <a:extLst>
              <a:ext uri="{FF2B5EF4-FFF2-40B4-BE49-F238E27FC236}">
                <a16:creationId xmlns:a16="http://schemas.microsoft.com/office/drawing/2014/main" id="{C8E832A1-AE20-595C-6C6A-C6CAD6D72233}"/>
              </a:ext>
            </a:extLst>
          </p:cNvPr>
          <p:cNvPicPr>
            <a:picLocks noChangeAspect="1"/>
          </p:cNvPicPr>
          <p:nvPr userDrawn="1"/>
        </p:nvPicPr>
        <p:blipFill>
          <a:blip r:embed="rId2">
            <a:extLst>
              <a:ext uri="{28A0092B-C50C-407E-A947-70E740481C1C}">
                <a14:useLocalDpi xmlns:a14="http://schemas.microsoft.com/office/drawing/2010/main" val="0"/>
              </a:ext>
            </a:extLst>
          </a:blip>
          <a:srcRect l="14059" t="1529" r="16895" b="27442"/>
          <a:stretch>
            <a:fillRect/>
          </a:stretch>
        </p:blipFill>
        <p:spPr>
          <a:xfrm flipH="1">
            <a:off x="-27432" y="0"/>
            <a:ext cx="12219432" cy="68657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295259" y="1820486"/>
            <a:ext cx="4800600" cy="2762187"/>
          </a:xfrm>
        </p:spPr>
        <p:txBody>
          <a:bodyPr vert="horz" lIns="91440" tIns="45720" rIns="91440" bIns="45720" rtlCol="0" anchor="b">
            <a:normAutofit/>
          </a:bodyPr>
          <a:lstStyle>
            <a:lvl1pPr>
              <a:defRPr lang="en-US" sz="480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295260" y="4714821"/>
            <a:ext cx="3830874" cy="1496616"/>
          </a:xfrm>
        </p:spPr>
        <p:txBody>
          <a:bodyPr vert="horz" lIns="91440" tIns="45720" rIns="91440" bIns="4572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295259" y="219456"/>
            <a:ext cx="2703777" cy="338328"/>
          </a:xfrm>
        </p:spPr>
        <p:txBody>
          <a:bodyPr/>
          <a:lstStyle>
            <a:lvl1pPr>
              <a:defRPr>
                <a:solidFill>
                  <a:schemeClr val="tx1"/>
                </a:solidFill>
              </a:defRPr>
            </a:lvl1pPr>
          </a:lstStyle>
          <a:p>
            <a:r>
              <a:rPr lang="en-US"/>
              <a:t>Sample Footer Text</a:t>
            </a: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235440" y="219456"/>
            <a:ext cx="1495365" cy="338328"/>
          </a:xfrm>
        </p:spPr>
        <p:txBody>
          <a:bodyPr/>
          <a:lstStyle>
            <a:lvl1pPr>
              <a:defRPr>
                <a:solidFill>
                  <a:schemeClr val="tx1"/>
                </a:solidFill>
              </a:defRPr>
            </a:lvl1pPr>
          </a:lstStyle>
          <a:p>
            <a:fld id="{21359139-99F8-4B6E-8834-95F2B9D91EE4}" type="datetime1">
              <a:rPr lang="en-US" smtClean="0"/>
              <a:pPr/>
              <a:t>3/23/2026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74366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15" name="Title 14">
            <a:extLst>
              <a:ext uri="{FF2B5EF4-FFF2-40B4-BE49-F238E27FC236}">
                <a16:creationId xmlns:a16="http://schemas.microsoft.com/office/drawing/2014/main" id="{7EB34FF5-770C-AA64-B806-5D6DED71138A}"/>
              </a:ext>
            </a:extLst>
          </p:cNvPr>
          <p:cNvSpPr>
            <a:spLocks noGrp="1"/>
          </p:cNvSpPr>
          <p:nvPr>
            <p:ph type="title"/>
          </p:nvPr>
        </p:nvSpPr>
        <p:spPr>
          <a:xfrm>
            <a:off x="0" y="4463843"/>
            <a:ext cx="12188952" cy="2394157"/>
          </a:xfrm>
          <a:gradFill>
            <a:gsLst>
              <a:gs pos="31000">
                <a:srgbClr val="000000">
                  <a:alpha val="30000"/>
                </a:srgbClr>
              </a:gs>
              <a:gs pos="87000">
                <a:srgbClr val="000000">
                  <a:alpha val="60000"/>
                </a:srgbClr>
              </a:gs>
              <a:gs pos="0">
                <a:srgbClr val="000000">
                  <a:alpha val="0"/>
                </a:srgbClr>
              </a:gs>
            </a:gsLst>
            <a:lin ang="5400000" scaled="0"/>
          </a:gradFill>
        </p:spPr>
        <p:txBody>
          <a:bodyPr lIns="502920" tIns="0" rIns="5029200" bIns="365760" anchor="b"/>
          <a:lstStyle>
            <a:lvl1pPr>
              <a:defRPr sz="4000">
                <a:solidFill>
                  <a:schemeClr val="tx1"/>
                </a:solidFill>
              </a:defRPr>
            </a:lvl1pPr>
          </a:lstStyle>
          <a:p>
            <a:r>
              <a:rPr lang="en-US"/>
              <a:t>Click to edit Master title style</a:t>
            </a:r>
          </a:p>
        </p:txBody>
      </p:sp>
      <p:sp>
        <p:nvSpPr>
          <p:cNvPr id="12" name="Subtitle 2">
            <a:extLst>
              <a:ext uri="{FF2B5EF4-FFF2-40B4-BE49-F238E27FC236}">
                <a16:creationId xmlns:a16="http://schemas.microsoft.com/office/drawing/2014/main" id="{49132BB0-A42B-7355-8046-F22B2344C64F}"/>
              </a:ext>
            </a:extLst>
          </p:cNvPr>
          <p:cNvSpPr>
            <a:spLocks noGrp="1"/>
          </p:cNvSpPr>
          <p:nvPr>
            <p:ph type="subTitle" idx="1"/>
          </p:nvPr>
        </p:nvSpPr>
        <p:spPr>
          <a:xfrm>
            <a:off x="8801099" y="4463843"/>
            <a:ext cx="3387853" cy="2394157"/>
          </a:xfrm>
        </p:spPr>
        <p:txBody>
          <a:bodyPr vert="horz" lIns="137160" tIns="365760" rIns="0" bIns="457200" rtlCol="0" anchor="b">
            <a:normAutofit/>
          </a:bodyPr>
          <a:lstStyle>
            <a:lvl1pPr marL="0" indent="0">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37656" y="219456"/>
            <a:ext cx="2740616"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66095" y="219456"/>
            <a:ext cx="1957990" cy="365760"/>
          </a:xfrm>
        </p:spPr>
        <p:txBody>
          <a:bodyPr/>
          <a:lstStyle>
            <a:lvl1pPr>
              <a:defRPr>
                <a:solidFill>
                  <a:schemeClr val="tx1"/>
                </a:solidFill>
              </a:defRPr>
            </a:lvl1pPr>
          </a:lstStyle>
          <a:p>
            <a:fld id="{21560963-1EEA-4BDE-8FF9-3FEE13B5D43C}" type="datetime1">
              <a:rPr lang="en-US" smtClean="0"/>
              <a:pPr/>
              <a:t>3/23/2026</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362195" y="219456"/>
            <a:ext cx="448805" cy="365760"/>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2880386913"/>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4643" y="1114447"/>
            <a:ext cx="5442757" cy="2921525"/>
          </a:xfrm>
        </p:spPr>
        <p:txBody>
          <a:bodyPr vert="horz" lIns="91440" tIns="45720" rIns="91440" bIns="45720" rtlCol="0" anchor="t">
            <a:normAutofit/>
          </a:bodyPr>
          <a:lstStyle>
            <a:lvl1pPr>
              <a:defRPr lang="en-US" sz="6000" baseline="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5468" y="4993008"/>
            <a:ext cx="3972704" cy="1247994"/>
          </a:xfrm>
        </p:spPr>
        <p:txBody>
          <a:bodyPr vert="horz" lIns="91440" tIns="45720" rIns="91440" bIns="45720" rtlCol="0" anchor="b">
            <a:normAutofit/>
          </a:bodyPr>
          <a:lstStyle>
            <a:lvl1pPr marL="0" indent="0">
              <a:buNone/>
              <a:defRPr lang="en-US" sz="140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2605" y="215057"/>
            <a:ext cx="2703777"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775989" y="215057"/>
            <a:ext cx="1537060" cy="338328"/>
          </a:xfrm>
        </p:spPr>
        <p:txBody>
          <a:bodyPr/>
          <a:lstStyle>
            <a:lvl1pPr>
              <a:defRPr>
                <a:solidFill>
                  <a:schemeClr val="tx2"/>
                </a:solidFill>
                <a:effectLst/>
              </a:defRPr>
            </a:lvl1pPr>
          </a:lstStyle>
          <a:p>
            <a:fld id="{28EA85A9-CA9F-4339-89EF-28F09ED3FE86}" type="datetime1">
              <a:rPr lang="en-US" smtClean="0"/>
              <a:pPr/>
              <a:t>3/23/2026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301909" y="215057"/>
            <a:ext cx="540412" cy="338328"/>
          </a:xfrm>
        </p:spPr>
        <p:txBody>
          <a:bodyPr/>
          <a:lstStyle>
            <a:lvl1pPr>
              <a:defRPr>
                <a:solidFill>
                  <a:schemeClr val="tx2"/>
                </a:solidFill>
              </a:defRPr>
            </a:lvl1pPr>
          </a:lstStyle>
          <a:p>
            <a:fld id="{8E274F5D-21DC-40EF-8DBA-AB9BB119E939}" type="slidenum">
              <a:rPr lang="en-US" smtClean="0"/>
              <a:pPr/>
              <a:t>‹#›</a:t>
            </a:fld>
            <a:endParaRPr lang="en-US"/>
          </a:p>
        </p:txBody>
      </p:sp>
      <p:sp>
        <p:nvSpPr>
          <p:cNvPr id="7" name="Picture Placeholder 6">
            <a:extLst>
              <a:ext uri="{FF2B5EF4-FFF2-40B4-BE49-F238E27FC236}">
                <a16:creationId xmlns:a16="http://schemas.microsoft.com/office/drawing/2014/main" id="{28C1F583-2497-2836-36DF-2076DFFFBA5A}"/>
              </a:ext>
            </a:extLst>
          </p:cNvPr>
          <p:cNvSpPr>
            <a:spLocks noGrp="1"/>
          </p:cNvSpPr>
          <p:nvPr>
            <p:ph type="pic" sz="quarter" idx="13" hasCustomPrompt="1"/>
          </p:nvPr>
        </p:nvSpPr>
        <p:spPr>
          <a:xfrm>
            <a:off x="7783830" y="1181100"/>
            <a:ext cx="4408170" cy="5701208"/>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1744259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812872" y="1115568"/>
            <a:ext cx="2960028" cy="3684766"/>
          </a:xfrm>
        </p:spPr>
        <p:txBody>
          <a:bodyPr vert="horz" lIns="91440" tIns="45720" rIns="91440" bIns="45720" rtlCol="0" anchor="t">
            <a:normAutofit/>
          </a:bodyPr>
          <a:lstStyle>
            <a:lvl1pPr>
              <a:defRPr lang="en-US" sz="36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804423" y="5004262"/>
            <a:ext cx="2968477" cy="1244138"/>
          </a:xfrm>
        </p:spPr>
        <p:txBody>
          <a:bodyPr vert="horz" lIns="91440" tIns="45720" rIns="91440" bIns="45720" rtlCol="0" anchor="b">
            <a:normAutofit/>
          </a:bodyPr>
          <a:lstStyle>
            <a:lvl1pPr marL="0" indent="0">
              <a:buNone/>
              <a:defRPr lang="en-US" sz="140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19100" y="219456"/>
            <a:ext cx="2597858"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12872" y="219456"/>
            <a:ext cx="1550328" cy="338328"/>
          </a:xfrm>
        </p:spPr>
        <p:txBody>
          <a:bodyPr/>
          <a:lstStyle>
            <a:lvl1pPr>
              <a:defRPr>
                <a:solidFill>
                  <a:schemeClr val="tx2"/>
                </a:solidFill>
                <a:effectLst/>
              </a:defRPr>
            </a:lvl1pPr>
          </a:lstStyle>
          <a:p>
            <a:fld id="{2D904F51-6E72-42BA-AFA1-975939F2ADF3}" type="datetime1">
              <a:rPr lang="en-US" smtClean="0"/>
              <a:pPr/>
              <a:t>3/23/2026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313129" y="219456"/>
            <a:ext cx="539588" cy="338328"/>
          </a:xfrm>
        </p:spPr>
        <p:txBody>
          <a:bodyPr/>
          <a:lstStyle>
            <a:lvl1pPr>
              <a:defRPr>
                <a:solidFill>
                  <a:schemeClr val="tx2"/>
                </a:solidFill>
              </a:defRPr>
            </a:lvl1pPr>
          </a:lstStyle>
          <a:p>
            <a:fld id="{8E274F5D-21DC-40EF-8DBA-AB9BB119E939}" type="slidenum">
              <a:rPr lang="en-US" smtClean="0"/>
              <a:pPr/>
              <a:t>‹#›</a:t>
            </a:fld>
            <a:endParaRPr lang="en-US"/>
          </a:p>
        </p:txBody>
      </p:sp>
      <p:sp>
        <p:nvSpPr>
          <p:cNvPr id="8" name="Picture Placeholder 7">
            <a:extLst>
              <a:ext uri="{FF2B5EF4-FFF2-40B4-BE49-F238E27FC236}">
                <a16:creationId xmlns:a16="http://schemas.microsoft.com/office/drawing/2014/main" id="{284B0817-C121-ACE0-AD00-44CE39241777}"/>
              </a:ext>
            </a:extLst>
          </p:cNvPr>
          <p:cNvSpPr>
            <a:spLocks noGrp="1"/>
          </p:cNvSpPr>
          <p:nvPr>
            <p:ph type="pic" sz="quarter" idx="13" hasCustomPrompt="1"/>
          </p:nvPr>
        </p:nvSpPr>
        <p:spPr>
          <a:xfrm>
            <a:off x="1" y="1181099"/>
            <a:ext cx="8367452" cy="5685213"/>
          </a:xfrm>
          <a:custGeom>
            <a:avLst/>
            <a:gdLst>
              <a:gd name="connsiteX0" fmla="*/ 0 w 6769976"/>
              <a:gd name="connsiteY0" fmla="*/ 0 h 5895164"/>
              <a:gd name="connsiteX1" fmla="*/ 6769976 w 6769976"/>
              <a:gd name="connsiteY1" fmla="*/ 0 h 5895164"/>
              <a:gd name="connsiteX2" fmla="*/ 6769976 w 6769976"/>
              <a:gd name="connsiteY2" fmla="*/ 5895164 h 5895164"/>
              <a:gd name="connsiteX3" fmla="*/ 0 w 6769976"/>
              <a:gd name="connsiteY3" fmla="*/ 5895164 h 5895164"/>
            </a:gdLst>
            <a:ahLst/>
            <a:cxnLst>
              <a:cxn ang="0">
                <a:pos x="connsiteX0" y="connsiteY0"/>
              </a:cxn>
              <a:cxn ang="0">
                <a:pos x="connsiteX1" y="connsiteY1"/>
              </a:cxn>
              <a:cxn ang="0">
                <a:pos x="connsiteX2" y="connsiteY2"/>
              </a:cxn>
              <a:cxn ang="0">
                <a:pos x="connsiteX3" y="connsiteY3"/>
              </a:cxn>
            </a:cxnLst>
            <a:rect l="l" t="t" r="r" b="b"/>
            <a:pathLst>
              <a:path w="6769976" h="5895164">
                <a:moveTo>
                  <a:pt x="0" y="0"/>
                </a:moveTo>
                <a:lnTo>
                  <a:pt x="6769976" y="0"/>
                </a:lnTo>
                <a:lnTo>
                  <a:pt x="6769976" y="5895164"/>
                </a:lnTo>
                <a:lnTo>
                  <a:pt x="0" y="58951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4302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776903" y="4822407"/>
            <a:ext cx="6925432" cy="1351342"/>
          </a:xfrm>
        </p:spPr>
        <p:txBody>
          <a:bodyPr vert="horz" lIns="91440" tIns="45720" rIns="91440" bIns="45720" rtlCol="0" anchor="t">
            <a:normAutofit/>
          </a:bodyPr>
          <a:lstStyle>
            <a:lvl1pPr>
              <a:defRPr lang="en-US" sz="43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9235224" y="4822406"/>
            <a:ext cx="2724238" cy="1351342"/>
          </a:xfrm>
        </p:spPr>
        <p:txBody>
          <a:bodyPr vert="horz" lIns="91440" tIns="45720" rIns="91440" bIns="45720" rtlCol="0" anchor="t">
            <a:normAutofit/>
          </a:bodyPr>
          <a:lstStyle>
            <a:lvl1pPr marL="0" indent="0">
              <a:buNone/>
              <a:defRPr lang="en-US" sz="1400" dirty="0">
                <a:solidFill>
                  <a:schemeClr val="tx2"/>
                </a:solidFill>
              </a:defRPr>
            </a:lvl1pPr>
          </a:lstStyle>
          <a:p>
            <a:pPr lvl="0"/>
            <a:r>
              <a:rPr lang="en-US"/>
              <a:t>Click to edit Master subtitle style</a:t>
            </a:r>
          </a:p>
        </p:txBody>
      </p:sp>
      <p:sp>
        <p:nvSpPr>
          <p:cNvPr id="7" name="Picture Placeholder 6">
            <a:extLst>
              <a:ext uri="{FF2B5EF4-FFF2-40B4-BE49-F238E27FC236}">
                <a16:creationId xmlns:a16="http://schemas.microsoft.com/office/drawing/2014/main" id="{978C40B5-A026-132B-C915-2335F94E4A5C}"/>
              </a:ext>
            </a:extLst>
          </p:cNvPr>
          <p:cNvSpPr>
            <a:spLocks noGrp="1"/>
          </p:cNvSpPr>
          <p:nvPr>
            <p:ph type="pic" sz="quarter" idx="13" hasCustomPrompt="1"/>
          </p:nvPr>
        </p:nvSpPr>
        <p:spPr>
          <a:xfrm>
            <a:off x="1866900" y="0"/>
            <a:ext cx="10325100" cy="4653649"/>
          </a:xfrm>
          <a:blipFill>
            <a:blip r:embed="rId2">
              <a:alphaModFix amt="65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776903" y="6447496"/>
            <a:ext cx="2140360"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235224" y="6451888"/>
            <a:ext cx="1581238" cy="338328"/>
          </a:xfrm>
        </p:spPr>
        <p:txBody>
          <a:bodyPr/>
          <a:lstStyle>
            <a:lvl1pPr algn="l">
              <a:defRPr>
                <a:solidFill>
                  <a:schemeClr val="tx2"/>
                </a:solidFill>
                <a:effectLst/>
              </a:defRPr>
            </a:lvl1pPr>
          </a:lstStyle>
          <a:p>
            <a:fld id="{096358FC-80A5-41A4-8D07-88F12E18DF82}" type="datetime1">
              <a:rPr lang="en-US" smtClean="0"/>
              <a:pPr/>
              <a:t>3/23/2026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480357" y="6451888"/>
            <a:ext cx="457200" cy="338328"/>
          </a:xfrm>
        </p:spPr>
        <p:txBody>
          <a:bodyPr/>
          <a:lstStyle>
            <a:lvl1pPr>
              <a:defRPr>
                <a:solidFill>
                  <a:schemeClr val="tx2"/>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99140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0" name="Picture 9" descr="A close up of a colorful background&#10;&#10;AI-generated content may be incorrect.">
            <a:extLst>
              <a:ext uri="{FF2B5EF4-FFF2-40B4-BE49-F238E27FC236}">
                <a16:creationId xmlns:a16="http://schemas.microsoft.com/office/drawing/2014/main" id="{6F838A51-B977-1664-089F-3B2250DFEF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1172" cy="6858000"/>
          </a:xfrm>
          <a:prstGeom prst="rect">
            <a:avLst/>
          </a:prstGeom>
        </p:spPr>
      </p:pic>
      <p:sp>
        <p:nvSpPr>
          <p:cNvPr id="2" name="Title 1">
            <a:extLst>
              <a:ext uri="{FF2B5EF4-FFF2-40B4-BE49-F238E27FC236}">
                <a16:creationId xmlns:a16="http://schemas.microsoft.com/office/drawing/2014/main" id="{8892EA34-13CC-54C1-DE3D-4F1D5D55C9A7}"/>
              </a:ext>
            </a:extLst>
          </p:cNvPr>
          <p:cNvSpPr>
            <a:spLocks noGrp="1"/>
          </p:cNvSpPr>
          <p:nvPr>
            <p:ph type="title" hasCustomPrompt="1"/>
          </p:nvPr>
        </p:nvSpPr>
        <p:spPr>
          <a:xfrm>
            <a:off x="409980" y="4311805"/>
            <a:ext cx="8585337" cy="2368300"/>
          </a:xfrm>
        </p:spPr>
        <p:txBody>
          <a:bodyPr anchor="b">
            <a:normAutofit/>
          </a:bodyPr>
          <a:lstStyle>
            <a:lvl1pPr>
              <a:defRPr sz="6900">
                <a:solidFill>
                  <a:schemeClr val="tx1"/>
                </a:solidFill>
              </a:defRPr>
            </a:lvl1pPr>
          </a:lstStyle>
          <a:p>
            <a:r>
              <a:rPr lang="en-US"/>
              <a:t>Section Header</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419100" y="219456"/>
            <a:ext cx="265617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8801100" y="219456"/>
            <a:ext cx="1913256" cy="338328"/>
          </a:xfrm>
        </p:spPr>
        <p:txBody>
          <a:bodyPr/>
          <a:lstStyle>
            <a:lvl1pPr>
              <a:defRPr>
                <a:solidFill>
                  <a:schemeClr val="tx1"/>
                </a:solidFill>
              </a:defRPr>
            </a:lvl1pPr>
          </a:lstStyle>
          <a:p>
            <a:fld id="{71006E0F-42A5-451E-8A36-26756F7C34E0}" type="datetime1">
              <a:rPr lang="en-US" smtClean="0"/>
              <a:pPr/>
              <a:t>3/23/2026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291658"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780051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7" name="Picture 6" descr="A close up of a pink and purple light&#10;&#10;AI-generated content may be incorrect.">
            <a:extLst>
              <a:ext uri="{FF2B5EF4-FFF2-40B4-BE49-F238E27FC236}">
                <a16:creationId xmlns:a16="http://schemas.microsoft.com/office/drawing/2014/main" id="{B984133B-2ACD-DC2E-DD48-CC86F40637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8892EA34-13CC-54C1-DE3D-4F1D5D55C9A7}"/>
              </a:ext>
            </a:extLst>
          </p:cNvPr>
          <p:cNvSpPr>
            <a:spLocks noGrp="1"/>
          </p:cNvSpPr>
          <p:nvPr>
            <p:ph type="title" hasCustomPrompt="1"/>
          </p:nvPr>
        </p:nvSpPr>
        <p:spPr>
          <a:xfrm>
            <a:off x="409980" y="4311805"/>
            <a:ext cx="8585337" cy="2368300"/>
          </a:xfrm>
        </p:spPr>
        <p:txBody>
          <a:bodyPr anchor="b">
            <a:normAutofit/>
          </a:bodyPr>
          <a:lstStyle>
            <a:lvl1pPr>
              <a:defRPr sz="6900">
                <a:solidFill>
                  <a:schemeClr val="tx1"/>
                </a:solidFill>
              </a:defRPr>
            </a:lvl1pPr>
          </a:lstStyle>
          <a:p>
            <a:r>
              <a:rPr lang="en-US"/>
              <a:t>Section Header</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419100" y="219456"/>
            <a:ext cx="265617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8806416" y="219456"/>
            <a:ext cx="1494156" cy="338328"/>
          </a:xfrm>
        </p:spPr>
        <p:txBody>
          <a:bodyPr/>
          <a:lstStyle>
            <a:lvl1pPr>
              <a:defRPr>
                <a:solidFill>
                  <a:schemeClr val="tx1"/>
                </a:solidFill>
              </a:defRPr>
            </a:lvl1pPr>
          </a:lstStyle>
          <a:p>
            <a:fld id="{71006E0F-42A5-451E-8A36-26756F7C34E0}" type="datetime1">
              <a:rPr lang="en-US" smtClean="0"/>
              <a:pPr/>
              <a:t>3/23/2026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291658"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899343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6" name="Picture 5" descr="A black background with a purple and orange light&#10;&#10;AI-generated content may be incorrect.">
            <a:extLst>
              <a:ext uri="{FF2B5EF4-FFF2-40B4-BE49-F238E27FC236}">
                <a16:creationId xmlns:a16="http://schemas.microsoft.com/office/drawing/2014/main" id="{D09BF41B-6D10-9A6E-03E4-5E7320A61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2"/>
            <a:ext cx="12192000" cy="2869093"/>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68368" y="2138776"/>
            <a:ext cx="6433266" cy="1962149"/>
          </a:xfrm>
        </p:spPr>
        <p:txBody>
          <a:bodyPr anchor="t">
            <a:normAutofit/>
          </a:bodyPr>
          <a:lstStyle>
            <a:lvl1pPr>
              <a:defRPr sz="880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a:solidFill>
                <a:schemeClr val="tx1"/>
              </a:solidFill>
            </a:endParaRP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353300" y="214858"/>
            <a:ext cx="1485900" cy="338328"/>
          </a:xfrm>
        </p:spPr>
        <p:txBody>
          <a:bodyPr/>
          <a:lstStyle>
            <a:lvl1pPr>
              <a:defRPr>
                <a:solidFill>
                  <a:schemeClr val="tx1"/>
                </a:solidFill>
              </a:defRPr>
            </a:lvl1pPr>
          </a:lstStyle>
          <a:p>
            <a:fld id="{22922ABD-C052-4D3A-818B-C58AFC20B321}" type="datetime1">
              <a:rPr lang="en-US" smtClean="0"/>
              <a:pPr/>
              <a:t>3/23/2026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353301" y="2138776"/>
            <a:ext cx="3718420" cy="4109624"/>
          </a:xfrm>
        </p:spPr>
        <p:txBody>
          <a:bodyPr vert="horz" lIns="91440" tIns="45720" rIns="91440" bIns="45720" rtlCol="0" anchor="t">
            <a:normAutofit/>
          </a:bodyPr>
          <a:lstStyle>
            <a:lvl1pPr marL="457200" indent="-457200">
              <a:buFont typeface="+mj-lt"/>
              <a:buAutoNum type="arabicPeriod"/>
              <a:defRPr lang="en-US" sz="1400" dirty="0">
                <a:solidFill>
                  <a:schemeClr val="tx1"/>
                </a:solidFill>
              </a:defRPr>
            </a:lvl1pPr>
            <a:lvl2pPr marL="571500" indent="-342900">
              <a:buFont typeface="+mj-lt"/>
              <a:buAutoNum type="arabicPeriod"/>
              <a:defRPr lang="en-US" sz="1400" dirty="0">
                <a:solidFill>
                  <a:schemeClr val="tx1"/>
                </a:solidFill>
              </a:defRPr>
            </a:lvl2pPr>
            <a:lvl3pPr marL="800100" indent="-342900">
              <a:buFont typeface="+mj-lt"/>
              <a:buAutoNum type="arabicPeriod"/>
              <a:defRPr lang="en-US" sz="1400" dirty="0">
                <a:solidFill>
                  <a:schemeClr val="tx1"/>
                </a:solidFill>
              </a:defRPr>
            </a:lvl3pPr>
            <a:lvl4pPr>
              <a:buFont typeface="+mj-lt"/>
              <a:buAutoNum type="arabicPeriod"/>
              <a:defRPr lang="en-US" sz="1400" dirty="0">
                <a:solidFill>
                  <a:schemeClr val="tx1"/>
                </a:solidFill>
              </a:defRPr>
            </a:lvl4pPr>
            <a:lvl5pPr>
              <a:buFont typeface="+mj-lt"/>
              <a:buAutoNum type="arabicPeriod"/>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1338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pic>
        <p:nvPicPr>
          <p:cNvPr id="10" name="Picture 9" descr="A black circle in a purple and orange color&#10;&#10;AI-generated content may be incorrect.">
            <a:extLst>
              <a:ext uri="{FF2B5EF4-FFF2-40B4-BE49-F238E27FC236}">
                <a16:creationId xmlns:a16="http://schemas.microsoft.com/office/drawing/2014/main" id="{8AD56A61-7CC3-3597-02EB-CC5DE117DB59}"/>
              </a:ext>
            </a:extLst>
          </p:cNvPr>
          <p:cNvPicPr>
            <a:picLocks noChangeAspect="1"/>
          </p:cNvPicPr>
          <p:nvPr userDrawn="1"/>
        </p:nvPicPr>
        <p:blipFill>
          <a:blip r:embed="rId2">
            <a:extLst>
              <a:ext uri="{28A0092B-C50C-407E-A947-70E740481C1C}">
                <a14:useLocalDpi xmlns:a14="http://schemas.microsoft.com/office/drawing/2010/main" val="0"/>
              </a:ext>
            </a:extLst>
          </a:blip>
          <a:srcRect l="25858" t="8959" r="915" b="25228"/>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68367" y="915709"/>
            <a:ext cx="11404534" cy="1604654"/>
          </a:xfrm>
        </p:spPr>
        <p:txBody>
          <a:bodyPr anchor="t">
            <a:normAutofit/>
          </a:bodyPr>
          <a:lstStyle>
            <a:lvl1pPr>
              <a:defRPr sz="880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772400" y="214858"/>
            <a:ext cx="1485900" cy="338328"/>
          </a:xfrm>
        </p:spPr>
        <p:txBody>
          <a:bodyPr/>
          <a:lstStyle>
            <a:lvl1pPr>
              <a:defRPr>
                <a:solidFill>
                  <a:schemeClr val="tx1"/>
                </a:solidFill>
              </a:defRPr>
            </a:lvl1pPr>
          </a:lstStyle>
          <a:p>
            <a:fld id="{22922ABD-C052-4D3A-818B-C58AFC20B321}" type="datetime1">
              <a:rPr lang="en-US" smtClean="0"/>
              <a:pPr/>
              <a:t>3/23/2026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772400" y="2705100"/>
            <a:ext cx="4000500" cy="3682028"/>
          </a:xfrm>
        </p:spPr>
        <p:txBody>
          <a:bodyPr vert="horz" lIns="91440" tIns="45720" rIns="91440" bIns="45720" rtlCol="0" anchor="b">
            <a:normAutofit/>
          </a:bodyPr>
          <a:lstStyle>
            <a:lvl1pPr marL="457200" indent="-457200">
              <a:buFont typeface="+mj-lt"/>
              <a:buAutoNum type="arabicPeriod"/>
              <a:defRPr lang="en-US" sz="1400" dirty="0">
                <a:solidFill>
                  <a:schemeClr val="tx1"/>
                </a:solidFill>
              </a:defRPr>
            </a:lvl1pPr>
            <a:lvl2pPr marL="571500" indent="-342900">
              <a:buFont typeface="+mj-lt"/>
              <a:buAutoNum type="arabicPeriod"/>
              <a:defRPr lang="en-US" sz="1400" dirty="0">
                <a:solidFill>
                  <a:schemeClr val="tx1"/>
                </a:solidFill>
              </a:defRPr>
            </a:lvl2pPr>
            <a:lvl3pPr marL="800100" indent="-342900">
              <a:buFont typeface="+mj-lt"/>
              <a:buAutoNum type="arabicPeriod"/>
              <a:defRPr lang="en-US" sz="1400" dirty="0">
                <a:solidFill>
                  <a:schemeClr val="tx1"/>
                </a:solidFill>
              </a:defRPr>
            </a:lvl3pPr>
            <a:lvl4pPr>
              <a:buFont typeface="+mj-lt"/>
              <a:buAutoNum type="arabicPeriod"/>
              <a:defRPr lang="en-US" sz="1400" dirty="0">
                <a:solidFill>
                  <a:schemeClr val="tx1"/>
                </a:solidFill>
              </a:defRPr>
            </a:lvl4pPr>
            <a:lvl5pPr>
              <a:buFont typeface="+mj-lt"/>
              <a:buAutoNum type="arabicPeriod"/>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23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rgbClr val="09090C"/>
        </a:solidFill>
        <a:effectLst/>
      </p:bgPr>
    </p:bg>
    <p:spTree>
      <p:nvGrpSpPr>
        <p:cNvPr id="1" name=""/>
        <p:cNvGrpSpPr/>
        <p:nvPr/>
      </p:nvGrpSpPr>
      <p:grpSpPr>
        <a:xfrm>
          <a:off x="0" y="0"/>
          <a:ext cx="0" cy="0"/>
          <a:chOff x="0" y="0"/>
          <a:chExt cx="0" cy="0"/>
        </a:xfrm>
      </p:grpSpPr>
      <p:pic>
        <p:nvPicPr>
          <p:cNvPr id="6" name="Picture 5" descr="A black background with a red and yellow light&#10;&#10;AI-generated content may be incorrect.">
            <a:extLst>
              <a:ext uri="{FF2B5EF4-FFF2-40B4-BE49-F238E27FC236}">
                <a16:creationId xmlns:a16="http://schemas.microsoft.com/office/drawing/2014/main" id="{BD349A90-08FB-AFC0-8649-56404DF7B8C2}"/>
              </a:ext>
            </a:extLst>
          </p:cNvPr>
          <p:cNvPicPr>
            <a:picLocks noChangeAspect="1"/>
          </p:cNvPicPr>
          <p:nvPr userDrawn="1"/>
        </p:nvPicPr>
        <p:blipFill>
          <a:blip r:embed="rId2">
            <a:extLst>
              <a:ext uri="{28A0092B-C50C-407E-A947-70E740481C1C}">
                <a14:useLocalDpi xmlns:a14="http://schemas.microsoft.com/office/drawing/2010/main" val="0"/>
              </a:ext>
            </a:extLst>
          </a:blip>
          <a:srcRect b="36109"/>
          <a:stretch>
            <a:fillRect/>
          </a:stretch>
        </p:blipFill>
        <p:spPr>
          <a:xfrm rot="10800000" flipH="1">
            <a:off x="-9982" y="2555751"/>
            <a:ext cx="12192000" cy="4343908"/>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390852" y="3481713"/>
            <a:ext cx="5496426" cy="2092272"/>
          </a:xfrm>
        </p:spPr>
        <p:txBody>
          <a:bodyPr anchor="t">
            <a:normAutofit/>
          </a:bodyPr>
          <a:lstStyle>
            <a:lvl1pPr>
              <a:defRPr sz="7600">
                <a:solidFill>
                  <a:schemeClr val="tx1"/>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743EA2DD-B019-E3AA-ACB7-13CC3353E8D4}"/>
              </a:ext>
            </a:extLst>
          </p:cNvPr>
          <p:cNvSpPr>
            <a:spLocks noGrp="1"/>
          </p:cNvSpPr>
          <p:nvPr>
            <p:ph type="pic" sz="quarter" idx="14" hasCustomPrompt="1"/>
          </p:nvPr>
        </p:nvSpPr>
        <p:spPr>
          <a:xfrm>
            <a:off x="0" y="0"/>
            <a:ext cx="12192000" cy="2555751"/>
          </a:xfrm>
          <a:blipFill>
            <a:blip r:embed="rId3">
              <a:alphaModFix amt="65000"/>
            </a:blip>
            <a:stretch>
              <a:fillRect/>
            </a:stretch>
          </a:blipFill>
        </p:spPr>
        <p:txBody>
          <a:bodyPr/>
          <a:lstStyle>
            <a:lvl1pPr>
              <a:defRPr>
                <a:solidFill>
                  <a:schemeClr val="tx1"/>
                </a:solidFill>
              </a:defRPr>
            </a:lvl1pPr>
          </a:lstStyle>
          <a:p>
            <a:r>
              <a:rPr lang="en-US"/>
              <a:t>   </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33660" y="2734068"/>
            <a:ext cx="2727331"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7785567" y="2734068"/>
            <a:ext cx="1586711" cy="338328"/>
          </a:xfrm>
        </p:spPr>
        <p:txBody>
          <a:bodyPr/>
          <a:lstStyle>
            <a:lvl1pPr>
              <a:defRPr>
                <a:solidFill>
                  <a:schemeClr val="tx1"/>
                </a:solidFill>
              </a:defRPr>
            </a:lvl1pPr>
          </a:lstStyle>
          <a:p>
            <a:fld id="{348FC9B1-6F61-4A8F-9F5E-715654075A93}" type="datetime1">
              <a:rPr lang="en-US" smtClean="0"/>
              <a:pPr/>
              <a:t>3/23/2026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316614" y="2734068"/>
            <a:ext cx="526695"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785567" y="3481713"/>
            <a:ext cx="3916103" cy="2765887"/>
          </a:xfrm>
        </p:spPr>
        <p:txBody>
          <a:bodyPr vert="horz" lIns="91440" tIns="45720" rIns="91440" bIns="45720" rtlCol="0">
            <a:normAutofit/>
          </a:bodyPr>
          <a:lstStyle>
            <a:lvl1pPr marL="342900" indent="-342900">
              <a:lnSpc>
                <a:spcPct val="130000"/>
              </a:lnSpc>
              <a:buFont typeface="+mj-lt"/>
              <a:buAutoNum type="arabicPeriod"/>
              <a:defRPr lang="en-US" sz="1400" dirty="0">
                <a:solidFill>
                  <a:schemeClr val="tx1"/>
                </a:solidFill>
              </a:defRPr>
            </a:lvl1pPr>
            <a:lvl2pPr marL="571500" indent="-342900">
              <a:lnSpc>
                <a:spcPct val="130000"/>
              </a:lnSpc>
              <a:buFont typeface="+mj-lt"/>
              <a:buAutoNum type="arabicPeriod"/>
              <a:defRPr lang="en-US" sz="1400" dirty="0">
                <a:solidFill>
                  <a:schemeClr val="tx1"/>
                </a:solidFill>
              </a:defRPr>
            </a:lvl2pPr>
            <a:lvl3pPr marL="800100" indent="-342900">
              <a:lnSpc>
                <a:spcPct val="130000"/>
              </a:lnSpc>
              <a:buFont typeface="+mj-lt"/>
              <a:buAutoNum type="arabicPeriod"/>
              <a:defRPr lang="en-US" sz="1400" dirty="0">
                <a:solidFill>
                  <a:schemeClr val="tx1"/>
                </a:solidFill>
              </a:defRPr>
            </a:lvl3pPr>
            <a:lvl4pPr>
              <a:lnSpc>
                <a:spcPct val="130000"/>
              </a:lnSpc>
              <a:buFont typeface="+mj-lt"/>
              <a:buAutoNum type="arabicPeriod"/>
              <a:defRPr lang="en-US" sz="1400" dirty="0">
                <a:solidFill>
                  <a:schemeClr val="tx1"/>
                </a:solidFill>
              </a:defRPr>
            </a:lvl4pPr>
            <a:lvl5pPr>
              <a:lnSpc>
                <a:spcPct val="130000"/>
              </a:lnSpc>
              <a:buFont typeface="+mj-lt"/>
              <a:buAutoNum type="arabicPeriod"/>
              <a:defRPr lang="en-US" sz="1400" dirty="0">
                <a:solidFill>
                  <a:schemeClr val="tx1"/>
                </a:solidFill>
              </a:defRPr>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p>
        </p:txBody>
      </p:sp>
    </p:spTree>
    <p:extLst>
      <p:ext uri="{BB962C8B-B14F-4D97-AF65-F5344CB8AC3E}">
        <p14:creationId xmlns:p14="http://schemas.microsoft.com/office/powerpoint/2010/main" val="687031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3" name="Picture 2" descr="A close up of a colorful object&#10;&#10;AI-generated content may be incorrect.">
            <a:extLst>
              <a:ext uri="{FF2B5EF4-FFF2-40B4-BE49-F238E27FC236}">
                <a16:creationId xmlns:a16="http://schemas.microsoft.com/office/drawing/2014/main" id="{BA44554C-C893-3987-6CAA-1AE3D3275AC2}"/>
              </a:ext>
            </a:extLst>
          </p:cNvPr>
          <p:cNvPicPr>
            <a:picLocks noChangeAspect="1"/>
          </p:cNvPicPr>
          <p:nvPr userDrawn="1"/>
        </p:nvPicPr>
        <p:blipFill>
          <a:blip r:embed="rId2">
            <a:extLst>
              <a:ext uri="{28A0092B-C50C-407E-A947-70E740481C1C}">
                <a14:useLocalDpi xmlns:a14="http://schemas.microsoft.com/office/drawing/2010/main" val="0"/>
              </a:ext>
            </a:extLst>
          </a:blip>
          <a:srcRect l="34188" r="1" b="13701"/>
          <a:stretch>
            <a:fillRect/>
          </a:stretch>
        </p:blipFill>
        <p:spPr>
          <a:xfrm rot="5400000" flipV="1">
            <a:off x="2667000" y="-2667000"/>
            <a:ext cx="6858000" cy="12192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762539"/>
            <a:ext cx="3987207" cy="2073091"/>
          </a:xfrm>
        </p:spPr>
        <p:txBody>
          <a:bodyPr anchor="t">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51993" y="214858"/>
            <a:ext cx="1522740" cy="338328"/>
          </a:xfrm>
        </p:spPr>
        <p:txBody>
          <a:bodyPr/>
          <a:lstStyle>
            <a:lvl1pPr>
              <a:defRPr>
                <a:solidFill>
                  <a:schemeClr val="tx1"/>
                </a:solidFill>
              </a:defRPr>
            </a:lvl1pPr>
          </a:lstStyle>
          <a:p>
            <a:fld id="{2C034B68-E20D-4A56-8B99-0EF3081FA97A}" type="datetime1">
              <a:rPr lang="en-US" smtClean="0"/>
              <a:pPr/>
              <a:t>3/23/2026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4851993" y="1762539"/>
            <a:ext cx="3482340" cy="2073091"/>
          </a:xfrm>
        </p:spPr>
        <p:txBody>
          <a:bodyPr vert="horz" lIns="91440" tIns="45720" rIns="91440" bIns="45720" rtlCol="0">
            <a:normAutofit/>
          </a:bodyPr>
          <a:lstStyle>
            <a:lvl1pPr marL="0" indent="0">
              <a:buNone/>
              <a:defRPr lang="en-US" dirty="0">
                <a:solidFill>
                  <a:schemeClr val="tx1"/>
                </a:solidFill>
              </a:defRPr>
            </a:lvl1pPr>
            <a:lvl2pPr marL="228600" indent="0">
              <a:buNone/>
              <a:defRPr lang="en-US" dirty="0">
                <a:solidFill>
                  <a:schemeClr val="tx1"/>
                </a:solidFill>
              </a:defRPr>
            </a:lvl2pPr>
            <a:lvl3pPr marL="457200" indent="0">
              <a:buNone/>
              <a:defRPr lang="en-US" dirty="0">
                <a:solidFill>
                  <a:schemeClr val="tx1"/>
                </a:solidFill>
              </a:defRPr>
            </a:lvl3pPr>
            <a:lvl4pPr marL="685800" indent="0">
              <a:buNone/>
              <a:defRPr lang="en-US" dirty="0">
                <a:solidFill>
                  <a:schemeClr val="tx1"/>
                </a:solidFill>
              </a:defRPr>
            </a:lvl4pPr>
            <a:lvl5pPr marL="914400" indent="0">
              <a:buNone/>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15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217452" y="214858"/>
            <a:ext cx="1485900" cy="338328"/>
          </a:xfrm>
        </p:spPr>
        <p:txBody>
          <a:bodyPr/>
          <a:lstStyle>
            <a:lvl1pPr>
              <a:defRPr>
                <a:solidFill>
                  <a:schemeClr val="tx1"/>
                </a:solidFill>
              </a:defRPr>
            </a:lvl1pPr>
          </a:lstStyle>
          <a:p>
            <a:fld id="{44BE14B8-5058-4271-B378-2217DE83796E}" type="datetime1">
              <a:rPr lang="en-US" smtClean="0"/>
              <a:pPr/>
              <a:t>3/23/2026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7129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pic>
        <p:nvPicPr>
          <p:cNvPr id="7" name="Picture 6" descr="A close up of a colorful object&#10;&#10;AI-generated content may be incorrect.">
            <a:extLst>
              <a:ext uri="{FF2B5EF4-FFF2-40B4-BE49-F238E27FC236}">
                <a16:creationId xmlns:a16="http://schemas.microsoft.com/office/drawing/2014/main" id="{B193FB30-082C-50CD-EEC9-7D410FFB62CF}"/>
              </a:ext>
            </a:extLst>
          </p:cNvPr>
          <p:cNvPicPr>
            <a:picLocks noChangeAspect="1"/>
          </p:cNvPicPr>
          <p:nvPr userDrawn="1"/>
        </p:nvPicPr>
        <p:blipFill>
          <a:blip r:embed="rId2">
            <a:extLst>
              <a:ext uri="{28A0092B-C50C-407E-A947-70E740481C1C}">
                <a14:useLocalDpi xmlns:a14="http://schemas.microsoft.com/office/drawing/2010/main" val="0"/>
              </a:ext>
            </a:extLst>
          </a:blip>
          <a:srcRect l="-38257" t="5088" r="86" b="21926"/>
          <a:stretch>
            <a:fillRect/>
          </a:stretch>
        </p:blipFill>
        <p:spPr>
          <a:xfrm flipH="1">
            <a:off x="0" y="0"/>
            <a:ext cx="12192000" cy="6855178"/>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404380" y="1276990"/>
            <a:ext cx="5385079" cy="985658"/>
          </a:xfrm>
        </p:spPr>
        <p:txBody>
          <a:bodyPr anchor="b"/>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412904" y="214858"/>
            <a:ext cx="2514600" cy="338328"/>
          </a:xfrm>
        </p:spPr>
        <p:txBody>
          <a:bodyPr/>
          <a:lstStyle>
            <a:lvl1pPr>
              <a:defRPr>
                <a:solidFill>
                  <a:schemeClr val="tx1"/>
                </a:solidFill>
              </a:defRPr>
            </a:lvl1pPr>
          </a:lstStyle>
          <a:p>
            <a:fld id="{44BE14B8-5058-4271-B378-2217DE83796E}" type="datetime1">
              <a:rPr lang="en-US" smtClean="0"/>
              <a:pPr/>
              <a:t>3/23/2026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82980"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412904" y="2471736"/>
            <a:ext cx="5385079" cy="34931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8896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pic>
        <p:nvPicPr>
          <p:cNvPr id="23" name="Picture 22" descr="A purple and black background&#10;&#10;AI-generated content may be incorrect.">
            <a:extLst>
              <a:ext uri="{FF2B5EF4-FFF2-40B4-BE49-F238E27FC236}">
                <a16:creationId xmlns:a16="http://schemas.microsoft.com/office/drawing/2014/main" id="{518E8C82-2B1B-76C7-A67D-099AEEEAD0DA}"/>
              </a:ext>
            </a:extLst>
          </p:cNvPr>
          <p:cNvPicPr>
            <a:picLocks noChangeAspect="1"/>
          </p:cNvPicPr>
          <p:nvPr userDrawn="1"/>
        </p:nvPicPr>
        <p:blipFill>
          <a:blip r:embed="rId2">
            <a:extLst>
              <a:ext uri="{28A0092B-C50C-407E-A947-70E740481C1C}">
                <a14:useLocalDpi xmlns:a14="http://schemas.microsoft.com/office/drawing/2010/main" val="0"/>
              </a:ext>
            </a:extLst>
          </a:blip>
          <a:srcRect l="11509"/>
          <a:stretch>
            <a:fillRect/>
          </a:stretch>
        </p:blipFill>
        <p:spPr>
          <a:xfrm>
            <a:off x="6324601" y="1"/>
            <a:ext cx="5881254" cy="6858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18851" y="1276990"/>
            <a:ext cx="5378267" cy="985658"/>
          </a:xfrm>
        </p:spPr>
        <p:txBody>
          <a:bodyPr anchor="b"/>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8801100" y="214858"/>
            <a:ext cx="1941840" cy="338328"/>
          </a:xfrm>
        </p:spPr>
        <p:txBody>
          <a:bodyPr/>
          <a:lstStyle>
            <a:lvl1pPr>
              <a:defRPr>
                <a:solidFill>
                  <a:schemeClr val="tx1"/>
                </a:solidFill>
              </a:defRPr>
            </a:lvl1pPr>
          </a:lstStyle>
          <a:p>
            <a:fld id="{44BE14B8-5058-4271-B378-2217DE83796E}" type="datetime1">
              <a:rPr lang="en-US" smtClean="0"/>
              <a:pPr/>
              <a:t>3/23/2026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0295"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27477" y="2471736"/>
            <a:ext cx="5378268" cy="36627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351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pic>
        <p:nvPicPr>
          <p:cNvPr id="3" name="Picture 2" descr="A red and purple light&#10;&#10;AI-generated content may be incorrect.">
            <a:extLst>
              <a:ext uri="{FF2B5EF4-FFF2-40B4-BE49-F238E27FC236}">
                <a16:creationId xmlns:a16="http://schemas.microsoft.com/office/drawing/2014/main" id="{A9C84165-A857-83C5-C6BE-C4EB68C90637}"/>
              </a:ext>
            </a:extLst>
          </p:cNvPr>
          <p:cNvPicPr>
            <a:picLocks noChangeAspect="1"/>
          </p:cNvPicPr>
          <p:nvPr userDrawn="1"/>
        </p:nvPicPr>
        <p:blipFill>
          <a:blip r:embed="rId2">
            <a:extLst>
              <a:ext uri="{28A0092B-C50C-407E-A947-70E740481C1C}">
                <a14:useLocalDpi xmlns:a14="http://schemas.microsoft.com/office/drawing/2010/main" val="0"/>
              </a:ext>
            </a:extLst>
          </a:blip>
          <a:srcRect t="29759"/>
          <a:stretch>
            <a:fillRect/>
          </a:stretch>
        </p:blipFill>
        <p:spPr>
          <a:xfrm flipH="1">
            <a:off x="0" y="2040834"/>
            <a:ext cx="12192000" cy="4817165"/>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447800" y="1946412"/>
            <a:ext cx="2971800" cy="3192118"/>
          </a:xfrm>
        </p:spPr>
        <p:txBody>
          <a:bodyPr anchor="t">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38700" y="214858"/>
            <a:ext cx="2452852" cy="338328"/>
          </a:xfrm>
        </p:spPr>
        <p:txBody>
          <a:bodyPr/>
          <a:lstStyle>
            <a:lvl1pPr>
              <a:defRPr>
                <a:solidFill>
                  <a:schemeClr val="tx1"/>
                </a:solidFill>
              </a:defRPr>
            </a:lvl1pPr>
          </a:lstStyle>
          <a:p>
            <a:fld id="{28C06331-6E41-42DD-926E-C670E485C891}" type="datetime1">
              <a:rPr lang="en-US" smtClean="0"/>
              <a:pPr/>
              <a:t>3/23/2026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82980" y="214858"/>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838700" y="1946413"/>
            <a:ext cx="5189220" cy="3192118"/>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664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6">
    <p:bg>
      <p:bgPr>
        <a:solidFill>
          <a:srgbClr val="09090C"/>
        </a:solidFill>
        <a:effectLst/>
      </p:bgPr>
    </p:bg>
    <p:spTree>
      <p:nvGrpSpPr>
        <p:cNvPr id="1" name=""/>
        <p:cNvGrpSpPr/>
        <p:nvPr/>
      </p:nvGrpSpPr>
      <p:grpSpPr>
        <a:xfrm>
          <a:off x="0" y="0"/>
          <a:ext cx="0" cy="0"/>
          <a:chOff x="0" y="0"/>
          <a:chExt cx="0" cy="0"/>
        </a:xfrm>
      </p:grpSpPr>
      <p:pic>
        <p:nvPicPr>
          <p:cNvPr id="9" name="Picture 8" descr="A black background with a purple and orange light&#10;&#10;AI-generated content may be incorrect.">
            <a:extLst>
              <a:ext uri="{FF2B5EF4-FFF2-40B4-BE49-F238E27FC236}">
                <a16:creationId xmlns:a16="http://schemas.microsoft.com/office/drawing/2014/main" id="{E41EB56E-DF88-E5AB-35AF-891395DC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406900"/>
            <a:ext cx="9144000" cy="24511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899" y="1886712"/>
            <a:ext cx="3507989" cy="3233928"/>
          </a:xfrm>
        </p:spPr>
        <p:txBody>
          <a:bodyPr anchor="t">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19100" y="208394"/>
            <a:ext cx="253211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5867400" y="208394"/>
            <a:ext cx="2017548" cy="338328"/>
          </a:xfrm>
        </p:spPr>
        <p:txBody>
          <a:bodyPr/>
          <a:lstStyle>
            <a:lvl1pPr>
              <a:defRPr>
                <a:solidFill>
                  <a:schemeClr val="tx1"/>
                </a:solidFill>
              </a:defRPr>
            </a:lvl1pPr>
          </a:lstStyle>
          <a:p>
            <a:fld id="{06CB2F34-49A1-4C07-91D5-90BE967306D3}" type="datetime1">
              <a:rPr lang="en-US" smtClean="0"/>
              <a:pPr/>
              <a:t>3/23/2026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6588" y="208394"/>
            <a:ext cx="553156"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867401" y="1886712"/>
            <a:ext cx="4495800" cy="3233928"/>
          </a:xfrm>
        </p:spPr>
        <p:txBody>
          <a:bodyPr vert="horz" lIns="91440" tIns="45720" rIns="91440" bIns="45720" rtlCol="0">
            <a:normAutofit/>
          </a:bodyPr>
          <a:lstStyle>
            <a:lvl1pPr>
              <a:defRPr lang="en-US">
                <a:solidFill>
                  <a:schemeClr val="tx1"/>
                </a:solidFill>
              </a:defRPr>
            </a:lvl1pPr>
            <a:lvl2pPr>
              <a:defRPr lang="en-US">
                <a:solidFill>
                  <a:schemeClr val="tx1"/>
                </a:solidFill>
              </a:defRPr>
            </a:lvl2pPr>
            <a:lvl3pPr>
              <a:defRPr lang="en-US">
                <a:solidFill>
                  <a:schemeClr val="tx1"/>
                </a:solidFill>
              </a:defRPr>
            </a:lvl3pPr>
            <a:lvl4pPr>
              <a:defRPr lang="en-US">
                <a:solidFill>
                  <a:schemeClr val="tx1"/>
                </a:solidFill>
              </a:defRPr>
            </a:lvl4pPr>
            <a:lvl5pPr>
              <a:defRPr lang="en-US">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6600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898" y="1828800"/>
            <a:ext cx="8496302" cy="1010093"/>
          </a:xfrm>
        </p:spPr>
        <p:txBody>
          <a:bodyPr anchor="b">
            <a:normAutofit/>
          </a:bodyPr>
          <a:lstStyle>
            <a:lvl1pPr>
              <a:defRPr sz="3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30B0CD9-4253-4E22-9BCD-0DF67297DF8E}" type="datetime1">
              <a:rPr lang="en-US" smtClean="0"/>
              <a:pPr/>
              <a:t>3/23/2026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1866900" y="3168292"/>
            <a:ext cx="8496300" cy="2625406"/>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7998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126457"/>
            <a:ext cx="3667167" cy="288928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857677" y="214858"/>
            <a:ext cx="1522740" cy="338328"/>
          </a:xfrm>
        </p:spPr>
        <p:txBody>
          <a:bodyPr/>
          <a:lstStyle/>
          <a:p>
            <a:fld id="{81C379B3-3585-4FAF-BD63-57B9BB47E12C}" type="datetime1">
              <a:rPr lang="en-US" smtClean="0"/>
              <a:t>3/23/2026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1258"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57677" y="1126457"/>
            <a:ext cx="5848423" cy="5121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2496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1126457"/>
            <a:ext cx="2920407" cy="288928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4055522" y="214858"/>
            <a:ext cx="1811877" cy="338328"/>
          </a:xfrm>
        </p:spPr>
        <p:txBody>
          <a:bodyPr/>
          <a:lstStyle/>
          <a:p>
            <a:fld id="{81C379B3-3585-4FAF-BD63-57B9BB47E12C}" type="datetime1">
              <a:rPr lang="en-US" smtClean="0"/>
              <a:t>3/23/2026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291258"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055523" y="1126457"/>
            <a:ext cx="7503203" cy="5121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625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8436" y="1115568"/>
            <a:ext cx="2505264" cy="16241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84048"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74064" y="215823"/>
            <a:ext cx="1485900" cy="338328"/>
          </a:xfrm>
        </p:spPr>
        <p:txBody>
          <a:bodyPr/>
          <a:lstStyle>
            <a:lvl1pPr>
              <a:defRPr>
                <a:solidFill>
                  <a:schemeClr val="tx1"/>
                </a:solidFill>
                <a:effectLst/>
              </a:defRPr>
            </a:lvl1pPr>
          </a:lstStyle>
          <a:p>
            <a:fld id="{14EE7FE5-A250-423F-B9E1-3EE5D07A8055}"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8242" y="215823"/>
            <a:ext cx="549272"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8436" y="3028523"/>
            <a:ext cx="2505264" cy="3410378"/>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DB2531DA-E07E-34C2-010B-27DB8B004926}"/>
              </a:ext>
            </a:extLst>
          </p:cNvPr>
          <p:cNvSpPr>
            <a:spLocks noGrp="1"/>
          </p:cNvSpPr>
          <p:nvPr>
            <p:ph type="pic" sz="quarter" idx="15" hasCustomPrompt="1"/>
          </p:nvPr>
        </p:nvSpPr>
        <p:spPr>
          <a:xfrm>
            <a:off x="3374064" y="1181100"/>
            <a:ext cx="8817936" cy="5676900"/>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574308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15467" y="1115568"/>
            <a:ext cx="2505264" cy="16241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84048"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15467" y="215823"/>
            <a:ext cx="1899259" cy="338328"/>
          </a:xfrm>
        </p:spPr>
        <p:txBody>
          <a:bodyPr/>
          <a:lstStyle>
            <a:lvl1pPr>
              <a:defRPr>
                <a:solidFill>
                  <a:schemeClr val="tx1"/>
                </a:solidFill>
                <a:effectLst/>
              </a:defRPr>
            </a:lvl1pPr>
          </a:lstStyle>
          <a:p>
            <a:fld id="{14EE7FE5-A250-423F-B9E1-3EE5D07A8055}"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6650" y="215823"/>
            <a:ext cx="538545" cy="338328"/>
          </a:xfrm>
        </p:spPr>
        <p:txBody>
          <a:bodyPr/>
          <a:lstStyle/>
          <a:p>
            <a:fld id="{8E274F5D-21DC-40EF-8DBA-AB9BB119E939}" type="slidenum">
              <a:rPr lang="en-US" smtClean="0"/>
              <a:t>‹#›</a:t>
            </a:fld>
            <a:endParaRPr lang="en-US"/>
          </a:p>
        </p:txBody>
      </p:sp>
      <p:sp>
        <p:nvSpPr>
          <p:cNvPr id="9" name="Picture Placeholder 8">
            <a:extLst>
              <a:ext uri="{FF2B5EF4-FFF2-40B4-BE49-F238E27FC236}">
                <a16:creationId xmlns:a16="http://schemas.microsoft.com/office/drawing/2014/main" id="{DB2531DA-E07E-34C2-010B-27DB8B004926}"/>
              </a:ext>
            </a:extLst>
          </p:cNvPr>
          <p:cNvSpPr>
            <a:spLocks noGrp="1"/>
          </p:cNvSpPr>
          <p:nvPr>
            <p:ph type="pic" sz="quarter" idx="15" hasCustomPrompt="1"/>
          </p:nvPr>
        </p:nvSpPr>
        <p:spPr>
          <a:xfrm>
            <a:off x="-1" y="1181100"/>
            <a:ext cx="8356833"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15467" y="3646713"/>
            <a:ext cx="2505264" cy="2728687"/>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89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4000500" cy="1352516"/>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19456"/>
            <a:ext cx="272793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47899" y="219456"/>
            <a:ext cx="1747774" cy="338328"/>
          </a:xfrm>
        </p:spPr>
        <p:txBody>
          <a:bodyPr/>
          <a:lstStyle/>
          <a:p>
            <a:fld id="{48B2456C-66BE-435E-8059-3A9CD55F29F9}"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3948" y="216280"/>
            <a:ext cx="551113"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7899" y="1104900"/>
            <a:ext cx="6925002" cy="1352516"/>
          </a:xfrm>
        </p:spPr>
        <p:txBody>
          <a:bodyPr>
            <a:normAutofit/>
          </a:bodyPr>
          <a:lstStyle>
            <a:lvl1pPr marL="285750" indent="-285750">
              <a:buFont typeface="Arial" panose="020B0604020202020204" pitchFamily="34" charset="0"/>
              <a:buNone/>
              <a:defRPr sz="1400"/>
            </a:lvl1pPr>
            <a:lvl2pPr marL="514350" indent="-285750">
              <a:buFont typeface="Arial" panose="020B0604020202020204" pitchFamily="34" charset="0"/>
              <a:buNone/>
              <a:defRPr sz="1400"/>
            </a:lvl2pPr>
            <a:lvl3pPr marL="742950" indent="-285750">
              <a:buFont typeface="Arial" panose="020B0604020202020204" pitchFamily="34" charset="0"/>
              <a:buNone/>
              <a:defRPr sz="1400"/>
            </a:lvl3pPr>
            <a:lvl4pPr marL="857250" indent="-171450">
              <a:buFont typeface="Arial" panose="020B0604020202020204" pitchFamily="34" charset="0"/>
              <a:buNone/>
              <a:defRPr sz="1400"/>
            </a:lvl4pPr>
            <a:lvl5pPr marL="1085850" indent="-17145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C346877B-7C99-D26C-DFEC-72A4289A8FAC}"/>
              </a:ext>
            </a:extLst>
          </p:cNvPr>
          <p:cNvSpPr>
            <a:spLocks noGrp="1"/>
          </p:cNvSpPr>
          <p:nvPr>
            <p:ph type="pic" sz="quarter" idx="15" hasCustomPrompt="1"/>
          </p:nvPr>
        </p:nvSpPr>
        <p:spPr>
          <a:xfrm>
            <a:off x="0" y="2938509"/>
            <a:ext cx="12192000" cy="3919491"/>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168535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7" name="Picture 6" descr="A black circle in a purple and orange color&#10;&#10;AI-generated content may be incorrect.">
            <a:extLst>
              <a:ext uri="{FF2B5EF4-FFF2-40B4-BE49-F238E27FC236}">
                <a16:creationId xmlns:a16="http://schemas.microsoft.com/office/drawing/2014/main" id="{6AC85073-6D22-76C5-C752-C565E9FBCC84}"/>
              </a:ext>
            </a:extLst>
          </p:cNvPr>
          <p:cNvPicPr>
            <a:picLocks noChangeAspect="1"/>
          </p:cNvPicPr>
          <p:nvPr userDrawn="1"/>
        </p:nvPicPr>
        <p:blipFill>
          <a:blip r:embed="rId2">
            <a:extLst>
              <a:ext uri="{28A0092B-C50C-407E-A947-70E740481C1C}">
                <a14:useLocalDpi xmlns:a14="http://schemas.microsoft.com/office/drawing/2010/main" val="0"/>
              </a:ext>
            </a:extLst>
          </a:blip>
          <a:srcRect l="1146" t="10520" r="14652" b="11508"/>
          <a:stretch>
            <a:fillRect/>
          </a:stretch>
        </p:blipFill>
        <p:spPr>
          <a:xfrm flipH="1">
            <a:off x="-2" y="11899"/>
            <a:ext cx="12192001" cy="6865715"/>
          </a:xfrm>
          <a:prstGeom prst="rect">
            <a:avLst/>
          </a:prstGeom>
        </p:spPr>
      </p:pic>
      <p:sp>
        <p:nvSpPr>
          <p:cNvPr id="9" name="Title 8">
            <a:extLst>
              <a:ext uri="{FF2B5EF4-FFF2-40B4-BE49-F238E27FC236}">
                <a16:creationId xmlns:a16="http://schemas.microsoft.com/office/drawing/2014/main" id="{BF6CFC71-0CC0-F6AB-06FD-5F2DE2587092}"/>
              </a:ext>
            </a:extLst>
          </p:cNvPr>
          <p:cNvSpPr>
            <a:spLocks noGrp="1"/>
          </p:cNvSpPr>
          <p:nvPr>
            <p:ph type="title"/>
          </p:nvPr>
        </p:nvSpPr>
        <p:spPr>
          <a:xfrm>
            <a:off x="420792" y="459253"/>
            <a:ext cx="5658468" cy="2691359"/>
          </a:xfrm>
        </p:spPr>
        <p:txBody>
          <a:bodyPr/>
          <a:lstStyle>
            <a:lvl1pPr>
              <a:defRPr sz="4600"/>
            </a:lvl1pPr>
          </a:lstStyle>
          <a:p>
            <a:r>
              <a:rPr lang="en-US"/>
              <a:t>Click to edit Master title style</a:t>
            </a:r>
          </a:p>
        </p:txBody>
      </p:sp>
      <p:sp>
        <p:nvSpPr>
          <p:cNvPr id="11" name="Subtitle 2">
            <a:extLst>
              <a:ext uri="{FF2B5EF4-FFF2-40B4-BE49-F238E27FC236}">
                <a16:creationId xmlns:a16="http://schemas.microsoft.com/office/drawing/2014/main" id="{41932924-E87B-08A2-5EE3-BBA69699E24F}"/>
              </a:ext>
            </a:extLst>
          </p:cNvPr>
          <p:cNvSpPr>
            <a:spLocks noGrp="1"/>
          </p:cNvSpPr>
          <p:nvPr>
            <p:ph type="subTitle" idx="1"/>
          </p:nvPr>
        </p:nvSpPr>
        <p:spPr>
          <a:xfrm>
            <a:off x="7362264" y="516600"/>
            <a:ext cx="2593814" cy="1627886"/>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2265" y="219456"/>
            <a:ext cx="2504049"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363200" y="219456"/>
            <a:ext cx="1146383" cy="338328"/>
          </a:xfrm>
        </p:spPr>
        <p:txBody>
          <a:bodyPr/>
          <a:lstStyle>
            <a:lvl1pPr>
              <a:defRPr>
                <a:solidFill>
                  <a:schemeClr val="tx1"/>
                </a:solidFill>
              </a:defRPr>
            </a:lvl1pPr>
          </a:lstStyle>
          <a:p>
            <a:fld id="{679FB602-DB7A-4B0E-854D-FB51F38BB0AA}" type="datetime1">
              <a:rPr lang="en-US" smtClean="0"/>
              <a:pPr/>
              <a:t>3/23/2026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291657"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1847871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2514600" cy="2918919"/>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514600" cy="338328"/>
          </a:xfrm>
        </p:spPr>
        <p:txBody>
          <a:bodyPr/>
          <a:lstStyle>
            <a:lvl1pPr>
              <a:defRPr>
                <a:solidFill>
                  <a:schemeClr val="tx1"/>
                </a:solidFill>
                <a:effectLst/>
              </a:defRPr>
            </a:lvl1pPr>
          </a:lstStyle>
          <a:p>
            <a:r>
              <a:rPr lang="en-US"/>
              <a:t>Sample Footer Text</a:t>
            </a:r>
          </a:p>
        </p:txBody>
      </p:sp>
      <p:sp>
        <p:nvSpPr>
          <p:cNvPr id="9" name="Picture Placeholder 8">
            <a:extLst>
              <a:ext uri="{FF2B5EF4-FFF2-40B4-BE49-F238E27FC236}">
                <a16:creationId xmlns:a16="http://schemas.microsoft.com/office/drawing/2014/main" id="{1EB6A322-B3CC-9AE7-DB63-8B433811BD63}"/>
              </a:ext>
            </a:extLst>
          </p:cNvPr>
          <p:cNvSpPr>
            <a:spLocks noGrp="1"/>
          </p:cNvSpPr>
          <p:nvPr>
            <p:ph type="pic" sz="quarter" idx="15" hasCustomPrompt="1"/>
          </p:nvPr>
        </p:nvSpPr>
        <p:spPr>
          <a:xfrm>
            <a:off x="3423747" y="0"/>
            <a:ext cx="8768253" cy="3985719"/>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52800" y="4077628"/>
            <a:ext cx="1920240" cy="338328"/>
          </a:xfrm>
        </p:spPr>
        <p:txBody>
          <a:bodyPr/>
          <a:lstStyle/>
          <a:p>
            <a:fld id="{17409D93-5111-4952-AC4F-FA1AE909A4B8}"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1657" y="4077628"/>
            <a:ext cx="555948"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352800" y="4423576"/>
            <a:ext cx="8420100" cy="182482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799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77906" y="1115568"/>
            <a:ext cx="3608254" cy="138958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647915"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77905" y="219456"/>
            <a:ext cx="1586711" cy="338328"/>
          </a:xfrm>
        </p:spPr>
        <p:txBody>
          <a:bodyPr/>
          <a:lstStyle>
            <a:lvl1pPr>
              <a:defRPr>
                <a:solidFill>
                  <a:schemeClr val="tx1"/>
                </a:solidFill>
                <a:effectLst/>
              </a:defRPr>
            </a:lvl1pPr>
          </a:lstStyle>
          <a:p>
            <a:fld id="{990D2F5B-FA0B-4BE5-A43F-B1BC737359C6}"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A63D2D48-CE58-FD80-93F7-B87C97B90403}"/>
              </a:ext>
            </a:extLst>
          </p:cNvPr>
          <p:cNvSpPr>
            <a:spLocks noGrp="1"/>
          </p:cNvSpPr>
          <p:nvPr>
            <p:ph type="pic" sz="quarter" idx="15" hasCustomPrompt="1"/>
          </p:nvPr>
        </p:nvSpPr>
        <p:spPr>
          <a:xfrm>
            <a:off x="0" y="1181100"/>
            <a:ext cx="7336219"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777904" y="2705100"/>
            <a:ext cx="3608255" cy="37338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971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881339" y="1115568"/>
            <a:ext cx="5247577" cy="994131"/>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9456"/>
            <a:ext cx="29337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896579" y="209088"/>
            <a:ext cx="1844044" cy="338328"/>
          </a:xfrm>
        </p:spPr>
        <p:txBody>
          <a:bodyPr/>
          <a:lstStyle>
            <a:lvl1pPr>
              <a:defRPr>
                <a:solidFill>
                  <a:schemeClr val="tx1"/>
                </a:solidFill>
                <a:effectLst/>
              </a:defRPr>
            </a:lvl1pPr>
          </a:lstStyle>
          <a:p>
            <a:fld id="{A43E10B2-AFF3-4A4A-BC83-5BB137C878CB}"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34185" y="209088"/>
            <a:ext cx="555948" cy="338328"/>
          </a:xfrm>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F3BFBE8F-8803-50FD-04BC-3A247F9767CF}"/>
              </a:ext>
            </a:extLst>
          </p:cNvPr>
          <p:cNvSpPr>
            <a:spLocks noGrp="1"/>
          </p:cNvSpPr>
          <p:nvPr>
            <p:ph type="pic" sz="quarter" idx="15" hasCustomPrompt="1"/>
          </p:nvPr>
        </p:nvSpPr>
        <p:spPr>
          <a:xfrm>
            <a:off x="0" y="1181100"/>
            <a:ext cx="5247577" cy="567690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881339" y="2133600"/>
            <a:ext cx="5247577" cy="41148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253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099" y="1115568"/>
            <a:ext cx="4643555" cy="1600200"/>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478874"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867399" y="208604"/>
            <a:ext cx="2450799" cy="338328"/>
          </a:xfrm>
        </p:spPr>
        <p:txBody>
          <a:bodyPr/>
          <a:lstStyle>
            <a:lvl1pPr>
              <a:defRPr>
                <a:solidFill>
                  <a:schemeClr val="tx1"/>
                </a:solidFill>
                <a:effectLst/>
              </a:defRPr>
            </a:lvl1pPr>
          </a:lstStyle>
          <a:p>
            <a:fld id="{03D817FD-3A47-446D-9853-4CD5CA57130C}"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5964766" y="1181100"/>
            <a:ext cx="5352086" cy="2615648"/>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867398" y="4055164"/>
            <a:ext cx="5449453" cy="2193236"/>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7134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6057" y="1115568"/>
            <a:ext cx="3607670" cy="3170545"/>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29768" y="214858"/>
            <a:ext cx="259710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45909" y="214858"/>
            <a:ext cx="1586711" cy="338328"/>
          </a:xfrm>
        </p:spPr>
        <p:txBody>
          <a:bodyPr/>
          <a:lstStyle/>
          <a:p>
            <a:fld id="{C1935215-257D-4F50-AF56-70E3294947FA}"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7610" y="214858"/>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5909" y="1112672"/>
            <a:ext cx="6926991" cy="1967808"/>
          </a:xfrm>
        </p:spPr>
        <p:txBody>
          <a:bodyP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121707E4-5122-AA3B-7CFC-6AF9C0BAC463}"/>
              </a:ext>
            </a:extLst>
          </p:cNvPr>
          <p:cNvSpPr>
            <a:spLocks noGrp="1"/>
          </p:cNvSpPr>
          <p:nvPr>
            <p:ph type="pic" sz="quarter" idx="15" hasCustomPrompt="1"/>
          </p:nvPr>
        </p:nvSpPr>
        <p:spPr>
          <a:xfrm>
            <a:off x="4903079" y="3500203"/>
            <a:ext cx="7288921" cy="3357797"/>
          </a:xfrm>
          <a:custGeom>
            <a:avLst/>
            <a:gdLst>
              <a:gd name="connsiteX0" fmla="*/ 0 w 7391400"/>
              <a:gd name="connsiteY0" fmla="*/ 0 h 3018269"/>
              <a:gd name="connsiteX1" fmla="*/ 7391400 w 7391400"/>
              <a:gd name="connsiteY1" fmla="*/ 0 h 3018269"/>
              <a:gd name="connsiteX2" fmla="*/ 7391400 w 7391400"/>
              <a:gd name="connsiteY2" fmla="*/ 3018269 h 3018269"/>
              <a:gd name="connsiteX3" fmla="*/ 0 w 7391400"/>
              <a:gd name="connsiteY3" fmla="*/ 3018269 h 3018269"/>
            </a:gdLst>
            <a:ahLst/>
            <a:cxnLst>
              <a:cxn ang="0">
                <a:pos x="connsiteX0" y="connsiteY0"/>
              </a:cxn>
              <a:cxn ang="0">
                <a:pos x="connsiteX1" y="connsiteY1"/>
              </a:cxn>
              <a:cxn ang="0">
                <a:pos x="connsiteX2" y="connsiteY2"/>
              </a:cxn>
              <a:cxn ang="0">
                <a:pos x="connsiteX3" y="connsiteY3"/>
              </a:cxn>
            </a:cxnLst>
            <a:rect l="l" t="t" r="r" b="b"/>
            <a:pathLst>
              <a:path w="7391400" h="3018269">
                <a:moveTo>
                  <a:pt x="0" y="0"/>
                </a:moveTo>
                <a:lnTo>
                  <a:pt x="7391400" y="0"/>
                </a:lnTo>
                <a:lnTo>
                  <a:pt x="7391400" y="3018269"/>
                </a:lnTo>
                <a:lnTo>
                  <a:pt x="0" y="3018269"/>
                </a:lnTo>
                <a:close/>
              </a:path>
            </a:pathLst>
          </a:cu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1682498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3429001"/>
            <a:ext cx="2501307" cy="2551982"/>
          </a:xfrm>
        </p:spPr>
        <p:txBody>
          <a:bodyPr anchor="t">
            <a:normAutofit/>
          </a:bodyPr>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8402C8AD-A927-B946-5850-6500487D6883}"/>
              </a:ext>
            </a:extLst>
          </p:cNvPr>
          <p:cNvSpPr>
            <a:spLocks noGrp="1"/>
          </p:cNvSpPr>
          <p:nvPr>
            <p:ph type="pic" sz="quarter" idx="15" hasCustomPrompt="1"/>
          </p:nvPr>
        </p:nvSpPr>
        <p:spPr>
          <a:xfrm>
            <a:off x="0" y="1"/>
            <a:ext cx="12192000" cy="2705099"/>
          </a:xfrm>
          <a:blipFill>
            <a:blip r:embed="rId2">
              <a:alphaModFix amt="60000"/>
            </a:blip>
            <a:stretch>
              <a:fillRect/>
            </a:stretch>
          </a:blipFill>
        </p:spPr>
        <p:txBody>
          <a:bodyPr/>
          <a:lstStyle>
            <a:lvl1pPr>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865290"/>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52799" y="2865290"/>
            <a:ext cx="1967345" cy="338328"/>
          </a:xfrm>
        </p:spPr>
        <p:txBody>
          <a:bodyPr/>
          <a:lstStyle/>
          <a:p>
            <a:fld id="{2B0E3CDF-6E7C-4C67-B567-8606B07963A0}"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1657" y="2865290"/>
            <a:ext cx="555948"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352800" y="3429000"/>
            <a:ext cx="8210204" cy="3009900"/>
          </a:xfrm>
        </p:spPr>
        <p:txBody>
          <a:bodyP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860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1" y="1115568"/>
            <a:ext cx="2514599" cy="2463733"/>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5146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64832" y="208604"/>
            <a:ext cx="1473867" cy="338328"/>
          </a:xfrm>
        </p:spPr>
        <p:txBody>
          <a:bodyPr/>
          <a:lstStyle>
            <a:lvl1pPr>
              <a:defRPr>
                <a:solidFill>
                  <a:schemeClr val="tx1"/>
                </a:solidFill>
                <a:effectLst/>
              </a:defRPr>
            </a:lvl1pPr>
          </a:lstStyle>
          <a:p>
            <a:fld id="{D3E423F1-C154-447D-8038-21B94CB501EB}"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364833" y="1106780"/>
            <a:ext cx="8286147" cy="2463733"/>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3449057" y="4159154"/>
            <a:ext cx="8742943" cy="2698845"/>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870853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1" y="1115568"/>
            <a:ext cx="2514599" cy="2463733"/>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9100" y="205546"/>
            <a:ext cx="251460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364832" y="208604"/>
            <a:ext cx="1473867" cy="338328"/>
          </a:xfrm>
        </p:spPr>
        <p:txBody>
          <a:bodyPr/>
          <a:lstStyle>
            <a:lvl1pPr>
              <a:defRPr>
                <a:solidFill>
                  <a:schemeClr val="tx1"/>
                </a:solidFill>
                <a:effectLst/>
              </a:defRPr>
            </a:lvl1pPr>
          </a:lstStyle>
          <a:p>
            <a:fld id="{D3E423F1-C154-447D-8038-21B94CB501EB}"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364834" y="1106780"/>
            <a:ext cx="8408066" cy="2463733"/>
          </a:xfr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A4BFBD2-FAF6-BBCA-8426-AB0631D8CFC3}"/>
              </a:ext>
            </a:extLst>
          </p:cNvPr>
          <p:cNvSpPr>
            <a:spLocks noGrp="1"/>
          </p:cNvSpPr>
          <p:nvPr>
            <p:ph type="pic" sz="quarter" idx="15" hasCustomPrompt="1"/>
          </p:nvPr>
        </p:nvSpPr>
        <p:spPr>
          <a:xfrm>
            <a:off x="1" y="4159154"/>
            <a:ext cx="12192000" cy="2698845"/>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3310164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6230" y="1115568"/>
            <a:ext cx="3603256" cy="1409878"/>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838700" y="209088"/>
            <a:ext cx="2514600" cy="338328"/>
          </a:xfrm>
        </p:spPr>
        <p:txBody>
          <a:bodyPr/>
          <a:lstStyle/>
          <a:p>
            <a:fld id="{5060FE60-4389-4D8B-84BB-900FC000024C}"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86019" y="219456"/>
            <a:ext cx="564341"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46230" y="2705100"/>
            <a:ext cx="3603256" cy="36957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183D1CED-EDC4-B2B7-E11C-EF0ED41A9136}"/>
              </a:ext>
            </a:extLst>
          </p:cNvPr>
          <p:cNvSpPr>
            <a:spLocks noGrp="1"/>
          </p:cNvSpPr>
          <p:nvPr>
            <p:ph type="pic" sz="quarter" idx="15" hasCustomPrompt="1"/>
          </p:nvPr>
        </p:nvSpPr>
        <p:spPr>
          <a:xfrm>
            <a:off x="4935269" y="1175658"/>
            <a:ext cx="7256731" cy="5682342"/>
          </a:xfrm>
          <a:blipFill>
            <a:blip r:embed="rId2" cstate="email">
              <a:alphaModFix amt="65000"/>
              <a:extLst>
                <a:ext uri="{28A0092B-C50C-407E-A947-70E740481C1C}">
                  <a14:useLocalDpi xmlns:a14="http://schemas.microsoft.com/office/drawing/2010/main"/>
                </a:ext>
              </a:extLst>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852135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1602" y="1115568"/>
            <a:ext cx="6931698" cy="1002834"/>
          </a:xfrm>
        </p:spPr>
        <p:txBody>
          <a:bodyPr anchor="t">
            <a:normAutofit/>
          </a:bodyPr>
          <a:lstStyle>
            <a:lvl1pPr>
              <a:defRPr sz="3000"/>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4154" y="216914"/>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884825" y="216914"/>
            <a:ext cx="2338650" cy="338328"/>
          </a:xfrm>
        </p:spPr>
        <p:txBody>
          <a:bodyPr/>
          <a:lstStyle/>
          <a:p>
            <a:fld id="{CDFDD458-C945-484A-9891-FE9FDA97486D}"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2010" y="216914"/>
            <a:ext cx="557090" cy="338328"/>
          </a:xfrm>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21601" y="2133600"/>
            <a:ext cx="69316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66075FF6-E149-1A82-B924-97E715A8DF4E}"/>
              </a:ext>
            </a:extLst>
          </p:cNvPr>
          <p:cNvSpPr>
            <a:spLocks noGrp="1"/>
          </p:cNvSpPr>
          <p:nvPr>
            <p:ph type="pic" sz="quarter" idx="15" hasCustomPrompt="1"/>
          </p:nvPr>
        </p:nvSpPr>
        <p:spPr>
          <a:xfrm>
            <a:off x="7982262" y="1184555"/>
            <a:ext cx="4209738" cy="5673445"/>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175174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9" name="Picture 8" descr="A black circle in a purple and orange color&#10;&#10;AI-generated content may be incorrect.">
            <a:extLst>
              <a:ext uri="{FF2B5EF4-FFF2-40B4-BE49-F238E27FC236}">
                <a16:creationId xmlns:a16="http://schemas.microsoft.com/office/drawing/2014/main" id="{C35E5011-9B67-D528-E120-F5ABBF8FE5A5}"/>
              </a:ext>
            </a:extLst>
          </p:cNvPr>
          <p:cNvPicPr>
            <a:picLocks noChangeAspect="1"/>
          </p:cNvPicPr>
          <p:nvPr userDrawn="1"/>
        </p:nvPicPr>
        <p:blipFill>
          <a:blip r:embed="rId2">
            <a:extLst>
              <a:ext uri="{28A0092B-C50C-407E-A947-70E740481C1C}">
                <a14:useLocalDpi xmlns:a14="http://schemas.microsoft.com/office/drawing/2010/main" val="0"/>
              </a:ext>
            </a:extLst>
          </a:blip>
          <a:srcRect l="8525" r="1082" b="9618"/>
          <a:stretch>
            <a:fillRect/>
          </a:stretch>
        </p:blipFill>
        <p:spPr>
          <a:xfrm>
            <a:off x="-13716" y="0"/>
            <a:ext cx="12205716" cy="6858000"/>
          </a:xfrm>
          <a:prstGeom prst="rect">
            <a:avLst/>
          </a:prstGeom>
        </p:spPr>
      </p:pic>
      <p:sp>
        <p:nvSpPr>
          <p:cNvPr id="8" name="Title 7">
            <a:extLst>
              <a:ext uri="{FF2B5EF4-FFF2-40B4-BE49-F238E27FC236}">
                <a16:creationId xmlns:a16="http://schemas.microsoft.com/office/drawing/2014/main" id="{C9965342-2954-67DF-2693-F39C0B9F8272}"/>
              </a:ext>
            </a:extLst>
          </p:cNvPr>
          <p:cNvSpPr>
            <a:spLocks noGrp="1"/>
          </p:cNvSpPr>
          <p:nvPr>
            <p:ph type="title"/>
          </p:nvPr>
        </p:nvSpPr>
        <p:spPr>
          <a:xfrm>
            <a:off x="420791" y="426598"/>
            <a:ext cx="9942409" cy="671387"/>
          </a:xfrm>
        </p:spPr>
        <p:txBody>
          <a:bodyPr/>
          <a:lstStyle>
            <a:lvl1pPr>
              <a:defRPr sz="42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FEB4B13F-216B-09EA-9E05-12FBA70B8251}"/>
              </a:ext>
            </a:extLst>
          </p:cNvPr>
          <p:cNvSpPr>
            <a:spLocks noGrp="1"/>
          </p:cNvSpPr>
          <p:nvPr>
            <p:ph type="subTitle" idx="1"/>
          </p:nvPr>
        </p:nvSpPr>
        <p:spPr>
          <a:xfrm>
            <a:off x="433413" y="1097985"/>
            <a:ext cx="3704199" cy="1035616"/>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58793" y="6357493"/>
            <a:ext cx="2703777" cy="338328"/>
          </a:xfrm>
        </p:spPr>
        <p:txBody>
          <a:bodyPr/>
          <a:lstStyle>
            <a:lvl1pPr>
              <a:defRPr>
                <a:solidFill>
                  <a:schemeClr val="tx1"/>
                </a:solidFill>
              </a:defRPr>
            </a:lvl1pPr>
          </a:lstStyle>
          <a:p>
            <a:r>
              <a:rPr lang="en-US"/>
              <a:t>Sample Footer Text</a:t>
            </a: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36185" y="6357493"/>
            <a:ext cx="2258646" cy="338328"/>
          </a:xfrm>
        </p:spPr>
        <p:txBody>
          <a:bodyPr/>
          <a:lstStyle>
            <a:lvl1pPr>
              <a:defRPr>
                <a:solidFill>
                  <a:schemeClr val="tx1"/>
                </a:solidFill>
              </a:defRPr>
            </a:lvl1pPr>
          </a:lstStyle>
          <a:p>
            <a:fld id="{5472F7A5-01BF-4366-9757-1F523CD5236A}" type="datetime1">
              <a:rPr lang="en-US" smtClean="0"/>
              <a:pPr/>
              <a:t>3/23/2026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509584" y="6357493"/>
            <a:ext cx="457200" cy="338328"/>
          </a:xfrm>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2371954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1115568"/>
            <a:ext cx="3496809" cy="30707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01100" y="214858"/>
            <a:ext cx="1562100" cy="338328"/>
          </a:xfrm>
        </p:spPr>
        <p:txBody>
          <a:bodyPr/>
          <a:lstStyle/>
          <a:p>
            <a:fld id="{94725937-D428-4BAE-A05C-202DA13E49D5}"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
        <p:nvSpPr>
          <p:cNvPr id="9" name="Picture Placeholder 8">
            <a:extLst>
              <a:ext uri="{FF2B5EF4-FFF2-40B4-BE49-F238E27FC236}">
                <a16:creationId xmlns:a16="http://schemas.microsoft.com/office/drawing/2014/main" id="{1EB6A322-B3CC-9AE7-DB63-8B433811BD63}"/>
              </a:ext>
            </a:extLst>
          </p:cNvPr>
          <p:cNvSpPr>
            <a:spLocks noGrp="1"/>
          </p:cNvSpPr>
          <p:nvPr>
            <p:ph type="pic" sz="quarter" idx="15" hasCustomPrompt="1"/>
          </p:nvPr>
        </p:nvSpPr>
        <p:spPr>
          <a:xfrm>
            <a:off x="4429695" y="1193656"/>
            <a:ext cx="3962400" cy="5664344"/>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8823960" y="1122776"/>
            <a:ext cx="2717800" cy="531612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926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32393" y="1115568"/>
            <a:ext cx="2515758" cy="2946422"/>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726376" cy="338328"/>
          </a:xfrm>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772399" y="214858"/>
            <a:ext cx="1718441" cy="338328"/>
          </a:xfrm>
        </p:spPr>
        <p:txBody>
          <a:bodyPr/>
          <a:lstStyle/>
          <a:p>
            <a:fld id="{709FB1D6-B85F-447E-8712-A80ECD75AAB1}"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01696" y="214858"/>
            <a:ext cx="538520" cy="338328"/>
          </a:xfrm>
        </p:spPr>
        <p:txBody>
          <a:bodyPr/>
          <a:lstStyle>
            <a:lvl1pPr>
              <a:defRPr>
                <a:solidFill>
                  <a:schemeClr val="tx1"/>
                </a:solidFill>
                <a:effectLst/>
              </a:defRPr>
            </a:lvl1p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352798" y="1104900"/>
            <a:ext cx="3756213" cy="51435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FAC86244-A1E7-A69F-206A-B47C58B746B0}"/>
              </a:ext>
            </a:extLst>
          </p:cNvPr>
          <p:cNvSpPr>
            <a:spLocks noGrp="1"/>
          </p:cNvSpPr>
          <p:nvPr>
            <p:ph type="pic" sz="quarter" idx="15" hasCustomPrompt="1"/>
          </p:nvPr>
        </p:nvSpPr>
        <p:spPr>
          <a:xfrm>
            <a:off x="7843347" y="1181100"/>
            <a:ext cx="4348653" cy="5676899"/>
          </a:xfrm>
          <a:blipFill>
            <a:blip r:embed="rId2">
              <a:alphaModFix amt="65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577167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4607626"/>
            <a:ext cx="4419600" cy="1640774"/>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04508209-B462-E74A-288F-8910B06DE3A1}"/>
              </a:ext>
            </a:extLst>
          </p:cNvPr>
          <p:cNvSpPr>
            <a:spLocks noGrp="1"/>
          </p:cNvSpPr>
          <p:nvPr>
            <p:ph type="pic" sz="quarter" idx="15" hasCustomPrompt="1"/>
          </p:nvPr>
        </p:nvSpPr>
        <p:spPr>
          <a:xfrm>
            <a:off x="1914" y="0"/>
            <a:ext cx="4836786" cy="4214191"/>
          </a:xfrm>
          <a:blipFill>
            <a:blip r:embed="rId2">
              <a:alphaModFix amt="60000"/>
            </a:blip>
            <a:stretch>
              <a:fillRect/>
            </a:stretch>
          </a:blipFill>
        </p:spPr>
        <p:txBody>
          <a:bodyPr/>
          <a:lstStyle>
            <a:lvl1pPr>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541275" y="209088"/>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801100" y="214858"/>
            <a:ext cx="1905250" cy="338328"/>
          </a:xfrm>
        </p:spPr>
        <p:txBody>
          <a:bodyPr/>
          <a:lstStyle>
            <a:lvl1pPr>
              <a:defRPr>
                <a:solidFill>
                  <a:schemeClr val="tx1"/>
                </a:solidFill>
                <a:effectLst/>
              </a:defRPr>
            </a:lvl1pPr>
          </a:lstStyle>
          <a:p>
            <a:fld id="{86709B22-BFE8-4BFE-80D5-4133DC0C2AC6}"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41276" y="1104900"/>
            <a:ext cx="5750381"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712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3105335" cy="1636510"/>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32393" y="214858"/>
            <a:ext cx="2726376"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055522" y="214858"/>
            <a:ext cx="2536988" cy="338328"/>
          </a:xfrm>
        </p:spPr>
        <p:txBody>
          <a:bodyPr/>
          <a:lstStyle/>
          <a:p>
            <a:fld id="{BFCE55E5-7E1C-4243-A685-91A6EB8BE97F}" type="datetime1">
              <a:rPr lang="en-US" smtClean="0"/>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292840" y="214858"/>
            <a:ext cx="555948" cy="338328"/>
          </a:xfrm>
        </p:spPr>
        <p:txBody>
          <a:bodyPr/>
          <a:lstStyle/>
          <a:p>
            <a:fld id="{8E274F5D-21DC-40EF-8DBA-AB9BB119E939}" type="slidenum">
              <a:rPr lang="en-US" smtClean="0"/>
              <a:t>‹#›</a:t>
            </a:fld>
            <a:endParaRPr lang="en-US"/>
          </a:p>
        </p:txBody>
      </p:sp>
      <p:sp>
        <p:nvSpPr>
          <p:cNvPr id="4" name="Picture Placeholder 3">
            <a:extLst>
              <a:ext uri="{FF2B5EF4-FFF2-40B4-BE49-F238E27FC236}">
                <a16:creationId xmlns:a16="http://schemas.microsoft.com/office/drawing/2014/main" id="{EA8D0EC2-AB64-20F7-00E1-73B35DEAA2D7}"/>
              </a:ext>
            </a:extLst>
          </p:cNvPr>
          <p:cNvSpPr>
            <a:spLocks noGrp="1"/>
          </p:cNvSpPr>
          <p:nvPr>
            <p:ph type="pic" sz="quarter" idx="15" hasCustomPrompt="1"/>
          </p:nvPr>
        </p:nvSpPr>
        <p:spPr>
          <a:xfrm>
            <a:off x="1" y="3017520"/>
            <a:ext cx="3417902" cy="3840480"/>
          </a:xfrm>
          <a:blipFill>
            <a:blip r:embed="rId2">
              <a:alphaModFix amt="65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055522" y="1104901"/>
            <a:ext cx="7476571" cy="5333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937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pic>
        <p:nvPicPr>
          <p:cNvPr id="6" name="Picture 5" descr="A close up of a colorful background&#10;&#10;AI-generated content may be incorrect.">
            <a:extLst>
              <a:ext uri="{FF2B5EF4-FFF2-40B4-BE49-F238E27FC236}">
                <a16:creationId xmlns:a16="http://schemas.microsoft.com/office/drawing/2014/main" id="{C26FEAF5-B987-7B83-7D1F-A4C535E2B000}"/>
              </a:ext>
            </a:extLst>
          </p:cNvPr>
          <p:cNvPicPr>
            <a:picLocks noChangeAspect="1"/>
          </p:cNvPicPr>
          <p:nvPr userDrawn="1"/>
        </p:nvPicPr>
        <p:blipFill>
          <a:blip r:embed="rId2">
            <a:extLst>
              <a:ext uri="{28A0092B-C50C-407E-A947-70E740481C1C}">
                <a14:useLocalDpi xmlns:a14="http://schemas.microsoft.com/office/drawing/2010/main" val="0"/>
              </a:ext>
            </a:extLst>
          </a:blip>
          <a:srcRect t="17701" r="5781"/>
          <a:stretch>
            <a:fillRect/>
          </a:stretch>
        </p:blipFill>
        <p:spPr>
          <a:xfrm rot="10800000" flipH="1">
            <a:off x="0" y="-1"/>
            <a:ext cx="12192000" cy="6864096"/>
          </a:xfrm>
          <a:prstGeom prst="rect">
            <a:avLst/>
          </a:prstGeom>
        </p:spPr>
      </p:pic>
      <p:sp>
        <p:nvSpPr>
          <p:cNvPr id="9" name="Title 8">
            <a:extLst>
              <a:ext uri="{FF2B5EF4-FFF2-40B4-BE49-F238E27FC236}">
                <a16:creationId xmlns:a16="http://schemas.microsoft.com/office/drawing/2014/main" id="{E9DD887D-B316-418B-8AF4-4F941223A039}"/>
              </a:ext>
            </a:extLst>
          </p:cNvPr>
          <p:cNvSpPr>
            <a:spLocks noGrp="1"/>
          </p:cNvSpPr>
          <p:nvPr>
            <p:ph type="title"/>
          </p:nvPr>
        </p:nvSpPr>
        <p:spPr>
          <a:xfrm>
            <a:off x="7772400" y="5082379"/>
            <a:ext cx="4000500" cy="1169230"/>
          </a:xfrm>
        </p:spPr>
        <p:txBody>
          <a:bodyPr anchor="b">
            <a:normAutofit/>
          </a:bodyPr>
          <a:lstStyle>
            <a:lvl1pPr>
              <a:defRPr sz="2000" spc="-50" baseline="0"/>
            </a:lvl1pPr>
          </a:lstStyle>
          <a:p>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a:xfrm>
            <a:off x="7772400" y="209088"/>
            <a:ext cx="1970690" cy="338328"/>
          </a:xfrm>
        </p:spPr>
        <p:txBody>
          <a:bodyPr/>
          <a:lstStyle>
            <a:lvl1pPr>
              <a:defRPr>
                <a:solidFill>
                  <a:schemeClr val="tx1"/>
                </a:solidFill>
              </a:defRPr>
            </a:lvl1pPr>
          </a:lstStyle>
          <a:p>
            <a:fld id="{15AFD96D-C3CB-4F44-8CE3-582861660F11}" type="datetime1">
              <a:rPr lang="en-US" smtClean="0"/>
              <a:pPr/>
              <a:t>3/23/2026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942D9118-C154-84FE-9D86-92525287F07F}"/>
              </a:ext>
            </a:extLst>
          </p:cNvPr>
          <p:cNvSpPr>
            <a:spLocks noGrp="1"/>
          </p:cNvSpPr>
          <p:nvPr>
            <p:ph sz="quarter" idx="14" hasCustomPrompt="1"/>
          </p:nvPr>
        </p:nvSpPr>
        <p:spPr>
          <a:xfrm>
            <a:off x="280988" y="1063625"/>
            <a:ext cx="10428287" cy="3508375"/>
          </a:xfrm>
        </p:spPr>
        <p:txBody>
          <a:bodyPr>
            <a:noAutofit/>
          </a:bodyPr>
          <a:lstStyle>
            <a:lvl1pPr>
              <a:lnSpc>
                <a:spcPct val="80000"/>
              </a:lnSpc>
              <a:defRPr sz="26000"/>
            </a:lvl1pPr>
          </a:lstStyle>
          <a:p>
            <a:pPr lvl="0"/>
            <a:r>
              <a:rPr lang="en-US"/>
              <a:t>XX%</a:t>
            </a:r>
          </a:p>
        </p:txBody>
      </p:sp>
    </p:spTree>
    <p:extLst>
      <p:ext uri="{BB962C8B-B14F-4D97-AF65-F5344CB8AC3E}">
        <p14:creationId xmlns:p14="http://schemas.microsoft.com/office/powerpoint/2010/main" val="2407166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5586A49A-95E2-7B45-57DD-762AFFF194F3}"/>
              </a:ext>
            </a:extLst>
          </p:cNvPr>
          <p:cNvPicPr>
            <a:picLocks noChangeAspect="1"/>
          </p:cNvPicPr>
          <p:nvPr userDrawn="1"/>
        </p:nvPicPr>
        <p:blipFill>
          <a:blip r:embed="rId2">
            <a:extLst>
              <a:ext uri="{28A0092B-C50C-407E-A947-70E740481C1C}">
                <a14:useLocalDpi xmlns:a14="http://schemas.microsoft.com/office/drawing/2010/main" val="0"/>
              </a:ext>
            </a:extLst>
          </a:blip>
          <a:srcRect l="5172" t="-1" r="2873" b="7130"/>
          <a:stretch>
            <a:fillRect/>
          </a:stretch>
        </p:blipFill>
        <p:spPr>
          <a:xfrm rot="10800000" flipH="1" flipV="1">
            <a:off x="0" y="-1"/>
            <a:ext cx="12192000" cy="6855178"/>
          </a:xfrm>
          <a:prstGeom prst="rect">
            <a:avLst/>
          </a:prstGeom>
        </p:spPr>
      </p:pic>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32393" y="5144654"/>
            <a:ext cx="5435008" cy="1294246"/>
          </a:xfrm>
        </p:spPr>
        <p:txBody>
          <a:bodyPr vert="horz" lIns="91440" tIns="45720" rIns="91440" bIns="45720" rtlCol="0" anchor="b">
            <a:normAutofit/>
          </a:bodyPr>
          <a:lstStyle>
            <a:lvl1pPr>
              <a:lnSpc>
                <a:spcPct val="100000"/>
              </a:lnSpc>
              <a:defRPr lang="en-US" sz="2000" spc="-50" baseline="0" dirty="0">
                <a:solidFill>
                  <a:schemeClr val="tx1"/>
                </a:solidFill>
              </a:defRPr>
            </a:lvl1pPr>
          </a:lstStyle>
          <a:p>
            <a:pPr lvl="0"/>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lvl1pPr>
              <a:defRPr>
                <a:solidFill>
                  <a:schemeClr val="tx1"/>
                </a:solidFill>
              </a:defRPr>
            </a:lvl1pPr>
          </a:lstStyle>
          <a:p>
            <a:fld id="{C860BA8B-5FF3-49A6-9895-94F61A8CE576}" type="datetime1">
              <a:rPr lang="en-US" smtClean="0"/>
              <a:pPr/>
              <a:t>3/23/2026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0" name="Content Placeholder 9">
            <a:extLst>
              <a:ext uri="{FF2B5EF4-FFF2-40B4-BE49-F238E27FC236}">
                <a16:creationId xmlns:a16="http://schemas.microsoft.com/office/drawing/2014/main" id="{53AAB847-04D8-7C24-A07E-65F280B26D5E}"/>
              </a:ext>
            </a:extLst>
          </p:cNvPr>
          <p:cNvSpPr>
            <a:spLocks noGrp="1"/>
          </p:cNvSpPr>
          <p:nvPr>
            <p:ph sz="quarter" idx="14" hasCustomPrompt="1"/>
          </p:nvPr>
        </p:nvSpPr>
        <p:spPr>
          <a:xfrm>
            <a:off x="344488" y="552450"/>
            <a:ext cx="11498262" cy="3937000"/>
          </a:xfrm>
        </p:spPr>
        <p:txBody>
          <a:bodyPr anchor="b"/>
          <a:lstStyle>
            <a:lvl1pPr>
              <a:defRPr sz="27500"/>
            </a:lvl1pPr>
          </a:lstStyle>
          <a:p>
            <a:pPr lvl="0"/>
            <a:r>
              <a:rPr lang="en-US"/>
              <a:t>##%</a:t>
            </a:r>
          </a:p>
        </p:txBody>
      </p:sp>
    </p:spTree>
    <p:extLst>
      <p:ext uri="{BB962C8B-B14F-4D97-AF65-F5344CB8AC3E}">
        <p14:creationId xmlns:p14="http://schemas.microsoft.com/office/powerpoint/2010/main" val="767139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pic>
        <p:nvPicPr>
          <p:cNvPr id="6" name="Picture 5" descr="A purple and black background&#10;&#10;AI-generated content may be incorrect.">
            <a:extLst>
              <a:ext uri="{FF2B5EF4-FFF2-40B4-BE49-F238E27FC236}">
                <a16:creationId xmlns:a16="http://schemas.microsoft.com/office/drawing/2014/main" id="{C39E5039-4CEB-24E7-A2E7-F7D46B2D8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98"/>
            <a:ext cx="12223173" cy="6881646"/>
          </a:xfrm>
          <a:prstGeom prst="rect">
            <a:avLst/>
          </a:prstGeom>
        </p:spPr>
      </p:pic>
      <p:sp>
        <p:nvSpPr>
          <p:cNvPr id="9" name="Title 8">
            <a:extLst>
              <a:ext uri="{FF2B5EF4-FFF2-40B4-BE49-F238E27FC236}">
                <a16:creationId xmlns:a16="http://schemas.microsoft.com/office/drawing/2014/main" id="{E50697A7-9277-BB02-6AE2-42676133D65C}"/>
              </a:ext>
            </a:extLst>
          </p:cNvPr>
          <p:cNvSpPr>
            <a:spLocks noGrp="1"/>
          </p:cNvSpPr>
          <p:nvPr>
            <p:ph type="title"/>
          </p:nvPr>
        </p:nvSpPr>
        <p:spPr>
          <a:xfrm>
            <a:off x="7772400" y="802640"/>
            <a:ext cx="4000500" cy="1137920"/>
          </a:xfrm>
        </p:spPr>
        <p:txBody>
          <a:bodyPr/>
          <a:lstStyle>
            <a:lvl1pPr>
              <a:defRPr sz="2400" spc="-50"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a:xfrm>
            <a:off x="7772400" y="214858"/>
            <a:ext cx="1485900" cy="338328"/>
          </a:xfrm>
        </p:spPr>
        <p:txBody>
          <a:bodyPr/>
          <a:lstStyle>
            <a:lvl1pPr>
              <a:defRPr>
                <a:solidFill>
                  <a:schemeClr val="tx1"/>
                </a:solidFill>
              </a:defRPr>
            </a:lvl1pPr>
          </a:lstStyle>
          <a:p>
            <a:fld id="{21DDFA7E-E414-422B-ACFF-8C3D6A1A67FB}" type="datetime1">
              <a:rPr lang="en-US" smtClean="0"/>
              <a:pPr/>
              <a:t>3/23/2026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2C871739-B2C5-FF57-BBD7-3F61A35A3F34}"/>
              </a:ext>
            </a:extLst>
          </p:cNvPr>
          <p:cNvSpPr>
            <a:spLocks noGrp="1"/>
          </p:cNvSpPr>
          <p:nvPr>
            <p:ph sz="quarter" idx="14" hasCustomPrompt="1"/>
          </p:nvPr>
        </p:nvSpPr>
        <p:spPr>
          <a:xfrm>
            <a:off x="358775" y="2684463"/>
            <a:ext cx="11414125" cy="4411662"/>
          </a:xfrm>
        </p:spPr>
        <p:txBody>
          <a:bodyPr lIns="0" tIns="0" rIns="0" bIns="0" anchor="b"/>
          <a:lstStyle>
            <a:lvl1pPr>
              <a:lnSpc>
                <a:spcPct val="85000"/>
              </a:lnSpc>
              <a:defRPr sz="30500" spc="-100" baseline="0">
                <a:solidFill>
                  <a:schemeClr val="tx1"/>
                </a:solidFill>
              </a:defRPr>
            </a:lvl1pPr>
          </a:lstStyle>
          <a:p>
            <a:pPr lvl="0"/>
            <a:r>
              <a:rPr lang="en-US"/>
              <a:t>##%</a:t>
            </a:r>
          </a:p>
        </p:txBody>
      </p:sp>
    </p:spTree>
    <p:extLst>
      <p:ext uri="{BB962C8B-B14F-4D97-AF65-F5344CB8AC3E}">
        <p14:creationId xmlns:p14="http://schemas.microsoft.com/office/powerpoint/2010/main" val="2997601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pic>
        <p:nvPicPr>
          <p:cNvPr id="6" name="Picture 5" descr="A red and purple light&#10;&#10;AI-generated content may be incorrect.">
            <a:extLst>
              <a:ext uri="{FF2B5EF4-FFF2-40B4-BE49-F238E27FC236}">
                <a16:creationId xmlns:a16="http://schemas.microsoft.com/office/drawing/2014/main" id="{27A6C04A-3EE2-7293-8111-E4CF6B18B2D4}"/>
              </a:ext>
            </a:extLst>
          </p:cNvPr>
          <p:cNvPicPr>
            <a:picLocks noChangeAspect="1"/>
          </p:cNvPicPr>
          <p:nvPr userDrawn="1"/>
        </p:nvPicPr>
        <p:blipFill>
          <a:blip r:embed="rId2">
            <a:extLst>
              <a:ext uri="{28A0092B-C50C-407E-A947-70E740481C1C}">
                <a14:useLocalDpi xmlns:a14="http://schemas.microsoft.com/office/drawing/2010/main" val="0"/>
              </a:ext>
            </a:extLst>
          </a:blip>
          <a:srcRect l="7784" t="57458" r="22221" b="1"/>
          <a:stretch>
            <a:fillRect/>
          </a:stretch>
        </p:blipFill>
        <p:spPr>
          <a:xfrm rot="10800000">
            <a:off x="0" y="0"/>
            <a:ext cx="12192000" cy="4802819"/>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3332489-DC9C-40A3-89C4-AFC56B3B0CAB}" type="datetime1">
              <a:rPr lang="en-US" smtClean="0"/>
              <a:pPr/>
              <a:t>3/23/2026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9099" y="2885606"/>
            <a:ext cx="8801101" cy="3553293"/>
          </a:xfrm>
        </p:spPr>
        <p:txBody>
          <a:bodyPr anchor="b">
            <a:normAutofit/>
          </a:bodyPr>
          <a:lstStyle>
            <a:lvl1pPr marL="0" indent="0">
              <a:lnSpc>
                <a:spcPct val="85000"/>
              </a:lnSpc>
              <a:buNone/>
              <a:defRPr sz="6000" b="0" spc="-50" baseline="0">
                <a:solidFill>
                  <a:schemeClr val="tx1"/>
                </a:solidFill>
              </a:defRPr>
            </a:lvl1pPr>
            <a:lvl2pPr marL="228600" indent="0">
              <a:lnSpc>
                <a:spcPct val="85000"/>
              </a:lnSpc>
              <a:buNone/>
              <a:defRPr sz="4400" b="0" spc="-50" baseline="0">
                <a:solidFill>
                  <a:schemeClr val="tx1"/>
                </a:solidFill>
              </a:defRPr>
            </a:lvl2pPr>
            <a:lvl3pPr marL="457200" indent="0">
              <a:lnSpc>
                <a:spcPct val="85000"/>
              </a:lnSpc>
              <a:buNone/>
              <a:defRPr sz="4000" b="0" spc="-50" baseline="0">
                <a:solidFill>
                  <a:schemeClr val="tx1"/>
                </a:solidFill>
              </a:defRPr>
            </a:lvl3pPr>
            <a:lvl4pPr marL="685800" indent="0">
              <a:lnSpc>
                <a:spcPct val="85000"/>
              </a:lnSpc>
              <a:buNone/>
              <a:defRPr sz="3600" b="0" spc="-50" baseline="0">
                <a:solidFill>
                  <a:schemeClr val="tx1"/>
                </a:solidFill>
              </a:defRPr>
            </a:lvl4pPr>
            <a:lvl5pPr marL="914400" indent="0">
              <a:lnSpc>
                <a:spcPct val="85000"/>
              </a:lnSpc>
              <a:buNone/>
              <a:defRPr sz="32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4800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pic>
        <p:nvPicPr>
          <p:cNvPr id="8" name="Picture 7" descr="A red and purple light&#10;&#10;AI-generated content may be incorrect.">
            <a:extLst>
              <a:ext uri="{FF2B5EF4-FFF2-40B4-BE49-F238E27FC236}">
                <a16:creationId xmlns:a16="http://schemas.microsoft.com/office/drawing/2014/main" id="{2424DF04-0206-4859-9FB9-6A2579527E12}"/>
              </a:ext>
            </a:extLst>
          </p:cNvPr>
          <p:cNvPicPr>
            <a:picLocks noChangeAspect="1"/>
          </p:cNvPicPr>
          <p:nvPr userDrawn="1"/>
        </p:nvPicPr>
        <p:blipFill>
          <a:blip r:embed="rId2">
            <a:extLst>
              <a:ext uri="{28A0092B-C50C-407E-A947-70E740481C1C}">
                <a14:useLocalDpi xmlns:a14="http://schemas.microsoft.com/office/drawing/2010/main" val="0"/>
              </a:ext>
            </a:extLst>
          </a:blip>
          <a:srcRect l="2078" t="38163" r="27927" b="1091"/>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352800" y="219456"/>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220200" y="219456"/>
            <a:ext cx="1522740" cy="338328"/>
          </a:xfrm>
        </p:spPr>
        <p:txBody>
          <a:bodyPr/>
          <a:lstStyle>
            <a:lvl1pPr>
              <a:defRPr>
                <a:solidFill>
                  <a:schemeClr val="tx1"/>
                </a:solidFill>
              </a:defRPr>
            </a:lvl1pPr>
          </a:lstStyle>
          <a:p>
            <a:fld id="{3DB68620-47AE-4F32-A04B-1342501F877C}" type="datetime1">
              <a:rPr lang="en-US" smtClean="0"/>
              <a:pPr/>
              <a:t>3/23/2026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91657" y="219456"/>
            <a:ext cx="555948"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352800" y="1405719"/>
            <a:ext cx="7353300" cy="4012442"/>
          </a:xfrm>
        </p:spPr>
        <p:txBody>
          <a:bodyPr anchor="t">
            <a:normAutofit/>
          </a:bodyPr>
          <a:lstStyle>
            <a:lvl1pPr marL="0" indent="0">
              <a:lnSpc>
                <a:spcPct val="85000"/>
              </a:lnSpc>
              <a:buNone/>
              <a:defRPr sz="5400" b="0" spc="-50" baseline="0">
                <a:solidFill>
                  <a:schemeClr val="tx1"/>
                </a:solidFill>
              </a:defRPr>
            </a:lvl1pPr>
            <a:lvl2pPr marL="228600" indent="0">
              <a:lnSpc>
                <a:spcPct val="85000"/>
              </a:lnSpc>
              <a:buNone/>
              <a:defRPr sz="4800" b="0" spc="-50" baseline="0">
                <a:solidFill>
                  <a:schemeClr val="tx1"/>
                </a:solidFill>
              </a:defRPr>
            </a:lvl2pPr>
            <a:lvl3pPr marL="457200" indent="0">
              <a:lnSpc>
                <a:spcPct val="85000"/>
              </a:lnSpc>
              <a:buNone/>
              <a:defRPr sz="4400" b="0" spc="-50" baseline="0">
                <a:solidFill>
                  <a:schemeClr val="tx1"/>
                </a:solidFill>
              </a:defRPr>
            </a:lvl3pPr>
            <a:lvl4pPr marL="685800" indent="0">
              <a:lnSpc>
                <a:spcPct val="85000"/>
              </a:lnSpc>
              <a:buNone/>
              <a:defRPr sz="3600" b="0" spc="-50" baseline="0">
                <a:solidFill>
                  <a:schemeClr val="tx1"/>
                </a:solidFill>
              </a:defRPr>
            </a:lvl4pPr>
            <a:lvl5pPr marL="914400" indent="0">
              <a:lnSpc>
                <a:spcPct val="85000"/>
              </a:lnSpc>
              <a:buNone/>
              <a:defRPr sz="36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2362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06D2715B-CAEE-9AAB-7191-D98012435C15}"/>
              </a:ext>
            </a:extLst>
          </p:cNvPr>
          <p:cNvPicPr>
            <a:picLocks noChangeAspect="1"/>
          </p:cNvPicPr>
          <p:nvPr userDrawn="1"/>
        </p:nvPicPr>
        <p:blipFill>
          <a:blip r:embed="rId2">
            <a:extLst>
              <a:ext uri="{28A0092B-C50C-407E-A947-70E740481C1C}">
                <a14:useLocalDpi xmlns:a14="http://schemas.microsoft.com/office/drawing/2010/main" val="0"/>
              </a:ext>
            </a:extLst>
          </a:blip>
          <a:srcRect l="1125" r="1125" b="21235"/>
          <a:stretch>
            <a:fillRect/>
          </a:stretch>
        </p:blipFill>
        <p:spPr>
          <a:xfrm rot="10800000">
            <a:off x="0" y="875"/>
            <a:ext cx="12192000" cy="6857125"/>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838700"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E0A8EBD6-625B-484B-BC25-3573CF53D407}" type="datetime1">
              <a:rPr lang="en-US" smtClean="0"/>
              <a:pPr/>
              <a:t>3/23/2026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838700" y="1740023"/>
            <a:ext cx="6310269" cy="4637725"/>
          </a:xfrm>
        </p:spPr>
        <p:txBody>
          <a:bodyPr anchor="b">
            <a:normAutofit/>
          </a:bodyPr>
          <a:lstStyle>
            <a:lvl1pPr marL="0" indent="0">
              <a:lnSpc>
                <a:spcPct val="85000"/>
              </a:lnSpc>
              <a:buNone/>
              <a:defRPr sz="4800" b="0" spc="-50" baseline="0">
                <a:solidFill>
                  <a:schemeClr val="tx1"/>
                </a:solidFill>
              </a:defRPr>
            </a:lvl1pPr>
            <a:lvl2pPr marL="228600" indent="0">
              <a:lnSpc>
                <a:spcPct val="85000"/>
              </a:lnSpc>
              <a:buNone/>
              <a:defRPr sz="4000" b="0" spc="-50" baseline="0">
                <a:solidFill>
                  <a:schemeClr val="tx1"/>
                </a:solidFill>
              </a:defRPr>
            </a:lvl2pPr>
            <a:lvl3pPr marL="457200" indent="0">
              <a:lnSpc>
                <a:spcPct val="85000"/>
              </a:lnSpc>
              <a:buNone/>
              <a:defRPr sz="3200" b="0" spc="-50" baseline="0">
                <a:solidFill>
                  <a:schemeClr val="tx1"/>
                </a:solidFill>
              </a:defRPr>
            </a:lvl3pPr>
            <a:lvl4pPr marL="685800" indent="0">
              <a:lnSpc>
                <a:spcPct val="85000"/>
              </a:lnSpc>
              <a:buNone/>
              <a:defRPr sz="2800" b="0" spc="-50" baseline="0">
                <a:solidFill>
                  <a:schemeClr val="tx1"/>
                </a:solidFill>
              </a:defRPr>
            </a:lvl4pPr>
            <a:lvl5pPr marL="914400" indent="0">
              <a:lnSpc>
                <a:spcPct val="85000"/>
              </a:lnSpc>
              <a:buNone/>
              <a:defRPr sz="24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79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pic>
        <p:nvPicPr>
          <p:cNvPr id="10" name="Picture 9" descr="A close up of a colorful object&#10;&#10;AI-generated content may be incorrect.">
            <a:extLst>
              <a:ext uri="{FF2B5EF4-FFF2-40B4-BE49-F238E27FC236}">
                <a16:creationId xmlns:a16="http://schemas.microsoft.com/office/drawing/2014/main" id="{056372A1-E778-B10F-98CF-995841167A8A}"/>
              </a:ext>
            </a:extLst>
          </p:cNvPr>
          <p:cNvPicPr>
            <a:picLocks noChangeAspect="1"/>
          </p:cNvPicPr>
          <p:nvPr userDrawn="1"/>
        </p:nvPicPr>
        <p:blipFill>
          <a:blip r:embed="rId2">
            <a:extLst>
              <a:ext uri="{28A0092B-C50C-407E-A947-70E740481C1C}">
                <a14:useLocalDpi xmlns:a14="http://schemas.microsoft.com/office/drawing/2010/main" val="0"/>
              </a:ext>
            </a:extLst>
          </a:blip>
          <a:srcRect l="8084" t="9400" r="1623" b="307"/>
          <a:stretch>
            <a:fillRect/>
          </a:stretch>
        </p:blipFill>
        <p:spPr>
          <a:xfrm>
            <a:off x="0" y="875"/>
            <a:ext cx="12192000" cy="6857125"/>
          </a:xfrm>
          <a:prstGeom prst="rect">
            <a:avLst/>
          </a:prstGeom>
        </p:spPr>
      </p:pic>
      <p:sp>
        <p:nvSpPr>
          <p:cNvPr id="8" name="Title 7">
            <a:extLst>
              <a:ext uri="{FF2B5EF4-FFF2-40B4-BE49-F238E27FC236}">
                <a16:creationId xmlns:a16="http://schemas.microsoft.com/office/drawing/2014/main" id="{7D2650CC-89A0-A174-E856-05805DBC0CDB}"/>
              </a:ext>
            </a:extLst>
          </p:cNvPr>
          <p:cNvSpPr>
            <a:spLocks noGrp="1"/>
          </p:cNvSpPr>
          <p:nvPr>
            <p:ph type="title"/>
          </p:nvPr>
        </p:nvSpPr>
        <p:spPr>
          <a:xfrm>
            <a:off x="420792" y="356684"/>
            <a:ext cx="6346974" cy="2667527"/>
          </a:xfrm>
        </p:spPr>
        <p:txBody>
          <a:bodyPr/>
          <a:lstStyle>
            <a:lvl1pPr>
              <a:defRPr sz="5400">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1E66F2C5-A94C-40FD-0A7D-A7D695991E66}"/>
              </a:ext>
            </a:extLst>
          </p:cNvPr>
          <p:cNvSpPr>
            <a:spLocks noGrp="1"/>
          </p:cNvSpPr>
          <p:nvPr>
            <p:ph type="subTitle" idx="1"/>
          </p:nvPr>
        </p:nvSpPr>
        <p:spPr>
          <a:xfrm>
            <a:off x="433414" y="5266344"/>
            <a:ext cx="3291920" cy="982055"/>
          </a:xfrm>
        </p:spPr>
        <p:txBody>
          <a:bodyPr vert="horz" lIns="91440" tIns="45720" rIns="91440" bIns="45720" rtlCol="0" anchor="b">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2265" y="222117"/>
            <a:ext cx="2504049"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363200" y="222117"/>
            <a:ext cx="1146383" cy="338328"/>
          </a:xfrm>
        </p:spPr>
        <p:txBody>
          <a:bodyPr/>
          <a:lstStyle>
            <a:lvl1pPr>
              <a:defRPr>
                <a:solidFill>
                  <a:schemeClr val="tx1"/>
                </a:solidFill>
              </a:defRPr>
            </a:lvl1pPr>
          </a:lstStyle>
          <a:p>
            <a:fld id="{679FB602-DB7A-4B0E-854D-FB51F38BB0AA}" type="datetime1">
              <a:rPr lang="en-US" smtClean="0"/>
              <a:pPr/>
              <a:t>3/23/2026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4725267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3332489-DC9C-40A3-89C4-AFC56B3B0CAB}" type="datetime1">
              <a:rPr lang="en-US" smtClean="0"/>
              <a:pPr/>
              <a:t>3/23/2026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9099" y="2133600"/>
            <a:ext cx="9393641" cy="4305299"/>
          </a:xfrm>
        </p:spPr>
        <p:txBody>
          <a:bodyPr anchor="b">
            <a:normAutofit/>
          </a:bodyPr>
          <a:lstStyle>
            <a:lvl1pPr marL="0" indent="0">
              <a:lnSpc>
                <a:spcPct val="85000"/>
              </a:lnSpc>
              <a:buNone/>
              <a:defRPr sz="7200" b="0" spc="-50" baseline="0">
                <a:solidFill>
                  <a:schemeClr val="tx1"/>
                </a:solidFill>
              </a:defRPr>
            </a:lvl1pPr>
            <a:lvl2pPr marL="228600" indent="0">
              <a:lnSpc>
                <a:spcPct val="85000"/>
              </a:lnSpc>
              <a:buNone/>
              <a:defRPr sz="5400" b="0" spc="-50" baseline="0">
                <a:solidFill>
                  <a:schemeClr val="tx1"/>
                </a:solidFill>
              </a:defRPr>
            </a:lvl2pPr>
            <a:lvl3pPr marL="457200" indent="0">
              <a:lnSpc>
                <a:spcPct val="85000"/>
              </a:lnSpc>
              <a:buNone/>
              <a:defRPr sz="4800" b="0" spc="-50" baseline="0">
                <a:solidFill>
                  <a:schemeClr val="tx1"/>
                </a:solidFill>
              </a:defRPr>
            </a:lvl3pPr>
            <a:lvl4pPr marL="685800" indent="0">
              <a:lnSpc>
                <a:spcPct val="85000"/>
              </a:lnSpc>
              <a:buNone/>
              <a:defRPr sz="4400" b="0" spc="-50" baseline="0">
                <a:solidFill>
                  <a:schemeClr val="tx1"/>
                </a:solidFill>
              </a:defRPr>
            </a:lvl4pPr>
            <a:lvl5pPr marL="914400" indent="0">
              <a:lnSpc>
                <a:spcPct val="85000"/>
              </a:lnSpc>
              <a:buNone/>
              <a:defRPr sz="4000" b="0" spc="-50"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0602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6" name="Picture 5" descr="A close up of a colorful background&#10;&#10;AI-generated content may be incorrect.">
            <a:extLst>
              <a:ext uri="{FF2B5EF4-FFF2-40B4-BE49-F238E27FC236}">
                <a16:creationId xmlns:a16="http://schemas.microsoft.com/office/drawing/2014/main" id="{56ABB8EC-1098-DCAC-E2E3-BCA53EEC625D}"/>
              </a:ext>
            </a:extLst>
          </p:cNvPr>
          <p:cNvPicPr>
            <a:picLocks noChangeAspect="1"/>
          </p:cNvPicPr>
          <p:nvPr userDrawn="1"/>
        </p:nvPicPr>
        <p:blipFill>
          <a:blip r:embed="rId2">
            <a:extLst>
              <a:ext uri="{28A0092B-C50C-407E-A947-70E740481C1C}">
                <a14:useLocalDpi xmlns:a14="http://schemas.microsoft.com/office/drawing/2010/main" val="0"/>
              </a:ext>
            </a:extLst>
          </a:blip>
          <a:srcRect l="1291" t="22024" r="10011"/>
          <a:stretch>
            <a:fillRect/>
          </a:stretch>
        </p:blipFill>
        <p:spPr>
          <a:xfrm rot="10800000" flipH="1">
            <a:off x="0" y="0"/>
            <a:ext cx="12192000" cy="6864096"/>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66899" y="4874218"/>
            <a:ext cx="8506567" cy="666427"/>
          </a:xfrm>
        </p:spPr>
        <p:txBody>
          <a:bodyPr anchor="ctr">
            <a:normAutofit/>
          </a:bodyPr>
          <a:lstStyle>
            <a:lvl1pPr algn="r">
              <a:lnSpc>
                <a:spcPct val="90000"/>
              </a:lnSpc>
              <a:defRPr sz="1400" b="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6403F4C9-1C82-4616-8D26-0B0587291200}" type="datetime1">
              <a:rPr lang="en-US" smtClean="0"/>
              <a:pPr/>
              <a:t>3/23/2026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866899" y="1856096"/>
            <a:ext cx="8506567" cy="2855388"/>
          </a:xfrm>
        </p:spPr>
        <p:txBody>
          <a:bodyPr anchor="ctr">
            <a:normAutofit/>
          </a:bodyPr>
          <a:lstStyle>
            <a:lvl1pPr marL="164592" indent="-164592">
              <a:lnSpc>
                <a:spcPct val="90000"/>
              </a:lnSpc>
              <a:spcBef>
                <a:spcPts val="0"/>
              </a:spcBef>
              <a:buFont typeface="Arial" panose="020B0604020202020204" pitchFamily="34" charset="0"/>
              <a:buNone/>
              <a:defRPr sz="5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5703295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pic>
        <p:nvPicPr>
          <p:cNvPr id="10" name="Picture 9" descr="A black background with a red and yellow light&#10;&#10;AI-generated content may be incorrect.">
            <a:extLst>
              <a:ext uri="{FF2B5EF4-FFF2-40B4-BE49-F238E27FC236}">
                <a16:creationId xmlns:a16="http://schemas.microsoft.com/office/drawing/2014/main" id="{027268CA-0348-F6FC-5FB0-87BADE436A7E}"/>
              </a:ext>
            </a:extLst>
          </p:cNvPr>
          <p:cNvPicPr>
            <a:picLocks noChangeAspect="1"/>
          </p:cNvPicPr>
          <p:nvPr userDrawn="1"/>
        </p:nvPicPr>
        <p:blipFill>
          <a:blip r:embed="rId2">
            <a:extLst>
              <a:ext uri="{28A0092B-C50C-407E-A947-70E740481C1C}">
                <a14:useLocalDpi xmlns:a14="http://schemas.microsoft.com/office/drawing/2010/main" val="0"/>
              </a:ext>
            </a:extLst>
          </a:blip>
          <a:srcRect l="4682" r="20481"/>
          <a:stretch>
            <a:fillRect/>
          </a:stretch>
        </p:blipFill>
        <p:spPr>
          <a:xfrm rot="5400000" flipH="1">
            <a:off x="2667001" y="-2667001"/>
            <a:ext cx="6858000" cy="12192001"/>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432392" y="5226427"/>
            <a:ext cx="8382001" cy="837861"/>
          </a:xfrm>
        </p:spPr>
        <p:txBody>
          <a:bodyPr anchor="t">
            <a:normAutofit/>
          </a:bodyPr>
          <a:lstStyle>
            <a:lvl1pPr>
              <a:lnSpc>
                <a:spcPct val="90000"/>
              </a:lnSpc>
              <a:defRPr sz="1400" b="0" cap="all" spc="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6DCC6FE3-E805-41B1-96EC-B0B83218C881}" type="datetime1">
              <a:rPr lang="en-US" smtClean="0"/>
              <a:pPr/>
              <a:t>3/23/2026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32392" y="2017401"/>
            <a:ext cx="8368707" cy="2981163"/>
          </a:xfrm>
        </p:spPr>
        <p:txBody>
          <a:bodyPr anchor="t">
            <a:normAutofit/>
          </a:bodyPr>
          <a:lstStyle>
            <a:lvl1pPr marL="164592" indent="-164592">
              <a:lnSpc>
                <a:spcPct val="90000"/>
              </a:lnSpc>
              <a:spcBef>
                <a:spcPts val="0"/>
              </a:spcBef>
              <a:buFont typeface="Arial" panose="020B0604020202020204" pitchFamily="34" charset="0"/>
              <a:buNone/>
              <a:defRPr sz="46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7570672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9" name="Picture 8" descr="A colorful light on a black background&#10;&#10;AI-generated content may be incorrect.">
            <a:extLst>
              <a:ext uri="{FF2B5EF4-FFF2-40B4-BE49-F238E27FC236}">
                <a16:creationId xmlns:a16="http://schemas.microsoft.com/office/drawing/2014/main" id="{F0687863-E84B-D6E2-6049-AF65BB197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115568"/>
            <a:ext cx="12192000" cy="5742432"/>
          </a:xfrm>
          <a:prstGeom prst="rect">
            <a:avLst/>
          </a:prstGeom>
        </p:spPr>
      </p:pic>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453982" y="5029200"/>
            <a:ext cx="8347118" cy="713232"/>
          </a:xfrm>
        </p:spPr>
        <p:txBody>
          <a:bodyPr anchor="t">
            <a:normAutofit/>
          </a:bodyPr>
          <a:lstStyle>
            <a:lvl1pPr>
              <a:lnSpc>
                <a:spcPct val="90000"/>
              </a:lnSpc>
              <a:defRPr sz="1400" b="0" cap="all" spc="-5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a:xfrm>
            <a:off x="429768"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5DBB5726-A743-47D1-86E4-46BB349D0446}" type="datetime1">
              <a:rPr lang="en-US" smtClean="0"/>
              <a:pPr/>
              <a:t>3/23/2026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53982" y="1115568"/>
            <a:ext cx="8347118" cy="3584448"/>
          </a:xfrm>
        </p:spPr>
        <p:txBody>
          <a:bodyPr anchor="ctr">
            <a:normAutofit/>
          </a:bodyPr>
          <a:lstStyle>
            <a:lvl1pPr marL="137160" indent="-137160">
              <a:lnSpc>
                <a:spcPct val="90000"/>
              </a:lnSpc>
              <a:spcBef>
                <a:spcPts val="0"/>
              </a:spcBef>
              <a:buFont typeface="Arial" panose="020B0604020202020204" pitchFamily="34" charset="0"/>
              <a:buNone/>
              <a:defRPr sz="5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1696931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4">
    <p:spTree>
      <p:nvGrpSpPr>
        <p:cNvPr id="1" name=""/>
        <p:cNvGrpSpPr/>
        <p:nvPr/>
      </p:nvGrpSpPr>
      <p:grpSpPr>
        <a:xfrm>
          <a:off x="0" y="0"/>
          <a:ext cx="0" cy="0"/>
          <a:chOff x="0" y="0"/>
          <a:chExt cx="0" cy="0"/>
        </a:xfrm>
      </p:grpSpPr>
      <p:pic>
        <p:nvPicPr>
          <p:cNvPr id="6" name="Picture 5" descr="A close up of a colorful object&#10;&#10;AI-generated content may be incorrect.">
            <a:extLst>
              <a:ext uri="{FF2B5EF4-FFF2-40B4-BE49-F238E27FC236}">
                <a16:creationId xmlns:a16="http://schemas.microsoft.com/office/drawing/2014/main" id="{52439AE8-E053-A902-BEE2-9CECF6AEA2F1}"/>
              </a:ext>
            </a:extLst>
          </p:cNvPr>
          <p:cNvPicPr>
            <a:picLocks noChangeAspect="1"/>
          </p:cNvPicPr>
          <p:nvPr userDrawn="1"/>
        </p:nvPicPr>
        <p:blipFill>
          <a:blip r:embed="rId2">
            <a:extLst>
              <a:ext uri="{28A0092B-C50C-407E-A947-70E740481C1C}">
                <a14:useLocalDpi xmlns:a14="http://schemas.microsoft.com/office/drawing/2010/main" val="0"/>
              </a:ext>
            </a:extLst>
          </a:blip>
          <a:srcRect l="-7769" t="8943" r="104" b="13677"/>
          <a:stretch>
            <a:fillRect/>
          </a:stretch>
        </p:blipFill>
        <p:spPr>
          <a:xfrm>
            <a:off x="0" y="0"/>
            <a:ext cx="12192000" cy="6857125"/>
          </a:xfrm>
          <a:prstGeom prst="rect">
            <a:avLst/>
          </a:prstGeom>
        </p:spPr>
      </p:pic>
      <p:sp>
        <p:nvSpPr>
          <p:cNvPr id="9" name="Title 8">
            <a:extLst>
              <a:ext uri="{FF2B5EF4-FFF2-40B4-BE49-F238E27FC236}">
                <a16:creationId xmlns:a16="http://schemas.microsoft.com/office/drawing/2014/main" id="{FDFF10A2-0E03-73DB-5224-98043612F7A3}"/>
              </a:ext>
            </a:extLst>
          </p:cNvPr>
          <p:cNvSpPr>
            <a:spLocks noGrp="1"/>
          </p:cNvSpPr>
          <p:nvPr>
            <p:ph type="title" hasCustomPrompt="1"/>
          </p:nvPr>
        </p:nvSpPr>
        <p:spPr>
          <a:xfrm>
            <a:off x="420791" y="5151120"/>
            <a:ext cx="5446609" cy="806517"/>
          </a:xfrm>
        </p:spPr>
        <p:txBody>
          <a:bodyPr anchor="ctr"/>
          <a:lstStyle>
            <a:lvl1pPr>
              <a:defRPr sz="140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a:xfrm>
            <a:off x="429768" y="214858"/>
            <a:ext cx="2726376" cy="338328"/>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1"/>
                </a:solidFill>
              </a:defRPr>
            </a:lvl1pPr>
          </a:lstStyle>
          <a:p>
            <a:fld id="{F4F47579-571B-45A3-BDCA-E2964689F659}" type="datetime1">
              <a:rPr lang="en-US" smtClean="0"/>
              <a:pPr/>
              <a:t>3/23/2026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501541"/>
            <a:ext cx="7342632" cy="3397064"/>
          </a:xfrm>
        </p:spPr>
        <p:txBody>
          <a:bodyPr anchor="ctr">
            <a:normAutofit/>
          </a:bodyPr>
          <a:lstStyle>
            <a:lvl1pPr marL="164592" indent="-164592">
              <a:lnSpc>
                <a:spcPct val="95000"/>
              </a:lnSpc>
              <a:spcBef>
                <a:spcPts val="0"/>
              </a:spcBef>
              <a:buFont typeface="Arial" panose="020B0604020202020204" pitchFamily="34" charset="0"/>
              <a:buNone/>
              <a:defRPr sz="43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1675892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2506436" y="4671787"/>
            <a:ext cx="7179129" cy="1028700"/>
          </a:xfrm>
        </p:spPr>
        <p:txBody>
          <a:bodyPr anchor="ctr">
            <a:normAutofit/>
          </a:bodyPr>
          <a:lstStyle>
            <a:lvl1pPr algn="ctr">
              <a:lnSpc>
                <a:spcPct val="120000"/>
              </a:lnSpc>
              <a:defRPr sz="1400" b="0" cap="all" spc="100" baseline="0">
                <a:solidFill>
                  <a:schemeClr val="tx1"/>
                </a:solidFill>
              </a:defRPr>
            </a:lvl1pPr>
          </a:lstStyle>
          <a:p>
            <a:r>
              <a:rPr lang="en-US"/>
              <a:t>Quote Author</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a:xfrm>
            <a:off x="8801100" y="214858"/>
            <a:ext cx="1920240" cy="338328"/>
          </a:xfrm>
        </p:spPr>
        <p:txBody>
          <a:bodyPr/>
          <a:lstStyle>
            <a:lvl1pPr>
              <a:defRPr>
                <a:solidFill>
                  <a:schemeClr val="tx1"/>
                </a:solidFill>
              </a:defRPr>
            </a:lvl1pPr>
          </a:lstStyle>
          <a:p>
            <a:fld id="{926E2CA6-CB6A-465C-BAA7-384FD497485D}" type="datetime1">
              <a:rPr lang="en-US" smtClean="0"/>
              <a:pPr/>
              <a:t>3/23/2026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2506435" y="1623265"/>
            <a:ext cx="7179130" cy="3048522"/>
          </a:xfrm>
        </p:spPr>
        <p:txBody>
          <a:bodyPr anchor="ctr">
            <a:normAutofit/>
          </a:bodyPr>
          <a:lstStyle>
            <a:lvl1pPr marL="137160" indent="-137160" algn="ctr">
              <a:lnSpc>
                <a:spcPct val="90000"/>
              </a:lnSpc>
              <a:spcBef>
                <a:spcPts val="0"/>
              </a:spcBef>
              <a:buFont typeface="Arial" panose="020B0604020202020204" pitchFamily="34" charset="0"/>
              <a:buNone/>
              <a:defRPr sz="4000" spc="-50" baseline="0">
                <a:solidFill>
                  <a:schemeClr val="tx1"/>
                </a:solidFill>
              </a:defRPr>
            </a:lvl1pPr>
          </a:lstStyle>
          <a:p>
            <a:pPr lvl="0"/>
            <a:r>
              <a:rPr lang="en-US"/>
              <a:t>Click to add Quote</a:t>
            </a:r>
          </a:p>
        </p:txBody>
      </p:sp>
    </p:spTree>
    <p:extLst>
      <p:ext uri="{BB962C8B-B14F-4D97-AF65-F5344CB8AC3E}">
        <p14:creationId xmlns:p14="http://schemas.microsoft.com/office/powerpoint/2010/main" val="16230738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9100" y="1115568"/>
            <a:ext cx="8382000" cy="701657"/>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F38C42AE-61C6-458B-86C3-22D39A5E8956}" type="datetime1">
              <a:rPr lang="en-US" smtClean="0"/>
              <a:pPr/>
              <a:t>3/23/2026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4" name="Content Placeholder 3">
            <a:extLst>
              <a:ext uri="{FF2B5EF4-FFF2-40B4-BE49-F238E27FC236}">
                <a16:creationId xmlns:a16="http://schemas.microsoft.com/office/drawing/2014/main" id="{704CA46A-141E-21AB-51BA-BA1F0F395708}"/>
              </a:ext>
            </a:extLst>
          </p:cNvPr>
          <p:cNvSpPr>
            <a:spLocks noGrp="1"/>
          </p:cNvSpPr>
          <p:nvPr>
            <p:ph sz="quarter" idx="15"/>
          </p:nvPr>
        </p:nvSpPr>
        <p:spPr>
          <a:xfrm>
            <a:off x="431800" y="1900238"/>
            <a:ext cx="4924425" cy="4348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F8607D36-7013-02AC-69A9-8D38C5BBA7D0}"/>
              </a:ext>
            </a:extLst>
          </p:cNvPr>
          <p:cNvSpPr>
            <a:spLocks noGrp="1"/>
          </p:cNvSpPr>
          <p:nvPr>
            <p:ph sz="quarter" idx="16"/>
          </p:nvPr>
        </p:nvSpPr>
        <p:spPr>
          <a:xfrm>
            <a:off x="5878824" y="1900238"/>
            <a:ext cx="4924425" cy="4348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16423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18655" y="932098"/>
            <a:ext cx="10835539" cy="704088"/>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8801100" y="214858"/>
            <a:ext cx="1920240" cy="338328"/>
          </a:xfrm>
        </p:spPr>
        <p:txBody>
          <a:bodyPr/>
          <a:lstStyle>
            <a:lvl1pPr>
              <a:defRPr>
                <a:solidFill>
                  <a:schemeClr val="tx1"/>
                </a:solidFill>
              </a:defRPr>
            </a:lvl1pPr>
          </a:lstStyle>
          <a:p>
            <a:fld id="{83D71BEE-9C65-4D84-970B-0B47E929926B}" type="datetime1">
              <a:rPr lang="en-US" smtClean="0"/>
              <a:pPr/>
              <a:t>3/23/2026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18654" y="1675614"/>
            <a:ext cx="4913919" cy="559834"/>
          </a:xfrm>
        </p:spPr>
        <p:txBody>
          <a:bodyPr anchor="b">
            <a:normAutofit/>
          </a:bodyPr>
          <a:lstStyle>
            <a:lvl1pPr marL="0" indent="0">
              <a:lnSpc>
                <a:spcPct val="90000"/>
              </a:lnSpc>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854769-C5D8-1BF0-C3A2-77216D6255DB}"/>
              </a:ext>
            </a:extLst>
          </p:cNvPr>
          <p:cNvSpPr>
            <a:spLocks noGrp="1"/>
          </p:cNvSpPr>
          <p:nvPr>
            <p:ph sz="quarter" idx="15"/>
          </p:nvPr>
        </p:nvSpPr>
        <p:spPr>
          <a:xfrm>
            <a:off x="431800" y="2285022"/>
            <a:ext cx="4900773" cy="39633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500" y="1675614"/>
            <a:ext cx="4967694" cy="559834"/>
          </a:xfrm>
        </p:spPr>
        <p:txBody>
          <a:bodyPr anchor="b">
            <a:normAutofit/>
          </a:bodyPr>
          <a:lstStyle>
            <a:lvl1pPr marL="0" indent="0">
              <a:lnSpc>
                <a:spcPct val="90000"/>
              </a:lnSpc>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B3527224-4234-3620-766D-DCCA3AFDF896}"/>
              </a:ext>
            </a:extLst>
          </p:cNvPr>
          <p:cNvSpPr>
            <a:spLocks noGrp="1"/>
          </p:cNvSpPr>
          <p:nvPr>
            <p:ph sz="quarter" idx="16"/>
          </p:nvPr>
        </p:nvSpPr>
        <p:spPr>
          <a:xfrm>
            <a:off x="6279401" y="2285022"/>
            <a:ext cx="4982762" cy="39633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0983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420791" y="1113510"/>
            <a:ext cx="8380309" cy="876193"/>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49AFCF02-D35E-46A4-B7A1-1A2B81F8D932}" type="datetime1">
              <a:rPr lang="en-US" smtClean="0"/>
              <a:pPr/>
              <a:t>3/23/2026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186729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2A57AF51-4D04-4E0C-B33D-81940CAB4B07}" type="datetime1">
              <a:rPr lang="en-US" smtClean="0"/>
              <a:pPr/>
              <a:t>3/23/2026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128793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5">
    <p:spTree>
      <p:nvGrpSpPr>
        <p:cNvPr id="1" name=""/>
        <p:cNvGrpSpPr/>
        <p:nvPr/>
      </p:nvGrpSpPr>
      <p:grpSpPr>
        <a:xfrm>
          <a:off x="0" y="0"/>
          <a:ext cx="0" cy="0"/>
          <a:chOff x="0" y="0"/>
          <a:chExt cx="0" cy="0"/>
        </a:xfrm>
      </p:grpSpPr>
      <p:pic>
        <p:nvPicPr>
          <p:cNvPr id="10" name="Picture 9" descr="A red and purple light&#10;&#10;AI-generated content may be incorrect.">
            <a:extLst>
              <a:ext uri="{FF2B5EF4-FFF2-40B4-BE49-F238E27FC236}">
                <a16:creationId xmlns:a16="http://schemas.microsoft.com/office/drawing/2014/main" id="{34DC879D-8888-CA20-363B-ADD601ABDB14}"/>
              </a:ext>
            </a:extLst>
          </p:cNvPr>
          <p:cNvPicPr>
            <a:picLocks noChangeAspect="1"/>
          </p:cNvPicPr>
          <p:nvPr userDrawn="1"/>
        </p:nvPicPr>
        <p:blipFill>
          <a:blip r:embed="rId2">
            <a:extLst>
              <a:ext uri="{28A0092B-C50C-407E-A947-70E740481C1C}">
                <a14:useLocalDpi xmlns:a14="http://schemas.microsoft.com/office/drawing/2010/main" val="0"/>
              </a:ext>
            </a:extLst>
          </a:blip>
          <a:srcRect l="389" t="34949" r="912"/>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3491" y="2122471"/>
            <a:ext cx="7348909" cy="1672640"/>
          </a:xfrm>
        </p:spPr>
        <p:txBody>
          <a:bodyPr vert="horz" lIns="91440" tIns="45720" rIns="91440" bIns="45720" rtlCol="0" anchor="t">
            <a:normAutofit/>
          </a:bodyPr>
          <a:lstStyle>
            <a:lvl1pPr>
              <a:defRPr lang="en-US" sz="5400" baseline="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816399" y="2122470"/>
            <a:ext cx="2052235" cy="1672640"/>
          </a:xfrm>
        </p:spPr>
        <p:txBody>
          <a:bodyPr vert="horz" lIns="91440" tIns="45720" rIns="91440" bIns="45720" rtlCol="0" anchor="t">
            <a:normAutofit/>
          </a:bodyPr>
          <a:lstStyle>
            <a:lvl1pPr marL="0" indent="0">
              <a:buNone/>
              <a:defRPr lang="en-US" sz="12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22284" y="233990"/>
            <a:ext cx="2578688"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01100" y="216573"/>
            <a:ext cx="1562100" cy="338328"/>
          </a:xfrm>
        </p:spPr>
        <p:txBody>
          <a:bodyPr/>
          <a:lstStyle>
            <a:lvl1pPr>
              <a:defRPr>
                <a:solidFill>
                  <a:schemeClr val="tx1"/>
                </a:solidFill>
              </a:defRPr>
            </a:lvl1pPr>
          </a:lstStyle>
          <a:p>
            <a:fld id="{9192309C-B050-4356-96E7-0276C1563BD7}" type="datetime1">
              <a:rPr lang="en-US" smtClean="0"/>
              <a:pPr/>
              <a:t>3/23/2026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4222400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32393" y="1115568"/>
            <a:ext cx="3363393" cy="1371600"/>
          </a:xfrm>
        </p:spPr>
        <p:txBody>
          <a:bodyPr anchor="t">
            <a:normAutofit/>
          </a:bodyPr>
          <a:lstStyle>
            <a:lvl1pPr>
              <a:defRPr sz="30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4838700" y="214858"/>
            <a:ext cx="1485900" cy="338328"/>
          </a:xfrm>
        </p:spPr>
        <p:txBody>
          <a:bodyPr/>
          <a:lstStyle>
            <a:lvl1pPr>
              <a:defRPr>
                <a:solidFill>
                  <a:schemeClr val="tx1"/>
                </a:solidFill>
              </a:defRPr>
            </a:lvl1pPr>
          </a:lstStyle>
          <a:p>
            <a:fld id="{91495C13-5B9F-4AD1-A2E2-FB0B577AF6CA}" type="datetime1">
              <a:rPr lang="en-US" smtClean="0"/>
              <a:pPr/>
              <a:t>3/23/2026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32393" y="2563585"/>
            <a:ext cx="3363393" cy="3684815"/>
          </a:xfrm>
        </p:spPr>
        <p:txBody>
          <a:bodyPr anchor="b">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38700" y="1104900"/>
            <a:ext cx="6934200" cy="5201282"/>
          </a:xfrm>
        </p:spPr>
        <p:txBody>
          <a:bodyPr vert="horz" lIns="91440" tIns="45720" rIns="91440" bIns="45720" rtlCol="0">
            <a:normAutofit/>
          </a:bodyPr>
          <a:lstStyle>
            <a:lvl1pPr>
              <a:defRPr lang="en-US" sz="1400" dirty="0">
                <a:solidFill>
                  <a:schemeClr val="tx1"/>
                </a:solidFill>
              </a:defRPr>
            </a:lvl1pPr>
            <a:lvl2pPr>
              <a:defRPr lang="en-US" sz="1200" dirty="0">
                <a:solidFill>
                  <a:schemeClr val="tx1"/>
                </a:solidFill>
              </a:defRPr>
            </a:lvl2pPr>
            <a:lvl3pPr>
              <a:defRPr lang="en-US" sz="1200" dirty="0">
                <a:solidFill>
                  <a:schemeClr val="tx1"/>
                </a:solidFill>
              </a:defRPr>
            </a:lvl3pPr>
            <a:lvl4pPr>
              <a:defRPr lang="en-US" sz="1200" dirty="0">
                <a:solidFill>
                  <a:schemeClr val="tx1"/>
                </a:solidFill>
              </a:defRPr>
            </a:lvl4pPr>
            <a:lvl5pPr>
              <a:defRPr lang="en-US" sz="12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8671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1104901"/>
            <a:ext cx="2932434" cy="1600200"/>
          </a:xfrm>
        </p:spPr>
        <p:txBody>
          <a:bodyPr anchor="t">
            <a:normAutofit/>
          </a:bodyPr>
          <a:lstStyle>
            <a:lvl1pPr>
              <a:defRPr sz="30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429768" y="219456"/>
            <a:ext cx="2016929" cy="338328"/>
          </a:xfrm>
        </p:spPr>
        <p:txBody>
          <a:bodyPr/>
          <a:lstStyle>
            <a:lvl1pPr>
              <a:defRPr>
                <a:solidFill>
                  <a:schemeClr val="tx1"/>
                </a:solidFill>
              </a:defRPr>
            </a:lvl1p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4838700" y="219456"/>
            <a:ext cx="1429845" cy="338328"/>
          </a:xfrm>
        </p:spPr>
        <p:txBody>
          <a:bodyPr/>
          <a:lstStyle>
            <a:lvl1pPr>
              <a:defRPr>
                <a:solidFill>
                  <a:schemeClr val="tx1"/>
                </a:solidFill>
              </a:defRPr>
            </a:lvl1pPr>
          </a:lstStyle>
          <a:p>
            <a:fld id="{4D189146-EED2-4B95-95A3-EC3C7CBF180D}" type="datetime1">
              <a:rPr lang="en-US" smtClean="0"/>
              <a:pPr/>
              <a:t>3/23/2026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1287593" y="216280"/>
            <a:ext cx="560633" cy="338328"/>
          </a:xfrm>
        </p:spPr>
        <p:txBody>
          <a:bodyPr/>
          <a:lstStyle>
            <a:lvl1pPr>
              <a:defRPr>
                <a:solidFill>
                  <a:schemeClr val="tx1"/>
                </a:solidFill>
              </a:defRPr>
            </a:lvl1pPr>
          </a:lstStyle>
          <a:p>
            <a:fld id="{8E274F5D-21DC-40EF-8DBA-AB9BB119E939}" type="slidenum">
              <a:rPr lang="en-US" smtClean="0"/>
              <a:pPr/>
              <a:t>‹#›</a:t>
            </a:fld>
            <a:endParaRPr lang="en-US"/>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1866900" y="3345180"/>
            <a:ext cx="2620859" cy="3093720"/>
          </a:xfrm>
        </p:spPr>
        <p:txBody>
          <a:bodyPr anchor="b">
            <a:normAutofit/>
          </a:bodyPr>
          <a:lstStyle>
            <a:lvl1pPr marL="0" indent="0" algn="r">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7">
            <a:extLst>
              <a:ext uri="{FF2B5EF4-FFF2-40B4-BE49-F238E27FC236}">
                <a16:creationId xmlns:a16="http://schemas.microsoft.com/office/drawing/2014/main" id="{3A723B90-4D46-48FC-60FC-714099462E4C}"/>
              </a:ext>
            </a:extLst>
          </p:cNvPr>
          <p:cNvSpPr>
            <a:spLocks noGrp="1"/>
          </p:cNvSpPr>
          <p:nvPr>
            <p:ph type="pic" idx="1" hasCustomPrompt="1"/>
          </p:nvPr>
        </p:nvSpPr>
        <p:spPr>
          <a:xfrm>
            <a:off x="4924129" y="1104900"/>
            <a:ext cx="7267870" cy="5753100"/>
          </a:xfrm>
          <a:custGeom>
            <a:avLst/>
            <a:gdLst>
              <a:gd name="connsiteX0" fmla="*/ 0 w 7353300"/>
              <a:gd name="connsiteY0" fmla="*/ 0 h 5901550"/>
              <a:gd name="connsiteX1" fmla="*/ 7353300 w 7353300"/>
              <a:gd name="connsiteY1" fmla="*/ 0 h 5901550"/>
              <a:gd name="connsiteX2" fmla="*/ 7353300 w 7353300"/>
              <a:gd name="connsiteY2" fmla="*/ 5901550 h 5901550"/>
              <a:gd name="connsiteX3" fmla="*/ 0 w 7353300"/>
              <a:gd name="connsiteY3" fmla="*/ 5901550 h 5901550"/>
            </a:gdLst>
            <a:ahLst/>
            <a:cxnLst>
              <a:cxn ang="0">
                <a:pos x="connsiteX0" y="connsiteY0"/>
              </a:cxn>
              <a:cxn ang="0">
                <a:pos x="connsiteX1" y="connsiteY1"/>
              </a:cxn>
              <a:cxn ang="0">
                <a:pos x="connsiteX2" y="connsiteY2"/>
              </a:cxn>
              <a:cxn ang="0">
                <a:pos x="connsiteX3" y="connsiteY3"/>
              </a:cxn>
            </a:cxnLst>
            <a:rect l="l" t="t" r="r" b="b"/>
            <a:pathLst>
              <a:path w="7353300" h="5901550">
                <a:moveTo>
                  <a:pt x="0" y="0"/>
                </a:moveTo>
                <a:lnTo>
                  <a:pt x="7353300" y="0"/>
                </a:lnTo>
                <a:lnTo>
                  <a:pt x="7353300" y="5901550"/>
                </a:lnTo>
                <a:lnTo>
                  <a:pt x="0" y="5901550"/>
                </a:lnTo>
                <a:close/>
              </a:path>
            </a:pathLst>
          </a:custGeom>
          <a:blipFill dpi="0" rotWithShape="1">
            <a:blip r:embed="rId2">
              <a:alphaModFix amt="60000"/>
            </a:blip>
            <a:srcRect/>
            <a:stretch>
              <a:fillRect/>
            </a:stretch>
          </a:blipFill>
        </p:spPr>
        <p:txBody>
          <a:bodyPr wrap="square">
            <a:noAutofit/>
          </a:bodyPr>
          <a:lstStyle>
            <a:lvl1pPr marL="0" indent="0">
              <a:buNone/>
              <a:defRPr sz="1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32475306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pic>
        <p:nvPicPr>
          <p:cNvPr id="7" name="Picture 6" descr="A red and purple light&#10;&#10;AI-generated content may be incorrect.">
            <a:extLst>
              <a:ext uri="{FF2B5EF4-FFF2-40B4-BE49-F238E27FC236}">
                <a16:creationId xmlns:a16="http://schemas.microsoft.com/office/drawing/2014/main" id="{CC69B319-31FA-514C-5A82-30B4D1B20A23}"/>
              </a:ext>
            </a:extLst>
          </p:cNvPr>
          <p:cNvPicPr>
            <a:picLocks noChangeAspect="1"/>
          </p:cNvPicPr>
          <p:nvPr userDrawn="1"/>
        </p:nvPicPr>
        <p:blipFill>
          <a:blip r:embed="rId2">
            <a:extLst>
              <a:ext uri="{28A0092B-C50C-407E-A947-70E740481C1C}">
                <a14:useLocalDpi xmlns:a14="http://schemas.microsoft.com/office/drawing/2010/main" val="0"/>
              </a:ext>
            </a:extLst>
          </a:blip>
          <a:srcRect r="7892"/>
          <a:stretch>
            <a:fillRect/>
          </a:stretch>
        </p:blipFill>
        <p:spPr>
          <a:xfrm flipH="1">
            <a:off x="-1" y="0"/>
            <a:ext cx="12191999" cy="68580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2393" y="758952"/>
            <a:ext cx="7609668" cy="1734866"/>
          </a:xfrm>
        </p:spPr>
        <p:txBody>
          <a:bodyPr anchor="t">
            <a:noAutofit/>
          </a:bodyPr>
          <a:lstStyle>
            <a:lvl1pPr>
              <a:defRPr sz="7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DABFCF2-BE01-43CB-85B3-49CC0FE55050}" type="datetime1">
              <a:rPr lang="en-US" smtClean="0"/>
              <a:pPr/>
              <a:t>3/23/2026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19100" y="2705101"/>
            <a:ext cx="8801100" cy="2947550"/>
          </a:xfrm>
        </p:spPr>
        <p:txBody>
          <a:bodyPr vert="horz" lIns="91440" tIns="45720" rIns="91440" bIns="45720"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0982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pic>
        <p:nvPicPr>
          <p:cNvPr id="3" name="Picture 2" descr="A red and purple light&#10;&#10;AI-generated content may be incorrect.">
            <a:extLst>
              <a:ext uri="{FF2B5EF4-FFF2-40B4-BE49-F238E27FC236}">
                <a16:creationId xmlns:a16="http://schemas.microsoft.com/office/drawing/2014/main" id="{86565871-9318-EC0D-5245-A159818CA83F}"/>
              </a:ext>
            </a:extLst>
          </p:cNvPr>
          <p:cNvPicPr>
            <a:picLocks noChangeAspect="1"/>
          </p:cNvPicPr>
          <p:nvPr userDrawn="1"/>
        </p:nvPicPr>
        <p:blipFill>
          <a:blip r:embed="rId2">
            <a:extLst>
              <a:ext uri="{28A0092B-C50C-407E-A947-70E740481C1C}">
                <a14:useLocalDpi xmlns:a14="http://schemas.microsoft.com/office/drawing/2010/main" val="0"/>
              </a:ext>
            </a:extLst>
          </a:blip>
          <a:srcRect r="7892"/>
          <a:stretch>
            <a:fillRect/>
          </a:stretch>
        </p:blipFill>
        <p:spPr>
          <a:xfrm flipH="1">
            <a:off x="-1" y="0"/>
            <a:ext cx="12191999" cy="6858000"/>
          </a:xfrm>
          <a:prstGeom prst="rect">
            <a:avLst/>
          </a:prstGeom>
        </p:spPr>
      </p:pic>
      <p:sp>
        <p:nvSpPr>
          <p:cNvPr id="9" name="Title 8">
            <a:extLst>
              <a:ext uri="{FF2B5EF4-FFF2-40B4-BE49-F238E27FC236}">
                <a16:creationId xmlns:a16="http://schemas.microsoft.com/office/drawing/2014/main" id="{687F1B09-5020-D2DD-189E-7226AD232923}"/>
              </a:ext>
            </a:extLst>
          </p:cNvPr>
          <p:cNvSpPr>
            <a:spLocks noGrp="1"/>
          </p:cNvSpPr>
          <p:nvPr>
            <p:ph type="title"/>
          </p:nvPr>
        </p:nvSpPr>
        <p:spPr>
          <a:xfrm>
            <a:off x="420792" y="2704772"/>
            <a:ext cx="5465660" cy="2733384"/>
          </a:xfrm>
        </p:spPr>
        <p:txBody>
          <a:bodyPr/>
          <a:lstStyle>
            <a:lvl1pPr>
              <a:defRPr sz="7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119A0F5-9D15-4E68-95BA-31AD4F5D84D0}" type="datetime1">
              <a:rPr lang="en-US" smtClean="0"/>
              <a:pPr/>
              <a:t>3/23/2026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
        <p:nvSpPr>
          <p:cNvPr id="12" name="Content Placeholder 11">
            <a:extLst>
              <a:ext uri="{FF2B5EF4-FFF2-40B4-BE49-F238E27FC236}">
                <a16:creationId xmlns:a16="http://schemas.microsoft.com/office/drawing/2014/main" id="{8492B719-9068-0A96-E408-4EB3E9F85BE9}"/>
              </a:ext>
            </a:extLst>
          </p:cNvPr>
          <p:cNvSpPr>
            <a:spLocks noGrp="1"/>
          </p:cNvSpPr>
          <p:nvPr>
            <p:ph sz="quarter" idx="15"/>
          </p:nvPr>
        </p:nvSpPr>
        <p:spPr>
          <a:xfrm>
            <a:off x="6305550" y="2705100"/>
            <a:ext cx="4410075" cy="1562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20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6">
    <p:spTree>
      <p:nvGrpSpPr>
        <p:cNvPr id="1" name=""/>
        <p:cNvGrpSpPr/>
        <p:nvPr/>
      </p:nvGrpSpPr>
      <p:grpSpPr>
        <a:xfrm>
          <a:off x="0" y="0"/>
          <a:ext cx="0" cy="0"/>
          <a:chOff x="0" y="0"/>
          <a:chExt cx="0" cy="0"/>
        </a:xfrm>
      </p:grpSpPr>
      <p:pic>
        <p:nvPicPr>
          <p:cNvPr id="9" name="Picture 8" descr="A black circle in a purple and orange color&#10;&#10;AI-generated content may be incorrect.">
            <a:extLst>
              <a:ext uri="{FF2B5EF4-FFF2-40B4-BE49-F238E27FC236}">
                <a16:creationId xmlns:a16="http://schemas.microsoft.com/office/drawing/2014/main" id="{86116429-CFD9-2016-C240-A97B232DE426}"/>
              </a:ext>
            </a:extLst>
          </p:cNvPr>
          <p:cNvPicPr>
            <a:picLocks noChangeAspect="1"/>
          </p:cNvPicPr>
          <p:nvPr userDrawn="1"/>
        </p:nvPicPr>
        <p:blipFill>
          <a:blip r:embed="rId2">
            <a:extLst>
              <a:ext uri="{28A0092B-C50C-407E-A947-70E740481C1C}">
                <a14:useLocalDpi xmlns:a14="http://schemas.microsoft.com/office/drawing/2010/main" val="0"/>
              </a:ext>
            </a:extLst>
          </a:blip>
          <a:srcRect l="17111" t="2700" r="25757" b="19631"/>
          <a:stretch>
            <a:fillRect/>
          </a:stretch>
        </p:blipFill>
        <p:spPr>
          <a:xfrm rot="10800000" flipH="1">
            <a:off x="0" y="-1713"/>
            <a:ext cx="12205716"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66693" y="2705100"/>
            <a:ext cx="11562393" cy="4152900"/>
          </a:xfrm>
        </p:spPr>
        <p:txBody>
          <a:bodyPr vert="horz" lIns="91440" tIns="45720" rIns="91440" bIns="45720" rtlCol="0" anchor="b">
            <a:normAutofit/>
          </a:bodyPr>
          <a:lstStyle>
            <a:lvl1pPr>
              <a:defRPr lang="en-US" sz="11500" baseline="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53135" y="564350"/>
            <a:ext cx="3645744" cy="905862"/>
          </a:xfrm>
        </p:spPr>
        <p:txBody>
          <a:bodyPr vert="horz" lIns="91440" tIns="45720" rIns="91440" bIns="4572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369462" y="197680"/>
            <a:ext cx="2561771" cy="338328"/>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706100" y="209088"/>
            <a:ext cx="1022986" cy="338328"/>
          </a:xfrm>
        </p:spPr>
        <p:txBody>
          <a:bodyPr/>
          <a:lstStyle>
            <a:lvl1pPr>
              <a:defRPr>
                <a:solidFill>
                  <a:schemeClr val="tx1"/>
                </a:solidFill>
              </a:defRPr>
            </a:lvl1pPr>
          </a:lstStyle>
          <a:p>
            <a:fld id="{EFFF4B2E-F868-48E9-9355-A1AA601AAA8B}" type="datetime1">
              <a:rPr lang="en-US" smtClean="0"/>
              <a:pPr/>
              <a:t>3/23/2026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75303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5" name="Title 4">
            <a:extLst>
              <a:ext uri="{FF2B5EF4-FFF2-40B4-BE49-F238E27FC236}">
                <a16:creationId xmlns:a16="http://schemas.microsoft.com/office/drawing/2014/main" id="{F6AD7145-734D-256B-1335-1014B6A328FF}"/>
              </a:ext>
            </a:extLst>
          </p:cNvPr>
          <p:cNvSpPr>
            <a:spLocks noGrp="1"/>
          </p:cNvSpPr>
          <p:nvPr>
            <p:ph type="title"/>
          </p:nvPr>
        </p:nvSpPr>
        <p:spPr>
          <a:xfrm>
            <a:off x="0" y="0"/>
            <a:ext cx="12188952" cy="3429000"/>
          </a:xfrm>
          <a:gradFill>
            <a:gsLst>
              <a:gs pos="55000">
                <a:srgbClr val="000000">
                  <a:alpha val="53000"/>
                </a:srgbClr>
              </a:gs>
              <a:gs pos="87000">
                <a:srgbClr val="000000">
                  <a:alpha val="63922"/>
                </a:srgbClr>
              </a:gs>
              <a:gs pos="23000">
                <a:srgbClr val="000000">
                  <a:alpha val="0"/>
                </a:srgbClr>
              </a:gs>
            </a:gsLst>
            <a:lin ang="15900000" scaled="0"/>
          </a:gradFill>
        </p:spPr>
        <p:txBody>
          <a:bodyPr lIns="457200" tIns="685800" rIns="5029200" bIns="0"/>
          <a:lstStyle>
            <a:lvl1pPr>
              <a:defRPr sz="4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5C312AD0-A2D2-0388-F1F0-E17A9F78932E}"/>
              </a:ext>
            </a:extLst>
          </p:cNvPr>
          <p:cNvSpPr>
            <a:spLocks noGrp="1"/>
          </p:cNvSpPr>
          <p:nvPr>
            <p:ph type="subTitle" idx="1"/>
          </p:nvPr>
        </p:nvSpPr>
        <p:spPr>
          <a:xfrm>
            <a:off x="8324192" y="-1"/>
            <a:ext cx="3740652" cy="3050627"/>
          </a:xfrm>
        </p:spPr>
        <p:txBody>
          <a:bodyPr vert="horz" lIns="594360" tIns="685800" rIns="320040" bIns="0" rtlCol="0" anchor="t">
            <a:normAutofit/>
          </a:bodyPr>
          <a:lstStyle>
            <a:lvl1pPr marL="0" indent="0">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19100" y="220344"/>
            <a:ext cx="2552700"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10065" y="219456"/>
            <a:ext cx="1905000" cy="365760"/>
          </a:xfrm>
        </p:spPr>
        <p:txBody>
          <a:bodyPr/>
          <a:lstStyle>
            <a:lvl1pPr>
              <a:defRPr>
                <a:solidFill>
                  <a:schemeClr val="tx1"/>
                </a:solidFill>
              </a:defRPr>
            </a:lvl1pPr>
          </a:lstStyle>
          <a:p>
            <a:fld id="{21560963-1EEA-4BDE-8FF9-3FEE13B5D43C}" type="datetime1">
              <a:rPr lang="en-US" smtClean="0"/>
              <a:pPr/>
              <a:t>3/23/2026</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288609" y="215988"/>
            <a:ext cx="555948" cy="337198"/>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2953023037"/>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a:stretch>
          </a:blipFill>
        </p:spPr>
        <p:txBody>
          <a:bodyPr tIns="365760"/>
          <a:lstStyle>
            <a:lvl1pPr>
              <a:defRPr>
                <a:solidFill>
                  <a:schemeClr val="tx1"/>
                </a:solidFill>
              </a:defRPr>
            </a:lvl1pPr>
          </a:lstStyle>
          <a:p>
            <a:r>
              <a:rPr lang="en-US"/>
              <a:t>   </a:t>
            </a:r>
          </a:p>
        </p:txBody>
      </p:sp>
      <p:sp>
        <p:nvSpPr>
          <p:cNvPr id="5" name="Title 4">
            <a:extLst>
              <a:ext uri="{FF2B5EF4-FFF2-40B4-BE49-F238E27FC236}">
                <a16:creationId xmlns:a16="http://schemas.microsoft.com/office/drawing/2014/main" id="{AEDC0447-22FD-BF05-BC68-3FDEDEDFC540}"/>
              </a:ext>
            </a:extLst>
          </p:cNvPr>
          <p:cNvSpPr>
            <a:spLocks noGrp="1"/>
          </p:cNvSpPr>
          <p:nvPr>
            <p:ph type="title"/>
          </p:nvPr>
        </p:nvSpPr>
        <p:spPr>
          <a:xfrm>
            <a:off x="1" y="0"/>
            <a:ext cx="5323784" cy="6858000"/>
          </a:xfrm>
          <a:gradFill>
            <a:gsLst>
              <a:gs pos="41000">
                <a:srgbClr val="000000">
                  <a:alpha val="46000"/>
                </a:srgbClr>
              </a:gs>
              <a:gs pos="71000">
                <a:srgbClr val="000000">
                  <a:alpha val="58000"/>
                </a:srgbClr>
              </a:gs>
              <a:gs pos="100000">
                <a:srgbClr val="000000">
                  <a:alpha val="61000"/>
                </a:srgbClr>
              </a:gs>
              <a:gs pos="10000">
                <a:srgbClr val="000000">
                  <a:alpha val="0"/>
                </a:srgbClr>
              </a:gs>
            </a:gsLst>
            <a:lin ang="10800000" scaled="0"/>
          </a:gradFill>
        </p:spPr>
        <p:txBody>
          <a:bodyPr lIns="457200" tIns="1371600" rIns="822960" bIns="914400" anchor="b"/>
          <a:lstStyle>
            <a:lvl1pPr>
              <a:defRPr sz="4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3A1999F2-A538-F369-DF48-BB68DFFF8D80}"/>
              </a:ext>
            </a:extLst>
          </p:cNvPr>
          <p:cNvSpPr>
            <a:spLocks noGrp="1"/>
          </p:cNvSpPr>
          <p:nvPr>
            <p:ph type="subTitle" idx="1"/>
          </p:nvPr>
        </p:nvSpPr>
        <p:spPr>
          <a:xfrm>
            <a:off x="419099" y="6032498"/>
            <a:ext cx="4419599" cy="579757"/>
          </a:xfrm>
        </p:spPr>
        <p:txBody>
          <a:bodyPr vert="horz" lIns="91440" tIns="0" rIns="91440" bIns="0" rtlCol="0" anchor="t">
            <a:normAutofit/>
          </a:bodyPr>
          <a:lstStyle>
            <a:lvl1pPr marL="0" indent="0">
              <a:lnSpc>
                <a:spcPct val="120000"/>
              </a:lnSpc>
              <a:buNone/>
              <a:defRPr lang="en-US" sz="1400" dirty="0">
                <a:solidFill>
                  <a:schemeClr val="tx1"/>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419100" y="220344"/>
            <a:ext cx="2552700" cy="365760"/>
          </a:xfrm>
        </p:spPr>
        <p:txBody>
          <a:bodyPr/>
          <a:lstStyle>
            <a:lvl1pPr>
              <a:defRPr>
                <a:solidFill>
                  <a:schemeClr val="tx1"/>
                </a:solidFill>
              </a:defRPr>
            </a:lvl1pPr>
          </a:lstStyle>
          <a:p>
            <a:r>
              <a:rPr lang="en-US"/>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8801100" y="213072"/>
            <a:ext cx="1905000" cy="365760"/>
          </a:xfrm>
        </p:spPr>
        <p:txBody>
          <a:bodyPr/>
          <a:lstStyle>
            <a:lvl1pPr>
              <a:defRPr>
                <a:solidFill>
                  <a:schemeClr val="tx1"/>
                </a:solidFill>
              </a:defRPr>
            </a:lvl1pPr>
          </a:lstStyle>
          <a:p>
            <a:fld id="{21560963-1EEA-4BDE-8FF9-3FEE13B5D43C}" type="datetime1">
              <a:rPr lang="en-US" smtClean="0"/>
              <a:pPr/>
              <a:t>3/23/2026</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362195" y="215988"/>
            <a:ext cx="448805" cy="365760"/>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361170046"/>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0791" y="1113510"/>
            <a:ext cx="9942409" cy="87619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417" y="2133600"/>
            <a:ext cx="9942409"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432393" y="214858"/>
            <a:ext cx="2726376" cy="338328"/>
          </a:xfrm>
          <a:prstGeom prst="rect">
            <a:avLst/>
          </a:prstGeom>
        </p:spPr>
        <p:txBody>
          <a:bodyPr vert="horz" lIns="91440" tIns="45720" rIns="91440" bIns="45720" rtlCol="0" anchor="ctr"/>
          <a:lstStyle>
            <a:lvl1pPr algn="l" rtl="0">
              <a:defRPr sz="700" cap="all" baseline="0">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01100" y="214858"/>
            <a:ext cx="1920240" cy="338328"/>
          </a:xfrm>
          <a:prstGeom prst="rect">
            <a:avLst/>
          </a:prstGeom>
        </p:spPr>
        <p:txBody>
          <a:bodyPr vert="horz" lIns="91440" tIns="45720" rIns="91440" bIns="45720" rtlCol="0" anchor="ctr"/>
          <a:lstStyle>
            <a:lvl1pPr algn="l" rtl="0">
              <a:defRPr sz="700" cap="all" baseline="0">
                <a:solidFill>
                  <a:schemeClr val="tx1"/>
                </a:solidFill>
              </a:defRPr>
            </a:lvl1pPr>
          </a:lstStyle>
          <a:p>
            <a:fld id="{F288AF9F-2338-4040-A485-373B8EC8151E}" type="datetime1">
              <a:rPr lang="en-US" smtClean="0"/>
              <a:pPr/>
              <a:t>3/23/2026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291657" y="214858"/>
            <a:ext cx="555948" cy="338328"/>
          </a:xfrm>
          <a:prstGeom prst="rect">
            <a:avLst/>
          </a:prstGeom>
        </p:spPr>
        <p:txBody>
          <a:bodyPr vert="horz" lIns="91440" tIns="45720" rIns="91440" bIns="45720" rtlCol="0" anchor="ctr"/>
          <a:lstStyle>
            <a:lvl1pPr algn="r" rtl="0">
              <a:defRPr sz="700" cap="all" baseline="0">
                <a:solidFill>
                  <a:schemeClr val="tx1"/>
                </a:solidFill>
              </a:defRPr>
            </a:lvl1pPr>
          </a:lstStyle>
          <a:p>
            <a:fld id="{8E274F5D-21DC-40EF-8DBA-AB9BB119E939}" type="slidenum">
              <a:rPr lang="en-US" smtClean="0"/>
              <a:pPr/>
              <a:t>‹#›</a:t>
            </a:fld>
            <a:endParaRPr lang="en-US"/>
          </a:p>
        </p:txBody>
      </p:sp>
    </p:spTree>
    <p:extLst>
      <p:ext uri="{BB962C8B-B14F-4D97-AF65-F5344CB8AC3E}">
        <p14:creationId xmlns:p14="http://schemas.microsoft.com/office/powerpoint/2010/main" val="3989359972"/>
      </p:ext>
    </p:extLst>
  </p:cSld>
  <p:clrMap bg1="dk1" tx1="lt1" bg2="dk2" tx2="lt2" accent1="accent1" accent2="accent2" accent3="accent3" accent4="accent4" accent5="accent5" accent6="accent6" hlink="hlink" folHlink="folHlink"/>
  <p:sldLayoutIdLst>
    <p:sldLayoutId id="2147483656" r:id="rId1"/>
    <p:sldLayoutId id="2147483652" r:id="rId2"/>
    <p:sldLayoutId id="2147483733" r:id="rId3"/>
    <p:sldLayoutId id="2147483657" r:id="rId4"/>
    <p:sldLayoutId id="2147483744" r:id="rId5"/>
    <p:sldLayoutId id="2147483658" r:id="rId6"/>
    <p:sldLayoutId id="2147483732" r:id="rId7"/>
    <p:sldLayoutId id="2147483741" r:id="rId8"/>
    <p:sldLayoutId id="2147483760" r:id="rId9"/>
    <p:sldLayoutId id="2147483745" r:id="rId10"/>
    <p:sldLayoutId id="2147483654" r:id="rId11"/>
    <p:sldLayoutId id="2147483759" r:id="rId12"/>
    <p:sldLayoutId id="2147483707" r:id="rId13"/>
    <p:sldLayoutId id="2147483659" r:id="rId14"/>
    <p:sldLayoutId id="2147483764" r:id="rId15"/>
    <p:sldLayoutId id="2147483660" r:id="rId16"/>
    <p:sldLayoutId id="2147483765" r:id="rId17"/>
    <p:sldLayoutId id="2147483661" r:id="rId18"/>
    <p:sldLayoutId id="2147483662" r:id="rId19"/>
    <p:sldLayoutId id="2147483742" r:id="rId20"/>
    <p:sldLayoutId id="2147483746" r:id="rId21"/>
    <p:sldLayoutId id="2147483664" r:id="rId22"/>
    <p:sldLayoutId id="2147483663" r:id="rId23"/>
    <p:sldLayoutId id="2147483743" r:id="rId24"/>
    <p:sldLayoutId id="2147483666" r:id="rId25"/>
    <p:sldLayoutId id="2147483769" r:id="rId26"/>
    <p:sldLayoutId id="2147483676" r:id="rId27"/>
    <p:sldLayoutId id="2147483758" r:id="rId28"/>
    <p:sldLayoutId id="2147483680" r:id="rId29"/>
    <p:sldLayoutId id="2147483734" r:id="rId30"/>
    <p:sldLayoutId id="2147483671" r:id="rId31"/>
    <p:sldLayoutId id="2147483751" r:id="rId32"/>
    <p:sldLayoutId id="2147483675" r:id="rId33"/>
    <p:sldLayoutId id="2147483703" r:id="rId34"/>
    <p:sldLayoutId id="2147483752" r:id="rId35"/>
    <p:sldLayoutId id="2147483737" r:id="rId36"/>
    <p:sldLayoutId id="2147483753" r:id="rId37"/>
    <p:sldLayoutId id="2147483674" r:id="rId38"/>
    <p:sldLayoutId id="2147483702" r:id="rId39"/>
    <p:sldLayoutId id="2147483670" r:id="rId40"/>
    <p:sldLayoutId id="2147483735" r:id="rId41"/>
    <p:sldLayoutId id="2147483669" r:id="rId42"/>
    <p:sldLayoutId id="2147483682" r:id="rId43"/>
    <p:sldLayoutId id="2147483719" r:id="rId44"/>
    <p:sldLayoutId id="2147483686" r:id="rId45"/>
    <p:sldLayoutId id="2147483720" r:id="rId46"/>
    <p:sldLayoutId id="2147483768" r:id="rId47"/>
    <p:sldLayoutId id="2147483710" r:id="rId48"/>
    <p:sldLayoutId id="2147483729" r:id="rId49"/>
    <p:sldLayoutId id="2147483730" r:id="rId50"/>
    <p:sldLayoutId id="2147483713" r:id="rId51"/>
    <p:sldLayoutId id="2147483693" r:id="rId52"/>
    <p:sldLayoutId id="2147483690" r:id="rId53"/>
    <p:sldLayoutId id="2147483726" r:id="rId54"/>
    <p:sldLayoutId id="2147483691" r:id="rId55"/>
    <p:sldLayoutId id="2147483694" r:id="rId56"/>
    <p:sldLayoutId id="2147483695" r:id="rId57"/>
    <p:sldLayoutId id="2147483696" r:id="rId58"/>
    <p:sldLayoutId id="2147483697" r:id="rId59"/>
    <p:sldLayoutId id="2147483698" r:id="rId60"/>
    <p:sldLayoutId id="2147483699" r:id="rId61"/>
    <p:sldLayoutId id="2147483700" r:id="rId62"/>
    <p:sldLayoutId id="2147483701" r:id="rId63"/>
  </p:sldLayoutIdLst>
  <p:hf hdr="0"/>
  <p:txStyles>
    <p:titleStyle>
      <a:lvl1pPr algn="l" defTabSz="914400" rtl="0" eaLnBrk="1" latinLnBrk="0" hangingPunct="1">
        <a:lnSpc>
          <a:spcPct val="85000"/>
        </a:lnSpc>
        <a:spcBef>
          <a:spcPct val="0"/>
        </a:spcBef>
        <a:buNone/>
        <a:defRPr sz="3000" b="0" kern="1200" spc="-110" baseline="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64" userDrawn="1">
          <p15:clr>
            <a:srgbClr val="F26B43"/>
          </p15:clr>
        </p15:guide>
        <p15:guide id="4" orient="horz" pos="264" userDrawn="1">
          <p15:clr>
            <a:srgbClr val="F26B43"/>
          </p15:clr>
        </p15:guide>
        <p15:guide id="5" pos="7416" userDrawn="1">
          <p15:clr>
            <a:srgbClr val="F26B43"/>
          </p15:clr>
        </p15:guide>
        <p15:guide id="12" pos="4632" userDrawn="1">
          <p15:clr>
            <a:srgbClr val="F26B43"/>
          </p15:clr>
        </p15:guide>
        <p15:guide id="13" pos="5544" userDrawn="1">
          <p15:clr>
            <a:srgbClr val="F26B43"/>
          </p15:clr>
        </p15:guide>
        <p15:guide id="26" pos="2784" userDrawn="1">
          <p15:clr>
            <a:srgbClr val="F26B43"/>
          </p15:clr>
        </p15:guide>
        <p15:guide id="27" pos="3048" userDrawn="1">
          <p15:clr>
            <a:srgbClr val="F26B43"/>
          </p15:clr>
        </p15:guide>
        <p15:guide id="29" pos="3960" userDrawn="1">
          <p15:clr>
            <a:srgbClr val="F26B43"/>
          </p15:clr>
        </p15:guide>
        <p15:guide id="30" pos="1176" userDrawn="1">
          <p15:clr>
            <a:srgbClr val="F26B43"/>
          </p15:clr>
        </p15:guide>
        <p15:guide id="31" pos="912" userDrawn="1">
          <p15:clr>
            <a:srgbClr val="F26B43"/>
          </p15:clr>
        </p15:guide>
        <p15:guide id="32" pos="3696" userDrawn="1">
          <p15:clr>
            <a:srgbClr val="F26B43"/>
          </p15:clr>
        </p15:guide>
        <p15:guide id="33" pos="1848" userDrawn="1">
          <p15:clr>
            <a:srgbClr val="F26B43"/>
          </p15:clr>
        </p15:guide>
        <p15:guide id="34" pos="2112" userDrawn="1">
          <p15:clr>
            <a:srgbClr val="F26B43"/>
          </p15:clr>
        </p15:guide>
        <p15:guide id="36" pos="6528" userDrawn="1">
          <p15:clr>
            <a:srgbClr val="F26B43"/>
          </p15:clr>
        </p15:guide>
        <p15:guide id="37" pos="6744" userDrawn="1">
          <p15:clr>
            <a:srgbClr val="F26B43"/>
          </p15:clr>
        </p15:guide>
        <p15:guide id="42"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913AD-915C-8204-0FDA-4B46F482FB48}"/>
              </a:ext>
            </a:extLst>
          </p:cNvPr>
          <p:cNvSpPr>
            <a:spLocks noGrp="1"/>
          </p:cNvSpPr>
          <p:nvPr>
            <p:ph type="ctrTitle"/>
          </p:nvPr>
        </p:nvSpPr>
        <p:spPr>
          <a:xfrm>
            <a:off x="423491" y="2122471"/>
            <a:ext cx="7348909" cy="1672640"/>
          </a:xfrm>
        </p:spPr>
        <p:txBody>
          <a:bodyPr anchor="t">
            <a:normAutofit/>
          </a:bodyPr>
          <a:lstStyle/>
          <a:p>
            <a:r>
              <a:rPr lang="en-US" sz="4200"/>
              <a:t>Toolbox Talk: Drivers' Hours, Breaks &amp; Tachographs</a:t>
            </a:r>
          </a:p>
        </p:txBody>
      </p:sp>
      <p:sp>
        <p:nvSpPr>
          <p:cNvPr id="3" name="Subtitle 2">
            <a:extLst>
              <a:ext uri="{FF2B5EF4-FFF2-40B4-BE49-F238E27FC236}">
                <a16:creationId xmlns:a16="http://schemas.microsoft.com/office/drawing/2014/main" id="{8E109EF4-CA09-8392-661E-ECB292E3FC37}"/>
              </a:ext>
            </a:extLst>
          </p:cNvPr>
          <p:cNvSpPr>
            <a:spLocks noGrp="1"/>
          </p:cNvSpPr>
          <p:nvPr>
            <p:ph type="subTitle" idx="1"/>
          </p:nvPr>
        </p:nvSpPr>
        <p:spPr>
          <a:xfrm>
            <a:off x="8816399" y="2122470"/>
            <a:ext cx="2052235" cy="1672640"/>
          </a:xfrm>
        </p:spPr>
        <p:txBody>
          <a:bodyPr anchor="t">
            <a:normAutofit/>
          </a:bodyPr>
          <a:lstStyle/>
          <a:p>
            <a:r>
              <a:rPr lang="en-US"/>
              <a:t>Understanding regulations for safe and compliant driving schedules</a:t>
            </a:r>
          </a:p>
        </p:txBody>
      </p:sp>
      <p:sp>
        <p:nvSpPr>
          <p:cNvPr id="6" name="Slide Number Placeholder 5">
            <a:extLst>
              <a:ext uri="{FF2B5EF4-FFF2-40B4-BE49-F238E27FC236}">
                <a16:creationId xmlns:a16="http://schemas.microsoft.com/office/drawing/2014/main" id="{39397477-2BB2-3F16-E0AD-D25A6A583C56}"/>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1</a:t>
            </a:fld>
            <a:endParaRPr lang="en-US"/>
          </a:p>
        </p:txBody>
      </p:sp>
    </p:spTree>
    <p:extLst>
      <p:ext uri="{BB962C8B-B14F-4D97-AF65-F5344CB8AC3E}">
        <p14:creationId xmlns:p14="http://schemas.microsoft.com/office/powerpoint/2010/main" val="4090777131"/>
      </p:ext>
    </p:extLst>
  </p:cSld>
  <p:clrMapOvr>
    <a:masterClrMapping/>
  </p:clrMapOvr>
  <mc:AlternateContent xmlns:mc="http://schemas.openxmlformats.org/markup-compatibility/2006" xmlns:p14="http://schemas.microsoft.com/office/powerpoint/2010/main">
    <mc:Choice Requires="p14">
      <p:transition spd="slow" p14:dur="2000" advTm="8079"/>
    </mc:Choice>
    <mc:Fallback xmlns="">
      <p:transition spd="slow" advTm="80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4718-F715-978B-7F39-C6BEED695B1C}"/>
              </a:ext>
            </a:extLst>
          </p:cNvPr>
          <p:cNvSpPr>
            <a:spLocks noGrp="1"/>
          </p:cNvSpPr>
          <p:nvPr>
            <p:ph type="title"/>
          </p:nvPr>
        </p:nvSpPr>
        <p:spPr>
          <a:xfrm>
            <a:off x="7777906" y="1115568"/>
            <a:ext cx="3608254" cy="1389582"/>
          </a:xfrm>
        </p:spPr>
        <p:txBody>
          <a:bodyPr anchor="t">
            <a:normAutofit/>
          </a:bodyPr>
          <a:lstStyle/>
          <a:p>
            <a:r>
              <a:rPr lang="en-US"/>
              <a:t>Daily and Weekly Rest Periods</a:t>
            </a:r>
          </a:p>
        </p:txBody>
      </p:sp>
      <p:sp>
        <p:nvSpPr>
          <p:cNvPr id="5" name="Slide Number Placeholder 4">
            <a:extLst>
              <a:ext uri="{FF2B5EF4-FFF2-40B4-BE49-F238E27FC236}">
                <a16:creationId xmlns:a16="http://schemas.microsoft.com/office/drawing/2014/main" id="{D17667A3-0B20-8010-239A-8676A24BCD69}"/>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10</a:t>
            </a:fld>
            <a:endParaRPr lang="en-US"/>
          </a:p>
        </p:txBody>
      </p:sp>
      <p:sp>
        <p:nvSpPr>
          <p:cNvPr id="7" name="Content Placeholder 6">
            <a:extLst>
              <a:ext uri="{FF2B5EF4-FFF2-40B4-BE49-F238E27FC236}">
                <a16:creationId xmlns:a16="http://schemas.microsoft.com/office/drawing/2014/main" id="{6C8B20BC-C2DB-0F24-A26D-8E7594B4F92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77904" y="2705100"/>
            <a:ext cx="3608255" cy="3733800"/>
          </a:xfrm>
        </p:spPr>
        <p:txBody>
          <a:bodyPr>
            <a:normAutofit/>
          </a:bodyPr>
          <a:lstStyle/>
          <a:p>
            <a:pPr marL="0" indent="0">
              <a:lnSpc>
                <a:spcPct val="110000"/>
              </a:lnSpc>
              <a:spcBef>
                <a:spcPts val="2500"/>
              </a:spcBef>
              <a:buFont typeface="Arial" panose="020B0604020202020204" pitchFamily="34" charset="0"/>
              <a:buNone/>
            </a:pPr>
            <a:r>
              <a:rPr lang="en-US" b="1" dirty="0"/>
              <a:t>Daily Rest Requirements</a:t>
            </a:r>
          </a:p>
          <a:p>
            <a:pPr marL="0" lvl="1" indent="0">
              <a:lnSpc>
                <a:spcPct val="110000"/>
              </a:lnSpc>
              <a:buFont typeface="Arial" panose="020B0604020202020204" pitchFamily="34" charset="0"/>
              <a:buNone/>
            </a:pPr>
            <a:r>
              <a:rPr dirty="0"/>
              <a:t>Drivers must observe a daily rest period of 11 </a:t>
            </a:r>
            <a:r>
              <a:rPr lang="en-GB" dirty="0"/>
              <a:t>hours;</a:t>
            </a:r>
            <a:r>
              <a:rPr dirty="0"/>
              <a:t> </a:t>
            </a:r>
            <a:r>
              <a:rPr lang="en-GB" dirty="0"/>
              <a:t>you can reduce this to</a:t>
            </a:r>
            <a:r>
              <a:rPr dirty="0"/>
              <a:t> 9 hours up to three times </a:t>
            </a:r>
            <a:r>
              <a:rPr lang="en-GB" dirty="0"/>
              <a:t>per week</a:t>
            </a:r>
            <a:r>
              <a:rPr dirty="0"/>
              <a:t>.</a:t>
            </a:r>
            <a:endParaRPr lang="en-US" dirty="0"/>
          </a:p>
          <a:p>
            <a:pPr marL="0" indent="0">
              <a:lnSpc>
                <a:spcPct val="110000"/>
              </a:lnSpc>
              <a:spcBef>
                <a:spcPts val="2500"/>
              </a:spcBef>
              <a:buFont typeface="Arial" panose="020B0604020202020204" pitchFamily="34" charset="0"/>
              <a:buNone/>
            </a:pPr>
            <a:r>
              <a:rPr lang="en-US" b="1" dirty="0"/>
              <a:t>Weekly Rest Requirements</a:t>
            </a:r>
          </a:p>
          <a:p>
            <a:pPr marL="0" lvl="1" indent="0">
              <a:lnSpc>
                <a:spcPct val="110000"/>
              </a:lnSpc>
              <a:buFont typeface="Arial" panose="020B0604020202020204" pitchFamily="34" charset="0"/>
              <a:buNone/>
            </a:pPr>
            <a:r>
              <a:rPr dirty="0"/>
              <a:t>Weekly rest periods must be at least 45 hours, with occasional reduction to 24 hours under specific conditions.</a:t>
            </a:r>
            <a:endParaRPr lang="en-US" dirty="0"/>
          </a:p>
          <a:p>
            <a:pPr marL="0" indent="0">
              <a:lnSpc>
                <a:spcPct val="110000"/>
              </a:lnSpc>
              <a:spcBef>
                <a:spcPts val="2500"/>
              </a:spcBef>
              <a:buFont typeface="Arial" panose="020B0604020202020204" pitchFamily="34" charset="0"/>
              <a:buNone/>
            </a:pPr>
            <a:r>
              <a:rPr lang="en-US" b="1" dirty="0"/>
              <a:t>Importance of Compliance</a:t>
            </a:r>
          </a:p>
          <a:p>
            <a:pPr marL="0" lvl="1" indent="0">
              <a:lnSpc>
                <a:spcPct val="110000"/>
              </a:lnSpc>
              <a:buFont typeface="Arial" panose="020B0604020202020204" pitchFamily="34" charset="0"/>
              <a:buNone/>
            </a:pPr>
            <a:r>
              <a:rPr dirty="0"/>
              <a:t>Accurate tachograph recording and proper planning ensure compliance, preventing fines and license suspension.</a:t>
            </a:r>
            <a:endParaRPr lang="en-US" dirty="0"/>
          </a:p>
        </p:txBody>
      </p:sp>
      <p:pic>
        <p:nvPicPr>
          <p:cNvPr id="11" name="Picture Placeholder 10">
            <a:extLst>
              <a:ext uri="{FF2B5EF4-FFF2-40B4-BE49-F238E27FC236}">
                <a16:creationId xmlns:a16="http://schemas.microsoft.com/office/drawing/2014/main" id="{E72A3B07-0F94-E65D-905A-7D35F313E5A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888" r="2888"/>
          <a:stretch>
            <a:fillRect/>
          </a:stretch>
        </p:blipFill>
        <p:spPr>
          <a:xfrm>
            <a:off x="0" y="1181100"/>
            <a:ext cx="6902605" cy="5298217"/>
          </a:xfrm>
          <a:prstGeom prst="rect">
            <a:avLst/>
          </a:prstGeom>
          <a:blipFill>
            <a:blip r:embed="rId4">
              <a:alphaModFix amt="65000"/>
            </a:blip>
            <a:stretch>
              <a:fillRect/>
            </a:stretch>
          </a:blipFill>
        </p:spPr>
      </p:pic>
    </p:spTree>
    <p:extLst>
      <p:ext uri="{BB962C8B-B14F-4D97-AF65-F5344CB8AC3E}">
        <p14:creationId xmlns:p14="http://schemas.microsoft.com/office/powerpoint/2010/main" val="3404193226"/>
      </p:ext>
    </p:extLst>
  </p:cSld>
  <p:clrMapOvr>
    <a:masterClrMapping/>
  </p:clrMapOvr>
  <p:transition advTm="215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9484-B975-93B5-77E3-A4318C83FC71}"/>
              </a:ext>
            </a:extLst>
          </p:cNvPr>
          <p:cNvSpPr>
            <a:spLocks noGrp="1"/>
          </p:cNvSpPr>
          <p:nvPr>
            <p:ph type="title"/>
          </p:nvPr>
        </p:nvSpPr>
        <p:spPr>
          <a:xfrm>
            <a:off x="409980" y="4311805"/>
            <a:ext cx="8585337" cy="2368300"/>
          </a:xfrm>
        </p:spPr>
        <p:txBody>
          <a:bodyPr anchor="b">
            <a:normAutofit/>
          </a:bodyPr>
          <a:lstStyle/>
          <a:p>
            <a:r>
              <a:rPr lang="en-US"/>
              <a:t>Tachograph Usage and Common Pitfalls</a:t>
            </a:r>
          </a:p>
        </p:txBody>
      </p:sp>
      <p:sp>
        <p:nvSpPr>
          <p:cNvPr id="6" name="Slide Number Placeholder 5">
            <a:extLst>
              <a:ext uri="{FF2B5EF4-FFF2-40B4-BE49-F238E27FC236}">
                <a16:creationId xmlns:a16="http://schemas.microsoft.com/office/drawing/2014/main" id="{E7BA6A5A-24B0-F21D-13E1-444E28A1EDD2}"/>
              </a:ext>
            </a:extLst>
          </p:cNvPr>
          <p:cNvSpPr>
            <a:spLocks noGrp="1"/>
          </p:cNvSpPr>
          <p:nvPr>
            <p:ph type="sldNum" sz="quarter" idx="12"/>
          </p:nvPr>
        </p:nvSpPr>
        <p:spPr>
          <a:xfrm>
            <a:off x="11291658" y="219456"/>
            <a:ext cx="555948" cy="338328"/>
          </a:xfrm>
        </p:spPr>
        <p:txBody>
          <a:bodyPr anchor="ctr">
            <a:normAutofit/>
          </a:bodyPr>
          <a:lstStyle/>
          <a:p>
            <a:pPr>
              <a:spcAft>
                <a:spcPts val="600"/>
              </a:spcAft>
            </a:pPr>
            <a:fld id="{8E274F5D-21DC-40EF-8DBA-AB9BB119E939}" type="slidenum">
              <a:rPr lang="en-US" smtClean="0"/>
              <a:pPr>
                <a:spcAft>
                  <a:spcPts val="600"/>
                </a:spcAft>
              </a:pPr>
              <a:t>11</a:t>
            </a:fld>
            <a:endParaRPr lang="en-US"/>
          </a:p>
        </p:txBody>
      </p:sp>
    </p:spTree>
    <p:extLst>
      <p:ext uri="{BB962C8B-B14F-4D97-AF65-F5344CB8AC3E}">
        <p14:creationId xmlns:p14="http://schemas.microsoft.com/office/powerpoint/2010/main" val="446037317"/>
      </p:ext>
    </p:extLst>
  </p:cSld>
  <p:clrMapOvr>
    <a:masterClrMapping/>
  </p:clrMapOvr>
  <p:transition advTm="56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7D97-2DBD-093C-B501-E8B7F115C982}"/>
              </a:ext>
            </a:extLst>
          </p:cNvPr>
          <p:cNvSpPr>
            <a:spLocks noGrp="1"/>
          </p:cNvSpPr>
          <p:nvPr>
            <p:ph type="title"/>
          </p:nvPr>
        </p:nvSpPr>
        <p:spPr>
          <a:xfrm>
            <a:off x="419100" y="4607626"/>
            <a:ext cx="4419600" cy="1640774"/>
          </a:xfrm>
        </p:spPr>
        <p:txBody>
          <a:bodyPr anchor="t">
            <a:normAutofit/>
          </a:bodyPr>
          <a:lstStyle/>
          <a:p>
            <a:r>
              <a:rPr lang="en-US"/>
              <a:t>Best Practices for Tachograph Use</a:t>
            </a:r>
          </a:p>
        </p:txBody>
      </p:sp>
      <p:sp>
        <p:nvSpPr>
          <p:cNvPr id="5" name="Slide Number Placeholder 4">
            <a:extLst>
              <a:ext uri="{FF2B5EF4-FFF2-40B4-BE49-F238E27FC236}">
                <a16:creationId xmlns:a16="http://schemas.microsoft.com/office/drawing/2014/main" id="{213A4975-C19E-9C9D-A8AA-8CF63C25F1BC}"/>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12</a:t>
            </a:fld>
            <a:endParaRPr lang="en-US"/>
          </a:p>
        </p:txBody>
      </p:sp>
      <p:sp>
        <p:nvSpPr>
          <p:cNvPr id="7" name="Content Placeholder 6">
            <a:extLst>
              <a:ext uri="{FF2B5EF4-FFF2-40B4-BE49-F238E27FC236}">
                <a16:creationId xmlns:a16="http://schemas.microsoft.com/office/drawing/2014/main" id="{0FD5C1F4-1B25-ADA7-9E37-4BA7FFC9F0A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dirty="0"/>
              <a:t>Driver Card and Recording</a:t>
            </a:r>
          </a:p>
          <a:p>
            <a:pPr marL="0" lvl="1" indent="0">
              <a:buFont typeface="Arial" panose="020B0604020202020204" pitchFamily="34" charset="0"/>
              <a:buNone/>
            </a:pPr>
            <a:r>
              <a:rPr lang="en-GB" dirty="0"/>
              <a:t>You</a:t>
            </a:r>
            <a:r>
              <a:rPr dirty="0"/>
              <a:t> must insert </a:t>
            </a:r>
            <a:r>
              <a:rPr lang="en-GB" dirty="0"/>
              <a:t>your</a:t>
            </a:r>
            <a:r>
              <a:rPr dirty="0"/>
              <a:t> card before journeys and ensure tachograph records are accurate and complete.</a:t>
            </a:r>
            <a:endParaRPr lang="en-US" dirty="0"/>
          </a:p>
          <a:p>
            <a:pPr marL="0" indent="0">
              <a:spcBef>
                <a:spcPts val="2500"/>
              </a:spcBef>
              <a:buFont typeface="Arial" panose="020B0604020202020204" pitchFamily="34" charset="0"/>
              <a:buNone/>
            </a:pPr>
            <a:r>
              <a:rPr lang="en-US" b="1" dirty="0"/>
              <a:t>Manual Entries for Exceptions</a:t>
            </a:r>
          </a:p>
          <a:p>
            <a:pPr marL="0" lvl="1" indent="0">
              <a:buFont typeface="Arial" panose="020B0604020202020204" pitchFamily="34" charset="0"/>
              <a:buNone/>
            </a:pPr>
            <a:r>
              <a:rPr dirty="0"/>
              <a:t>Manual entries should be made for off-vehicle rest, ferry travel, delays, or other work activities.</a:t>
            </a:r>
            <a:endParaRPr lang="en-US" dirty="0"/>
          </a:p>
          <a:p>
            <a:pPr marL="0" indent="0">
              <a:spcBef>
                <a:spcPts val="2500"/>
              </a:spcBef>
              <a:buFont typeface="Arial" panose="020B0604020202020204" pitchFamily="34" charset="0"/>
              <a:buNone/>
            </a:pPr>
            <a:r>
              <a:rPr lang="en-US" b="1" dirty="0"/>
              <a:t>Record Retention and Review</a:t>
            </a:r>
          </a:p>
          <a:p>
            <a:pPr marL="0" lvl="1" indent="0">
              <a:buFont typeface="Arial" panose="020B0604020202020204" pitchFamily="34" charset="0"/>
              <a:buNone/>
            </a:pPr>
            <a:r>
              <a:rPr lang="en-GB" dirty="0"/>
              <a:t>You</a:t>
            </a:r>
            <a:r>
              <a:rPr dirty="0"/>
              <a:t> must review entries each shift and keep records for 28 days or 56 days for international trips.</a:t>
            </a:r>
            <a:endParaRPr lang="en-US" dirty="0"/>
          </a:p>
          <a:p>
            <a:pPr marL="0" indent="0">
              <a:spcBef>
                <a:spcPts val="2500"/>
              </a:spcBef>
              <a:buFont typeface="Arial" panose="020B0604020202020204" pitchFamily="34" charset="0"/>
              <a:buNone/>
            </a:pPr>
            <a:r>
              <a:rPr lang="en-US" b="1" dirty="0"/>
              <a:t>Digital Tools for Compliance</a:t>
            </a:r>
          </a:p>
          <a:p>
            <a:pPr marL="0" lvl="1" indent="0">
              <a:buFont typeface="Arial" panose="020B0604020202020204" pitchFamily="34" charset="0"/>
              <a:buNone/>
            </a:pPr>
            <a:r>
              <a:rPr lang="en-GB" dirty="0"/>
              <a:t>Are their any apps that you have found useful?</a:t>
            </a:r>
            <a:endParaRPr lang="en-US" dirty="0"/>
          </a:p>
        </p:txBody>
      </p:sp>
      <p:pic>
        <p:nvPicPr>
          <p:cNvPr id="12" name="Picture Placeholder 11">
            <a:extLst>
              <a:ext uri="{FF2B5EF4-FFF2-40B4-BE49-F238E27FC236}">
                <a16:creationId xmlns:a16="http://schemas.microsoft.com/office/drawing/2014/main" id="{292D3BF4-C49D-0B29-5F32-D34608E05AF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443" b="6443"/>
          <a:stretch>
            <a:fillRect/>
          </a:stretch>
        </p:blipFill>
        <p:spPr>
          <a:xfrm>
            <a:off x="0" y="214858"/>
            <a:ext cx="5283764" cy="3824868"/>
          </a:xfrm>
          <a:prstGeom prst="rect">
            <a:avLst/>
          </a:prstGeom>
          <a:blipFill>
            <a:blip r:embed="rId4">
              <a:alphaModFix amt="60000"/>
            </a:blip>
            <a:stretch>
              <a:fillRect/>
            </a:stretch>
          </a:blipFill>
        </p:spPr>
      </p:pic>
    </p:spTree>
    <p:extLst>
      <p:ext uri="{BB962C8B-B14F-4D97-AF65-F5344CB8AC3E}">
        <p14:creationId xmlns:p14="http://schemas.microsoft.com/office/powerpoint/2010/main" val="3447706681"/>
      </p:ext>
    </p:extLst>
  </p:cSld>
  <p:clrMapOvr>
    <a:masterClrMapping/>
  </p:clrMapOvr>
  <p:transition advTm="3093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2FC1-438A-18AF-FA63-BF1C3AD44B69}"/>
              </a:ext>
            </a:extLst>
          </p:cNvPr>
          <p:cNvSpPr>
            <a:spLocks noGrp="1"/>
          </p:cNvSpPr>
          <p:nvPr>
            <p:ph type="title"/>
          </p:nvPr>
        </p:nvSpPr>
        <p:spPr>
          <a:xfrm>
            <a:off x="419100" y="4607626"/>
            <a:ext cx="4419600" cy="1640774"/>
          </a:xfrm>
        </p:spPr>
        <p:txBody>
          <a:bodyPr anchor="t">
            <a:normAutofit/>
          </a:bodyPr>
          <a:lstStyle/>
          <a:p>
            <a:r>
              <a:rPr lang="en-US"/>
              <a:t>Common Mistakes and Real-World Examples</a:t>
            </a:r>
          </a:p>
        </p:txBody>
      </p:sp>
      <p:pic>
        <p:nvPicPr>
          <p:cNvPr id="8" name="Content Placeholder 7" descr="Abstract concept of driving car, showing the dashboard, busy traffic on a big city street at night.">
            <a:extLst>
              <a:ext uri="{FF2B5EF4-FFF2-40B4-BE49-F238E27FC236}">
                <a16:creationId xmlns:a16="http://schemas.microsoft.com/office/drawing/2014/main" id="{189E7177-20A6-4621-842C-90E2AF05B4F5}"/>
              </a:ext>
            </a:extLst>
          </p:cNvPr>
          <p:cNvPicPr>
            <a:picLocks noGrp="1" noChangeAspect="1"/>
          </p:cNvPicPr>
          <p:nvPr>
            <p:ph type="pic" sz="quarter" idx="15"/>
          </p:nvPr>
        </p:nvPicPr>
        <p:blipFill>
          <a:blip r:embed="rId5"/>
          <a:srcRect l="22857" r="529" b="-3"/>
          <a:stretch>
            <a:fillRect/>
          </a:stretch>
        </p:blipFill>
        <p:spPr>
          <a:xfrm>
            <a:off x="1914" y="10"/>
            <a:ext cx="4836786" cy="4214181"/>
          </a:xfrm>
        </p:spPr>
      </p:pic>
      <p:sp>
        <p:nvSpPr>
          <p:cNvPr id="5" name="Slide Number Placeholder 4">
            <a:extLst>
              <a:ext uri="{FF2B5EF4-FFF2-40B4-BE49-F238E27FC236}">
                <a16:creationId xmlns:a16="http://schemas.microsoft.com/office/drawing/2014/main" id="{7628EACD-E2F2-43EF-015B-5CA9BD741C2B}"/>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13</a:t>
            </a:fld>
            <a:endParaRPr lang="en-US"/>
          </a:p>
        </p:txBody>
      </p:sp>
      <p:sp>
        <p:nvSpPr>
          <p:cNvPr id="7" name="Content Placeholder 6">
            <a:extLst>
              <a:ext uri="{FF2B5EF4-FFF2-40B4-BE49-F238E27FC236}">
                <a16:creationId xmlns:a16="http://schemas.microsoft.com/office/drawing/2014/main" id="{9FC44EBB-B6EF-8930-4FC3-BA2F049DE2A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dirty="0"/>
              <a:t>Common Tachograph Errors</a:t>
            </a:r>
          </a:p>
          <a:p>
            <a:pPr marL="0" lvl="1" indent="0">
              <a:buFont typeface="Arial" panose="020B0604020202020204" pitchFamily="34" charset="0"/>
              <a:buNone/>
            </a:pPr>
            <a:r>
              <a:rPr dirty="0"/>
              <a:t>Mistakes include missing split breaks, exceeding limits, and removing driver cards during shifts. </a:t>
            </a:r>
            <a:r>
              <a:rPr lang="en-GB" dirty="0"/>
              <a:t>We can get into trouble legally if we don’t keep records properly</a:t>
            </a:r>
            <a:r>
              <a:rPr dirty="0"/>
              <a:t>.</a:t>
            </a:r>
            <a:endParaRPr lang="en-US" dirty="0"/>
          </a:p>
          <a:p>
            <a:pPr marL="0" indent="0">
              <a:spcBef>
                <a:spcPts val="2500"/>
              </a:spcBef>
              <a:buFont typeface="Arial" panose="020B0604020202020204" pitchFamily="34" charset="0"/>
              <a:buNone/>
            </a:pPr>
            <a:r>
              <a:rPr lang="en-US" b="1" dirty="0"/>
              <a:t>Consequences of Infringements</a:t>
            </a:r>
          </a:p>
          <a:p>
            <a:pPr marL="0" lvl="1" indent="0">
              <a:buFont typeface="Arial" panose="020B0604020202020204" pitchFamily="34" charset="0"/>
              <a:buNone/>
            </a:pPr>
            <a:r>
              <a:rPr dirty="0"/>
              <a:t>Serious breaches can lead to license revocation, fines</a:t>
            </a:r>
            <a:r>
              <a:rPr lang="en-GB" dirty="0"/>
              <a:t> for the company</a:t>
            </a:r>
            <a:r>
              <a:rPr dirty="0"/>
              <a:t>, and disqualification </a:t>
            </a:r>
            <a:r>
              <a:rPr lang="en-GB" dirty="0"/>
              <a:t>for our drivers and</a:t>
            </a:r>
            <a:r>
              <a:rPr dirty="0"/>
              <a:t> transport managers.</a:t>
            </a:r>
            <a:endParaRPr lang="en-US" dirty="0"/>
          </a:p>
          <a:p>
            <a:pPr marL="0" indent="0">
              <a:spcBef>
                <a:spcPts val="2500"/>
              </a:spcBef>
              <a:buFont typeface="Arial" panose="020B0604020202020204" pitchFamily="34" charset="0"/>
              <a:buNone/>
            </a:pPr>
            <a:r>
              <a:rPr lang="en-US" b="1" dirty="0"/>
              <a:t>Real-World Case Examples – insert your own.</a:t>
            </a:r>
          </a:p>
          <a:p>
            <a:pPr marL="0" lvl="1" indent="0">
              <a:buFont typeface="Arial" panose="020B0604020202020204" pitchFamily="34" charset="0"/>
              <a:buNone/>
            </a:pPr>
            <a:r>
              <a:rPr dirty="0"/>
              <a:t>Cases of failing to record breaks and deliberate card removal show risks of fatigue and falsification flagged by authorities.</a:t>
            </a:r>
            <a:endParaRPr lang="en-US" dirty="0"/>
          </a:p>
          <a:p>
            <a:pPr marL="0" indent="0">
              <a:spcBef>
                <a:spcPts val="2500"/>
              </a:spcBef>
              <a:buFont typeface="Arial" panose="020B0604020202020204" pitchFamily="34" charset="0"/>
              <a:buNone/>
            </a:pPr>
            <a:r>
              <a:rPr lang="en-US" b="1" dirty="0"/>
              <a:t>Importance of Ethical Recordkeeping</a:t>
            </a:r>
          </a:p>
          <a:p>
            <a:pPr marL="0" lvl="1" indent="0">
              <a:buFont typeface="Arial" panose="020B0604020202020204" pitchFamily="34" charset="0"/>
              <a:buNone/>
            </a:pPr>
            <a:r>
              <a:rPr dirty="0"/>
              <a:t>Accurate tachograph records and ethical compliance ensure safety and prevent severe professional consequences.</a:t>
            </a:r>
            <a:endParaRPr lang="en-US" dirty="0"/>
          </a:p>
        </p:txBody>
      </p:sp>
      <p:pic>
        <p:nvPicPr>
          <p:cNvPr id="6" name="Audio 5">
            <a:hlinkClick r:id="" action="ppaction://media"/>
            <a:extLst>
              <a:ext uri="{FF2B5EF4-FFF2-40B4-BE49-F238E27FC236}">
                <a16:creationId xmlns:a16="http://schemas.microsoft.com/office/drawing/2014/main" id="{1558E11D-6641-64F3-441C-33D84116F502}"/>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36043073"/>
      </p:ext>
    </p:extLst>
  </p:cSld>
  <p:clrMapOvr>
    <a:masterClrMapping/>
  </p:clrMapOvr>
  <p:transition advTm="2916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0" presetClass="entr" presetSubtype="0" fill="hold" grpId="0" nodeType="withEffect">
                                  <p:stCondLst>
                                    <p:cond delay="250"/>
                                  </p:stCondLst>
                                  <p:iterate>
                                    <p:tmPct val="10000"/>
                                  </p:iterate>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6"/>
                </p:tgtEl>
              </p:cMediaNode>
            </p:audio>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CBC3-8F28-F35E-AED6-CD5B9F499BB8}"/>
              </a:ext>
            </a:extLst>
          </p:cNvPr>
          <p:cNvSpPr>
            <a:spLocks noGrp="1"/>
          </p:cNvSpPr>
          <p:nvPr>
            <p:ph type="title"/>
          </p:nvPr>
        </p:nvSpPr>
        <p:spPr>
          <a:xfrm>
            <a:off x="409980" y="4311805"/>
            <a:ext cx="8585337" cy="2368300"/>
          </a:xfrm>
        </p:spPr>
        <p:txBody>
          <a:bodyPr anchor="b">
            <a:normAutofit/>
          </a:bodyPr>
          <a:lstStyle/>
          <a:p>
            <a:r>
              <a:rPr lang="en-US"/>
              <a:t>Practical Tips and Takeaways</a:t>
            </a:r>
          </a:p>
        </p:txBody>
      </p:sp>
      <p:sp>
        <p:nvSpPr>
          <p:cNvPr id="6" name="Slide Number Placeholder 5">
            <a:extLst>
              <a:ext uri="{FF2B5EF4-FFF2-40B4-BE49-F238E27FC236}">
                <a16:creationId xmlns:a16="http://schemas.microsoft.com/office/drawing/2014/main" id="{4E72F1C5-E9EA-755F-DE32-784C9CAF5FB9}"/>
              </a:ext>
            </a:extLst>
          </p:cNvPr>
          <p:cNvSpPr>
            <a:spLocks noGrp="1"/>
          </p:cNvSpPr>
          <p:nvPr>
            <p:ph type="sldNum" sz="quarter" idx="12"/>
          </p:nvPr>
        </p:nvSpPr>
        <p:spPr>
          <a:xfrm>
            <a:off x="11291658" y="219456"/>
            <a:ext cx="555948" cy="338328"/>
          </a:xfrm>
        </p:spPr>
        <p:txBody>
          <a:bodyPr anchor="ctr">
            <a:normAutofit/>
          </a:bodyPr>
          <a:lstStyle/>
          <a:p>
            <a:pPr>
              <a:spcAft>
                <a:spcPts val="600"/>
              </a:spcAft>
            </a:pPr>
            <a:fld id="{8E274F5D-21DC-40EF-8DBA-AB9BB119E939}" type="slidenum">
              <a:rPr lang="en-US" smtClean="0"/>
              <a:pPr>
                <a:spcAft>
                  <a:spcPts val="600"/>
                </a:spcAft>
              </a:pPr>
              <a:t>14</a:t>
            </a:fld>
            <a:endParaRPr lang="en-US"/>
          </a:p>
        </p:txBody>
      </p:sp>
      <p:pic>
        <p:nvPicPr>
          <p:cNvPr id="5" name="Audio 4">
            <a:hlinkClick r:id="" action="ppaction://media"/>
            <a:extLst>
              <a:ext uri="{FF2B5EF4-FFF2-40B4-BE49-F238E27FC236}">
                <a16:creationId xmlns:a16="http://schemas.microsoft.com/office/drawing/2014/main" id="{2C811E6A-0EE3-E5E4-0F62-78E98C141D5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88864191"/>
      </p:ext>
    </p:extLst>
  </p:cSld>
  <p:clrMapOvr>
    <a:masterClrMapping/>
  </p:clrMapOvr>
  <p:transition advTm="52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0" presetClass="entr" presetSubtype="0" fill="hold" grpId="0" nodeType="withEffect">
                                  <p:stCondLst>
                                    <p:cond delay="5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DD68-FEC8-C58C-E289-1662803C2053}"/>
              </a:ext>
            </a:extLst>
          </p:cNvPr>
          <p:cNvSpPr>
            <a:spLocks noGrp="1"/>
          </p:cNvSpPr>
          <p:nvPr>
            <p:ph type="title"/>
          </p:nvPr>
        </p:nvSpPr>
        <p:spPr>
          <a:xfrm>
            <a:off x="7777906" y="1115568"/>
            <a:ext cx="3608254" cy="1389582"/>
          </a:xfrm>
        </p:spPr>
        <p:txBody>
          <a:bodyPr anchor="t">
            <a:normAutofit/>
          </a:bodyPr>
          <a:lstStyle/>
          <a:p>
            <a:r>
              <a:rPr lang="en-US"/>
              <a:t>Planning and Wellbeing Strategies</a:t>
            </a:r>
          </a:p>
        </p:txBody>
      </p:sp>
      <p:sp>
        <p:nvSpPr>
          <p:cNvPr id="5" name="Slide Number Placeholder 4">
            <a:extLst>
              <a:ext uri="{FF2B5EF4-FFF2-40B4-BE49-F238E27FC236}">
                <a16:creationId xmlns:a16="http://schemas.microsoft.com/office/drawing/2014/main" id="{95495EE4-F7D9-B175-C99F-B7805C65FCC0}"/>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15</a:t>
            </a:fld>
            <a:endParaRPr lang="en-US"/>
          </a:p>
        </p:txBody>
      </p:sp>
      <p:sp>
        <p:nvSpPr>
          <p:cNvPr id="7" name="Content Placeholder 6">
            <a:extLst>
              <a:ext uri="{FF2B5EF4-FFF2-40B4-BE49-F238E27FC236}">
                <a16:creationId xmlns:a16="http://schemas.microsoft.com/office/drawing/2014/main" id="{A258C883-654A-3778-36D8-4A1314B79A0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77904" y="2705100"/>
            <a:ext cx="3608255" cy="3733800"/>
          </a:xfrm>
        </p:spPr>
        <p:txBody>
          <a:bodyPr>
            <a:normAutofit lnSpcReduction="10000"/>
          </a:bodyPr>
          <a:lstStyle/>
          <a:p>
            <a:pPr marL="0" indent="0">
              <a:lnSpc>
                <a:spcPct val="110000"/>
              </a:lnSpc>
              <a:spcBef>
                <a:spcPts val="2500"/>
              </a:spcBef>
              <a:buFont typeface="Arial" panose="020B0604020202020204" pitchFamily="34" charset="0"/>
              <a:buNone/>
            </a:pPr>
            <a:r>
              <a:rPr lang="en-US" sz="1300" b="1" dirty="0"/>
              <a:t>Route Planning and Breaks</a:t>
            </a:r>
          </a:p>
          <a:p>
            <a:pPr marL="0" lvl="1" indent="0">
              <a:lnSpc>
                <a:spcPct val="110000"/>
              </a:lnSpc>
              <a:buFont typeface="Arial" panose="020B0604020202020204" pitchFamily="34" charset="0"/>
              <a:buNone/>
            </a:pPr>
            <a:r>
              <a:rPr lang="en-US" sz="1300" dirty="0"/>
              <a:t>You should use route planning tools to schedule breaks and rest stops with essential facilities for safety and compliance.</a:t>
            </a:r>
          </a:p>
          <a:p>
            <a:pPr marL="0" indent="0">
              <a:lnSpc>
                <a:spcPct val="110000"/>
              </a:lnSpc>
              <a:spcBef>
                <a:spcPts val="2500"/>
              </a:spcBef>
              <a:buFont typeface="Arial" panose="020B0604020202020204" pitchFamily="34" charset="0"/>
              <a:buNone/>
            </a:pPr>
            <a:r>
              <a:rPr lang="en-US" sz="1300" b="1" dirty="0"/>
              <a:t>Wellbeing </a:t>
            </a:r>
            <a:r>
              <a:rPr lang="en-US" sz="1300" b="1" dirty="0" err="1"/>
              <a:t>Prioritisation</a:t>
            </a:r>
            <a:endParaRPr lang="en-US" sz="1300" b="1" dirty="0"/>
          </a:p>
          <a:p>
            <a:pPr marL="0" lvl="1" indent="0">
              <a:lnSpc>
                <a:spcPct val="110000"/>
              </a:lnSpc>
              <a:buFont typeface="Arial" panose="020B0604020202020204" pitchFamily="34" charset="0"/>
              <a:buNone/>
            </a:pPr>
            <a:r>
              <a:rPr lang="en-US" sz="1300" dirty="0"/>
              <a:t>Staying hydrated, eating balanced meals, and taking mental breaks are crucial for your health during trips.</a:t>
            </a:r>
          </a:p>
          <a:p>
            <a:pPr marL="0" indent="0">
              <a:lnSpc>
                <a:spcPct val="110000"/>
              </a:lnSpc>
              <a:spcBef>
                <a:spcPts val="2500"/>
              </a:spcBef>
              <a:buFont typeface="Arial" panose="020B0604020202020204" pitchFamily="34" charset="0"/>
              <a:buNone/>
            </a:pPr>
            <a:r>
              <a:rPr lang="en-US" sz="1300" b="1" dirty="0"/>
              <a:t>Communication and Compliance</a:t>
            </a:r>
          </a:p>
          <a:p>
            <a:pPr marL="0" lvl="1">
              <a:lnSpc>
                <a:spcPct val="110000"/>
              </a:lnSpc>
            </a:pPr>
            <a:r>
              <a:rPr lang="en-US" sz="1300" dirty="0"/>
              <a:t>You must communicate tiredness/fatigue concerns to managers and engage in compliance audits to ensure safety and professionalism.</a:t>
            </a:r>
          </a:p>
        </p:txBody>
      </p:sp>
      <p:pic>
        <p:nvPicPr>
          <p:cNvPr id="1026" name="Picture 2" descr="Free of Charge Creative Commons wellbeing Image - Clipboard 01">
            <a:extLst>
              <a:ext uri="{FF2B5EF4-FFF2-40B4-BE49-F238E27FC236}">
                <a16:creationId xmlns:a16="http://schemas.microsoft.com/office/drawing/2014/main" id="{F2D10A3C-8FDD-B584-4842-925C4DF40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24" y="1565817"/>
            <a:ext cx="7309625" cy="487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368811"/>
      </p:ext>
    </p:extLst>
  </p:cSld>
  <p:clrMapOvr>
    <a:masterClrMapping/>
  </p:clrMapOvr>
  <p:transition advTm="14426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4B75-2F98-1FE5-6245-2E9BD4E6C048}"/>
              </a:ext>
            </a:extLst>
          </p:cNvPr>
          <p:cNvSpPr>
            <a:spLocks noGrp="1"/>
          </p:cNvSpPr>
          <p:nvPr>
            <p:ph type="title"/>
          </p:nvPr>
        </p:nvSpPr>
        <p:spPr>
          <a:xfrm>
            <a:off x="419100" y="4607626"/>
            <a:ext cx="4419600" cy="1640774"/>
          </a:xfrm>
        </p:spPr>
        <p:txBody>
          <a:bodyPr anchor="t">
            <a:normAutofit/>
          </a:bodyPr>
          <a:lstStyle/>
          <a:p>
            <a:r>
              <a:rPr lang="en-US"/>
              <a:t>Commitment to Compliance</a:t>
            </a:r>
          </a:p>
        </p:txBody>
      </p:sp>
      <p:pic>
        <p:nvPicPr>
          <p:cNvPr id="8" name="Content Placeholder 7" descr="Mechanical Expertise and Services">
            <a:extLst>
              <a:ext uri="{FF2B5EF4-FFF2-40B4-BE49-F238E27FC236}">
                <a16:creationId xmlns:a16="http://schemas.microsoft.com/office/drawing/2014/main" id="{81A8A236-D116-44DE-B0DD-EB43A79BE1FB}"/>
              </a:ext>
            </a:extLst>
          </p:cNvPr>
          <p:cNvPicPr>
            <a:picLocks noGrp="1" noChangeAspect="1"/>
          </p:cNvPicPr>
          <p:nvPr>
            <p:ph type="pic" sz="quarter" idx="15"/>
          </p:nvPr>
        </p:nvPicPr>
        <p:blipFill>
          <a:blip r:embed="rId3"/>
          <a:srcRect l="20648" r="2738" b="-3"/>
          <a:stretch>
            <a:fillRect/>
          </a:stretch>
        </p:blipFill>
        <p:spPr>
          <a:xfrm>
            <a:off x="1914" y="10"/>
            <a:ext cx="4836786" cy="4214181"/>
          </a:xfrm>
        </p:spPr>
      </p:pic>
      <p:sp>
        <p:nvSpPr>
          <p:cNvPr id="5" name="Slide Number Placeholder 4">
            <a:extLst>
              <a:ext uri="{FF2B5EF4-FFF2-40B4-BE49-F238E27FC236}">
                <a16:creationId xmlns:a16="http://schemas.microsoft.com/office/drawing/2014/main" id="{9955839C-2D07-B3CF-8800-AA69C21DD1BD}"/>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16</a:t>
            </a:fld>
            <a:endParaRPr lang="en-US"/>
          </a:p>
        </p:txBody>
      </p:sp>
      <p:sp>
        <p:nvSpPr>
          <p:cNvPr id="7" name="Content Placeholder 6">
            <a:extLst>
              <a:ext uri="{FF2B5EF4-FFF2-40B4-BE49-F238E27FC236}">
                <a16:creationId xmlns:a16="http://schemas.microsoft.com/office/drawing/2014/main" id="{B1938B0D-F622-ED42-7871-E92691A0648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dirty="0"/>
              <a:t>Shared Responsibility</a:t>
            </a:r>
          </a:p>
          <a:p>
            <a:pPr marL="0" lvl="1" indent="0">
              <a:buFont typeface="Arial" panose="020B0604020202020204" pitchFamily="34" charset="0"/>
              <a:buNone/>
            </a:pPr>
            <a:r>
              <a:rPr dirty="0"/>
              <a:t>Both </a:t>
            </a:r>
            <a:r>
              <a:rPr lang="en-GB" dirty="0"/>
              <a:t>we all </a:t>
            </a:r>
            <a:r>
              <a:rPr dirty="0"/>
              <a:t>must work together to ensure compliance with drivers’ hours regulations.</a:t>
            </a:r>
            <a:r>
              <a:rPr lang="en-GB" dirty="0"/>
              <a:t> It’s no use only having one part of the business involved.</a:t>
            </a:r>
            <a:endParaRPr lang="en-US" dirty="0"/>
          </a:p>
          <a:p>
            <a:pPr marL="0" indent="0">
              <a:spcBef>
                <a:spcPts val="2500"/>
              </a:spcBef>
              <a:buFont typeface="Arial" panose="020B0604020202020204" pitchFamily="34" charset="0"/>
              <a:buNone/>
            </a:pPr>
            <a:r>
              <a:rPr lang="en-US" b="1" dirty="0"/>
              <a:t>Proper Tachograph Use</a:t>
            </a:r>
          </a:p>
          <a:p>
            <a:pPr marL="0" lvl="1" indent="0">
              <a:buFont typeface="Arial" panose="020B0604020202020204" pitchFamily="34" charset="0"/>
              <a:buNone/>
            </a:pPr>
            <a:r>
              <a:rPr lang="en-GB" dirty="0"/>
              <a:t>You</a:t>
            </a:r>
            <a:r>
              <a:rPr dirty="0"/>
              <a:t> need to correctly use tachographs to maintain accurate records and plan breaks effectively.</a:t>
            </a:r>
            <a:r>
              <a:rPr lang="en-GB" dirty="0"/>
              <a:t> Make sure your training is up to date. If it’s not, let someone know.</a:t>
            </a:r>
            <a:endParaRPr lang="en-US" dirty="0"/>
          </a:p>
          <a:p>
            <a:pPr marL="0" indent="0">
              <a:spcBef>
                <a:spcPts val="2500"/>
              </a:spcBef>
              <a:buFont typeface="Arial" panose="020B0604020202020204" pitchFamily="34" charset="0"/>
              <a:buNone/>
            </a:pPr>
            <a:r>
              <a:rPr lang="en-US" b="1" dirty="0"/>
              <a:t>Continuous Learning</a:t>
            </a:r>
          </a:p>
          <a:p>
            <a:pPr marL="0" lvl="1" indent="0">
              <a:buFont typeface="Arial" panose="020B0604020202020204" pitchFamily="34" charset="0"/>
              <a:buNone/>
            </a:pPr>
            <a:r>
              <a:rPr dirty="0"/>
              <a:t>Staying updated on rule changes via DVSA, newsletters, and training supports ongoing compliance.</a:t>
            </a:r>
            <a:endParaRPr lang="en-US" dirty="0"/>
          </a:p>
          <a:p>
            <a:pPr marL="0" indent="0">
              <a:spcBef>
                <a:spcPts val="2500"/>
              </a:spcBef>
              <a:buFont typeface="Arial" panose="020B0604020202020204" pitchFamily="34" charset="0"/>
              <a:buNone/>
            </a:pPr>
            <a:r>
              <a:rPr lang="en-US" b="1" dirty="0"/>
              <a:t>Safety and Sustainability</a:t>
            </a:r>
          </a:p>
          <a:p>
            <a:pPr marL="0" lvl="1" indent="0">
              <a:buFont typeface="Arial" panose="020B0604020202020204" pitchFamily="34" charset="0"/>
              <a:buNone/>
            </a:pPr>
            <a:r>
              <a:rPr dirty="0"/>
              <a:t>Compliance promotes safer roads, better working conditions, and a sustainable transport industry.</a:t>
            </a:r>
            <a:r>
              <a:rPr lang="en-GB" dirty="0"/>
              <a:t> Getting this right keeps the business in better health.</a:t>
            </a:r>
            <a:endParaRPr lang="en-US" dirty="0"/>
          </a:p>
        </p:txBody>
      </p:sp>
    </p:spTree>
    <p:extLst>
      <p:ext uri="{BB962C8B-B14F-4D97-AF65-F5344CB8AC3E}">
        <p14:creationId xmlns:p14="http://schemas.microsoft.com/office/powerpoint/2010/main" val="1362069988"/>
      </p:ext>
    </p:extLst>
  </p:cSld>
  <p:clrMapOvr>
    <a:masterClrMapping/>
  </p:clrMapOvr>
  <p:transition advTm="478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C94D0-512B-4F1D-43ED-4BB609F17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43ABE-AA62-FD6E-4E82-B9FF4B9F4536}"/>
              </a:ext>
            </a:extLst>
          </p:cNvPr>
          <p:cNvSpPr>
            <a:spLocks noGrp="1"/>
          </p:cNvSpPr>
          <p:nvPr>
            <p:ph type="title"/>
          </p:nvPr>
        </p:nvSpPr>
        <p:spPr>
          <a:xfrm>
            <a:off x="409980" y="4311805"/>
            <a:ext cx="8585337" cy="2368300"/>
          </a:xfrm>
        </p:spPr>
        <p:txBody>
          <a:bodyPr anchor="b">
            <a:normAutofit/>
          </a:bodyPr>
          <a:lstStyle/>
          <a:p>
            <a:r>
              <a:rPr lang="en-US" dirty="0"/>
              <a:t>….and finally</a:t>
            </a:r>
          </a:p>
        </p:txBody>
      </p:sp>
      <p:sp>
        <p:nvSpPr>
          <p:cNvPr id="6" name="Slide Number Placeholder 5">
            <a:extLst>
              <a:ext uri="{FF2B5EF4-FFF2-40B4-BE49-F238E27FC236}">
                <a16:creationId xmlns:a16="http://schemas.microsoft.com/office/drawing/2014/main" id="{A52FDC74-F936-45ED-D364-E4CCA327FA13}"/>
              </a:ext>
            </a:extLst>
          </p:cNvPr>
          <p:cNvSpPr>
            <a:spLocks noGrp="1"/>
          </p:cNvSpPr>
          <p:nvPr>
            <p:ph type="sldNum" sz="quarter" idx="12"/>
          </p:nvPr>
        </p:nvSpPr>
        <p:spPr>
          <a:xfrm>
            <a:off x="11291658" y="219456"/>
            <a:ext cx="555948" cy="338328"/>
          </a:xfrm>
        </p:spPr>
        <p:txBody>
          <a:bodyPr anchor="ctr">
            <a:normAutofit/>
          </a:bodyPr>
          <a:lstStyle/>
          <a:p>
            <a:pPr>
              <a:spcAft>
                <a:spcPts val="600"/>
              </a:spcAft>
            </a:pPr>
            <a:fld id="{8E274F5D-21DC-40EF-8DBA-AB9BB119E939}" type="slidenum">
              <a:rPr lang="en-US" smtClean="0"/>
              <a:pPr>
                <a:spcAft>
                  <a:spcPts val="600"/>
                </a:spcAft>
              </a:pPr>
              <a:t>17</a:t>
            </a:fld>
            <a:endParaRPr lang="en-US"/>
          </a:p>
        </p:txBody>
      </p:sp>
    </p:spTree>
    <p:extLst>
      <p:ext uri="{BB962C8B-B14F-4D97-AF65-F5344CB8AC3E}">
        <p14:creationId xmlns:p14="http://schemas.microsoft.com/office/powerpoint/2010/main" val="301382839"/>
      </p:ext>
    </p:extLst>
  </p:cSld>
  <p:clrMapOvr>
    <a:masterClrMapping/>
  </p:clrMapOvr>
  <p:transition advTm="37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CB38-ABCB-4951-10FE-76118D483CE4}"/>
              </a:ext>
            </a:extLst>
          </p:cNvPr>
          <p:cNvSpPr>
            <a:spLocks noGrp="1"/>
          </p:cNvSpPr>
          <p:nvPr>
            <p:ph type="title"/>
          </p:nvPr>
        </p:nvSpPr>
        <p:spPr>
          <a:xfrm>
            <a:off x="409980" y="4311805"/>
            <a:ext cx="8585337" cy="2368300"/>
          </a:xfrm>
        </p:spPr>
        <p:txBody>
          <a:bodyPr anchor="b">
            <a:normAutofit/>
          </a:bodyPr>
          <a:lstStyle/>
          <a:p>
            <a:r>
              <a:rPr lang="en-US"/>
              <a:t>Introduction and Objectives</a:t>
            </a:r>
          </a:p>
        </p:txBody>
      </p:sp>
      <p:sp>
        <p:nvSpPr>
          <p:cNvPr id="6" name="Slide Number Placeholder 5">
            <a:extLst>
              <a:ext uri="{FF2B5EF4-FFF2-40B4-BE49-F238E27FC236}">
                <a16:creationId xmlns:a16="http://schemas.microsoft.com/office/drawing/2014/main" id="{770D2010-E39F-534C-15C0-9353A00C7701}"/>
              </a:ext>
            </a:extLst>
          </p:cNvPr>
          <p:cNvSpPr>
            <a:spLocks noGrp="1"/>
          </p:cNvSpPr>
          <p:nvPr>
            <p:ph type="sldNum" sz="quarter" idx="12"/>
          </p:nvPr>
        </p:nvSpPr>
        <p:spPr>
          <a:xfrm>
            <a:off x="11291658" y="219456"/>
            <a:ext cx="555948" cy="338328"/>
          </a:xfrm>
        </p:spPr>
        <p:txBody>
          <a:bodyPr anchor="ctr">
            <a:normAutofit/>
          </a:bodyPr>
          <a:lstStyle/>
          <a:p>
            <a:pPr>
              <a:spcAft>
                <a:spcPts val="600"/>
              </a:spcAft>
            </a:pPr>
            <a:fld id="{8E274F5D-21DC-40EF-8DBA-AB9BB119E939}" type="slidenum">
              <a:rPr lang="en-US" smtClean="0"/>
              <a:pPr>
                <a:spcAft>
                  <a:spcPts val="600"/>
                </a:spcAft>
              </a:pPr>
              <a:t>2</a:t>
            </a:fld>
            <a:endParaRPr lang="en-US"/>
          </a:p>
        </p:txBody>
      </p:sp>
    </p:spTree>
    <p:extLst>
      <p:ext uri="{BB962C8B-B14F-4D97-AF65-F5344CB8AC3E}">
        <p14:creationId xmlns:p14="http://schemas.microsoft.com/office/powerpoint/2010/main" val="3316415792"/>
      </p:ext>
    </p:extLst>
  </p:cSld>
  <p:clrMapOvr>
    <a:masterClrMapping/>
  </p:clrMapOvr>
  <p:transition advTm="90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DFAB-0C44-8B45-8691-032CA11BC9BC}"/>
              </a:ext>
            </a:extLst>
          </p:cNvPr>
          <p:cNvSpPr>
            <a:spLocks noGrp="1"/>
          </p:cNvSpPr>
          <p:nvPr>
            <p:ph type="title"/>
          </p:nvPr>
        </p:nvSpPr>
        <p:spPr>
          <a:xfrm>
            <a:off x="419100" y="4607626"/>
            <a:ext cx="4419600" cy="1640774"/>
          </a:xfrm>
        </p:spPr>
        <p:txBody>
          <a:bodyPr anchor="t">
            <a:normAutofit/>
          </a:bodyPr>
          <a:lstStyle/>
          <a:p>
            <a:r>
              <a:rPr lang="en-US"/>
              <a:t>Purpose of the Toolbox Talk</a:t>
            </a:r>
          </a:p>
        </p:txBody>
      </p:sp>
      <p:pic>
        <p:nvPicPr>
          <p:cNvPr id="8" name="Content Placeholder 7" descr="Smart watch and Autopilot, smart car with artificial intelligence">
            <a:extLst>
              <a:ext uri="{FF2B5EF4-FFF2-40B4-BE49-F238E27FC236}">
                <a16:creationId xmlns:a16="http://schemas.microsoft.com/office/drawing/2014/main" id="{D6F470F8-3D9A-4B1E-B6DE-1B9B777A3E93}"/>
              </a:ext>
            </a:extLst>
          </p:cNvPr>
          <p:cNvPicPr>
            <a:picLocks noGrp="1" noChangeAspect="1"/>
          </p:cNvPicPr>
          <p:nvPr>
            <p:ph type="pic" sz="quarter" idx="15"/>
          </p:nvPr>
        </p:nvPicPr>
        <p:blipFill>
          <a:blip r:embed="rId3"/>
          <a:srcRect r="20232"/>
          <a:stretch>
            <a:fillRect/>
          </a:stretch>
        </p:blipFill>
        <p:spPr>
          <a:xfrm>
            <a:off x="1914" y="10"/>
            <a:ext cx="4836786" cy="4214181"/>
          </a:xfrm>
        </p:spPr>
      </p:pic>
      <p:sp>
        <p:nvSpPr>
          <p:cNvPr id="5" name="Slide Number Placeholder 4">
            <a:extLst>
              <a:ext uri="{FF2B5EF4-FFF2-40B4-BE49-F238E27FC236}">
                <a16:creationId xmlns:a16="http://schemas.microsoft.com/office/drawing/2014/main" id="{26C2C5B8-1D3D-7EE6-FCDA-9E176456B55C}"/>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3</a:t>
            </a:fld>
            <a:endParaRPr lang="en-US"/>
          </a:p>
        </p:txBody>
      </p:sp>
      <p:sp>
        <p:nvSpPr>
          <p:cNvPr id="7" name="Content Placeholder 6">
            <a:extLst>
              <a:ext uri="{FF2B5EF4-FFF2-40B4-BE49-F238E27FC236}">
                <a16:creationId xmlns:a16="http://schemas.microsoft.com/office/drawing/2014/main" id="{163688A3-050F-FF30-2D24-98176940C90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dirty="0"/>
              <a:t>Importance of Drivers’ Hours</a:t>
            </a:r>
          </a:p>
          <a:p>
            <a:pPr marL="0" lvl="1" indent="0">
              <a:buFont typeface="Arial" panose="020B0604020202020204" pitchFamily="34" charset="0"/>
              <a:buNone/>
            </a:pPr>
            <a:r>
              <a:rPr dirty="0"/>
              <a:t>Drivers’ hours regulations prevent fatigue, promote safety, and ensure fair competition in transport industries.</a:t>
            </a:r>
            <a:endParaRPr lang="en-US" dirty="0"/>
          </a:p>
          <a:p>
            <a:pPr marL="0" indent="0">
              <a:spcBef>
                <a:spcPts val="2500"/>
              </a:spcBef>
              <a:buFont typeface="Arial" panose="020B0604020202020204" pitchFamily="34" charset="0"/>
              <a:buNone/>
            </a:pPr>
            <a:r>
              <a:rPr lang="en-US" b="1" dirty="0"/>
              <a:t>Break Scheduling Compliance</a:t>
            </a:r>
          </a:p>
          <a:p>
            <a:pPr marL="0" lvl="1" indent="0">
              <a:buFont typeface="Arial" panose="020B0604020202020204" pitchFamily="34" charset="0"/>
              <a:buNone/>
            </a:pPr>
            <a:r>
              <a:rPr dirty="0"/>
              <a:t>Proper break scheduling helps drivers stay rested, reducing accident risks and maintaining health.</a:t>
            </a:r>
            <a:endParaRPr lang="en-US" dirty="0"/>
          </a:p>
          <a:p>
            <a:pPr marL="0" indent="0">
              <a:spcBef>
                <a:spcPts val="2500"/>
              </a:spcBef>
              <a:buFont typeface="Arial" panose="020B0604020202020204" pitchFamily="34" charset="0"/>
              <a:buNone/>
            </a:pPr>
            <a:r>
              <a:rPr lang="en-US" b="1" dirty="0"/>
              <a:t>Tachograph Best Practices</a:t>
            </a:r>
          </a:p>
          <a:p>
            <a:pPr marL="0" lvl="1" indent="0">
              <a:buFont typeface="Arial" panose="020B0604020202020204" pitchFamily="34" charset="0"/>
              <a:buNone/>
            </a:pPr>
            <a:r>
              <a:rPr dirty="0"/>
              <a:t>Using tachographs correctly ensures accurate tracking of driving time and regulatory compliance.</a:t>
            </a:r>
            <a:endParaRPr lang="en-US" dirty="0"/>
          </a:p>
          <a:p>
            <a:pPr marL="0" indent="0">
              <a:spcBef>
                <a:spcPts val="2500"/>
              </a:spcBef>
              <a:buFont typeface="Arial" panose="020B0604020202020204" pitchFamily="34" charset="0"/>
              <a:buNone/>
            </a:pPr>
            <a:r>
              <a:rPr lang="en-US" b="1" dirty="0"/>
              <a:t>Goals</a:t>
            </a:r>
          </a:p>
          <a:p>
            <a:pPr marL="0" lvl="1" indent="0">
              <a:buFont typeface="Arial" panose="020B0604020202020204" pitchFamily="34" charset="0"/>
              <a:buNone/>
            </a:pPr>
            <a:r>
              <a:rPr dirty="0"/>
              <a:t>Th</a:t>
            </a:r>
            <a:r>
              <a:rPr lang="en-GB" dirty="0"/>
              <a:t>is</a:t>
            </a:r>
            <a:r>
              <a:rPr dirty="0"/>
              <a:t> </a:t>
            </a:r>
            <a:r>
              <a:rPr lang="en-GB" dirty="0"/>
              <a:t>talk</a:t>
            </a:r>
            <a:r>
              <a:rPr dirty="0"/>
              <a:t> aims to equip </a:t>
            </a:r>
            <a:r>
              <a:rPr lang="en-GB" dirty="0"/>
              <a:t>you</a:t>
            </a:r>
            <a:r>
              <a:rPr dirty="0"/>
              <a:t> with </a:t>
            </a:r>
            <a:r>
              <a:rPr lang="en-GB" dirty="0"/>
              <a:t>useful</a:t>
            </a:r>
            <a:r>
              <a:rPr dirty="0"/>
              <a:t> knowledge to stay legal, rested, and safe on the road.</a:t>
            </a:r>
            <a:endParaRPr lang="en-US" dirty="0"/>
          </a:p>
        </p:txBody>
      </p:sp>
    </p:spTree>
    <p:extLst>
      <p:ext uri="{BB962C8B-B14F-4D97-AF65-F5344CB8AC3E}">
        <p14:creationId xmlns:p14="http://schemas.microsoft.com/office/powerpoint/2010/main" val="2643580759"/>
      </p:ext>
    </p:extLst>
  </p:cSld>
  <p:clrMapOvr>
    <a:masterClrMapping/>
  </p:clrMapOvr>
  <p:transition advTm="1379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94FB-F606-E043-E758-44FC6FF51E30}"/>
              </a:ext>
            </a:extLst>
          </p:cNvPr>
          <p:cNvSpPr>
            <a:spLocks noGrp="1"/>
          </p:cNvSpPr>
          <p:nvPr>
            <p:ph type="title"/>
          </p:nvPr>
        </p:nvSpPr>
        <p:spPr>
          <a:xfrm>
            <a:off x="432393" y="1126457"/>
            <a:ext cx="2920407" cy="2889283"/>
          </a:xfrm>
        </p:spPr>
        <p:txBody>
          <a:bodyPr anchor="t">
            <a:normAutofit/>
          </a:bodyPr>
          <a:lstStyle/>
          <a:p>
            <a:r>
              <a:rPr lang="en-US" dirty="0"/>
              <a:t>Objectives of the Session</a:t>
            </a:r>
            <a:br>
              <a:rPr lang="en-US" dirty="0"/>
            </a:br>
            <a:br>
              <a:rPr lang="en-US" dirty="0"/>
            </a:br>
            <a:r>
              <a:rPr lang="en-US" dirty="0"/>
              <a:t>(Optional)</a:t>
            </a:r>
          </a:p>
        </p:txBody>
      </p:sp>
      <p:sp>
        <p:nvSpPr>
          <p:cNvPr id="5" name="Slide Number Placeholder 4">
            <a:extLst>
              <a:ext uri="{FF2B5EF4-FFF2-40B4-BE49-F238E27FC236}">
                <a16:creationId xmlns:a16="http://schemas.microsoft.com/office/drawing/2014/main" id="{51A54451-9A1D-E486-F2B9-CF54F9AA9672}"/>
              </a:ext>
            </a:extLst>
          </p:cNvPr>
          <p:cNvSpPr>
            <a:spLocks noGrp="1"/>
          </p:cNvSpPr>
          <p:nvPr>
            <p:ph type="sldNum" sz="quarter" idx="12"/>
          </p:nvPr>
        </p:nvSpPr>
        <p:spPr>
          <a:xfrm>
            <a:off x="11291258" y="214858"/>
            <a:ext cx="555948" cy="338328"/>
          </a:xfrm>
        </p:spPr>
        <p:txBody>
          <a:bodyPr anchor="ctr">
            <a:normAutofit/>
          </a:bodyPr>
          <a:lstStyle/>
          <a:p>
            <a:pPr>
              <a:spcAft>
                <a:spcPts val="600"/>
              </a:spcAft>
            </a:pPr>
            <a:fld id="{8E274F5D-21DC-40EF-8DBA-AB9BB119E939}" type="slidenum">
              <a:rPr lang="en-US" smtClean="0"/>
              <a:pPr>
                <a:spcAft>
                  <a:spcPts val="600"/>
                </a:spcAft>
              </a:pPr>
              <a:t>4</a:t>
            </a:fld>
            <a:endParaRPr lang="en-US"/>
          </a:p>
        </p:txBody>
      </p:sp>
      <p:sp>
        <p:nvSpPr>
          <p:cNvPr id="6" name="Content Placeholder 5">
            <a:extLst>
              <a:ext uri="{FF2B5EF4-FFF2-40B4-BE49-F238E27FC236}">
                <a16:creationId xmlns:a16="http://schemas.microsoft.com/office/drawing/2014/main" id="{1E7EB3F1-05CD-70DA-BBCB-41B663E4C592}"/>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055523" y="1126457"/>
            <a:ext cx="7503203" cy="5121943"/>
          </a:xfrm>
        </p:spPr>
        <p:txBody>
          <a:bodyPr>
            <a:normAutofit/>
          </a:bodyPr>
          <a:lstStyle/>
          <a:p>
            <a:pPr marL="0" indent="0">
              <a:lnSpc>
                <a:spcPct val="110000"/>
              </a:lnSpc>
              <a:spcBef>
                <a:spcPts val="2500"/>
              </a:spcBef>
              <a:buFont typeface="Arial" panose="020B0604020202020204" pitchFamily="34" charset="0"/>
              <a:buNone/>
            </a:pPr>
            <a:r>
              <a:rPr lang="en-US" b="1"/>
              <a:t>Purpose of Drivers' Hours Rules</a:t>
            </a:r>
          </a:p>
          <a:p>
            <a:pPr marL="0" lvl="1" indent="0">
              <a:lnSpc>
                <a:spcPct val="110000"/>
              </a:lnSpc>
              <a:buFont typeface="Arial" panose="020B0604020202020204" pitchFamily="34" charset="0"/>
              <a:buNone/>
            </a:pPr>
            <a:r>
              <a:t>Explain why drivers’ hours rules exist and how they protect drivers and the public.</a:t>
            </a:r>
            <a:endParaRPr lang="en-US"/>
          </a:p>
          <a:p>
            <a:pPr marL="0" indent="0">
              <a:lnSpc>
                <a:spcPct val="110000"/>
              </a:lnSpc>
              <a:spcBef>
                <a:spcPts val="2500"/>
              </a:spcBef>
              <a:buFont typeface="Arial" panose="020B0604020202020204" pitchFamily="34" charset="0"/>
              <a:buNone/>
            </a:pPr>
            <a:r>
              <a:rPr lang="en-US" b="1"/>
              <a:t>Applicable Rules for Journeys</a:t>
            </a:r>
          </a:p>
          <a:p>
            <a:pPr marL="0" lvl="1" indent="0">
              <a:lnSpc>
                <a:spcPct val="110000"/>
              </a:lnSpc>
              <a:buFont typeface="Arial" panose="020B0604020202020204" pitchFamily="34" charset="0"/>
              <a:buNone/>
            </a:pPr>
            <a:r>
              <a:t>Identify rules for goods vehicles and passenger service vehicles on specific journeys.</a:t>
            </a:r>
            <a:endParaRPr lang="en-US"/>
          </a:p>
          <a:p>
            <a:pPr marL="0" indent="0">
              <a:lnSpc>
                <a:spcPct val="110000"/>
              </a:lnSpc>
              <a:spcBef>
                <a:spcPts val="2500"/>
              </a:spcBef>
              <a:buFont typeface="Arial" panose="020B0604020202020204" pitchFamily="34" charset="0"/>
              <a:buNone/>
            </a:pPr>
            <a:r>
              <a:rPr lang="en-US" b="1"/>
              <a:t>Limits on Driving and Rest Times</a:t>
            </a:r>
          </a:p>
          <a:p>
            <a:pPr marL="0" lvl="1" indent="0">
              <a:lnSpc>
                <a:spcPct val="110000"/>
              </a:lnSpc>
              <a:buFont typeface="Arial" panose="020B0604020202020204" pitchFamily="34" charset="0"/>
              <a:buNone/>
            </a:pPr>
            <a:r>
              <a:t>Outline driving time limits, breaks, daily rest, and weekly rest periods for drivers.</a:t>
            </a:r>
            <a:endParaRPr lang="en-US"/>
          </a:p>
          <a:p>
            <a:pPr marL="0" indent="0">
              <a:lnSpc>
                <a:spcPct val="110000"/>
              </a:lnSpc>
              <a:spcBef>
                <a:spcPts val="2500"/>
              </a:spcBef>
              <a:buFont typeface="Arial" panose="020B0604020202020204" pitchFamily="34" charset="0"/>
              <a:buNone/>
            </a:pPr>
            <a:r>
              <a:rPr lang="en-US" b="1"/>
              <a:t>Tachograph Usage and Mistakes</a:t>
            </a:r>
          </a:p>
          <a:p>
            <a:pPr marL="0" lvl="1" indent="0">
              <a:lnSpc>
                <a:spcPct val="110000"/>
              </a:lnSpc>
              <a:buFont typeface="Arial" panose="020B0604020202020204" pitchFamily="34" charset="0"/>
              <a:buNone/>
            </a:pPr>
            <a:r>
              <a:t>Demonstrate correct tachograph use and highlight common mistakes causing infringements.</a:t>
            </a:r>
            <a:endParaRPr lang="en-US"/>
          </a:p>
          <a:p>
            <a:pPr marL="0" indent="0">
              <a:lnSpc>
                <a:spcPct val="110000"/>
              </a:lnSpc>
              <a:spcBef>
                <a:spcPts val="2500"/>
              </a:spcBef>
              <a:buFont typeface="Arial" panose="020B0604020202020204" pitchFamily="34" charset="0"/>
              <a:buNone/>
            </a:pPr>
            <a:r>
              <a:rPr lang="en-US" b="1"/>
              <a:t>Compliance Risks and Examples</a:t>
            </a:r>
          </a:p>
          <a:p>
            <a:pPr marL="0" lvl="1" indent="0">
              <a:lnSpc>
                <a:spcPct val="110000"/>
              </a:lnSpc>
              <a:buFont typeface="Arial" panose="020B0604020202020204" pitchFamily="34" charset="0"/>
              <a:buNone/>
            </a:pPr>
            <a:r>
              <a:t>Show real-world examples of compliance failures and consequences for drivers.</a:t>
            </a:r>
            <a:endParaRPr lang="en-US"/>
          </a:p>
          <a:p>
            <a:pPr marL="0" indent="0">
              <a:lnSpc>
                <a:spcPct val="110000"/>
              </a:lnSpc>
              <a:spcBef>
                <a:spcPts val="2500"/>
              </a:spcBef>
              <a:buFont typeface="Arial" panose="020B0604020202020204" pitchFamily="34" charset="0"/>
              <a:buNone/>
            </a:pPr>
            <a:r>
              <a:rPr lang="en-US" b="1"/>
              <a:t>Practical Strategies for Drivers</a:t>
            </a:r>
          </a:p>
          <a:p>
            <a:pPr marL="0" lvl="1" indent="0">
              <a:lnSpc>
                <a:spcPct val="110000"/>
              </a:lnSpc>
              <a:buFont typeface="Arial" panose="020B0604020202020204" pitchFamily="34" charset="0"/>
              <a:buNone/>
            </a:pPr>
            <a:r>
              <a:t>Provide strategies for route planning, managing breaks, and record keeping.</a:t>
            </a:r>
            <a:endParaRPr lang="en-US"/>
          </a:p>
        </p:txBody>
      </p:sp>
    </p:spTree>
    <p:extLst>
      <p:ext uri="{BB962C8B-B14F-4D97-AF65-F5344CB8AC3E}">
        <p14:creationId xmlns:p14="http://schemas.microsoft.com/office/powerpoint/2010/main" val="1731146365"/>
      </p:ext>
    </p:extLst>
  </p:cSld>
  <p:clrMapOvr>
    <a:masterClrMapping/>
  </p:clrMapOvr>
  <p:transition advTm="995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8024-6366-2FF5-BC71-9BD1B7619C47}"/>
              </a:ext>
            </a:extLst>
          </p:cNvPr>
          <p:cNvSpPr>
            <a:spLocks noGrp="1"/>
          </p:cNvSpPr>
          <p:nvPr>
            <p:ph type="title"/>
          </p:nvPr>
        </p:nvSpPr>
        <p:spPr>
          <a:xfrm>
            <a:off x="409980" y="4311805"/>
            <a:ext cx="8585337" cy="2368300"/>
          </a:xfrm>
        </p:spPr>
        <p:txBody>
          <a:bodyPr anchor="b">
            <a:normAutofit/>
          </a:bodyPr>
          <a:lstStyle/>
          <a:p>
            <a:r>
              <a:rPr lang="en-US"/>
              <a:t>Why Drivers’ Hours Rules Matter</a:t>
            </a:r>
          </a:p>
        </p:txBody>
      </p:sp>
      <p:sp>
        <p:nvSpPr>
          <p:cNvPr id="6" name="Slide Number Placeholder 5">
            <a:extLst>
              <a:ext uri="{FF2B5EF4-FFF2-40B4-BE49-F238E27FC236}">
                <a16:creationId xmlns:a16="http://schemas.microsoft.com/office/drawing/2014/main" id="{D22E1256-7F41-F1C2-8FFE-714CC637F251}"/>
              </a:ext>
            </a:extLst>
          </p:cNvPr>
          <p:cNvSpPr>
            <a:spLocks noGrp="1"/>
          </p:cNvSpPr>
          <p:nvPr>
            <p:ph type="sldNum" sz="quarter" idx="12"/>
          </p:nvPr>
        </p:nvSpPr>
        <p:spPr>
          <a:xfrm>
            <a:off x="11291658" y="219456"/>
            <a:ext cx="555948" cy="338328"/>
          </a:xfrm>
        </p:spPr>
        <p:txBody>
          <a:bodyPr anchor="ctr">
            <a:normAutofit/>
          </a:bodyPr>
          <a:lstStyle/>
          <a:p>
            <a:pPr>
              <a:spcAft>
                <a:spcPts val="600"/>
              </a:spcAft>
            </a:pPr>
            <a:fld id="{8E274F5D-21DC-40EF-8DBA-AB9BB119E939}" type="slidenum">
              <a:rPr lang="en-US" smtClean="0"/>
              <a:pPr>
                <a:spcAft>
                  <a:spcPts val="600"/>
                </a:spcAft>
              </a:pPr>
              <a:t>5</a:t>
            </a:fld>
            <a:endParaRPr lang="en-US"/>
          </a:p>
        </p:txBody>
      </p:sp>
    </p:spTree>
    <p:extLst>
      <p:ext uri="{BB962C8B-B14F-4D97-AF65-F5344CB8AC3E}">
        <p14:creationId xmlns:p14="http://schemas.microsoft.com/office/powerpoint/2010/main" val="3083251354"/>
      </p:ext>
    </p:extLst>
  </p:cSld>
  <p:clrMapOvr>
    <a:masterClrMapping/>
  </p:clrMapOvr>
  <p:transition advTm="57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1B96-51BF-31B7-9881-F0BC9715877E}"/>
              </a:ext>
            </a:extLst>
          </p:cNvPr>
          <p:cNvSpPr>
            <a:spLocks noGrp="1"/>
          </p:cNvSpPr>
          <p:nvPr>
            <p:ph type="title"/>
          </p:nvPr>
        </p:nvSpPr>
        <p:spPr>
          <a:xfrm>
            <a:off x="7777906" y="1115568"/>
            <a:ext cx="3608254" cy="1389582"/>
          </a:xfrm>
        </p:spPr>
        <p:txBody>
          <a:bodyPr anchor="t">
            <a:normAutofit/>
          </a:bodyPr>
          <a:lstStyle/>
          <a:p>
            <a:r>
              <a:rPr lang="en-US"/>
              <a:t>Safety and Health Benefits</a:t>
            </a:r>
          </a:p>
        </p:txBody>
      </p:sp>
      <p:sp>
        <p:nvSpPr>
          <p:cNvPr id="5" name="Slide Number Placeholder 4">
            <a:extLst>
              <a:ext uri="{FF2B5EF4-FFF2-40B4-BE49-F238E27FC236}">
                <a16:creationId xmlns:a16="http://schemas.microsoft.com/office/drawing/2014/main" id="{E97EE61C-1C49-8D3E-6E90-611CA5339FA5}"/>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6</a:t>
            </a:fld>
            <a:endParaRPr lang="en-US"/>
          </a:p>
        </p:txBody>
      </p:sp>
      <p:sp>
        <p:nvSpPr>
          <p:cNvPr id="7" name="Content Placeholder 6">
            <a:extLst>
              <a:ext uri="{FF2B5EF4-FFF2-40B4-BE49-F238E27FC236}">
                <a16:creationId xmlns:a16="http://schemas.microsoft.com/office/drawing/2014/main" id="{461D3C85-3D32-C7BD-6036-E96F0F726C3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77904" y="2705100"/>
            <a:ext cx="3608255" cy="3733800"/>
          </a:xfrm>
        </p:spPr>
        <p:txBody>
          <a:bodyPr>
            <a:normAutofit/>
          </a:bodyPr>
          <a:lstStyle/>
          <a:p>
            <a:pPr marL="0" indent="0">
              <a:lnSpc>
                <a:spcPct val="110000"/>
              </a:lnSpc>
              <a:spcBef>
                <a:spcPts val="2500"/>
              </a:spcBef>
              <a:buFont typeface="Arial" panose="020B0604020202020204" pitchFamily="34" charset="0"/>
              <a:buNone/>
            </a:pPr>
            <a:r>
              <a:rPr lang="en-US" sz="1300" b="1"/>
              <a:t>Fatigue Prevention</a:t>
            </a:r>
          </a:p>
          <a:p>
            <a:pPr marL="0" lvl="1" indent="0">
              <a:lnSpc>
                <a:spcPct val="110000"/>
              </a:lnSpc>
              <a:buFont typeface="Arial" panose="020B0604020202020204" pitchFamily="34" charset="0"/>
              <a:buNone/>
            </a:pPr>
            <a:r>
              <a:rPr lang="en-US" sz="1300"/>
              <a:t>Drivers’ hours regulations prevent fatigue, a major cause of road accidents, by enforcing rest and break periods.</a:t>
            </a:r>
          </a:p>
          <a:p>
            <a:pPr marL="0" indent="0">
              <a:lnSpc>
                <a:spcPct val="110000"/>
              </a:lnSpc>
              <a:spcBef>
                <a:spcPts val="2500"/>
              </a:spcBef>
              <a:buFont typeface="Arial" panose="020B0604020202020204" pitchFamily="34" charset="0"/>
              <a:buNone/>
            </a:pPr>
            <a:r>
              <a:rPr lang="en-US" sz="1300" b="1"/>
              <a:t>Health Protection</a:t>
            </a:r>
          </a:p>
          <a:p>
            <a:pPr marL="0" lvl="1" indent="0">
              <a:lnSpc>
                <a:spcPct val="110000"/>
              </a:lnSpc>
              <a:buFont typeface="Arial" panose="020B0604020202020204" pitchFamily="34" charset="0"/>
              <a:buNone/>
            </a:pPr>
            <a:r>
              <a:rPr lang="en-US" sz="1300"/>
              <a:t>The rules reduce stress and promote adequate rest, supporting drivers’ long-term health and wellbeing.</a:t>
            </a:r>
          </a:p>
          <a:p>
            <a:pPr marL="0" indent="0">
              <a:lnSpc>
                <a:spcPct val="110000"/>
              </a:lnSpc>
              <a:spcBef>
                <a:spcPts val="2500"/>
              </a:spcBef>
              <a:buFont typeface="Arial" panose="020B0604020202020204" pitchFamily="34" charset="0"/>
              <a:buNone/>
            </a:pPr>
            <a:r>
              <a:rPr lang="en-US" sz="1300" b="1"/>
              <a:t>Public Confidence</a:t>
            </a:r>
          </a:p>
          <a:p>
            <a:pPr marL="0" lvl="1" indent="0">
              <a:lnSpc>
                <a:spcPct val="110000"/>
              </a:lnSpc>
              <a:buFont typeface="Arial" panose="020B0604020202020204" pitchFamily="34" charset="0"/>
              <a:buNone/>
            </a:pPr>
            <a:r>
              <a:rPr lang="en-US" sz="1300"/>
              <a:t>Compliance with regulations demonstrates professionalism, maintaining public trust in the transport industry.</a:t>
            </a:r>
          </a:p>
        </p:txBody>
      </p:sp>
      <p:pic>
        <p:nvPicPr>
          <p:cNvPr id="15" name="Picture Placeholder 14">
            <a:extLst>
              <a:ext uri="{FF2B5EF4-FFF2-40B4-BE49-F238E27FC236}">
                <a16:creationId xmlns:a16="http://schemas.microsoft.com/office/drawing/2014/main" id="{472891FB-89E1-BEF0-9F3F-9A52E015D1E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04" r="1604"/>
          <a:stretch>
            <a:fillRect/>
          </a:stretch>
        </p:blipFill>
        <p:spPr>
          <a:xfrm>
            <a:off x="289933" y="1326995"/>
            <a:ext cx="6845056" cy="5296829"/>
          </a:xfrm>
          <a:prstGeom prst="rect">
            <a:avLst/>
          </a:prstGeom>
          <a:blipFill>
            <a:blip r:embed="rId4">
              <a:alphaModFix amt="65000"/>
            </a:blip>
            <a:stretch>
              <a:fillRect/>
            </a:stretch>
          </a:blipFill>
        </p:spPr>
      </p:pic>
    </p:spTree>
    <p:extLst>
      <p:ext uri="{BB962C8B-B14F-4D97-AF65-F5344CB8AC3E}">
        <p14:creationId xmlns:p14="http://schemas.microsoft.com/office/powerpoint/2010/main" val="3058552012"/>
      </p:ext>
    </p:extLst>
  </p:cSld>
  <p:clrMapOvr>
    <a:masterClrMapping/>
  </p:clrMapOvr>
  <p:transition advTm="447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915E-CBAF-EE7B-CE11-0944600D72E8}"/>
              </a:ext>
            </a:extLst>
          </p:cNvPr>
          <p:cNvSpPr>
            <a:spLocks noGrp="1"/>
          </p:cNvSpPr>
          <p:nvPr>
            <p:ph type="title"/>
          </p:nvPr>
        </p:nvSpPr>
        <p:spPr>
          <a:xfrm>
            <a:off x="7777906" y="1115568"/>
            <a:ext cx="3608254" cy="1389582"/>
          </a:xfrm>
        </p:spPr>
        <p:txBody>
          <a:bodyPr anchor="t">
            <a:normAutofit/>
          </a:bodyPr>
          <a:lstStyle/>
          <a:p>
            <a:r>
              <a:rPr lang="en-US" dirty="0"/>
              <a:t>Fair Competition and Industry Standards for us all</a:t>
            </a:r>
          </a:p>
        </p:txBody>
      </p:sp>
      <p:sp>
        <p:nvSpPr>
          <p:cNvPr id="5" name="Slide Number Placeholder 4">
            <a:extLst>
              <a:ext uri="{FF2B5EF4-FFF2-40B4-BE49-F238E27FC236}">
                <a16:creationId xmlns:a16="http://schemas.microsoft.com/office/drawing/2014/main" id="{FACA1A43-64F5-CBC2-EED5-36169DF529E8}"/>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7</a:t>
            </a:fld>
            <a:endParaRPr lang="en-US"/>
          </a:p>
        </p:txBody>
      </p:sp>
      <p:pic>
        <p:nvPicPr>
          <p:cNvPr id="8" name="Content Placeholder 7" descr="roadblock">
            <a:extLst>
              <a:ext uri="{FF2B5EF4-FFF2-40B4-BE49-F238E27FC236}">
                <a16:creationId xmlns:a16="http://schemas.microsoft.com/office/drawing/2014/main" id="{8C5DDF38-E5BF-4DA7-9053-5F11422006CE}"/>
              </a:ext>
            </a:extLst>
          </p:cNvPr>
          <p:cNvPicPr>
            <a:picLocks noGrp="1" noChangeAspect="1"/>
          </p:cNvPicPr>
          <p:nvPr>
            <p:ph type="pic" sz="quarter" idx="15"/>
          </p:nvPr>
        </p:nvPicPr>
        <p:blipFill>
          <a:blip r:embed="rId3"/>
          <a:stretch/>
        </p:blipFill>
        <p:spPr>
          <a:xfrm>
            <a:off x="0" y="1268468"/>
            <a:ext cx="7336219" cy="5502164"/>
          </a:xfrm>
        </p:spPr>
      </p:pic>
      <p:sp>
        <p:nvSpPr>
          <p:cNvPr id="7" name="Content Placeholder 6">
            <a:extLst>
              <a:ext uri="{FF2B5EF4-FFF2-40B4-BE49-F238E27FC236}">
                <a16:creationId xmlns:a16="http://schemas.microsoft.com/office/drawing/2014/main" id="{01BA17A5-8ECB-30A8-D228-466E216DC26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777904" y="2312126"/>
            <a:ext cx="3608255" cy="4126774"/>
          </a:xfrm>
        </p:spPr>
        <p:txBody>
          <a:bodyPr>
            <a:normAutofit lnSpcReduction="10000"/>
          </a:bodyPr>
          <a:lstStyle/>
          <a:p>
            <a:pPr marL="0" indent="0">
              <a:lnSpc>
                <a:spcPct val="110000"/>
              </a:lnSpc>
              <a:spcBef>
                <a:spcPts val="2500"/>
              </a:spcBef>
              <a:buFont typeface="Arial" panose="020B0604020202020204" pitchFamily="34" charset="0"/>
              <a:buNone/>
            </a:pPr>
            <a:endParaRPr lang="en-US" b="1" dirty="0"/>
          </a:p>
          <a:p>
            <a:pPr marL="0" indent="0">
              <a:lnSpc>
                <a:spcPct val="110000"/>
              </a:lnSpc>
              <a:spcBef>
                <a:spcPts val="2500"/>
              </a:spcBef>
              <a:buFont typeface="Arial" panose="020B0604020202020204" pitchFamily="34" charset="0"/>
              <a:buNone/>
            </a:pPr>
            <a:r>
              <a:rPr lang="en-US" b="1" dirty="0"/>
              <a:t>The rules  make business fair</a:t>
            </a:r>
          </a:p>
          <a:p>
            <a:pPr marL="0" lvl="1" indent="0">
              <a:lnSpc>
                <a:spcPct val="110000"/>
              </a:lnSpc>
              <a:buFont typeface="Arial" panose="020B0604020202020204" pitchFamily="34" charset="0"/>
              <a:buNone/>
            </a:pPr>
            <a:r>
              <a:rPr dirty="0"/>
              <a:t>Regulations prevent companies from pressuring drivers to work excessive hours, ensuring a level playing field.</a:t>
            </a:r>
            <a:endParaRPr lang="en-US" dirty="0"/>
          </a:p>
          <a:p>
            <a:pPr marL="0" indent="0">
              <a:lnSpc>
                <a:spcPct val="110000"/>
              </a:lnSpc>
              <a:spcBef>
                <a:spcPts val="2500"/>
              </a:spcBef>
              <a:buFont typeface="Arial" panose="020B0604020202020204" pitchFamily="34" charset="0"/>
              <a:buNone/>
            </a:pPr>
            <a:r>
              <a:rPr lang="en-US" b="1" dirty="0"/>
              <a:t>Promoting Safety Standards</a:t>
            </a:r>
          </a:p>
          <a:p>
            <a:pPr marL="0" lvl="1" indent="0">
              <a:lnSpc>
                <a:spcPct val="110000"/>
              </a:lnSpc>
              <a:buFont typeface="Arial" panose="020B0604020202020204" pitchFamily="34" charset="0"/>
              <a:buNone/>
            </a:pPr>
            <a:r>
              <a:rPr dirty="0"/>
              <a:t>Uniform rules help protect </a:t>
            </a:r>
            <a:r>
              <a:rPr lang="en-GB" dirty="0"/>
              <a:t>you</a:t>
            </a:r>
            <a:r>
              <a:rPr dirty="0"/>
              <a:t> from unsafe working conditions and reduce risks on the road.</a:t>
            </a:r>
            <a:endParaRPr lang="en-US" dirty="0"/>
          </a:p>
          <a:p>
            <a:pPr marL="0" indent="0">
              <a:lnSpc>
                <a:spcPct val="110000"/>
              </a:lnSpc>
              <a:spcBef>
                <a:spcPts val="2500"/>
              </a:spcBef>
              <a:buFont typeface="Arial" panose="020B0604020202020204" pitchFamily="34" charset="0"/>
              <a:buNone/>
            </a:pPr>
            <a:r>
              <a:rPr lang="en-US" b="1" dirty="0"/>
              <a:t>Upholding Industry Integrity</a:t>
            </a:r>
          </a:p>
          <a:p>
            <a:pPr marL="0" lvl="1" indent="0">
              <a:lnSpc>
                <a:spcPct val="110000"/>
              </a:lnSpc>
              <a:buFont typeface="Arial" panose="020B0604020202020204" pitchFamily="34" charset="0"/>
              <a:buNone/>
            </a:pPr>
            <a:r>
              <a:rPr dirty="0"/>
              <a:t>Compliance with standards maintains transport industry integrity benefiting drivers, operators, and the public.</a:t>
            </a:r>
            <a:endParaRPr lang="en-US" dirty="0"/>
          </a:p>
        </p:txBody>
      </p:sp>
    </p:spTree>
    <p:extLst>
      <p:ext uri="{BB962C8B-B14F-4D97-AF65-F5344CB8AC3E}">
        <p14:creationId xmlns:p14="http://schemas.microsoft.com/office/powerpoint/2010/main" val="593443397"/>
      </p:ext>
    </p:extLst>
  </p:cSld>
  <p:clrMapOvr>
    <a:masterClrMapping/>
  </p:clrMapOvr>
  <p:transition advTm="248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6465-1C11-03E2-29FF-C6AE6F72C724}"/>
              </a:ext>
            </a:extLst>
          </p:cNvPr>
          <p:cNvSpPr>
            <a:spLocks noGrp="1"/>
          </p:cNvSpPr>
          <p:nvPr>
            <p:ph type="title"/>
          </p:nvPr>
        </p:nvSpPr>
        <p:spPr>
          <a:xfrm>
            <a:off x="409980" y="4311805"/>
            <a:ext cx="8585337" cy="2368300"/>
          </a:xfrm>
        </p:spPr>
        <p:txBody>
          <a:bodyPr anchor="b">
            <a:normAutofit/>
          </a:bodyPr>
          <a:lstStyle/>
          <a:p>
            <a:r>
              <a:rPr lang="en-US"/>
              <a:t>Key Rules and Limits</a:t>
            </a:r>
          </a:p>
        </p:txBody>
      </p:sp>
      <p:sp>
        <p:nvSpPr>
          <p:cNvPr id="6" name="Slide Number Placeholder 5">
            <a:extLst>
              <a:ext uri="{FF2B5EF4-FFF2-40B4-BE49-F238E27FC236}">
                <a16:creationId xmlns:a16="http://schemas.microsoft.com/office/drawing/2014/main" id="{95E82B50-03DD-FEBA-79E7-05F100B73733}"/>
              </a:ext>
            </a:extLst>
          </p:cNvPr>
          <p:cNvSpPr>
            <a:spLocks noGrp="1"/>
          </p:cNvSpPr>
          <p:nvPr>
            <p:ph type="sldNum" sz="quarter" idx="12"/>
          </p:nvPr>
        </p:nvSpPr>
        <p:spPr>
          <a:xfrm>
            <a:off x="11291658" y="219456"/>
            <a:ext cx="555948" cy="338328"/>
          </a:xfrm>
        </p:spPr>
        <p:txBody>
          <a:bodyPr anchor="ctr">
            <a:normAutofit/>
          </a:bodyPr>
          <a:lstStyle/>
          <a:p>
            <a:pPr>
              <a:spcAft>
                <a:spcPts val="600"/>
              </a:spcAft>
            </a:pPr>
            <a:fld id="{8E274F5D-21DC-40EF-8DBA-AB9BB119E939}" type="slidenum">
              <a:rPr lang="en-US" smtClean="0"/>
              <a:pPr>
                <a:spcAft>
                  <a:spcPts val="600"/>
                </a:spcAft>
              </a:pPr>
              <a:t>8</a:t>
            </a:fld>
            <a:endParaRPr lang="en-US"/>
          </a:p>
        </p:txBody>
      </p:sp>
    </p:spTree>
    <p:extLst>
      <p:ext uri="{BB962C8B-B14F-4D97-AF65-F5344CB8AC3E}">
        <p14:creationId xmlns:p14="http://schemas.microsoft.com/office/powerpoint/2010/main" val="1569716624"/>
      </p:ext>
    </p:extLst>
  </p:cSld>
  <p:clrMapOvr>
    <a:masterClrMapping/>
  </p:clrMapOvr>
  <p:transition advTm="26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E2BA-065D-2D3D-28FC-0231759352C1}"/>
              </a:ext>
            </a:extLst>
          </p:cNvPr>
          <p:cNvSpPr>
            <a:spLocks noGrp="1"/>
          </p:cNvSpPr>
          <p:nvPr>
            <p:ph type="title"/>
          </p:nvPr>
        </p:nvSpPr>
        <p:spPr>
          <a:xfrm>
            <a:off x="419100" y="4607626"/>
            <a:ext cx="4419600" cy="1640774"/>
          </a:xfrm>
        </p:spPr>
        <p:txBody>
          <a:bodyPr anchor="t">
            <a:normAutofit/>
          </a:bodyPr>
          <a:lstStyle/>
          <a:p>
            <a:r>
              <a:rPr lang="en-US"/>
              <a:t>Driving Time and Break Requirements</a:t>
            </a:r>
          </a:p>
        </p:txBody>
      </p:sp>
      <p:sp>
        <p:nvSpPr>
          <p:cNvPr id="5" name="Slide Number Placeholder 4">
            <a:extLst>
              <a:ext uri="{FF2B5EF4-FFF2-40B4-BE49-F238E27FC236}">
                <a16:creationId xmlns:a16="http://schemas.microsoft.com/office/drawing/2014/main" id="{3CACE283-0140-8C61-9CBB-51CFE3A510A5}"/>
              </a:ext>
            </a:extLst>
          </p:cNvPr>
          <p:cNvSpPr>
            <a:spLocks noGrp="1"/>
          </p:cNvSpPr>
          <p:nvPr>
            <p:ph type="sldNum" sz="quarter" idx="12"/>
          </p:nvPr>
        </p:nvSpPr>
        <p:spPr>
          <a:xfrm>
            <a:off x="11291657" y="214858"/>
            <a:ext cx="555948" cy="338328"/>
          </a:xfrm>
        </p:spPr>
        <p:txBody>
          <a:bodyPr anchor="ctr">
            <a:normAutofit/>
          </a:bodyPr>
          <a:lstStyle/>
          <a:p>
            <a:pPr>
              <a:spcAft>
                <a:spcPts val="600"/>
              </a:spcAft>
            </a:pPr>
            <a:fld id="{8E274F5D-21DC-40EF-8DBA-AB9BB119E939}" type="slidenum">
              <a:rPr lang="en-US" smtClean="0"/>
              <a:pPr>
                <a:spcAft>
                  <a:spcPts val="600"/>
                </a:spcAft>
              </a:pPr>
              <a:t>9</a:t>
            </a:fld>
            <a:endParaRPr lang="en-US"/>
          </a:p>
        </p:txBody>
      </p:sp>
      <p:sp>
        <p:nvSpPr>
          <p:cNvPr id="7" name="Content Placeholder 6">
            <a:extLst>
              <a:ext uri="{FF2B5EF4-FFF2-40B4-BE49-F238E27FC236}">
                <a16:creationId xmlns:a16="http://schemas.microsoft.com/office/drawing/2014/main" id="{14B5F396-25A3-DC7D-9C44-92DB9C7E3E2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1276" y="1104900"/>
            <a:ext cx="5750381" cy="5143500"/>
          </a:xfrm>
        </p:spPr>
        <p:txBody>
          <a:bodyPr>
            <a:normAutofit/>
          </a:bodyPr>
          <a:lstStyle/>
          <a:p>
            <a:pPr marL="0" indent="0">
              <a:spcBef>
                <a:spcPts val="2500"/>
              </a:spcBef>
              <a:buFont typeface="Arial" panose="020B0604020202020204" pitchFamily="34" charset="0"/>
              <a:buNone/>
            </a:pPr>
            <a:r>
              <a:rPr lang="en-US" b="1"/>
              <a:t>Continuous Driving Limit</a:t>
            </a:r>
          </a:p>
          <a:p>
            <a:pPr marL="0" lvl="1" indent="0">
              <a:buFont typeface="Arial" panose="020B0604020202020204" pitchFamily="34" charset="0"/>
              <a:buNone/>
            </a:pPr>
            <a:r>
              <a:t>Drivers must not exceed 4.5 hours of continuous driving without a break to reduce fatigue and risk.</a:t>
            </a:r>
            <a:endParaRPr lang="en-US"/>
          </a:p>
          <a:p>
            <a:pPr marL="0" indent="0">
              <a:spcBef>
                <a:spcPts val="2500"/>
              </a:spcBef>
              <a:buFont typeface="Arial" panose="020B0604020202020204" pitchFamily="34" charset="0"/>
              <a:buNone/>
            </a:pPr>
            <a:r>
              <a:rPr lang="en-US" b="1"/>
              <a:t>Mandatory Break Duration</a:t>
            </a:r>
          </a:p>
          <a:p>
            <a:pPr marL="0" lvl="1" indent="0">
              <a:buFont typeface="Arial" panose="020B0604020202020204" pitchFamily="34" charset="0"/>
              <a:buNone/>
            </a:pPr>
            <a:r>
              <a:t>A 45-minute break is mandatory after 4.5 hours of driving, which can be split into 15 and 30-minute segments.</a:t>
            </a:r>
            <a:endParaRPr lang="en-US"/>
          </a:p>
          <a:p>
            <a:pPr marL="0" indent="0">
              <a:spcBef>
                <a:spcPts val="2500"/>
              </a:spcBef>
              <a:buFont typeface="Arial" panose="020B0604020202020204" pitchFamily="34" charset="0"/>
              <a:buNone/>
            </a:pPr>
            <a:r>
              <a:rPr lang="en-US" b="1"/>
              <a:t>Importance of Breaks</a:t>
            </a:r>
          </a:p>
          <a:p>
            <a:pPr marL="0" lvl="1" indent="0">
              <a:buFont typeface="Arial" panose="020B0604020202020204" pitchFamily="34" charset="0"/>
              <a:buNone/>
            </a:pPr>
            <a:r>
              <a:t>Structured breaks help maintain alertness and reduce fatigue, decreasing accident risks significantly.</a:t>
            </a:r>
            <a:endParaRPr lang="en-US"/>
          </a:p>
          <a:p>
            <a:pPr marL="0" indent="0">
              <a:spcBef>
                <a:spcPts val="2500"/>
              </a:spcBef>
              <a:buFont typeface="Arial" panose="020B0604020202020204" pitchFamily="34" charset="0"/>
              <a:buNone/>
            </a:pPr>
            <a:r>
              <a:rPr lang="en-US" b="1"/>
              <a:t>Route Planning for Breaks</a:t>
            </a:r>
          </a:p>
          <a:p>
            <a:pPr marL="0" lvl="1" indent="0">
              <a:buFont typeface="Arial" panose="020B0604020202020204" pitchFamily="34" charset="0"/>
              <a:buNone/>
            </a:pPr>
            <a:r>
              <a:t>Drivers should use route planners or apps to schedule breaks and avoid last-minute rushes and penalties.</a:t>
            </a:r>
            <a:endParaRPr lang="en-US"/>
          </a:p>
        </p:txBody>
      </p:sp>
      <p:pic>
        <p:nvPicPr>
          <p:cNvPr id="10" name="Picture 2" descr="A street sign with two arrows pointing in opposite directions. Shield  directory right. - PICRYL - Public Domain Media Search Engine Public Domain  Search">
            <a:extLst>
              <a:ext uri="{FF2B5EF4-FFF2-40B4-BE49-F238E27FC236}">
                <a16:creationId xmlns:a16="http://schemas.microsoft.com/office/drawing/2014/main" id="{22DB7898-1B3E-C76E-B6E0-52E3A9D0EB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129" y="762636"/>
            <a:ext cx="4713571" cy="333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92087"/>
      </p:ext>
    </p:extLst>
  </p:cSld>
  <p:clrMapOvr>
    <a:masterClrMapping/>
  </p:clrMapOvr>
  <p:transition advTm="513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ilm burn">
  <a:themeElements>
    <a:clrScheme name="Custom 2">
      <a:dk1>
        <a:srgbClr val="09090C"/>
      </a:dk1>
      <a:lt1>
        <a:sysClr val="window" lastClr="FFFFFF"/>
      </a:lt1>
      <a:dk2>
        <a:srgbClr val="000000"/>
      </a:dk2>
      <a:lt2>
        <a:srgbClr val="F9EFEC"/>
      </a:lt2>
      <a:accent1>
        <a:srgbClr val="CB49B2"/>
      </a:accent1>
      <a:accent2>
        <a:srgbClr val="7C3191"/>
      </a:accent2>
      <a:accent3>
        <a:srgbClr val="E95D48"/>
      </a:accent3>
      <a:accent4>
        <a:srgbClr val="F08E6B"/>
      </a:accent4>
      <a:accent5>
        <a:srgbClr val="D93752"/>
      </a:accent5>
      <a:accent6>
        <a:srgbClr val="EE7345"/>
      </a:accent6>
      <a:hlink>
        <a:srgbClr val="CB49B2"/>
      </a:hlink>
      <a:folHlink>
        <a:srgbClr val="E95D48"/>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lm Burn_win32_Liz_v4" id="{15E0A01B-C0A0-4E33-97EB-A34D3C451DCF}" vid="{FB8E1E66-9252-4554-A1C4-ACC82554D8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Image xmlns="71af3243-3dd4-4a8d-8c0d-dd76da1f02a5">
      <Url xsi:nil="true"/>
      <Description xsi:nil="true"/>
    </Image>
    <Status xmlns="71af3243-3dd4-4a8d-8c0d-dd76da1f02a5">Not started</Status>
    <Background xmlns="71af3243-3dd4-4a8d-8c0d-dd76da1f02a5">false</Background>
    <ImageTagsTaxHTField xmlns="71af3243-3dd4-4a8d-8c0d-dd76da1f02a5">
      <Terms xmlns="http://schemas.microsoft.com/office/infopath/2007/PartnerControls"/>
    </ImageTagsTaxHTField>
    <MediaServiceKeyPoints xmlns="71af3243-3dd4-4a8d-8c0d-dd76da1f02a5" xsi:nil="true"/>
    <SharedWithUsers xmlns="16c05727-aa75-4e4a-9b5f-8a80a116589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0BF7B2-4A2B-4CA7-8150-68B962AD6E62}">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B53938E-C8DA-4DDE-A937-0EA87B476A88}">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7E2546-C5EB-442C-BCA8-1B0D17D6142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30370</TotalTime>
  <Words>1615</Words>
  <Application>Microsoft Office PowerPoint</Application>
  <PresentationFormat>Widescreen</PresentationFormat>
  <Paragraphs>145</Paragraphs>
  <Slides>17</Slides>
  <Notes>17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Neue Haas Grotesk Text Pro</vt:lpstr>
      <vt:lpstr>Film burn</vt:lpstr>
      <vt:lpstr>Toolbox Talk: Drivers' Hours, Breaks &amp; Tachographs</vt:lpstr>
      <vt:lpstr>Introduction and Objectives</vt:lpstr>
      <vt:lpstr>Purpose of the Toolbox Talk</vt:lpstr>
      <vt:lpstr>Objectives of the Session  (Optional)</vt:lpstr>
      <vt:lpstr>Why Drivers’ Hours Rules Matter</vt:lpstr>
      <vt:lpstr>Safety and Health Benefits</vt:lpstr>
      <vt:lpstr>Fair Competition and Industry Standards for us all</vt:lpstr>
      <vt:lpstr>Key Rules and Limits</vt:lpstr>
      <vt:lpstr>Driving Time and Break Requirements</vt:lpstr>
      <vt:lpstr>Daily and Weekly Rest Periods</vt:lpstr>
      <vt:lpstr>Tachograph Usage and Common Pitfalls</vt:lpstr>
      <vt:lpstr>Best Practices for Tachograph Use</vt:lpstr>
      <vt:lpstr>Common Mistakes and Real-World Examples</vt:lpstr>
      <vt:lpstr>Practical Tips and Takeaways</vt:lpstr>
      <vt:lpstr>Planning and Wellbeing Strategies</vt:lpstr>
      <vt:lpstr>Commitment to Compliance</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Tiplady</dc:creator>
  <cp:lastModifiedBy>Nicholas Tiplady</cp:lastModifiedBy>
  <cp:revision>7</cp:revision>
  <dcterms:created xsi:type="dcterms:W3CDTF">2025-08-01T17:43:39Z</dcterms:created>
  <dcterms:modified xsi:type="dcterms:W3CDTF">2026-03-23T09:20:04Z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Order">
    <vt:r8>2365000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