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handoutMasterIdLst>
    <p:handoutMasterId r:id="rId16"/>
  </p:handoutMasterIdLst>
  <p:sldIdLst>
    <p:sldId id="1059" r:id="rId5"/>
    <p:sldId id="1053" r:id="rId6"/>
    <p:sldId id="633" r:id="rId7"/>
    <p:sldId id="1054" r:id="rId8"/>
    <p:sldId id="1061" r:id="rId9"/>
    <p:sldId id="1055" r:id="rId10"/>
    <p:sldId id="815" r:id="rId11"/>
    <p:sldId id="816" r:id="rId12"/>
    <p:sldId id="817" r:id="rId13"/>
    <p:sldId id="10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43382A-473F-4255-4463-2AE48E981461}" name="ANDERSON, Rowan" initials="RA" userId="S::Rowan.ANDERSON@EDUCATION.GOV.UK::24a54420-2fcd-4fba-b83b-b96bc210bdc4" providerId="AD"/>
  <p188:author id="{7A31C12D-45E8-4B7C-5666-64607D90E60D}" name="BLAIR, Debbie" initials="BD" userId="S::debbie.blair@education.gov.uk::7a896fc5-11f5-4ad4-9516-ca2608164d1a" providerId="AD"/>
  <p188:author id="{D939D93C-FB47-8F1F-6EB2-931CCA836336}" name="WEBBER, Chris" initials="CW" userId="S::Chris.WEBBER@EDUCATION.GOV.UK::c2cf6256-0ce0-43cb-b91c-98afb7a5e264" providerId="AD"/>
  <p188:author id="{82015D3D-90AB-B811-79AF-E68AEEBBDC22}" name="Lize Theron" initials="LT" userId="4c2e82822d250cfa" providerId="Windows Live"/>
  <p188:author id="{4DC5623E-32B3-C43A-6FB3-F893E19DFEAD}" name="WOOD, Helen" initials="WH" userId="S::helen.wood@education.gov.uk::3f8d144b-f6f5-4e7d-9db3-1a3140c0bd79" providerId="AD"/>
  <p188:author id="{37BFB559-9037-2EE3-1CB0-3AEFB46CCE3C}" name="WEBBER, Chris" initials="WC" userId="S::chris.webber@education.gov.uk::c2cf6256-0ce0-43cb-b91c-98afb7a5e264" providerId="AD"/>
  <p188:author id="{0411C462-D229-8ECF-B2FE-6CA337F8E7FF}" name="WOOD, Helen" initials="HW" userId="S::Helen.WOOD@EDUCATION.GOV.UK::3f8d144b-f6f5-4e7d-9db3-1a3140c0bd79" providerId="AD"/>
  <p188:author id="{3522E9BE-06E1-2B2C-A79B-9D2EC6FD0407}" name="MCKENDRICK, Andrew" initials="MA" userId="S::andrew.mckendrick@education.gov.uk::cec5c8ba-2c3e-4db4-a6c5-c405ca0e7886" providerId="AD"/>
  <p188:author id="{356C75CA-372B-208A-F5AD-A2181EFA1748}" name="LYNCH, Megan" initials="LM" userId="S::megan.lynch@education.gov.uk::32745c80-2b68-463c-be50-2ce552acf8e0" providerId="AD"/>
  <p188:author id="{A9FC75ED-8F88-9939-FC34-24F7C624FDB4}" name="SCIARRA, Alessandra" initials="AS" userId="S::Alessandra.SCIARRA@EDUCATION.GOV.UK::270a9e99-fe5c-45f6-ba77-0016c96e7ade" providerId="AD"/>
  <p188:author id="{928C8EF6-80C2-E217-7F12-C4E432FB3E04}" name="MCKENDRICK, Andrew" initials="" userId="S::Andrew.MCKENDRICK@EDUCATION.GOV.UK::cec5c8ba-2c3e-4db4-a6c5-c405ca0e78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0046"/>
    <a:srgbClr val="D74F7F"/>
    <a:srgbClr val="00C59D"/>
    <a:srgbClr val="00B08E"/>
    <a:srgbClr val="FFCF00"/>
    <a:srgbClr val="E97032"/>
    <a:srgbClr val="4EC5FF"/>
    <a:srgbClr val="00C9FF"/>
    <a:srgbClr val="00C4FF"/>
    <a:srgbClr val="00BE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4" d="100"/>
          <a:sy n="94" d="100"/>
        </p:scale>
        <p:origin x="44" y="4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9F59810-A947-B29C-CB11-665A16576A5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963E293-1948-195B-B85F-7717DCEA98C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042DAC-6AE0-AA4B-9CB3-9CB957D5420B}" type="datetimeFigureOut">
              <a:rPr lang="en-US" smtClean="0"/>
              <a:t>11/25/2025</a:t>
            </a:fld>
            <a:endParaRPr lang="en-US"/>
          </a:p>
        </p:txBody>
      </p:sp>
      <p:sp>
        <p:nvSpPr>
          <p:cNvPr id="4" name="Footer Placeholder 3">
            <a:extLst>
              <a:ext uri="{FF2B5EF4-FFF2-40B4-BE49-F238E27FC236}">
                <a16:creationId xmlns:a16="http://schemas.microsoft.com/office/drawing/2014/main" id="{7345DCC9-00E4-2335-6397-5FDBBBAC26C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1DE7B03-1F0F-293C-27C6-C2FA9EC3F61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36A8BAA-041B-9A43-AA03-1414BB0876CF}" type="slidenum">
              <a:rPr lang="en-US" smtClean="0"/>
              <a:t>‹#›</a:t>
            </a:fld>
            <a:endParaRPr lang="en-US"/>
          </a:p>
        </p:txBody>
      </p:sp>
    </p:spTree>
    <p:extLst>
      <p:ext uri="{BB962C8B-B14F-4D97-AF65-F5344CB8AC3E}">
        <p14:creationId xmlns:p14="http://schemas.microsoft.com/office/powerpoint/2010/main" val="2264266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FDF581-79A0-0040-9660-6DAF40D7863F}" type="datetimeFigureOut">
              <a:rPr lang="en-US" smtClean="0"/>
              <a:t>11/25/2025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1782900-A665-EB43-ABDD-FFDDE4959E1D}" type="slidenum">
              <a:rPr lang="en-US" smtClean="0"/>
              <a:t>‹#›</a:t>
            </a:fld>
            <a:endParaRPr lang="en-US"/>
          </a:p>
        </p:txBody>
      </p:sp>
    </p:spTree>
    <p:extLst>
      <p:ext uri="{BB962C8B-B14F-4D97-AF65-F5344CB8AC3E}">
        <p14:creationId xmlns:p14="http://schemas.microsoft.com/office/powerpoint/2010/main" val="153297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a:extLst>
            <a:ext uri="{FF2B5EF4-FFF2-40B4-BE49-F238E27FC236}">
              <a16:creationId xmlns:a16="http://schemas.microsoft.com/office/drawing/2014/main" id="{4FEE4786-C454-7967-5BE6-762982AE3366}"/>
            </a:ext>
          </a:extLst>
        </p:cNvPr>
        <p:cNvGrpSpPr/>
        <p:nvPr/>
      </p:nvGrpSpPr>
      <p:grpSpPr>
        <a:xfrm>
          <a:off x="0" y="0"/>
          <a:ext cx="0" cy="0"/>
          <a:chOff x="0" y="0"/>
          <a:chExt cx="0" cy="0"/>
        </a:xfrm>
      </p:grpSpPr>
      <p:sp>
        <p:nvSpPr>
          <p:cNvPr id="132" name="Google Shape;132;gcc3b62797d_0_103:notes">
            <a:extLst>
              <a:ext uri="{FF2B5EF4-FFF2-40B4-BE49-F238E27FC236}">
                <a16:creationId xmlns:a16="http://schemas.microsoft.com/office/drawing/2014/main" id="{204B278A-4A27-5BFC-C5E4-C4F8FEAA3C10}"/>
              </a:ext>
            </a:extLst>
          </p:cNvPr>
          <p:cNvSpPr txBox="1">
            <a:spLocks noGrp="1"/>
          </p:cNvSpPr>
          <p:nvPr>
            <p:ph type="body" idx="1"/>
          </p:nvPr>
        </p:nvSpPr>
        <p:spPr>
          <a:xfrm>
            <a:off x="685797" y="4343394"/>
            <a:ext cx="5486400" cy="4114800"/>
          </a:xfrm>
          <a:prstGeom prst="rect">
            <a:avLst/>
          </a:prstGeom>
          <a:noFill/>
          <a:ln>
            <a:noFill/>
          </a:ln>
        </p:spPr>
        <p:txBody>
          <a:bodyPr spcFirstLastPara="1" wrap="square" lIns="45425" tIns="45425" rIns="45425" bIns="45425" anchor="t" anchorCtr="0">
            <a:noAutofit/>
          </a:bodyPr>
          <a:lstStyle/>
          <a:p>
            <a:pPr marL="0" lvl="0" indent="0" algn="l" rtl="0">
              <a:spcBef>
                <a:spcPts val="0"/>
              </a:spcBef>
              <a:spcAft>
                <a:spcPts val="0"/>
              </a:spcAft>
              <a:buNone/>
            </a:pPr>
            <a:endParaRPr/>
          </a:p>
        </p:txBody>
      </p:sp>
      <p:sp>
        <p:nvSpPr>
          <p:cNvPr id="133" name="Google Shape;133;gcc3b62797d_0_103:notes">
            <a:extLst>
              <a:ext uri="{FF2B5EF4-FFF2-40B4-BE49-F238E27FC236}">
                <a16:creationId xmlns:a16="http://schemas.microsoft.com/office/drawing/2014/main" id="{E02884B2-E560-0BE2-90D1-7C9CF8FC9CC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308574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782900-A665-EB43-ABDD-FFDDE4959E1D}" type="slidenum">
              <a:rPr lang="en-US" smtClean="0"/>
              <a:t>3</a:t>
            </a:fld>
            <a:endParaRPr lang="en-US"/>
          </a:p>
        </p:txBody>
      </p:sp>
    </p:spTree>
    <p:extLst>
      <p:ext uri="{BB962C8B-B14F-4D97-AF65-F5344CB8AC3E}">
        <p14:creationId xmlns:p14="http://schemas.microsoft.com/office/powerpoint/2010/main" val="3838496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782900-A665-EB43-ABDD-FFDDE4959E1D}" type="slidenum">
              <a:rPr lang="en-US" smtClean="0"/>
              <a:t>4</a:t>
            </a:fld>
            <a:endParaRPr lang="en-US"/>
          </a:p>
        </p:txBody>
      </p:sp>
    </p:spTree>
    <p:extLst>
      <p:ext uri="{BB962C8B-B14F-4D97-AF65-F5344CB8AC3E}">
        <p14:creationId xmlns:p14="http://schemas.microsoft.com/office/powerpoint/2010/main" val="39848750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F597C9-11B0-FE38-A3CF-7EFBDE38537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32DEC0-6D9F-BBE2-3A8F-C940076F3D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8482C1-4971-E8FB-2D1D-8859B77F69B0}"/>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04FB4D7-7548-8FCD-63E9-BDD54DEC8362}"/>
              </a:ext>
            </a:extLst>
          </p:cNvPr>
          <p:cNvSpPr>
            <a:spLocks noGrp="1"/>
          </p:cNvSpPr>
          <p:nvPr>
            <p:ph type="sldNum" sz="quarter" idx="5"/>
          </p:nvPr>
        </p:nvSpPr>
        <p:spPr/>
        <p:txBody>
          <a:bodyPr/>
          <a:lstStyle/>
          <a:p>
            <a:fld id="{61782900-A665-EB43-ABDD-FFDDE4959E1D}" type="slidenum">
              <a:rPr lang="en-US" smtClean="0"/>
              <a:t>5</a:t>
            </a:fld>
            <a:endParaRPr lang="en-US"/>
          </a:p>
        </p:txBody>
      </p:sp>
    </p:spTree>
    <p:extLst>
      <p:ext uri="{BB962C8B-B14F-4D97-AF65-F5344CB8AC3E}">
        <p14:creationId xmlns:p14="http://schemas.microsoft.com/office/powerpoint/2010/main" val="10885728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77C88-C7A0-A280-68E4-0FE8E0F012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B4756D-07E0-89B7-D614-050A430BFD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B7F3D0-F0E2-3ED9-C506-0AF7FB29735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E4ED527-72C0-3057-F233-0A7048B7B581}"/>
              </a:ext>
            </a:extLst>
          </p:cNvPr>
          <p:cNvSpPr>
            <a:spLocks noGrp="1"/>
          </p:cNvSpPr>
          <p:nvPr>
            <p:ph type="sldNum" sz="quarter" idx="5"/>
          </p:nvPr>
        </p:nvSpPr>
        <p:spPr/>
        <p:txBody>
          <a:bodyPr/>
          <a:lstStyle/>
          <a:p>
            <a:fld id="{61782900-A665-EB43-ABDD-FFDDE4959E1D}" type="slidenum">
              <a:rPr lang="en-US" smtClean="0"/>
              <a:t>6</a:t>
            </a:fld>
            <a:endParaRPr lang="en-US"/>
          </a:p>
        </p:txBody>
      </p:sp>
    </p:spTree>
    <p:extLst>
      <p:ext uri="{BB962C8B-B14F-4D97-AF65-F5344CB8AC3E}">
        <p14:creationId xmlns:p14="http://schemas.microsoft.com/office/powerpoint/2010/main" val="16750192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a:extLst>
            <a:ext uri="{FF2B5EF4-FFF2-40B4-BE49-F238E27FC236}">
              <a16:creationId xmlns:a16="http://schemas.microsoft.com/office/drawing/2014/main" id="{04654F46-9C70-9BB6-47F1-4A36AC6A9E1B}"/>
            </a:ext>
          </a:extLst>
        </p:cNvPr>
        <p:cNvGrpSpPr/>
        <p:nvPr/>
      </p:nvGrpSpPr>
      <p:grpSpPr>
        <a:xfrm>
          <a:off x="0" y="0"/>
          <a:ext cx="0" cy="0"/>
          <a:chOff x="0" y="0"/>
          <a:chExt cx="0" cy="0"/>
        </a:xfrm>
      </p:grpSpPr>
      <p:sp>
        <p:nvSpPr>
          <p:cNvPr id="354" name="Google Shape;354;gcc362d1b84_0_151:notes">
            <a:extLst>
              <a:ext uri="{FF2B5EF4-FFF2-40B4-BE49-F238E27FC236}">
                <a16:creationId xmlns:a16="http://schemas.microsoft.com/office/drawing/2014/main" id="{5A1264D7-6A4A-CB26-61BF-F2F558E37CD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55" name="Google Shape;355;gcc362d1b84_0_151:notes">
            <a:extLst>
              <a:ext uri="{FF2B5EF4-FFF2-40B4-BE49-F238E27FC236}">
                <a16:creationId xmlns:a16="http://schemas.microsoft.com/office/drawing/2014/main" id="{5EBE6E80-7FA0-14EC-E15C-65D36F74511F}"/>
              </a:ext>
            </a:extLst>
          </p:cNvPr>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38075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 UP-FRONT SLIDES">
    <p:bg>
      <p:bgPr>
        <a:solidFill>
          <a:schemeClr val="accent3">
            <a:lumMod val="20000"/>
            <a:lumOff val="80000"/>
          </a:schemeClr>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3FC8792-52A2-2D0E-BFC4-6ACD966510F3}"/>
              </a:ext>
            </a:extLst>
          </p:cNvPr>
          <p:cNvGrpSpPr/>
          <p:nvPr userDrawn="1"/>
        </p:nvGrpSpPr>
        <p:grpSpPr>
          <a:xfrm>
            <a:off x="2108200" y="2523067"/>
            <a:ext cx="7975600" cy="1908214"/>
            <a:chOff x="2150534" y="2523067"/>
            <a:chExt cx="7975600" cy="1908214"/>
          </a:xfrm>
        </p:grpSpPr>
        <p:sp>
          <p:nvSpPr>
            <p:cNvPr id="6" name="TextBox 5">
              <a:extLst>
                <a:ext uri="{FF2B5EF4-FFF2-40B4-BE49-F238E27FC236}">
                  <a16:creationId xmlns:a16="http://schemas.microsoft.com/office/drawing/2014/main" id="{B9D027EB-7A87-98E1-A713-06F904B7954B}"/>
                </a:ext>
              </a:extLst>
            </p:cNvPr>
            <p:cNvSpPr txBox="1"/>
            <p:nvPr userDrawn="1"/>
          </p:nvSpPr>
          <p:spPr>
            <a:xfrm>
              <a:off x="2150534" y="2523067"/>
              <a:ext cx="7975600" cy="1569660"/>
            </a:xfrm>
            <a:prstGeom prst="rect">
              <a:avLst/>
            </a:prstGeom>
            <a:noFill/>
          </p:spPr>
          <p:txBody>
            <a:bodyPr wrap="square" rtlCol="0">
              <a:spAutoFit/>
            </a:bodyPr>
            <a:lstStyle/>
            <a:p>
              <a:r>
                <a:rPr lang="en-US" sz="9600" b="0">
                  <a:solidFill>
                    <a:schemeClr val="tx1"/>
                  </a:solidFill>
                  <a:latin typeface="+mj-lt"/>
                </a:rPr>
                <a:t>Up-front slides</a:t>
              </a:r>
            </a:p>
          </p:txBody>
        </p:sp>
        <p:sp>
          <p:nvSpPr>
            <p:cNvPr id="7" name="TextBox 6">
              <a:extLst>
                <a:ext uri="{FF2B5EF4-FFF2-40B4-BE49-F238E27FC236}">
                  <a16:creationId xmlns:a16="http://schemas.microsoft.com/office/drawing/2014/main" id="{396314F2-35FC-F203-8564-15696157A397}"/>
                </a:ext>
              </a:extLst>
            </p:cNvPr>
            <p:cNvSpPr txBox="1"/>
            <p:nvPr userDrawn="1"/>
          </p:nvSpPr>
          <p:spPr>
            <a:xfrm>
              <a:off x="2201333" y="4092727"/>
              <a:ext cx="3826934" cy="338554"/>
            </a:xfrm>
            <a:prstGeom prst="rect">
              <a:avLst/>
            </a:prstGeom>
            <a:noFill/>
          </p:spPr>
          <p:txBody>
            <a:bodyPr wrap="square" rtlCol="0">
              <a:spAutoFit/>
            </a:bodyPr>
            <a:lstStyle/>
            <a:p>
              <a:r>
                <a:rPr lang="en-US" sz="1600" b="0">
                  <a:solidFill>
                    <a:schemeClr val="tx1"/>
                  </a:solidFill>
                  <a:latin typeface="+mn-lt"/>
                </a:rPr>
                <a:t>This is not a template slide – do not use</a:t>
              </a:r>
            </a:p>
          </p:txBody>
        </p:sp>
      </p:grpSp>
    </p:spTree>
    <p:extLst>
      <p:ext uri="{BB962C8B-B14F-4D97-AF65-F5344CB8AC3E}">
        <p14:creationId xmlns:p14="http://schemas.microsoft.com/office/powerpoint/2010/main" val="1694692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ummary">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4" name="Text Placeholder 4">
            <a:extLst>
              <a:ext uri="{FF2B5EF4-FFF2-40B4-BE49-F238E27FC236}">
                <a16:creationId xmlns:a16="http://schemas.microsoft.com/office/drawing/2014/main" id="{AA88C59C-3F05-32D7-24E0-221ED6559F7A}"/>
              </a:ext>
            </a:extLst>
          </p:cNvPr>
          <p:cNvSpPr>
            <a:spLocks noGrp="1"/>
          </p:cNvSpPr>
          <p:nvPr>
            <p:ph type="body" sz="quarter" idx="15"/>
          </p:nvPr>
        </p:nvSpPr>
        <p:spPr>
          <a:xfrm>
            <a:off x="457200" y="1144588"/>
            <a:ext cx="5312813" cy="5010511"/>
          </a:xfrm>
        </p:spPr>
        <p:txBody>
          <a:bodyPr/>
          <a:lstStyle>
            <a:lvl1pPr>
              <a:spcAft>
                <a:spcPts val="1600"/>
              </a:spcAft>
              <a:defRPr/>
            </a:lvl1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2C4126B-11AF-85C1-EDB6-E366F82AAF4B}"/>
              </a:ext>
            </a:extLst>
          </p:cNvPr>
          <p:cNvSpPr>
            <a:spLocks noGrp="1"/>
          </p:cNvSpPr>
          <p:nvPr>
            <p:ph type="body" sz="quarter" idx="16"/>
          </p:nvPr>
        </p:nvSpPr>
        <p:spPr>
          <a:xfrm>
            <a:off x="6421987" y="1144588"/>
            <a:ext cx="5312813" cy="5010511"/>
          </a:xfrm>
        </p:spPr>
        <p:txBody>
          <a:bodyPr/>
          <a:lstStyle>
            <a:lvl1pPr>
              <a:spcAft>
                <a:spcPts val="1600"/>
              </a:spcAft>
              <a:defRPr/>
            </a:lvl1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Title 1">
            <a:extLst>
              <a:ext uri="{FF2B5EF4-FFF2-40B4-BE49-F238E27FC236}">
                <a16:creationId xmlns:a16="http://schemas.microsoft.com/office/drawing/2014/main" id="{A63AE615-5EF0-DF6E-3F42-C8902997DA84}"/>
              </a:ext>
            </a:extLst>
          </p:cNvPr>
          <p:cNvSpPr>
            <a:spLocks noGrp="1"/>
          </p:cNvSpPr>
          <p:nvPr>
            <p:ph type="title" hasCustomPrompt="1"/>
          </p:nvPr>
        </p:nvSpPr>
        <p:spPr>
          <a:xfrm>
            <a:off x="457199" y="457200"/>
            <a:ext cx="11277601" cy="427459"/>
          </a:xfrm>
          <a:prstGeom prst="rect">
            <a:avLst/>
          </a:prstGeom>
        </p:spPr>
        <p:txBody>
          <a:bodyPr/>
          <a:lstStyle>
            <a:lvl1pPr>
              <a:defRPr sz="2800"/>
            </a:lvl1pPr>
          </a:lstStyle>
          <a:p>
            <a:r>
              <a:rPr lang="en-US"/>
              <a:t>Title goes here</a:t>
            </a:r>
            <a:endParaRPr lang="en-GB"/>
          </a:p>
        </p:txBody>
      </p:sp>
      <p:sp>
        <p:nvSpPr>
          <p:cNvPr id="11" name="Text Placeholder 24">
            <a:extLst>
              <a:ext uri="{FF2B5EF4-FFF2-40B4-BE49-F238E27FC236}">
                <a16:creationId xmlns:a16="http://schemas.microsoft.com/office/drawing/2014/main" id="{34631EA7-E5DF-57F2-C0AC-8E69BBB19933}"/>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Tree>
    <p:extLst>
      <p:ext uri="{BB962C8B-B14F-4D97-AF65-F5344CB8AC3E}">
        <p14:creationId xmlns:p14="http://schemas.microsoft.com/office/powerpoint/2010/main" val="2165391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ack cover">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E7BBBE-44CC-4964-10A7-E399162FBAA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91406" y="5048155"/>
            <a:ext cx="4155194" cy="1276842"/>
          </a:xfrm>
          <a:prstGeom prst="rect">
            <a:avLst/>
          </a:prstGeom>
        </p:spPr>
      </p:pic>
      <p:sp>
        <p:nvSpPr>
          <p:cNvPr id="2" name="Oval 1">
            <a:extLst>
              <a:ext uri="{FF2B5EF4-FFF2-40B4-BE49-F238E27FC236}">
                <a16:creationId xmlns:a16="http://schemas.microsoft.com/office/drawing/2014/main" id="{8ADF37D2-716B-AA65-3AAA-1EEB1F2BC7B1}"/>
              </a:ext>
            </a:extLst>
          </p:cNvPr>
          <p:cNvSpPr/>
          <p:nvPr userDrawn="1"/>
        </p:nvSpPr>
        <p:spPr>
          <a:xfrm>
            <a:off x="7723271" y="2922419"/>
            <a:ext cx="7754117" cy="7440853"/>
          </a:xfrm>
          <a:prstGeom prst="ellipse">
            <a:avLst/>
          </a:prstGeom>
          <a:noFill/>
          <a:ln w="2032000">
            <a:gradFill flip="none" rotWithShape="1">
              <a:gsLst>
                <a:gs pos="100000">
                  <a:srgbClr val="D74F7F">
                    <a:alpha val="49991"/>
                  </a:srgbClr>
                </a:gs>
                <a:gs pos="0">
                  <a:schemeClr val="bg1">
                    <a:alpha val="20000"/>
                  </a:schemeClr>
                </a:gs>
              </a:gsLst>
              <a:lin ang="13500000" scaled="1"/>
              <a:tileRect/>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276414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3E7BBBE-44CC-4964-10A7-E399162FBAA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91406" y="5048155"/>
            <a:ext cx="4155194" cy="1276842"/>
          </a:xfrm>
          <a:prstGeom prst="rect">
            <a:avLst/>
          </a:prstGeom>
        </p:spPr>
      </p:pic>
      <p:sp>
        <p:nvSpPr>
          <p:cNvPr id="4" name="Oval 3">
            <a:extLst>
              <a:ext uri="{FF2B5EF4-FFF2-40B4-BE49-F238E27FC236}">
                <a16:creationId xmlns:a16="http://schemas.microsoft.com/office/drawing/2014/main" id="{CB812893-993E-486B-57AD-D47962EF8B25}"/>
              </a:ext>
            </a:extLst>
          </p:cNvPr>
          <p:cNvSpPr/>
          <p:nvPr userDrawn="1"/>
        </p:nvSpPr>
        <p:spPr>
          <a:xfrm rot="16200000">
            <a:off x="7595420" y="2861085"/>
            <a:ext cx="7993830" cy="7993830"/>
          </a:xfrm>
          <a:prstGeom prst="ellipse">
            <a:avLst/>
          </a:prstGeom>
          <a:noFill/>
          <a:ln w="1905000">
            <a:gradFill>
              <a:gsLst>
                <a:gs pos="98000">
                  <a:srgbClr val="D74F7F">
                    <a:lumMod val="59000"/>
                    <a:lumOff val="41000"/>
                    <a:alpha val="58000"/>
                  </a:srgbClr>
                </a:gs>
                <a:gs pos="0">
                  <a:schemeClr val="tx2">
                    <a:lumMod val="97000"/>
                    <a:lumOff val="3000"/>
                    <a:alpha val="88000"/>
                  </a:schemeClr>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Tree>
    <p:extLst>
      <p:ext uri="{BB962C8B-B14F-4D97-AF65-F5344CB8AC3E}">
        <p14:creationId xmlns:p14="http://schemas.microsoft.com/office/powerpoint/2010/main" val="241414647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 CHAPTER BREAKERS">
    <p:bg>
      <p:bgPr>
        <a:solidFill>
          <a:schemeClr val="accent3">
            <a:lumMod val="20000"/>
            <a:lumOff val="80000"/>
          </a:schemeClr>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23FC8792-52A2-2D0E-BFC4-6ACD966510F3}"/>
              </a:ext>
            </a:extLst>
          </p:cNvPr>
          <p:cNvGrpSpPr/>
          <p:nvPr userDrawn="1"/>
        </p:nvGrpSpPr>
        <p:grpSpPr>
          <a:xfrm>
            <a:off x="1473200" y="2523067"/>
            <a:ext cx="9245600" cy="1908214"/>
            <a:chOff x="2150534" y="2523067"/>
            <a:chExt cx="9245600" cy="1908214"/>
          </a:xfrm>
        </p:grpSpPr>
        <p:sp>
          <p:nvSpPr>
            <p:cNvPr id="6" name="TextBox 5">
              <a:extLst>
                <a:ext uri="{FF2B5EF4-FFF2-40B4-BE49-F238E27FC236}">
                  <a16:creationId xmlns:a16="http://schemas.microsoft.com/office/drawing/2014/main" id="{B9D027EB-7A87-98E1-A713-06F904B7954B}"/>
                </a:ext>
              </a:extLst>
            </p:cNvPr>
            <p:cNvSpPr txBox="1"/>
            <p:nvPr userDrawn="1"/>
          </p:nvSpPr>
          <p:spPr>
            <a:xfrm>
              <a:off x="2150534" y="2523067"/>
              <a:ext cx="9245600" cy="1569660"/>
            </a:xfrm>
            <a:prstGeom prst="rect">
              <a:avLst/>
            </a:prstGeom>
            <a:noFill/>
          </p:spPr>
          <p:txBody>
            <a:bodyPr wrap="square" rtlCol="0">
              <a:spAutoFit/>
            </a:bodyPr>
            <a:lstStyle/>
            <a:p>
              <a:r>
                <a:rPr lang="en-US" sz="9600" b="0">
                  <a:solidFill>
                    <a:schemeClr val="tx1"/>
                  </a:solidFill>
                  <a:latin typeface="+mj-lt"/>
                </a:rPr>
                <a:t>Chapter breakers</a:t>
              </a:r>
            </a:p>
          </p:txBody>
        </p:sp>
        <p:sp>
          <p:nvSpPr>
            <p:cNvPr id="7" name="TextBox 6">
              <a:extLst>
                <a:ext uri="{FF2B5EF4-FFF2-40B4-BE49-F238E27FC236}">
                  <a16:creationId xmlns:a16="http://schemas.microsoft.com/office/drawing/2014/main" id="{396314F2-35FC-F203-8564-15696157A397}"/>
                </a:ext>
              </a:extLst>
            </p:cNvPr>
            <p:cNvSpPr txBox="1"/>
            <p:nvPr userDrawn="1"/>
          </p:nvSpPr>
          <p:spPr>
            <a:xfrm>
              <a:off x="2201333" y="4092727"/>
              <a:ext cx="9194800" cy="338554"/>
            </a:xfrm>
            <a:prstGeom prst="rect">
              <a:avLst/>
            </a:prstGeom>
            <a:noFill/>
          </p:spPr>
          <p:txBody>
            <a:bodyPr wrap="square" rtlCol="0">
              <a:spAutoFit/>
            </a:bodyPr>
            <a:lstStyle/>
            <a:p>
              <a:r>
                <a:rPr lang="en-US" sz="1600" b="0">
                  <a:solidFill>
                    <a:schemeClr val="tx1"/>
                  </a:solidFill>
                  <a:latin typeface="+mn-lt"/>
                </a:rPr>
                <a:t>This is not a template slide – do not use</a:t>
              </a:r>
            </a:p>
          </p:txBody>
        </p:sp>
      </p:grpSp>
    </p:spTree>
    <p:extLst>
      <p:ext uri="{BB962C8B-B14F-4D97-AF65-F5344CB8AC3E}">
        <p14:creationId xmlns:p14="http://schemas.microsoft.com/office/powerpoint/2010/main" val="41121719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reaker gr. short">
    <p:bg>
      <p:bgPr>
        <a:gradFill>
          <a:gsLst>
            <a:gs pos="68000">
              <a:srgbClr val="D00046"/>
            </a:gs>
            <a:gs pos="15000">
              <a:srgbClr val="CF326A">
                <a:lumMod val="86000"/>
                <a:lumOff val="14000"/>
              </a:srgbClr>
            </a:gs>
          </a:gsLst>
          <a:lin ang="2700000" scaled="1"/>
        </a:gradFill>
        <a:effectLst/>
      </p:bgPr>
    </p:bg>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B7F4BAA2-C648-C4D3-1558-C9E326135255}"/>
              </a:ext>
            </a:extLst>
          </p:cNvPr>
          <p:cNvSpPr>
            <a:spLocks noGrp="1"/>
          </p:cNvSpPr>
          <p:nvPr>
            <p:ph type="subTitle" idx="1" hasCustomPrompt="1"/>
          </p:nvPr>
        </p:nvSpPr>
        <p:spPr>
          <a:xfrm>
            <a:off x="722330" y="3771900"/>
            <a:ext cx="1228170" cy="904366"/>
          </a:xfrm>
        </p:spPr>
        <p:txBody>
          <a:bodyPr tIns="0"/>
          <a:lstStyle>
            <a:lvl1pPr marL="0" indent="0" algn="l">
              <a:lnSpc>
                <a:spcPct val="100000"/>
              </a:lnSpc>
              <a:buNone/>
              <a:defRPr sz="6000" b="0" i="0" spc="-3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01</a:t>
            </a:r>
            <a:endParaRPr lang="en-GB"/>
          </a:p>
        </p:txBody>
      </p:sp>
      <p:sp>
        <p:nvSpPr>
          <p:cNvPr id="10" name="Title 1">
            <a:extLst>
              <a:ext uri="{FF2B5EF4-FFF2-40B4-BE49-F238E27FC236}">
                <a16:creationId xmlns:a16="http://schemas.microsoft.com/office/drawing/2014/main" id="{B27DD7F6-8610-3A36-724E-D726202136D7}"/>
              </a:ext>
            </a:extLst>
          </p:cNvPr>
          <p:cNvSpPr>
            <a:spLocks noGrp="1"/>
          </p:cNvSpPr>
          <p:nvPr>
            <p:ph type="ctrTitle" hasCustomPrompt="1"/>
          </p:nvPr>
        </p:nvSpPr>
        <p:spPr>
          <a:xfrm>
            <a:off x="722330" y="4328320"/>
            <a:ext cx="10747340" cy="1655762"/>
          </a:xfrm>
          <a:prstGeom prst="rect">
            <a:avLst/>
          </a:prstGeom>
        </p:spPr>
        <p:txBody>
          <a:bodyPr anchor="b"/>
          <a:lstStyle>
            <a:lvl1pPr algn="l">
              <a:defRPr sz="8000">
                <a:solidFill>
                  <a:schemeClr val="bg1"/>
                </a:solidFill>
              </a:defRPr>
            </a:lvl1pPr>
          </a:lstStyle>
          <a:p>
            <a:r>
              <a:rPr lang="en-US"/>
              <a:t>Short title on one line</a:t>
            </a:r>
            <a:endParaRPr lang="en-GB"/>
          </a:p>
        </p:txBody>
      </p:sp>
      <p:sp>
        <p:nvSpPr>
          <p:cNvPr id="2" name="Oval 1">
            <a:extLst>
              <a:ext uri="{FF2B5EF4-FFF2-40B4-BE49-F238E27FC236}">
                <a16:creationId xmlns:a16="http://schemas.microsoft.com/office/drawing/2014/main" id="{77A00D7D-C920-0381-E12F-2920AB1AB313}"/>
              </a:ext>
            </a:extLst>
          </p:cNvPr>
          <p:cNvSpPr/>
          <p:nvPr userDrawn="1"/>
        </p:nvSpPr>
        <p:spPr>
          <a:xfrm rot="16200000">
            <a:off x="7595420" y="2861085"/>
            <a:ext cx="7993830" cy="7993830"/>
          </a:xfrm>
          <a:prstGeom prst="ellipse">
            <a:avLst/>
          </a:prstGeom>
          <a:noFill/>
          <a:ln w="1905000">
            <a:gradFill>
              <a:gsLst>
                <a:gs pos="98000">
                  <a:schemeClr val="bg1">
                    <a:alpha val="35000"/>
                  </a:schemeClr>
                </a:gs>
                <a:gs pos="0">
                  <a:schemeClr val="bg1">
                    <a:lumMod val="95000"/>
                  </a:schemeClr>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Tree>
    <p:extLst>
      <p:ext uri="{BB962C8B-B14F-4D97-AF65-F5344CB8AC3E}">
        <p14:creationId xmlns:p14="http://schemas.microsoft.com/office/powerpoint/2010/main" val="2941487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Breaker gr. long">
    <p:bg>
      <p:bgPr>
        <a:gradFill>
          <a:gsLst>
            <a:gs pos="68000">
              <a:srgbClr val="D00046"/>
            </a:gs>
            <a:gs pos="15000">
              <a:srgbClr val="CF326A">
                <a:lumMod val="86000"/>
                <a:lumOff val="14000"/>
              </a:srgbClr>
            </a:gs>
          </a:gsLst>
          <a:lin ang="2700000" scaled="1"/>
        </a:gradFill>
        <a:effectLst/>
      </p:bgPr>
    </p:bg>
    <p:spTree>
      <p:nvGrpSpPr>
        <p:cNvPr id="1" name=""/>
        <p:cNvGrpSpPr/>
        <p:nvPr/>
      </p:nvGrpSpPr>
      <p:grpSpPr>
        <a:xfrm>
          <a:off x="0" y="0"/>
          <a:ext cx="0" cy="0"/>
          <a:chOff x="0" y="0"/>
          <a:chExt cx="0" cy="0"/>
        </a:xfrm>
      </p:grpSpPr>
      <p:sp>
        <p:nvSpPr>
          <p:cNvPr id="9" name="Subtitle 2">
            <a:extLst>
              <a:ext uri="{FF2B5EF4-FFF2-40B4-BE49-F238E27FC236}">
                <a16:creationId xmlns:a16="http://schemas.microsoft.com/office/drawing/2014/main" id="{B7F4BAA2-C648-C4D3-1558-C9E326135255}"/>
              </a:ext>
            </a:extLst>
          </p:cNvPr>
          <p:cNvSpPr>
            <a:spLocks noGrp="1"/>
          </p:cNvSpPr>
          <p:nvPr>
            <p:ph type="subTitle" idx="1" hasCustomPrompt="1"/>
          </p:nvPr>
        </p:nvSpPr>
        <p:spPr>
          <a:xfrm>
            <a:off x="722330" y="2670430"/>
            <a:ext cx="1228170" cy="904366"/>
          </a:xfrm>
        </p:spPr>
        <p:txBody>
          <a:bodyPr tIns="0"/>
          <a:lstStyle>
            <a:lvl1pPr marL="0" indent="0" algn="l">
              <a:lnSpc>
                <a:spcPct val="100000"/>
              </a:lnSpc>
              <a:buNone/>
              <a:defRPr sz="6000" b="0" i="0" spc="-3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01</a:t>
            </a:r>
            <a:endParaRPr lang="en-GB"/>
          </a:p>
        </p:txBody>
      </p:sp>
      <p:sp>
        <p:nvSpPr>
          <p:cNvPr id="10" name="Title 1">
            <a:extLst>
              <a:ext uri="{FF2B5EF4-FFF2-40B4-BE49-F238E27FC236}">
                <a16:creationId xmlns:a16="http://schemas.microsoft.com/office/drawing/2014/main" id="{B27DD7F6-8610-3A36-724E-D726202136D7}"/>
              </a:ext>
            </a:extLst>
          </p:cNvPr>
          <p:cNvSpPr>
            <a:spLocks noGrp="1"/>
          </p:cNvSpPr>
          <p:nvPr>
            <p:ph type="ctrTitle" hasCustomPrompt="1"/>
          </p:nvPr>
        </p:nvSpPr>
        <p:spPr>
          <a:xfrm>
            <a:off x="722330" y="4328320"/>
            <a:ext cx="10747340" cy="1655762"/>
          </a:xfrm>
          <a:prstGeom prst="rect">
            <a:avLst/>
          </a:prstGeom>
        </p:spPr>
        <p:txBody>
          <a:bodyPr anchor="b"/>
          <a:lstStyle>
            <a:lvl1pPr algn="l">
              <a:defRPr sz="8000">
                <a:solidFill>
                  <a:schemeClr val="bg1"/>
                </a:solidFill>
              </a:defRPr>
            </a:lvl1pPr>
          </a:lstStyle>
          <a:p>
            <a:r>
              <a:rPr lang="en-US"/>
              <a:t>Longer chapter title over two lines </a:t>
            </a:r>
            <a:endParaRPr lang="en-GB"/>
          </a:p>
        </p:txBody>
      </p:sp>
      <p:sp>
        <p:nvSpPr>
          <p:cNvPr id="2" name="Oval 1">
            <a:extLst>
              <a:ext uri="{FF2B5EF4-FFF2-40B4-BE49-F238E27FC236}">
                <a16:creationId xmlns:a16="http://schemas.microsoft.com/office/drawing/2014/main" id="{BAD1CBE1-AACC-E942-E9FE-23A559B91B8E}"/>
              </a:ext>
            </a:extLst>
          </p:cNvPr>
          <p:cNvSpPr/>
          <p:nvPr userDrawn="1"/>
        </p:nvSpPr>
        <p:spPr>
          <a:xfrm rot="16200000">
            <a:off x="7595420" y="2861085"/>
            <a:ext cx="7993830" cy="7993830"/>
          </a:xfrm>
          <a:prstGeom prst="ellipse">
            <a:avLst/>
          </a:prstGeom>
          <a:noFill/>
          <a:ln w="1905000">
            <a:gradFill>
              <a:gsLst>
                <a:gs pos="98000">
                  <a:schemeClr val="bg1">
                    <a:alpha val="35000"/>
                  </a:schemeClr>
                </a:gs>
                <a:gs pos="0">
                  <a:schemeClr val="bg1">
                    <a:lumMod val="95000"/>
                  </a:schemeClr>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Tree>
    <p:extLst>
      <p:ext uri="{BB962C8B-B14F-4D97-AF65-F5344CB8AC3E}">
        <p14:creationId xmlns:p14="http://schemas.microsoft.com/office/powerpoint/2010/main" val="41680777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 DATA &amp; TEXT">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9D027EB-7A87-98E1-A713-06F904B7954B}"/>
              </a:ext>
            </a:extLst>
          </p:cNvPr>
          <p:cNvSpPr txBox="1"/>
          <p:nvPr userDrawn="1"/>
        </p:nvSpPr>
        <p:spPr>
          <a:xfrm>
            <a:off x="2150534" y="2523067"/>
            <a:ext cx="9194800" cy="1569660"/>
          </a:xfrm>
          <a:prstGeom prst="rect">
            <a:avLst/>
          </a:prstGeom>
          <a:noFill/>
        </p:spPr>
        <p:txBody>
          <a:bodyPr wrap="square" rtlCol="0">
            <a:spAutoFit/>
          </a:bodyPr>
          <a:lstStyle/>
          <a:p>
            <a:r>
              <a:rPr lang="en-US" sz="9600" b="0">
                <a:solidFill>
                  <a:schemeClr val="tx1"/>
                </a:solidFill>
                <a:latin typeface="+mj-lt"/>
              </a:rPr>
              <a:t>Data and text</a:t>
            </a:r>
          </a:p>
        </p:txBody>
      </p:sp>
      <p:sp>
        <p:nvSpPr>
          <p:cNvPr id="7" name="TextBox 6">
            <a:extLst>
              <a:ext uri="{FF2B5EF4-FFF2-40B4-BE49-F238E27FC236}">
                <a16:creationId xmlns:a16="http://schemas.microsoft.com/office/drawing/2014/main" id="{396314F2-35FC-F203-8564-15696157A397}"/>
              </a:ext>
            </a:extLst>
          </p:cNvPr>
          <p:cNvSpPr txBox="1"/>
          <p:nvPr userDrawn="1"/>
        </p:nvSpPr>
        <p:spPr>
          <a:xfrm>
            <a:off x="2201333" y="3923450"/>
            <a:ext cx="9194800" cy="338554"/>
          </a:xfrm>
          <a:prstGeom prst="rect">
            <a:avLst/>
          </a:prstGeom>
          <a:noFill/>
        </p:spPr>
        <p:txBody>
          <a:bodyPr wrap="square" rtlCol="0">
            <a:spAutoFit/>
          </a:bodyPr>
          <a:lstStyle/>
          <a:p>
            <a:r>
              <a:rPr lang="en-US" sz="1600" b="0">
                <a:solidFill>
                  <a:schemeClr val="tx1"/>
                </a:solidFill>
                <a:latin typeface="+mn-lt"/>
              </a:rPr>
              <a:t>This is not a template slide – do not use</a:t>
            </a:r>
          </a:p>
        </p:txBody>
      </p:sp>
    </p:spTree>
    <p:extLst>
      <p:ext uri="{BB962C8B-B14F-4D97-AF65-F5344CB8AC3E}">
        <p14:creationId xmlns:p14="http://schemas.microsoft.com/office/powerpoint/2010/main" val="13308926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About us / report">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1B122-1874-C33D-537C-EEA674070005}"/>
              </a:ext>
            </a:extLst>
          </p:cNvPr>
          <p:cNvSpPr/>
          <p:nvPr userDrawn="1"/>
        </p:nvSpPr>
        <p:spPr>
          <a:xfrm>
            <a:off x="0" y="0"/>
            <a:ext cx="4378325" cy="6858000"/>
          </a:xfrm>
          <a:prstGeom prst="rect">
            <a:avLst/>
          </a:prstGeom>
          <a:solidFill>
            <a:srgbClr val="F7F4F1">
              <a:alpha val="9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C67691-8EBE-91BD-D91B-D1B7B3A3F3A6}"/>
              </a:ext>
            </a:extLst>
          </p:cNvPr>
          <p:cNvSpPr>
            <a:spLocks noGrp="1"/>
          </p:cNvSpPr>
          <p:nvPr>
            <p:ph type="title" hasCustomPrompt="1"/>
          </p:nvPr>
        </p:nvSpPr>
        <p:spPr>
          <a:xfrm>
            <a:off x="457200" y="457200"/>
            <a:ext cx="3432175" cy="427459"/>
          </a:xfrm>
          <a:prstGeom prst="rect">
            <a:avLst/>
          </a:prstGeom>
        </p:spPr>
        <p:txBody>
          <a:bodyPr/>
          <a:lstStyle>
            <a:lvl1pPr>
              <a:defRPr sz="2800"/>
            </a:lvl1pPr>
          </a:lstStyle>
          <a:p>
            <a:r>
              <a:rPr lang="en-US"/>
              <a:t>Title goes here</a:t>
            </a:r>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11" name="Text Placeholder 4">
            <a:extLst>
              <a:ext uri="{FF2B5EF4-FFF2-40B4-BE49-F238E27FC236}">
                <a16:creationId xmlns:a16="http://schemas.microsoft.com/office/drawing/2014/main" id="{A96B0BFB-D496-5BAE-868E-F7B59871C6DA}"/>
              </a:ext>
            </a:extLst>
          </p:cNvPr>
          <p:cNvSpPr>
            <a:spLocks noGrp="1"/>
          </p:cNvSpPr>
          <p:nvPr>
            <p:ph type="body" sz="quarter" idx="15"/>
          </p:nvPr>
        </p:nvSpPr>
        <p:spPr>
          <a:xfrm>
            <a:off x="456406" y="1144588"/>
            <a:ext cx="3432970"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 name="Text Placeholder 24">
            <a:extLst>
              <a:ext uri="{FF2B5EF4-FFF2-40B4-BE49-F238E27FC236}">
                <a16:creationId xmlns:a16="http://schemas.microsoft.com/office/drawing/2014/main" id="{97B51DE6-3137-777C-BF77-9E7DB1B69324}"/>
              </a:ext>
            </a:extLst>
          </p:cNvPr>
          <p:cNvSpPr>
            <a:spLocks noGrp="1"/>
          </p:cNvSpPr>
          <p:nvPr>
            <p:ph type="body" sz="quarter" idx="17" hasCustomPrompt="1"/>
          </p:nvPr>
        </p:nvSpPr>
        <p:spPr>
          <a:xfrm>
            <a:off x="4868863" y="6556374"/>
            <a:ext cx="6865936" cy="184151"/>
          </a:xfrm>
        </p:spPr>
        <p:txBody>
          <a:bodyPr/>
          <a:lstStyle>
            <a:lvl1pPr marL="0" indent="0">
              <a:buNone/>
              <a:defRPr sz="1050" i="1"/>
            </a:lvl1pPr>
          </a:lstStyle>
          <a:p>
            <a:pPr lvl="0"/>
            <a:r>
              <a:rPr lang="en-GB"/>
              <a:t>Source: insert source here</a:t>
            </a:r>
            <a:endParaRPr lang="en-US"/>
          </a:p>
        </p:txBody>
      </p:sp>
    </p:spTree>
    <p:extLst>
      <p:ext uri="{BB962C8B-B14F-4D97-AF65-F5344CB8AC3E}">
        <p14:creationId xmlns:p14="http://schemas.microsoft.com/office/powerpoint/2010/main" val="887385306"/>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ata/text 35/65 cream">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1B122-1874-C33D-537C-EEA674070005}"/>
              </a:ext>
            </a:extLst>
          </p:cNvPr>
          <p:cNvSpPr/>
          <p:nvPr userDrawn="1"/>
        </p:nvSpPr>
        <p:spPr>
          <a:xfrm>
            <a:off x="-1" y="0"/>
            <a:ext cx="12192001" cy="6858000"/>
          </a:xfrm>
          <a:prstGeom prst="rect">
            <a:avLst/>
          </a:prstGeom>
          <a:solidFill>
            <a:srgbClr val="F7F4F1">
              <a:alpha val="9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8" name="Text Placeholder 24">
            <a:extLst>
              <a:ext uri="{FF2B5EF4-FFF2-40B4-BE49-F238E27FC236}">
                <a16:creationId xmlns:a16="http://schemas.microsoft.com/office/drawing/2014/main" id="{85D0C258-1A56-CDD9-5D84-9E1A789E48AA}"/>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9" name="Title 1">
            <a:extLst>
              <a:ext uri="{FF2B5EF4-FFF2-40B4-BE49-F238E27FC236}">
                <a16:creationId xmlns:a16="http://schemas.microsoft.com/office/drawing/2014/main" id="{6E40C3DD-2B0F-BAB4-B5CF-188D597E9643}"/>
              </a:ext>
            </a:extLst>
          </p:cNvPr>
          <p:cNvSpPr>
            <a:spLocks noGrp="1"/>
          </p:cNvSpPr>
          <p:nvPr>
            <p:ph type="title" hasCustomPrompt="1"/>
          </p:nvPr>
        </p:nvSpPr>
        <p:spPr>
          <a:xfrm>
            <a:off x="457200" y="457200"/>
            <a:ext cx="3432175" cy="427459"/>
          </a:xfrm>
          <a:prstGeom prst="rect">
            <a:avLst/>
          </a:prstGeom>
        </p:spPr>
        <p:txBody>
          <a:bodyPr/>
          <a:lstStyle>
            <a:lvl1pPr>
              <a:defRPr sz="2800"/>
            </a:lvl1pPr>
          </a:lstStyle>
          <a:p>
            <a:r>
              <a:rPr lang="en-US"/>
              <a:t>Title goes here</a:t>
            </a:r>
            <a:endParaRPr lang="en-GB"/>
          </a:p>
        </p:txBody>
      </p:sp>
      <p:sp>
        <p:nvSpPr>
          <p:cNvPr id="10" name="Text Placeholder 4">
            <a:extLst>
              <a:ext uri="{FF2B5EF4-FFF2-40B4-BE49-F238E27FC236}">
                <a16:creationId xmlns:a16="http://schemas.microsoft.com/office/drawing/2014/main" id="{40E2482B-7AC7-31D5-C285-2F3DDAB820BE}"/>
              </a:ext>
            </a:extLst>
          </p:cNvPr>
          <p:cNvSpPr>
            <a:spLocks noGrp="1"/>
          </p:cNvSpPr>
          <p:nvPr>
            <p:ph type="body" sz="quarter" idx="15"/>
          </p:nvPr>
        </p:nvSpPr>
        <p:spPr>
          <a:xfrm>
            <a:off x="456406" y="1144588"/>
            <a:ext cx="3432970"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5757089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ata/text 65/35">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8" name="Rectangle 7">
            <a:extLst>
              <a:ext uri="{FF2B5EF4-FFF2-40B4-BE49-F238E27FC236}">
                <a16:creationId xmlns:a16="http://schemas.microsoft.com/office/drawing/2014/main" id="{B57B852E-84A5-DBAE-6C5E-EAFDC00E00DB}"/>
              </a:ext>
            </a:extLst>
          </p:cNvPr>
          <p:cNvSpPr/>
          <p:nvPr userDrawn="1"/>
        </p:nvSpPr>
        <p:spPr>
          <a:xfrm>
            <a:off x="7812089" y="0"/>
            <a:ext cx="4376200" cy="6858000"/>
          </a:xfrm>
          <a:prstGeom prst="rect">
            <a:avLst/>
          </a:prstGeom>
          <a:solidFill>
            <a:schemeClr val="bg1">
              <a:alpha val="9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4">
            <a:extLst>
              <a:ext uri="{FF2B5EF4-FFF2-40B4-BE49-F238E27FC236}">
                <a16:creationId xmlns:a16="http://schemas.microsoft.com/office/drawing/2014/main" id="{CC8EF651-312A-ADB4-ABF6-6F0F62D86A1A}"/>
              </a:ext>
            </a:extLst>
          </p:cNvPr>
          <p:cNvSpPr>
            <a:spLocks noGrp="1"/>
          </p:cNvSpPr>
          <p:nvPr>
            <p:ph type="body" sz="quarter" idx="15"/>
          </p:nvPr>
        </p:nvSpPr>
        <p:spPr>
          <a:xfrm>
            <a:off x="4066545" y="1170328"/>
            <a:ext cx="3255005" cy="495583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4" name="Text Placeholder 24">
            <a:extLst>
              <a:ext uri="{FF2B5EF4-FFF2-40B4-BE49-F238E27FC236}">
                <a16:creationId xmlns:a16="http://schemas.microsoft.com/office/drawing/2014/main" id="{150CDE40-E745-26F6-DE9C-F6E4AB78CEFF}"/>
              </a:ext>
            </a:extLst>
          </p:cNvPr>
          <p:cNvSpPr>
            <a:spLocks noGrp="1"/>
          </p:cNvSpPr>
          <p:nvPr>
            <p:ph type="body" sz="quarter" idx="17" hasCustomPrompt="1"/>
          </p:nvPr>
        </p:nvSpPr>
        <p:spPr>
          <a:xfrm>
            <a:off x="457199" y="6556374"/>
            <a:ext cx="6864351" cy="184151"/>
          </a:xfrm>
        </p:spPr>
        <p:txBody>
          <a:bodyPr/>
          <a:lstStyle>
            <a:lvl1pPr marL="0" indent="0">
              <a:buNone/>
              <a:defRPr sz="1050" i="1"/>
            </a:lvl1pPr>
          </a:lstStyle>
          <a:p>
            <a:pPr lvl="0"/>
            <a:r>
              <a:rPr lang="en-GB"/>
              <a:t>Source: insert source here</a:t>
            </a:r>
            <a:endParaRPr lang="en-US"/>
          </a:p>
        </p:txBody>
      </p:sp>
      <p:sp>
        <p:nvSpPr>
          <p:cNvPr id="15" name="Title 1">
            <a:extLst>
              <a:ext uri="{FF2B5EF4-FFF2-40B4-BE49-F238E27FC236}">
                <a16:creationId xmlns:a16="http://schemas.microsoft.com/office/drawing/2014/main" id="{599D4707-F04E-37F3-AC8B-25B2C4E859F1}"/>
              </a:ext>
            </a:extLst>
          </p:cNvPr>
          <p:cNvSpPr>
            <a:spLocks noGrp="1"/>
          </p:cNvSpPr>
          <p:nvPr>
            <p:ph type="title" hasCustomPrompt="1"/>
          </p:nvPr>
        </p:nvSpPr>
        <p:spPr>
          <a:xfrm>
            <a:off x="457201" y="457200"/>
            <a:ext cx="6864350" cy="427459"/>
          </a:xfrm>
          <a:prstGeom prst="rect">
            <a:avLst/>
          </a:prstGeom>
        </p:spPr>
        <p:txBody>
          <a:bodyPr/>
          <a:lstStyle>
            <a:lvl1pPr>
              <a:defRPr sz="2800"/>
            </a:lvl1pPr>
          </a:lstStyle>
          <a:p>
            <a:r>
              <a:rPr lang="en-US"/>
              <a:t>Title goes here</a:t>
            </a:r>
            <a:endParaRPr lang="en-GB"/>
          </a:p>
        </p:txBody>
      </p:sp>
      <p:sp>
        <p:nvSpPr>
          <p:cNvPr id="16" name="Text Placeholder 4">
            <a:extLst>
              <a:ext uri="{FF2B5EF4-FFF2-40B4-BE49-F238E27FC236}">
                <a16:creationId xmlns:a16="http://schemas.microsoft.com/office/drawing/2014/main" id="{665E4F94-4391-A388-689E-4994760915B2}"/>
              </a:ext>
            </a:extLst>
          </p:cNvPr>
          <p:cNvSpPr>
            <a:spLocks noGrp="1"/>
          </p:cNvSpPr>
          <p:nvPr>
            <p:ph type="body" sz="quarter" idx="18"/>
          </p:nvPr>
        </p:nvSpPr>
        <p:spPr>
          <a:xfrm>
            <a:off x="456406" y="1144588"/>
            <a:ext cx="3280300" cy="49815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872169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Front cover">
    <p:bg>
      <p:bgPr>
        <a:solidFill>
          <a:schemeClr val="bg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8644213-6EB7-EB77-558D-F4724AA66B7C}"/>
              </a:ext>
            </a:extLst>
          </p:cNvPr>
          <p:cNvSpPr>
            <a:spLocks noGrp="1"/>
          </p:cNvSpPr>
          <p:nvPr>
            <p:ph type="ctrTitle" hasCustomPrompt="1"/>
          </p:nvPr>
        </p:nvSpPr>
        <p:spPr>
          <a:xfrm>
            <a:off x="592806" y="908640"/>
            <a:ext cx="5830387" cy="1655762"/>
          </a:xfrm>
          <a:prstGeom prst="rect">
            <a:avLst/>
          </a:prstGeom>
        </p:spPr>
        <p:txBody>
          <a:bodyPr anchor="t"/>
          <a:lstStyle>
            <a:lvl1pPr algn="l">
              <a:defRPr sz="6600">
                <a:solidFill>
                  <a:schemeClr val="tx1"/>
                </a:solidFill>
              </a:defRPr>
            </a:lvl1pPr>
          </a:lstStyle>
          <a:p>
            <a:r>
              <a:rPr lang="en-US"/>
              <a:t>This is where the title goes </a:t>
            </a:r>
            <a:endParaRPr lang="en-GB"/>
          </a:p>
        </p:txBody>
      </p:sp>
      <p:sp>
        <p:nvSpPr>
          <p:cNvPr id="6" name="Subtitle 2">
            <a:extLst>
              <a:ext uri="{FF2B5EF4-FFF2-40B4-BE49-F238E27FC236}">
                <a16:creationId xmlns:a16="http://schemas.microsoft.com/office/drawing/2014/main" id="{25C890E6-7986-1186-A1AD-1E73B01FA984}"/>
              </a:ext>
            </a:extLst>
          </p:cNvPr>
          <p:cNvSpPr>
            <a:spLocks noGrp="1"/>
          </p:cNvSpPr>
          <p:nvPr>
            <p:ph type="subTitle" idx="1"/>
          </p:nvPr>
        </p:nvSpPr>
        <p:spPr>
          <a:xfrm>
            <a:off x="605869" y="2914229"/>
            <a:ext cx="5830385" cy="904366"/>
          </a:xfrm>
        </p:spPr>
        <p:txBody>
          <a:bodyPr tIns="0"/>
          <a:lstStyle>
            <a:lvl1pPr marL="0" indent="0" algn="l">
              <a:lnSpc>
                <a:spcPct val="100000"/>
              </a:lnSpc>
              <a:buNone/>
              <a:defRPr sz="2000" b="1">
                <a:solidFill>
                  <a:srgbClr val="D1004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2" name="Picture 1">
            <a:extLst>
              <a:ext uri="{FF2B5EF4-FFF2-40B4-BE49-F238E27FC236}">
                <a16:creationId xmlns:a16="http://schemas.microsoft.com/office/drawing/2014/main" id="{DF0D0EA0-996F-EBA1-5036-C63886C24B8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91406" y="5048155"/>
            <a:ext cx="4155194" cy="1276842"/>
          </a:xfrm>
          <a:prstGeom prst="rect">
            <a:avLst/>
          </a:prstGeom>
        </p:spPr>
      </p:pic>
      <p:sp>
        <p:nvSpPr>
          <p:cNvPr id="3" name="Oval 2">
            <a:extLst>
              <a:ext uri="{FF2B5EF4-FFF2-40B4-BE49-F238E27FC236}">
                <a16:creationId xmlns:a16="http://schemas.microsoft.com/office/drawing/2014/main" id="{AD85244B-2B5E-ED52-0394-898EA8B9ED04}"/>
              </a:ext>
            </a:extLst>
          </p:cNvPr>
          <p:cNvSpPr/>
          <p:nvPr userDrawn="1"/>
        </p:nvSpPr>
        <p:spPr>
          <a:xfrm rot="16200000">
            <a:off x="7595420" y="2861085"/>
            <a:ext cx="7993830" cy="7993830"/>
          </a:xfrm>
          <a:prstGeom prst="ellipse">
            <a:avLst/>
          </a:prstGeom>
          <a:noFill/>
          <a:ln w="1905000">
            <a:gradFill>
              <a:gsLst>
                <a:gs pos="98000">
                  <a:srgbClr val="D74F7F">
                    <a:lumMod val="59000"/>
                    <a:lumOff val="41000"/>
                    <a:alpha val="58000"/>
                  </a:srgbClr>
                </a:gs>
                <a:gs pos="0">
                  <a:schemeClr val="tx2">
                    <a:lumMod val="97000"/>
                    <a:lumOff val="3000"/>
                    <a:alpha val="88000"/>
                  </a:schemeClr>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Tree>
    <p:extLst>
      <p:ext uri="{BB962C8B-B14F-4D97-AF65-F5344CB8AC3E}">
        <p14:creationId xmlns:p14="http://schemas.microsoft.com/office/powerpoint/2010/main" val="29017499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Tree>
    <p:extLst>
      <p:ext uri="{BB962C8B-B14F-4D97-AF65-F5344CB8AC3E}">
        <p14:creationId xmlns:p14="http://schemas.microsoft.com/office/powerpoint/2010/main" val="9331258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2" name="Rectangle 1">
            <a:extLst>
              <a:ext uri="{FF2B5EF4-FFF2-40B4-BE49-F238E27FC236}">
                <a16:creationId xmlns:a16="http://schemas.microsoft.com/office/drawing/2014/main" id="{1A547355-9ED9-7DE7-F9B7-512B835FAE66}"/>
              </a:ext>
            </a:extLst>
          </p:cNvPr>
          <p:cNvSpPr/>
          <p:nvPr userDrawn="1"/>
        </p:nvSpPr>
        <p:spPr>
          <a:xfrm>
            <a:off x="457200" y="1519240"/>
            <a:ext cx="5392738"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5" name="Rectangle 4">
            <a:extLst>
              <a:ext uri="{FF2B5EF4-FFF2-40B4-BE49-F238E27FC236}">
                <a16:creationId xmlns:a16="http://schemas.microsoft.com/office/drawing/2014/main" id="{02FD5E73-DABD-57E4-4348-8FB57682776E}"/>
              </a:ext>
            </a:extLst>
          </p:cNvPr>
          <p:cNvSpPr/>
          <p:nvPr userDrawn="1"/>
        </p:nvSpPr>
        <p:spPr>
          <a:xfrm>
            <a:off x="6342064" y="1519239"/>
            <a:ext cx="5392739"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7" name="Text Placeholder 12">
            <a:extLst>
              <a:ext uri="{FF2B5EF4-FFF2-40B4-BE49-F238E27FC236}">
                <a16:creationId xmlns:a16="http://schemas.microsoft.com/office/drawing/2014/main" id="{8012BD76-9520-F8B9-73C4-559E44050048}"/>
              </a:ext>
            </a:extLst>
          </p:cNvPr>
          <p:cNvSpPr>
            <a:spLocks noGrp="1"/>
          </p:cNvSpPr>
          <p:nvPr>
            <p:ph type="body" sz="quarter" idx="19" hasCustomPrompt="1"/>
          </p:nvPr>
        </p:nvSpPr>
        <p:spPr>
          <a:xfrm>
            <a:off x="6583680" y="1722438"/>
            <a:ext cx="4906996"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Chart title</a:t>
            </a:r>
            <a:endParaRPr lang="en-US"/>
          </a:p>
        </p:txBody>
      </p:sp>
      <p:sp>
        <p:nvSpPr>
          <p:cNvPr id="8" name="Text Placeholder 12">
            <a:extLst>
              <a:ext uri="{FF2B5EF4-FFF2-40B4-BE49-F238E27FC236}">
                <a16:creationId xmlns:a16="http://schemas.microsoft.com/office/drawing/2014/main" id="{F8A34FFE-565C-1134-D786-05C6DD78653A}"/>
              </a:ext>
            </a:extLst>
          </p:cNvPr>
          <p:cNvSpPr>
            <a:spLocks noGrp="1"/>
          </p:cNvSpPr>
          <p:nvPr>
            <p:ph type="body" sz="quarter" idx="20" hasCustomPrompt="1"/>
          </p:nvPr>
        </p:nvSpPr>
        <p:spPr>
          <a:xfrm>
            <a:off x="700071" y="1722438"/>
            <a:ext cx="4906996"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Chart title</a:t>
            </a:r>
            <a:endParaRPr lang="en-US"/>
          </a:p>
        </p:txBody>
      </p:sp>
    </p:spTree>
    <p:extLst>
      <p:ext uri="{BB962C8B-B14F-4D97-AF65-F5344CB8AC3E}">
        <p14:creationId xmlns:p14="http://schemas.microsoft.com/office/powerpoint/2010/main" val="8312826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7" name="Rectangle 6">
            <a:extLst>
              <a:ext uri="{FF2B5EF4-FFF2-40B4-BE49-F238E27FC236}">
                <a16:creationId xmlns:a16="http://schemas.microsoft.com/office/drawing/2014/main" id="{43FCDF30-640B-6E09-EED5-034C526EE8C8}"/>
              </a:ext>
            </a:extLst>
          </p:cNvPr>
          <p:cNvSpPr/>
          <p:nvPr userDrawn="1"/>
        </p:nvSpPr>
        <p:spPr>
          <a:xfrm>
            <a:off x="8301038" y="1519239"/>
            <a:ext cx="34337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3" name="Text Placeholder 12">
            <a:extLst>
              <a:ext uri="{FF2B5EF4-FFF2-40B4-BE49-F238E27FC236}">
                <a16:creationId xmlns:a16="http://schemas.microsoft.com/office/drawing/2014/main" id="{B839D894-3F15-1E16-AC0C-452C70DADE81}"/>
              </a:ext>
            </a:extLst>
          </p:cNvPr>
          <p:cNvSpPr>
            <a:spLocks noGrp="1"/>
          </p:cNvSpPr>
          <p:nvPr>
            <p:ph type="body" sz="quarter" idx="19" hasCustomPrompt="1"/>
          </p:nvPr>
        </p:nvSpPr>
        <p:spPr>
          <a:xfrm>
            <a:off x="8538266" y="1722438"/>
            <a:ext cx="2952410"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Chart title</a:t>
            </a:r>
            <a:endParaRPr lang="en-US"/>
          </a:p>
        </p:txBody>
      </p:sp>
      <p:cxnSp>
        <p:nvCxnSpPr>
          <p:cNvPr id="12" name="Straight Connector 11">
            <a:extLst>
              <a:ext uri="{FF2B5EF4-FFF2-40B4-BE49-F238E27FC236}">
                <a16:creationId xmlns:a16="http://schemas.microsoft.com/office/drawing/2014/main" id="{744FEFB6-F213-788E-7ADF-92DFE53B0328}"/>
              </a:ext>
            </a:extLst>
          </p:cNvPr>
          <p:cNvCxnSpPr>
            <a:cxnSpLocks/>
          </p:cNvCxnSpPr>
          <p:nvPr userDrawn="1"/>
        </p:nvCxnSpPr>
        <p:spPr>
          <a:xfrm>
            <a:off x="4131118" y="1447800"/>
            <a:ext cx="0" cy="4674139"/>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
        <p:nvSpPr>
          <p:cNvPr id="15" name="Text Placeholder 12">
            <a:extLst>
              <a:ext uri="{FF2B5EF4-FFF2-40B4-BE49-F238E27FC236}">
                <a16:creationId xmlns:a16="http://schemas.microsoft.com/office/drawing/2014/main" id="{8195F863-53FC-46D5-BA23-8B9087642F15}"/>
              </a:ext>
            </a:extLst>
          </p:cNvPr>
          <p:cNvSpPr>
            <a:spLocks noGrp="1"/>
          </p:cNvSpPr>
          <p:nvPr>
            <p:ph type="body" sz="quarter" idx="20" hasCustomPrompt="1"/>
          </p:nvPr>
        </p:nvSpPr>
        <p:spPr>
          <a:xfrm>
            <a:off x="457199" y="1447800"/>
            <a:ext cx="3425919"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6" name="Text Placeholder 4">
            <a:extLst>
              <a:ext uri="{FF2B5EF4-FFF2-40B4-BE49-F238E27FC236}">
                <a16:creationId xmlns:a16="http://schemas.microsoft.com/office/drawing/2014/main" id="{C437329E-E1F9-1E51-8CC3-9023E060CC2D}"/>
              </a:ext>
            </a:extLst>
          </p:cNvPr>
          <p:cNvSpPr>
            <a:spLocks noGrp="1"/>
          </p:cNvSpPr>
          <p:nvPr>
            <p:ph type="body" sz="quarter" idx="21"/>
          </p:nvPr>
        </p:nvSpPr>
        <p:spPr>
          <a:xfrm>
            <a:off x="457199" y="1997075"/>
            <a:ext cx="3425919" cy="41290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7" name="Text Placeholder 12">
            <a:extLst>
              <a:ext uri="{FF2B5EF4-FFF2-40B4-BE49-F238E27FC236}">
                <a16:creationId xmlns:a16="http://schemas.microsoft.com/office/drawing/2014/main" id="{C0AE4B8D-E94A-26AC-39E2-F7A0D03F3184}"/>
              </a:ext>
            </a:extLst>
          </p:cNvPr>
          <p:cNvSpPr>
            <a:spLocks noGrp="1"/>
          </p:cNvSpPr>
          <p:nvPr>
            <p:ph type="body" sz="quarter" idx="22" hasCustomPrompt="1"/>
          </p:nvPr>
        </p:nvSpPr>
        <p:spPr>
          <a:xfrm>
            <a:off x="4386169" y="1447801"/>
            <a:ext cx="3425919"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8" name="Text Placeholder 4">
            <a:extLst>
              <a:ext uri="{FF2B5EF4-FFF2-40B4-BE49-F238E27FC236}">
                <a16:creationId xmlns:a16="http://schemas.microsoft.com/office/drawing/2014/main" id="{A09397AF-466F-E9A2-341B-9BDDE0BAD3AE}"/>
              </a:ext>
            </a:extLst>
          </p:cNvPr>
          <p:cNvSpPr>
            <a:spLocks noGrp="1"/>
          </p:cNvSpPr>
          <p:nvPr>
            <p:ph type="body" sz="quarter" idx="23"/>
          </p:nvPr>
        </p:nvSpPr>
        <p:spPr>
          <a:xfrm>
            <a:off x="4386169" y="1997075"/>
            <a:ext cx="3425919" cy="41290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5864629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 COLUMN SLIDES">
    <p:bg>
      <p:bgPr>
        <a:solidFill>
          <a:schemeClr val="accent3">
            <a:lumMod val="20000"/>
            <a:lumOff val="80000"/>
          </a:schemeClr>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C0FBBBF-0DE5-5640-B363-E3FB645AA8CB}"/>
              </a:ext>
            </a:extLst>
          </p:cNvPr>
          <p:cNvGrpSpPr/>
          <p:nvPr userDrawn="1"/>
        </p:nvGrpSpPr>
        <p:grpSpPr>
          <a:xfrm>
            <a:off x="701675" y="2523067"/>
            <a:ext cx="11277599" cy="1744133"/>
            <a:chOff x="296333" y="2523067"/>
            <a:chExt cx="11277599" cy="1744133"/>
          </a:xfrm>
        </p:grpSpPr>
        <p:sp>
          <p:nvSpPr>
            <p:cNvPr id="6" name="TextBox 5">
              <a:extLst>
                <a:ext uri="{FF2B5EF4-FFF2-40B4-BE49-F238E27FC236}">
                  <a16:creationId xmlns:a16="http://schemas.microsoft.com/office/drawing/2014/main" id="{B9D027EB-7A87-98E1-A713-06F904B7954B}"/>
                </a:ext>
              </a:extLst>
            </p:cNvPr>
            <p:cNvSpPr txBox="1"/>
            <p:nvPr userDrawn="1"/>
          </p:nvSpPr>
          <p:spPr>
            <a:xfrm>
              <a:off x="296333" y="2523067"/>
              <a:ext cx="11277599" cy="1569660"/>
            </a:xfrm>
            <a:prstGeom prst="rect">
              <a:avLst/>
            </a:prstGeom>
            <a:noFill/>
          </p:spPr>
          <p:txBody>
            <a:bodyPr wrap="square" rtlCol="0">
              <a:spAutoFit/>
            </a:bodyPr>
            <a:lstStyle/>
            <a:p>
              <a:r>
                <a:rPr lang="en-US" sz="9600" b="0">
                  <a:solidFill>
                    <a:schemeClr val="tx1"/>
                  </a:solidFill>
                  <a:latin typeface="+mj-lt"/>
                </a:rPr>
                <a:t>Column slides (text)</a:t>
              </a:r>
            </a:p>
          </p:txBody>
        </p:sp>
        <p:sp>
          <p:nvSpPr>
            <p:cNvPr id="7" name="TextBox 6">
              <a:extLst>
                <a:ext uri="{FF2B5EF4-FFF2-40B4-BE49-F238E27FC236}">
                  <a16:creationId xmlns:a16="http://schemas.microsoft.com/office/drawing/2014/main" id="{396314F2-35FC-F203-8564-15696157A397}"/>
                </a:ext>
              </a:extLst>
            </p:cNvPr>
            <p:cNvSpPr txBox="1"/>
            <p:nvPr userDrawn="1"/>
          </p:nvSpPr>
          <p:spPr>
            <a:xfrm>
              <a:off x="458684" y="3923450"/>
              <a:ext cx="7349067" cy="343750"/>
            </a:xfrm>
            <a:prstGeom prst="rect">
              <a:avLst/>
            </a:prstGeom>
            <a:noFill/>
          </p:spPr>
          <p:txBody>
            <a:bodyPr wrap="square" rtlCol="0">
              <a:spAutoFit/>
            </a:bodyPr>
            <a:lstStyle/>
            <a:p>
              <a:r>
                <a:rPr lang="en-US" sz="1600" b="0">
                  <a:solidFill>
                    <a:schemeClr val="tx1"/>
                  </a:solidFill>
                  <a:latin typeface="+mn-lt"/>
                </a:rPr>
                <a:t>This is not a template slide – do not use</a:t>
              </a:r>
            </a:p>
          </p:txBody>
        </p:sp>
      </p:grpSp>
    </p:spTree>
    <p:extLst>
      <p:ext uri="{BB962C8B-B14F-4D97-AF65-F5344CB8AC3E}">
        <p14:creationId xmlns:p14="http://schemas.microsoft.com/office/powerpoint/2010/main" val="36319612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2" name="Rectangle 1">
            <a:extLst>
              <a:ext uri="{FF2B5EF4-FFF2-40B4-BE49-F238E27FC236}">
                <a16:creationId xmlns:a16="http://schemas.microsoft.com/office/drawing/2014/main" id="{1A547355-9ED9-7DE7-F9B7-512B835FAE66}"/>
              </a:ext>
            </a:extLst>
          </p:cNvPr>
          <p:cNvSpPr/>
          <p:nvPr userDrawn="1"/>
        </p:nvSpPr>
        <p:spPr>
          <a:xfrm>
            <a:off x="457200" y="1519240"/>
            <a:ext cx="5392738"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5" name="Rectangle 4">
            <a:extLst>
              <a:ext uri="{FF2B5EF4-FFF2-40B4-BE49-F238E27FC236}">
                <a16:creationId xmlns:a16="http://schemas.microsoft.com/office/drawing/2014/main" id="{02FD5E73-DABD-57E4-4348-8FB57682776E}"/>
              </a:ext>
            </a:extLst>
          </p:cNvPr>
          <p:cNvSpPr/>
          <p:nvPr userDrawn="1"/>
        </p:nvSpPr>
        <p:spPr>
          <a:xfrm>
            <a:off x="6342064" y="1519239"/>
            <a:ext cx="5392739"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7" name="Text Placeholder 12">
            <a:extLst>
              <a:ext uri="{FF2B5EF4-FFF2-40B4-BE49-F238E27FC236}">
                <a16:creationId xmlns:a16="http://schemas.microsoft.com/office/drawing/2014/main" id="{8012BD76-9520-F8B9-73C4-559E44050048}"/>
              </a:ext>
            </a:extLst>
          </p:cNvPr>
          <p:cNvSpPr>
            <a:spLocks noGrp="1"/>
          </p:cNvSpPr>
          <p:nvPr>
            <p:ph type="body" sz="quarter" idx="19" hasCustomPrompt="1"/>
          </p:nvPr>
        </p:nvSpPr>
        <p:spPr>
          <a:xfrm>
            <a:off x="6583680" y="1722438"/>
            <a:ext cx="4906996"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8" name="Text Placeholder 12">
            <a:extLst>
              <a:ext uri="{FF2B5EF4-FFF2-40B4-BE49-F238E27FC236}">
                <a16:creationId xmlns:a16="http://schemas.microsoft.com/office/drawing/2014/main" id="{F8A34FFE-565C-1134-D786-05C6DD78653A}"/>
              </a:ext>
            </a:extLst>
          </p:cNvPr>
          <p:cNvSpPr>
            <a:spLocks noGrp="1"/>
          </p:cNvSpPr>
          <p:nvPr>
            <p:ph type="body" sz="quarter" idx="20" hasCustomPrompt="1"/>
          </p:nvPr>
        </p:nvSpPr>
        <p:spPr>
          <a:xfrm>
            <a:off x="700071" y="1722438"/>
            <a:ext cx="4906996"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0" name="Text Placeholder 4">
            <a:extLst>
              <a:ext uri="{FF2B5EF4-FFF2-40B4-BE49-F238E27FC236}">
                <a16:creationId xmlns:a16="http://schemas.microsoft.com/office/drawing/2014/main" id="{10279507-2549-5C44-1541-1B78AA113953}"/>
              </a:ext>
            </a:extLst>
          </p:cNvPr>
          <p:cNvSpPr>
            <a:spLocks noGrp="1"/>
          </p:cNvSpPr>
          <p:nvPr>
            <p:ph type="body" sz="quarter" idx="18"/>
          </p:nvPr>
        </p:nvSpPr>
        <p:spPr>
          <a:xfrm>
            <a:off x="700070" y="2282826"/>
            <a:ext cx="4906996" cy="37417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ext Placeholder 4">
            <a:extLst>
              <a:ext uri="{FF2B5EF4-FFF2-40B4-BE49-F238E27FC236}">
                <a16:creationId xmlns:a16="http://schemas.microsoft.com/office/drawing/2014/main" id="{E13AFFAC-7E35-C831-670F-17776A8E3851}"/>
              </a:ext>
            </a:extLst>
          </p:cNvPr>
          <p:cNvSpPr>
            <a:spLocks noGrp="1"/>
          </p:cNvSpPr>
          <p:nvPr>
            <p:ph type="body" sz="quarter" idx="21"/>
          </p:nvPr>
        </p:nvSpPr>
        <p:spPr>
          <a:xfrm>
            <a:off x="6583680" y="2265305"/>
            <a:ext cx="4906996"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89083856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4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12" name="Rectangle 11">
            <a:extLst>
              <a:ext uri="{FF2B5EF4-FFF2-40B4-BE49-F238E27FC236}">
                <a16:creationId xmlns:a16="http://schemas.microsoft.com/office/drawing/2014/main" id="{FA28F22E-3D3C-EBD8-2EBE-C02CDACDE567}"/>
              </a:ext>
            </a:extLst>
          </p:cNvPr>
          <p:cNvSpPr/>
          <p:nvPr userDrawn="1"/>
        </p:nvSpPr>
        <p:spPr>
          <a:xfrm>
            <a:off x="8301038" y="1519239"/>
            <a:ext cx="34337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3" name="Text Placeholder 12">
            <a:extLst>
              <a:ext uri="{FF2B5EF4-FFF2-40B4-BE49-F238E27FC236}">
                <a16:creationId xmlns:a16="http://schemas.microsoft.com/office/drawing/2014/main" id="{B5FC773A-EE78-9B82-2C21-B8C816163036}"/>
              </a:ext>
            </a:extLst>
          </p:cNvPr>
          <p:cNvSpPr>
            <a:spLocks noGrp="1"/>
          </p:cNvSpPr>
          <p:nvPr>
            <p:ph type="body" sz="quarter" idx="22" hasCustomPrompt="1"/>
          </p:nvPr>
        </p:nvSpPr>
        <p:spPr>
          <a:xfrm>
            <a:off x="8538266" y="1722438"/>
            <a:ext cx="2952410"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1" name="Text Placeholder 4">
            <a:extLst>
              <a:ext uri="{FF2B5EF4-FFF2-40B4-BE49-F238E27FC236}">
                <a16:creationId xmlns:a16="http://schemas.microsoft.com/office/drawing/2014/main" id="{E13AFFAC-7E35-C831-670F-17776A8E3851}"/>
              </a:ext>
            </a:extLst>
          </p:cNvPr>
          <p:cNvSpPr>
            <a:spLocks noGrp="1"/>
          </p:cNvSpPr>
          <p:nvPr>
            <p:ph type="body" sz="quarter" idx="21"/>
          </p:nvPr>
        </p:nvSpPr>
        <p:spPr>
          <a:xfrm>
            <a:off x="8538266" y="2265305"/>
            <a:ext cx="2952410"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4" name="Rectangle 13">
            <a:extLst>
              <a:ext uri="{FF2B5EF4-FFF2-40B4-BE49-F238E27FC236}">
                <a16:creationId xmlns:a16="http://schemas.microsoft.com/office/drawing/2014/main" id="{ABAD98CD-B3D9-5496-9F40-45ADBFFB0C14}"/>
              </a:ext>
            </a:extLst>
          </p:cNvPr>
          <p:cNvSpPr/>
          <p:nvPr userDrawn="1"/>
        </p:nvSpPr>
        <p:spPr>
          <a:xfrm>
            <a:off x="4378325" y="1523463"/>
            <a:ext cx="34337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5" name="Text Placeholder 12">
            <a:extLst>
              <a:ext uri="{FF2B5EF4-FFF2-40B4-BE49-F238E27FC236}">
                <a16:creationId xmlns:a16="http://schemas.microsoft.com/office/drawing/2014/main" id="{E8C30784-5A4D-B3DB-15FB-72AED636D844}"/>
              </a:ext>
            </a:extLst>
          </p:cNvPr>
          <p:cNvSpPr>
            <a:spLocks noGrp="1"/>
          </p:cNvSpPr>
          <p:nvPr>
            <p:ph type="body" sz="quarter" idx="23" hasCustomPrompt="1"/>
          </p:nvPr>
        </p:nvSpPr>
        <p:spPr>
          <a:xfrm>
            <a:off x="4615553" y="1726662"/>
            <a:ext cx="2952410"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6" name="Text Placeholder 4">
            <a:extLst>
              <a:ext uri="{FF2B5EF4-FFF2-40B4-BE49-F238E27FC236}">
                <a16:creationId xmlns:a16="http://schemas.microsoft.com/office/drawing/2014/main" id="{A712F44D-5C63-C690-8592-1F227627D327}"/>
              </a:ext>
            </a:extLst>
          </p:cNvPr>
          <p:cNvSpPr>
            <a:spLocks noGrp="1"/>
          </p:cNvSpPr>
          <p:nvPr>
            <p:ph type="body" sz="quarter" idx="24"/>
          </p:nvPr>
        </p:nvSpPr>
        <p:spPr>
          <a:xfrm>
            <a:off x="4615553" y="2269529"/>
            <a:ext cx="2952410"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7" name="Rectangle 16">
            <a:extLst>
              <a:ext uri="{FF2B5EF4-FFF2-40B4-BE49-F238E27FC236}">
                <a16:creationId xmlns:a16="http://schemas.microsoft.com/office/drawing/2014/main" id="{2A584A15-4577-1F58-01DC-5953F292B3A2}"/>
              </a:ext>
            </a:extLst>
          </p:cNvPr>
          <p:cNvSpPr/>
          <p:nvPr userDrawn="1"/>
        </p:nvSpPr>
        <p:spPr>
          <a:xfrm>
            <a:off x="457200" y="1515534"/>
            <a:ext cx="34337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8" name="Text Placeholder 12">
            <a:extLst>
              <a:ext uri="{FF2B5EF4-FFF2-40B4-BE49-F238E27FC236}">
                <a16:creationId xmlns:a16="http://schemas.microsoft.com/office/drawing/2014/main" id="{C56D2035-8F83-5DF9-8B28-A7B9A69745D1}"/>
              </a:ext>
            </a:extLst>
          </p:cNvPr>
          <p:cNvSpPr>
            <a:spLocks noGrp="1"/>
          </p:cNvSpPr>
          <p:nvPr>
            <p:ph type="body" sz="quarter" idx="25" hasCustomPrompt="1"/>
          </p:nvPr>
        </p:nvSpPr>
        <p:spPr>
          <a:xfrm>
            <a:off x="694428" y="1718733"/>
            <a:ext cx="2952410"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9" name="Text Placeholder 4">
            <a:extLst>
              <a:ext uri="{FF2B5EF4-FFF2-40B4-BE49-F238E27FC236}">
                <a16:creationId xmlns:a16="http://schemas.microsoft.com/office/drawing/2014/main" id="{4C79AFE8-82CD-D976-3B3B-793C1BFE2F09}"/>
              </a:ext>
            </a:extLst>
          </p:cNvPr>
          <p:cNvSpPr>
            <a:spLocks noGrp="1"/>
          </p:cNvSpPr>
          <p:nvPr>
            <p:ph type="body" sz="quarter" idx="26"/>
          </p:nvPr>
        </p:nvSpPr>
        <p:spPr>
          <a:xfrm>
            <a:off x="694428" y="2261600"/>
            <a:ext cx="2952410"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6261745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5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2" name="Rectangle 1">
            <a:extLst>
              <a:ext uri="{FF2B5EF4-FFF2-40B4-BE49-F238E27FC236}">
                <a16:creationId xmlns:a16="http://schemas.microsoft.com/office/drawing/2014/main" id="{9681BEFF-BC68-520D-4D45-73187C497856}"/>
              </a:ext>
            </a:extLst>
          </p:cNvPr>
          <p:cNvSpPr/>
          <p:nvPr userDrawn="1"/>
        </p:nvSpPr>
        <p:spPr>
          <a:xfrm>
            <a:off x="457201" y="2044288"/>
            <a:ext cx="2464599" cy="41729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5" name="Text Placeholder 12">
            <a:extLst>
              <a:ext uri="{FF2B5EF4-FFF2-40B4-BE49-F238E27FC236}">
                <a16:creationId xmlns:a16="http://schemas.microsoft.com/office/drawing/2014/main" id="{678F3A4F-56E0-78B5-8A71-1B78CA216EC1}"/>
              </a:ext>
            </a:extLst>
          </p:cNvPr>
          <p:cNvSpPr>
            <a:spLocks noGrp="1"/>
          </p:cNvSpPr>
          <p:nvPr>
            <p:ph type="body" sz="quarter" idx="25" hasCustomPrompt="1"/>
          </p:nvPr>
        </p:nvSpPr>
        <p:spPr>
          <a:xfrm>
            <a:off x="694428" y="2887962"/>
            <a:ext cx="199014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7" name="Text Placeholder 4">
            <a:extLst>
              <a:ext uri="{FF2B5EF4-FFF2-40B4-BE49-F238E27FC236}">
                <a16:creationId xmlns:a16="http://schemas.microsoft.com/office/drawing/2014/main" id="{120786AB-437A-8E41-9E01-A5E9EB8650E9}"/>
              </a:ext>
            </a:extLst>
          </p:cNvPr>
          <p:cNvSpPr>
            <a:spLocks noGrp="1"/>
          </p:cNvSpPr>
          <p:nvPr>
            <p:ph type="body" sz="quarter" idx="26"/>
          </p:nvPr>
        </p:nvSpPr>
        <p:spPr>
          <a:xfrm>
            <a:off x="694428" y="3430830"/>
            <a:ext cx="1990145" cy="2512334"/>
          </a:xfrm>
        </p:spPr>
        <p:txBody>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27" name="Rectangle 26">
            <a:extLst>
              <a:ext uri="{FF2B5EF4-FFF2-40B4-BE49-F238E27FC236}">
                <a16:creationId xmlns:a16="http://schemas.microsoft.com/office/drawing/2014/main" id="{2A6E388B-DECF-1F4E-7B69-8034D1C55E42}"/>
              </a:ext>
            </a:extLst>
          </p:cNvPr>
          <p:cNvSpPr/>
          <p:nvPr userDrawn="1"/>
        </p:nvSpPr>
        <p:spPr>
          <a:xfrm>
            <a:off x="3398838" y="2040203"/>
            <a:ext cx="2464599" cy="41729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8" name="Text Placeholder 12">
            <a:extLst>
              <a:ext uri="{FF2B5EF4-FFF2-40B4-BE49-F238E27FC236}">
                <a16:creationId xmlns:a16="http://schemas.microsoft.com/office/drawing/2014/main" id="{B1690316-1776-E895-492F-37902698C6F4}"/>
              </a:ext>
            </a:extLst>
          </p:cNvPr>
          <p:cNvSpPr>
            <a:spLocks noGrp="1"/>
          </p:cNvSpPr>
          <p:nvPr>
            <p:ph type="body" sz="quarter" idx="27" hasCustomPrompt="1"/>
          </p:nvPr>
        </p:nvSpPr>
        <p:spPr>
          <a:xfrm>
            <a:off x="3636065" y="2883877"/>
            <a:ext cx="199014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9" name="Text Placeholder 4">
            <a:extLst>
              <a:ext uri="{FF2B5EF4-FFF2-40B4-BE49-F238E27FC236}">
                <a16:creationId xmlns:a16="http://schemas.microsoft.com/office/drawing/2014/main" id="{0E9FB41F-F098-8D20-7F97-63A8F2B1B2B6}"/>
              </a:ext>
            </a:extLst>
          </p:cNvPr>
          <p:cNvSpPr>
            <a:spLocks noGrp="1"/>
          </p:cNvSpPr>
          <p:nvPr>
            <p:ph type="body" sz="quarter" idx="28"/>
          </p:nvPr>
        </p:nvSpPr>
        <p:spPr>
          <a:xfrm>
            <a:off x="3636065" y="3426745"/>
            <a:ext cx="1990145" cy="2512334"/>
          </a:xfrm>
        </p:spPr>
        <p:txBody>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30" name="Rectangle 29">
            <a:extLst>
              <a:ext uri="{FF2B5EF4-FFF2-40B4-BE49-F238E27FC236}">
                <a16:creationId xmlns:a16="http://schemas.microsoft.com/office/drawing/2014/main" id="{74D27E1C-1452-634A-7F50-5E01A564F1D5}"/>
              </a:ext>
            </a:extLst>
          </p:cNvPr>
          <p:cNvSpPr/>
          <p:nvPr userDrawn="1"/>
        </p:nvSpPr>
        <p:spPr>
          <a:xfrm>
            <a:off x="6340475" y="2047992"/>
            <a:ext cx="2464599" cy="41729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1" name="Text Placeholder 12">
            <a:extLst>
              <a:ext uri="{FF2B5EF4-FFF2-40B4-BE49-F238E27FC236}">
                <a16:creationId xmlns:a16="http://schemas.microsoft.com/office/drawing/2014/main" id="{6637ACAD-6EC4-0CA7-407D-14C40A572138}"/>
              </a:ext>
            </a:extLst>
          </p:cNvPr>
          <p:cNvSpPr>
            <a:spLocks noGrp="1"/>
          </p:cNvSpPr>
          <p:nvPr>
            <p:ph type="body" sz="quarter" idx="29" hasCustomPrompt="1"/>
          </p:nvPr>
        </p:nvSpPr>
        <p:spPr>
          <a:xfrm>
            <a:off x="6577702" y="2891666"/>
            <a:ext cx="199014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2" name="Text Placeholder 4">
            <a:extLst>
              <a:ext uri="{FF2B5EF4-FFF2-40B4-BE49-F238E27FC236}">
                <a16:creationId xmlns:a16="http://schemas.microsoft.com/office/drawing/2014/main" id="{8AD04D5B-A60A-BE7B-8E37-6AA8D3E95AD3}"/>
              </a:ext>
            </a:extLst>
          </p:cNvPr>
          <p:cNvSpPr>
            <a:spLocks noGrp="1"/>
          </p:cNvSpPr>
          <p:nvPr>
            <p:ph type="body" sz="quarter" idx="30"/>
          </p:nvPr>
        </p:nvSpPr>
        <p:spPr>
          <a:xfrm>
            <a:off x="6577702" y="3434534"/>
            <a:ext cx="1990145" cy="2512334"/>
          </a:xfrm>
        </p:spPr>
        <p:txBody>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33" name="Rectangle 32">
            <a:extLst>
              <a:ext uri="{FF2B5EF4-FFF2-40B4-BE49-F238E27FC236}">
                <a16:creationId xmlns:a16="http://schemas.microsoft.com/office/drawing/2014/main" id="{D10252F6-9574-69F5-B7C7-5D67270FA315}"/>
              </a:ext>
            </a:extLst>
          </p:cNvPr>
          <p:cNvSpPr/>
          <p:nvPr userDrawn="1"/>
        </p:nvSpPr>
        <p:spPr>
          <a:xfrm>
            <a:off x="9270200" y="2052217"/>
            <a:ext cx="2464599" cy="41729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4" name="Text Placeholder 12">
            <a:extLst>
              <a:ext uri="{FF2B5EF4-FFF2-40B4-BE49-F238E27FC236}">
                <a16:creationId xmlns:a16="http://schemas.microsoft.com/office/drawing/2014/main" id="{5229F32B-A588-FD5A-1911-11984D6BC47B}"/>
              </a:ext>
            </a:extLst>
          </p:cNvPr>
          <p:cNvSpPr>
            <a:spLocks noGrp="1"/>
          </p:cNvSpPr>
          <p:nvPr>
            <p:ph type="body" sz="quarter" idx="31" hasCustomPrompt="1"/>
          </p:nvPr>
        </p:nvSpPr>
        <p:spPr>
          <a:xfrm>
            <a:off x="9507427" y="2895891"/>
            <a:ext cx="199014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5" name="Text Placeholder 4">
            <a:extLst>
              <a:ext uri="{FF2B5EF4-FFF2-40B4-BE49-F238E27FC236}">
                <a16:creationId xmlns:a16="http://schemas.microsoft.com/office/drawing/2014/main" id="{BA45309A-F39B-ED91-5CD4-19456EEBCDF9}"/>
              </a:ext>
            </a:extLst>
          </p:cNvPr>
          <p:cNvSpPr>
            <a:spLocks noGrp="1"/>
          </p:cNvSpPr>
          <p:nvPr>
            <p:ph type="body" sz="quarter" idx="32"/>
          </p:nvPr>
        </p:nvSpPr>
        <p:spPr>
          <a:xfrm>
            <a:off x="9507427" y="3438759"/>
            <a:ext cx="1990145" cy="2512334"/>
          </a:xfrm>
        </p:spPr>
        <p:txBody>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10" name="Content Placeholder 9">
            <a:extLst>
              <a:ext uri="{FF2B5EF4-FFF2-40B4-BE49-F238E27FC236}">
                <a16:creationId xmlns:a16="http://schemas.microsoft.com/office/drawing/2014/main" id="{F7548A00-D8F1-B893-0715-3C2889AEEB14}"/>
              </a:ext>
            </a:extLst>
          </p:cNvPr>
          <p:cNvSpPr>
            <a:spLocks noGrp="1"/>
          </p:cNvSpPr>
          <p:nvPr>
            <p:ph sz="quarter" idx="33"/>
          </p:nvPr>
        </p:nvSpPr>
        <p:spPr>
          <a:xfrm>
            <a:off x="457199" y="1055006"/>
            <a:ext cx="11277600" cy="300142"/>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Click to edit Master text styles</a:t>
            </a:r>
            <a:endParaRPr lang="en-US"/>
          </a:p>
        </p:txBody>
      </p:sp>
    </p:spTree>
    <p:extLst>
      <p:ext uri="{BB962C8B-B14F-4D97-AF65-F5344CB8AC3E}">
        <p14:creationId xmlns:p14="http://schemas.microsoft.com/office/powerpoint/2010/main" val="58825766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9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2" name="Rectangle 1">
            <a:extLst>
              <a:ext uri="{FF2B5EF4-FFF2-40B4-BE49-F238E27FC236}">
                <a16:creationId xmlns:a16="http://schemas.microsoft.com/office/drawing/2014/main" id="{9681BEFF-BC68-520D-4D45-73187C497856}"/>
              </a:ext>
            </a:extLst>
          </p:cNvPr>
          <p:cNvSpPr/>
          <p:nvPr userDrawn="1"/>
        </p:nvSpPr>
        <p:spPr>
          <a:xfrm>
            <a:off x="457201" y="1515534"/>
            <a:ext cx="2464599"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5" name="Text Placeholder 12">
            <a:extLst>
              <a:ext uri="{FF2B5EF4-FFF2-40B4-BE49-F238E27FC236}">
                <a16:creationId xmlns:a16="http://schemas.microsoft.com/office/drawing/2014/main" id="{678F3A4F-56E0-78B5-8A71-1B78CA216EC1}"/>
              </a:ext>
            </a:extLst>
          </p:cNvPr>
          <p:cNvSpPr>
            <a:spLocks noGrp="1"/>
          </p:cNvSpPr>
          <p:nvPr>
            <p:ph type="body" sz="quarter" idx="25" hasCustomPrompt="1"/>
          </p:nvPr>
        </p:nvSpPr>
        <p:spPr>
          <a:xfrm>
            <a:off x="694428" y="1718733"/>
            <a:ext cx="199014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7" name="Text Placeholder 4">
            <a:extLst>
              <a:ext uri="{FF2B5EF4-FFF2-40B4-BE49-F238E27FC236}">
                <a16:creationId xmlns:a16="http://schemas.microsoft.com/office/drawing/2014/main" id="{120786AB-437A-8E41-9E01-A5E9EB8650E9}"/>
              </a:ext>
            </a:extLst>
          </p:cNvPr>
          <p:cNvSpPr>
            <a:spLocks noGrp="1"/>
          </p:cNvSpPr>
          <p:nvPr>
            <p:ph type="body" sz="quarter" idx="26"/>
          </p:nvPr>
        </p:nvSpPr>
        <p:spPr>
          <a:xfrm>
            <a:off x="694428" y="2261600"/>
            <a:ext cx="199014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7" name="Rectangle 26">
            <a:extLst>
              <a:ext uri="{FF2B5EF4-FFF2-40B4-BE49-F238E27FC236}">
                <a16:creationId xmlns:a16="http://schemas.microsoft.com/office/drawing/2014/main" id="{2A6E388B-DECF-1F4E-7B69-8034D1C55E42}"/>
              </a:ext>
            </a:extLst>
          </p:cNvPr>
          <p:cNvSpPr/>
          <p:nvPr userDrawn="1"/>
        </p:nvSpPr>
        <p:spPr>
          <a:xfrm>
            <a:off x="3398838" y="1511449"/>
            <a:ext cx="2464599"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8" name="Text Placeholder 12">
            <a:extLst>
              <a:ext uri="{FF2B5EF4-FFF2-40B4-BE49-F238E27FC236}">
                <a16:creationId xmlns:a16="http://schemas.microsoft.com/office/drawing/2014/main" id="{B1690316-1776-E895-492F-37902698C6F4}"/>
              </a:ext>
            </a:extLst>
          </p:cNvPr>
          <p:cNvSpPr>
            <a:spLocks noGrp="1"/>
          </p:cNvSpPr>
          <p:nvPr>
            <p:ph type="body" sz="quarter" idx="27" hasCustomPrompt="1"/>
          </p:nvPr>
        </p:nvSpPr>
        <p:spPr>
          <a:xfrm>
            <a:off x="3636065" y="1714648"/>
            <a:ext cx="199014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9" name="Text Placeholder 4">
            <a:extLst>
              <a:ext uri="{FF2B5EF4-FFF2-40B4-BE49-F238E27FC236}">
                <a16:creationId xmlns:a16="http://schemas.microsoft.com/office/drawing/2014/main" id="{0E9FB41F-F098-8D20-7F97-63A8F2B1B2B6}"/>
              </a:ext>
            </a:extLst>
          </p:cNvPr>
          <p:cNvSpPr>
            <a:spLocks noGrp="1"/>
          </p:cNvSpPr>
          <p:nvPr>
            <p:ph type="body" sz="quarter" idx="28"/>
          </p:nvPr>
        </p:nvSpPr>
        <p:spPr>
          <a:xfrm>
            <a:off x="3636065" y="2257515"/>
            <a:ext cx="199014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0" name="Rectangle 29">
            <a:extLst>
              <a:ext uri="{FF2B5EF4-FFF2-40B4-BE49-F238E27FC236}">
                <a16:creationId xmlns:a16="http://schemas.microsoft.com/office/drawing/2014/main" id="{74D27E1C-1452-634A-7F50-5E01A564F1D5}"/>
              </a:ext>
            </a:extLst>
          </p:cNvPr>
          <p:cNvSpPr/>
          <p:nvPr userDrawn="1"/>
        </p:nvSpPr>
        <p:spPr>
          <a:xfrm>
            <a:off x="6340475" y="1519238"/>
            <a:ext cx="2464599"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1" name="Text Placeholder 12">
            <a:extLst>
              <a:ext uri="{FF2B5EF4-FFF2-40B4-BE49-F238E27FC236}">
                <a16:creationId xmlns:a16="http://schemas.microsoft.com/office/drawing/2014/main" id="{6637ACAD-6EC4-0CA7-407D-14C40A572138}"/>
              </a:ext>
            </a:extLst>
          </p:cNvPr>
          <p:cNvSpPr>
            <a:spLocks noGrp="1"/>
          </p:cNvSpPr>
          <p:nvPr>
            <p:ph type="body" sz="quarter" idx="29" hasCustomPrompt="1"/>
          </p:nvPr>
        </p:nvSpPr>
        <p:spPr>
          <a:xfrm>
            <a:off x="6577702" y="1722437"/>
            <a:ext cx="199014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2" name="Text Placeholder 4">
            <a:extLst>
              <a:ext uri="{FF2B5EF4-FFF2-40B4-BE49-F238E27FC236}">
                <a16:creationId xmlns:a16="http://schemas.microsoft.com/office/drawing/2014/main" id="{8AD04D5B-A60A-BE7B-8E37-6AA8D3E95AD3}"/>
              </a:ext>
            </a:extLst>
          </p:cNvPr>
          <p:cNvSpPr>
            <a:spLocks noGrp="1"/>
          </p:cNvSpPr>
          <p:nvPr>
            <p:ph type="body" sz="quarter" idx="30"/>
          </p:nvPr>
        </p:nvSpPr>
        <p:spPr>
          <a:xfrm>
            <a:off x="6577702" y="2265304"/>
            <a:ext cx="199014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3" name="Rectangle 32">
            <a:extLst>
              <a:ext uri="{FF2B5EF4-FFF2-40B4-BE49-F238E27FC236}">
                <a16:creationId xmlns:a16="http://schemas.microsoft.com/office/drawing/2014/main" id="{D10252F6-9574-69F5-B7C7-5D67270FA315}"/>
              </a:ext>
            </a:extLst>
          </p:cNvPr>
          <p:cNvSpPr/>
          <p:nvPr userDrawn="1"/>
        </p:nvSpPr>
        <p:spPr>
          <a:xfrm>
            <a:off x="9270200" y="1523463"/>
            <a:ext cx="2464599"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4" name="Text Placeholder 12">
            <a:extLst>
              <a:ext uri="{FF2B5EF4-FFF2-40B4-BE49-F238E27FC236}">
                <a16:creationId xmlns:a16="http://schemas.microsoft.com/office/drawing/2014/main" id="{5229F32B-A588-FD5A-1911-11984D6BC47B}"/>
              </a:ext>
            </a:extLst>
          </p:cNvPr>
          <p:cNvSpPr>
            <a:spLocks noGrp="1"/>
          </p:cNvSpPr>
          <p:nvPr>
            <p:ph type="body" sz="quarter" idx="31" hasCustomPrompt="1"/>
          </p:nvPr>
        </p:nvSpPr>
        <p:spPr>
          <a:xfrm>
            <a:off x="9507427" y="1726662"/>
            <a:ext cx="199014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5" name="Text Placeholder 4">
            <a:extLst>
              <a:ext uri="{FF2B5EF4-FFF2-40B4-BE49-F238E27FC236}">
                <a16:creationId xmlns:a16="http://schemas.microsoft.com/office/drawing/2014/main" id="{BA45309A-F39B-ED91-5CD4-19456EEBCDF9}"/>
              </a:ext>
            </a:extLst>
          </p:cNvPr>
          <p:cNvSpPr>
            <a:spLocks noGrp="1"/>
          </p:cNvSpPr>
          <p:nvPr>
            <p:ph type="body" sz="quarter" idx="32"/>
          </p:nvPr>
        </p:nvSpPr>
        <p:spPr>
          <a:xfrm>
            <a:off x="9507427" y="2269529"/>
            <a:ext cx="199014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0128989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2" name="Rectangle 1">
            <a:extLst>
              <a:ext uri="{FF2B5EF4-FFF2-40B4-BE49-F238E27FC236}">
                <a16:creationId xmlns:a16="http://schemas.microsoft.com/office/drawing/2014/main" id="{9681BEFF-BC68-520D-4D45-73187C497856}"/>
              </a:ext>
            </a:extLst>
          </p:cNvPr>
          <p:cNvSpPr/>
          <p:nvPr userDrawn="1"/>
        </p:nvSpPr>
        <p:spPr>
          <a:xfrm>
            <a:off x="457202" y="1515534"/>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5" name="Text Placeholder 12">
            <a:extLst>
              <a:ext uri="{FF2B5EF4-FFF2-40B4-BE49-F238E27FC236}">
                <a16:creationId xmlns:a16="http://schemas.microsoft.com/office/drawing/2014/main" id="{678F3A4F-56E0-78B5-8A71-1B78CA216EC1}"/>
              </a:ext>
            </a:extLst>
          </p:cNvPr>
          <p:cNvSpPr>
            <a:spLocks noGrp="1"/>
          </p:cNvSpPr>
          <p:nvPr>
            <p:ph type="body" sz="quarter" idx="25" hasCustomPrompt="1"/>
          </p:nvPr>
        </p:nvSpPr>
        <p:spPr>
          <a:xfrm>
            <a:off x="694428" y="1718733"/>
            <a:ext cx="162647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7" name="Text Placeholder 4">
            <a:extLst>
              <a:ext uri="{FF2B5EF4-FFF2-40B4-BE49-F238E27FC236}">
                <a16:creationId xmlns:a16="http://schemas.microsoft.com/office/drawing/2014/main" id="{120786AB-437A-8E41-9E01-A5E9EB8650E9}"/>
              </a:ext>
            </a:extLst>
          </p:cNvPr>
          <p:cNvSpPr>
            <a:spLocks noGrp="1"/>
          </p:cNvSpPr>
          <p:nvPr>
            <p:ph type="body" sz="quarter" idx="26"/>
          </p:nvPr>
        </p:nvSpPr>
        <p:spPr>
          <a:xfrm>
            <a:off x="694428" y="2261600"/>
            <a:ext cx="162647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4" name="Rectangle 23">
            <a:extLst>
              <a:ext uri="{FF2B5EF4-FFF2-40B4-BE49-F238E27FC236}">
                <a16:creationId xmlns:a16="http://schemas.microsoft.com/office/drawing/2014/main" id="{77DB73A6-D474-658B-8482-A228B4504D60}"/>
              </a:ext>
            </a:extLst>
          </p:cNvPr>
          <p:cNvSpPr/>
          <p:nvPr userDrawn="1"/>
        </p:nvSpPr>
        <p:spPr>
          <a:xfrm>
            <a:off x="9763595" y="1524059"/>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5" name="Text Placeholder 12">
            <a:extLst>
              <a:ext uri="{FF2B5EF4-FFF2-40B4-BE49-F238E27FC236}">
                <a16:creationId xmlns:a16="http://schemas.microsoft.com/office/drawing/2014/main" id="{B3F59719-40C7-0C39-1167-B28DA98D8C5E}"/>
              </a:ext>
            </a:extLst>
          </p:cNvPr>
          <p:cNvSpPr>
            <a:spLocks noGrp="1"/>
          </p:cNvSpPr>
          <p:nvPr>
            <p:ph type="body" sz="quarter" idx="27" hasCustomPrompt="1"/>
          </p:nvPr>
        </p:nvSpPr>
        <p:spPr>
          <a:xfrm>
            <a:off x="10000821" y="1727258"/>
            <a:ext cx="162647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6" name="Text Placeholder 4">
            <a:extLst>
              <a:ext uri="{FF2B5EF4-FFF2-40B4-BE49-F238E27FC236}">
                <a16:creationId xmlns:a16="http://schemas.microsoft.com/office/drawing/2014/main" id="{A6D06AEA-1460-65B8-4563-FBB42B68305A}"/>
              </a:ext>
            </a:extLst>
          </p:cNvPr>
          <p:cNvSpPr>
            <a:spLocks noGrp="1"/>
          </p:cNvSpPr>
          <p:nvPr>
            <p:ph type="body" sz="quarter" idx="28"/>
          </p:nvPr>
        </p:nvSpPr>
        <p:spPr>
          <a:xfrm>
            <a:off x="10000821" y="2270125"/>
            <a:ext cx="162647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6" name="Rectangle 35">
            <a:extLst>
              <a:ext uri="{FF2B5EF4-FFF2-40B4-BE49-F238E27FC236}">
                <a16:creationId xmlns:a16="http://schemas.microsoft.com/office/drawing/2014/main" id="{72CE0596-499D-A75D-5094-0E67A8902488}"/>
              </a:ext>
            </a:extLst>
          </p:cNvPr>
          <p:cNvSpPr/>
          <p:nvPr userDrawn="1"/>
        </p:nvSpPr>
        <p:spPr>
          <a:xfrm>
            <a:off x="7436996" y="1524059"/>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7" name="Text Placeholder 12">
            <a:extLst>
              <a:ext uri="{FF2B5EF4-FFF2-40B4-BE49-F238E27FC236}">
                <a16:creationId xmlns:a16="http://schemas.microsoft.com/office/drawing/2014/main" id="{7ACAD56C-80BA-5FA4-DE00-585E9D7CD272}"/>
              </a:ext>
            </a:extLst>
          </p:cNvPr>
          <p:cNvSpPr>
            <a:spLocks noGrp="1"/>
          </p:cNvSpPr>
          <p:nvPr>
            <p:ph type="body" sz="quarter" idx="29" hasCustomPrompt="1"/>
          </p:nvPr>
        </p:nvSpPr>
        <p:spPr>
          <a:xfrm>
            <a:off x="7674222" y="1727258"/>
            <a:ext cx="162647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8" name="Text Placeholder 4">
            <a:extLst>
              <a:ext uri="{FF2B5EF4-FFF2-40B4-BE49-F238E27FC236}">
                <a16:creationId xmlns:a16="http://schemas.microsoft.com/office/drawing/2014/main" id="{4BBA859E-1827-B0AA-D613-E175FF58093A}"/>
              </a:ext>
            </a:extLst>
          </p:cNvPr>
          <p:cNvSpPr>
            <a:spLocks noGrp="1"/>
          </p:cNvSpPr>
          <p:nvPr>
            <p:ph type="body" sz="quarter" idx="30"/>
          </p:nvPr>
        </p:nvSpPr>
        <p:spPr>
          <a:xfrm>
            <a:off x="7674222" y="2270125"/>
            <a:ext cx="162647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9" name="Rectangle 38">
            <a:extLst>
              <a:ext uri="{FF2B5EF4-FFF2-40B4-BE49-F238E27FC236}">
                <a16:creationId xmlns:a16="http://schemas.microsoft.com/office/drawing/2014/main" id="{AFE53D91-9600-E89C-F36D-8339AF899C57}"/>
              </a:ext>
            </a:extLst>
          </p:cNvPr>
          <p:cNvSpPr/>
          <p:nvPr userDrawn="1"/>
        </p:nvSpPr>
        <p:spPr>
          <a:xfrm>
            <a:off x="2783800" y="1512832"/>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40" name="Text Placeholder 12">
            <a:extLst>
              <a:ext uri="{FF2B5EF4-FFF2-40B4-BE49-F238E27FC236}">
                <a16:creationId xmlns:a16="http://schemas.microsoft.com/office/drawing/2014/main" id="{C1F8F9B1-DAB4-B98F-87B0-A821FCD0A449}"/>
              </a:ext>
            </a:extLst>
          </p:cNvPr>
          <p:cNvSpPr>
            <a:spLocks noGrp="1"/>
          </p:cNvSpPr>
          <p:nvPr>
            <p:ph type="body" sz="quarter" idx="31" hasCustomPrompt="1"/>
          </p:nvPr>
        </p:nvSpPr>
        <p:spPr>
          <a:xfrm>
            <a:off x="3021026" y="1716031"/>
            <a:ext cx="162647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41" name="Text Placeholder 4">
            <a:extLst>
              <a:ext uri="{FF2B5EF4-FFF2-40B4-BE49-F238E27FC236}">
                <a16:creationId xmlns:a16="http://schemas.microsoft.com/office/drawing/2014/main" id="{81D90AD1-AEDA-2D6F-10AB-B9461273BE93}"/>
              </a:ext>
            </a:extLst>
          </p:cNvPr>
          <p:cNvSpPr>
            <a:spLocks noGrp="1"/>
          </p:cNvSpPr>
          <p:nvPr>
            <p:ph type="body" sz="quarter" idx="32"/>
          </p:nvPr>
        </p:nvSpPr>
        <p:spPr>
          <a:xfrm>
            <a:off x="3021026" y="2258898"/>
            <a:ext cx="162647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2" name="Rectangle 41">
            <a:extLst>
              <a:ext uri="{FF2B5EF4-FFF2-40B4-BE49-F238E27FC236}">
                <a16:creationId xmlns:a16="http://schemas.microsoft.com/office/drawing/2014/main" id="{883AE4CF-FEDD-4673-4BB3-90EC7577CFCE}"/>
              </a:ext>
            </a:extLst>
          </p:cNvPr>
          <p:cNvSpPr/>
          <p:nvPr userDrawn="1"/>
        </p:nvSpPr>
        <p:spPr>
          <a:xfrm>
            <a:off x="5110398" y="1524059"/>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43" name="Text Placeholder 12">
            <a:extLst>
              <a:ext uri="{FF2B5EF4-FFF2-40B4-BE49-F238E27FC236}">
                <a16:creationId xmlns:a16="http://schemas.microsoft.com/office/drawing/2014/main" id="{749F9FCD-2F24-2AF9-4D97-CC9769232769}"/>
              </a:ext>
            </a:extLst>
          </p:cNvPr>
          <p:cNvSpPr>
            <a:spLocks noGrp="1"/>
          </p:cNvSpPr>
          <p:nvPr>
            <p:ph type="body" sz="quarter" idx="33" hasCustomPrompt="1"/>
          </p:nvPr>
        </p:nvSpPr>
        <p:spPr>
          <a:xfrm>
            <a:off x="5347624" y="1727258"/>
            <a:ext cx="1626475" cy="274637"/>
          </a:xfrm>
        </p:spPr>
        <p:txBody>
          <a:bodyPr/>
          <a:lstStyle>
            <a:lvl1pPr marL="0" indent="0">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44" name="Text Placeholder 4">
            <a:extLst>
              <a:ext uri="{FF2B5EF4-FFF2-40B4-BE49-F238E27FC236}">
                <a16:creationId xmlns:a16="http://schemas.microsoft.com/office/drawing/2014/main" id="{1B4243A8-3DAD-F34B-09DC-10D114C4E4E5}"/>
              </a:ext>
            </a:extLst>
          </p:cNvPr>
          <p:cNvSpPr>
            <a:spLocks noGrp="1"/>
          </p:cNvSpPr>
          <p:nvPr>
            <p:ph type="body" sz="quarter" idx="34"/>
          </p:nvPr>
        </p:nvSpPr>
        <p:spPr>
          <a:xfrm>
            <a:off x="5347624" y="2270125"/>
            <a:ext cx="1626475" cy="376566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6903570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7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8" name="Text Placeholder 12">
            <a:extLst>
              <a:ext uri="{FF2B5EF4-FFF2-40B4-BE49-F238E27FC236}">
                <a16:creationId xmlns:a16="http://schemas.microsoft.com/office/drawing/2014/main" id="{F8A34FFE-565C-1134-D786-05C6DD78653A}"/>
              </a:ext>
            </a:extLst>
          </p:cNvPr>
          <p:cNvSpPr>
            <a:spLocks noGrp="1"/>
          </p:cNvSpPr>
          <p:nvPr>
            <p:ph type="body" sz="quarter" idx="20" hasCustomPrompt="1"/>
          </p:nvPr>
        </p:nvSpPr>
        <p:spPr>
          <a:xfrm>
            <a:off x="457200" y="1244601"/>
            <a:ext cx="5392738"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0" name="Text Placeholder 4">
            <a:extLst>
              <a:ext uri="{FF2B5EF4-FFF2-40B4-BE49-F238E27FC236}">
                <a16:creationId xmlns:a16="http://schemas.microsoft.com/office/drawing/2014/main" id="{10279507-2549-5C44-1541-1B78AA113953}"/>
              </a:ext>
            </a:extLst>
          </p:cNvPr>
          <p:cNvSpPr>
            <a:spLocks noGrp="1"/>
          </p:cNvSpPr>
          <p:nvPr>
            <p:ph type="body" sz="quarter" idx="18"/>
          </p:nvPr>
        </p:nvSpPr>
        <p:spPr>
          <a:xfrm>
            <a:off x="457200" y="1908175"/>
            <a:ext cx="5392738"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Text Placeholder 12">
            <a:extLst>
              <a:ext uri="{FF2B5EF4-FFF2-40B4-BE49-F238E27FC236}">
                <a16:creationId xmlns:a16="http://schemas.microsoft.com/office/drawing/2014/main" id="{DC6BF0D7-ED0E-AE3A-0EFB-42E79CFEE8DB}"/>
              </a:ext>
            </a:extLst>
          </p:cNvPr>
          <p:cNvSpPr>
            <a:spLocks noGrp="1"/>
          </p:cNvSpPr>
          <p:nvPr>
            <p:ph type="body" sz="quarter" idx="21" hasCustomPrompt="1"/>
          </p:nvPr>
        </p:nvSpPr>
        <p:spPr>
          <a:xfrm>
            <a:off x="6342064" y="1244601"/>
            <a:ext cx="5392738"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3" name="Text Placeholder 4">
            <a:extLst>
              <a:ext uri="{FF2B5EF4-FFF2-40B4-BE49-F238E27FC236}">
                <a16:creationId xmlns:a16="http://schemas.microsoft.com/office/drawing/2014/main" id="{FFEB9340-E888-D610-7045-8A2DE686F605}"/>
              </a:ext>
            </a:extLst>
          </p:cNvPr>
          <p:cNvSpPr>
            <a:spLocks noGrp="1"/>
          </p:cNvSpPr>
          <p:nvPr>
            <p:ph type="body" sz="quarter" idx="22"/>
          </p:nvPr>
        </p:nvSpPr>
        <p:spPr>
          <a:xfrm>
            <a:off x="6342064" y="1908175"/>
            <a:ext cx="5392738"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cxnSp>
        <p:nvCxnSpPr>
          <p:cNvPr id="14" name="Straight Connector 13">
            <a:extLst>
              <a:ext uri="{FF2B5EF4-FFF2-40B4-BE49-F238E27FC236}">
                <a16:creationId xmlns:a16="http://schemas.microsoft.com/office/drawing/2014/main" id="{AF8A9AA1-1933-9637-44F8-C1869CEDAAFE}"/>
              </a:ext>
            </a:extLst>
          </p:cNvPr>
          <p:cNvCxnSpPr>
            <a:cxnSpLocks/>
          </p:cNvCxnSpPr>
          <p:nvPr userDrawn="1"/>
        </p:nvCxnSpPr>
        <p:spPr>
          <a:xfrm>
            <a:off x="6096001"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3426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Front cover">
    <p:bg>
      <p:bgPr>
        <a:solidFill>
          <a:schemeClr val="bg1"/>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8644213-6EB7-EB77-558D-F4724AA66B7C}"/>
              </a:ext>
            </a:extLst>
          </p:cNvPr>
          <p:cNvSpPr>
            <a:spLocks noGrp="1"/>
          </p:cNvSpPr>
          <p:nvPr>
            <p:ph type="ctrTitle" hasCustomPrompt="1"/>
          </p:nvPr>
        </p:nvSpPr>
        <p:spPr>
          <a:xfrm>
            <a:off x="592806" y="908640"/>
            <a:ext cx="5830387" cy="1655762"/>
          </a:xfrm>
          <a:prstGeom prst="rect">
            <a:avLst/>
          </a:prstGeom>
        </p:spPr>
        <p:txBody>
          <a:bodyPr anchor="t"/>
          <a:lstStyle>
            <a:lvl1pPr algn="l">
              <a:defRPr sz="6600">
                <a:solidFill>
                  <a:schemeClr val="tx1"/>
                </a:solidFill>
              </a:defRPr>
            </a:lvl1pPr>
          </a:lstStyle>
          <a:p>
            <a:r>
              <a:rPr lang="en-US"/>
              <a:t>This is where the title goes </a:t>
            </a:r>
            <a:endParaRPr lang="en-GB"/>
          </a:p>
        </p:txBody>
      </p:sp>
      <p:sp>
        <p:nvSpPr>
          <p:cNvPr id="6" name="Subtitle 2">
            <a:extLst>
              <a:ext uri="{FF2B5EF4-FFF2-40B4-BE49-F238E27FC236}">
                <a16:creationId xmlns:a16="http://schemas.microsoft.com/office/drawing/2014/main" id="{25C890E6-7986-1186-A1AD-1E73B01FA984}"/>
              </a:ext>
            </a:extLst>
          </p:cNvPr>
          <p:cNvSpPr>
            <a:spLocks noGrp="1"/>
          </p:cNvSpPr>
          <p:nvPr>
            <p:ph type="subTitle" idx="1"/>
          </p:nvPr>
        </p:nvSpPr>
        <p:spPr>
          <a:xfrm>
            <a:off x="605869" y="2914229"/>
            <a:ext cx="5830385" cy="904366"/>
          </a:xfrm>
        </p:spPr>
        <p:txBody>
          <a:bodyPr tIns="0"/>
          <a:lstStyle>
            <a:lvl1pPr marL="0" indent="0" algn="l">
              <a:lnSpc>
                <a:spcPct val="100000"/>
              </a:lnSpc>
              <a:buNone/>
              <a:defRPr sz="2000" b="1">
                <a:solidFill>
                  <a:srgbClr val="D1004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2" name="Picture 1">
            <a:extLst>
              <a:ext uri="{FF2B5EF4-FFF2-40B4-BE49-F238E27FC236}">
                <a16:creationId xmlns:a16="http://schemas.microsoft.com/office/drawing/2014/main" id="{DF0D0EA0-996F-EBA1-5036-C63886C24B8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91406" y="5048155"/>
            <a:ext cx="4155194" cy="1276842"/>
          </a:xfrm>
          <a:prstGeom prst="rect">
            <a:avLst/>
          </a:prstGeom>
        </p:spPr>
      </p:pic>
      <p:sp>
        <p:nvSpPr>
          <p:cNvPr id="4" name="Oval 3">
            <a:extLst>
              <a:ext uri="{FF2B5EF4-FFF2-40B4-BE49-F238E27FC236}">
                <a16:creationId xmlns:a16="http://schemas.microsoft.com/office/drawing/2014/main" id="{864F5804-D602-3D2D-560A-CB5725DA6E4A}"/>
              </a:ext>
            </a:extLst>
          </p:cNvPr>
          <p:cNvSpPr/>
          <p:nvPr userDrawn="1"/>
        </p:nvSpPr>
        <p:spPr>
          <a:xfrm>
            <a:off x="7723271" y="2922419"/>
            <a:ext cx="7754117" cy="7440853"/>
          </a:xfrm>
          <a:prstGeom prst="ellipse">
            <a:avLst/>
          </a:prstGeom>
          <a:noFill/>
          <a:ln w="2032000">
            <a:gradFill flip="none" rotWithShape="1">
              <a:gsLst>
                <a:gs pos="100000">
                  <a:srgbClr val="D74F7F">
                    <a:alpha val="49991"/>
                  </a:srgbClr>
                </a:gs>
                <a:gs pos="0">
                  <a:schemeClr val="bg1">
                    <a:alpha val="20000"/>
                  </a:schemeClr>
                </a:gs>
              </a:gsLst>
              <a:lin ang="13500000" scaled="1"/>
              <a:tileRect/>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6680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cxnSp>
        <p:nvCxnSpPr>
          <p:cNvPr id="2" name="Straight Connector 1">
            <a:extLst>
              <a:ext uri="{FF2B5EF4-FFF2-40B4-BE49-F238E27FC236}">
                <a16:creationId xmlns:a16="http://schemas.microsoft.com/office/drawing/2014/main" id="{650D9D50-10E7-49BE-87E0-C2879D659D1D}"/>
              </a:ext>
            </a:extLst>
          </p:cNvPr>
          <p:cNvCxnSpPr>
            <a:cxnSpLocks/>
          </p:cNvCxnSpPr>
          <p:nvPr userDrawn="1"/>
        </p:nvCxnSpPr>
        <p:spPr>
          <a:xfrm>
            <a:off x="4131118"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
        <p:nvSpPr>
          <p:cNvPr id="5" name="Text Placeholder 12">
            <a:extLst>
              <a:ext uri="{FF2B5EF4-FFF2-40B4-BE49-F238E27FC236}">
                <a16:creationId xmlns:a16="http://schemas.microsoft.com/office/drawing/2014/main" id="{B17ECAF6-7317-910C-094B-E3060C658E38}"/>
              </a:ext>
            </a:extLst>
          </p:cNvPr>
          <p:cNvSpPr>
            <a:spLocks noGrp="1"/>
          </p:cNvSpPr>
          <p:nvPr>
            <p:ph type="body" sz="quarter" idx="20" hasCustomPrompt="1"/>
          </p:nvPr>
        </p:nvSpPr>
        <p:spPr>
          <a:xfrm>
            <a:off x="457199" y="1244601"/>
            <a:ext cx="3425919"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7" name="Text Placeholder 4">
            <a:extLst>
              <a:ext uri="{FF2B5EF4-FFF2-40B4-BE49-F238E27FC236}">
                <a16:creationId xmlns:a16="http://schemas.microsoft.com/office/drawing/2014/main" id="{5D394E98-20B0-3878-B324-288AC3C3A48B}"/>
              </a:ext>
            </a:extLst>
          </p:cNvPr>
          <p:cNvSpPr>
            <a:spLocks noGrp="1"/>
          </p:cNvSpPr>
          <p:nvPr>
            <p:ph type="body" sz="quarter" idx="18"/>
          </p:nvPr>
        </p:nvSpPr>
        <p:spPr>
          <a:xfrm>
            <a:off x="457199" y="1908175"/>
            <a:ext cx="3425919"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cxnSp>
        <p:nvCxnSpPr>
          <p:cNvPr id="8" name="Straight Connector 7">
            <a:extLst>
              <a:ext uri="{FF2B5EF4-FFF2-40B4-BE49-F238E27FC236}">
                <a16:creationId xmlns:a16="http://schemas.microsoft.com/office/drawing/2014/main" id="{51B996D2-5CEE-7F3F-2DC7-14F4CD31AAAE}"/>
              </a:ext>
            </a:extLst>
          </p:cNvPr>
          <p:cNvCxnSpPr>
            <a:cxnSpLocks/>
          </p:cNvCxnSpPr>
          <p:nvPr userDrawn="1"/>
        </p:nvCxnSpPr>
        <p:spPr>
          <a:xfrm>
            <a:off x="8053037"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
        <p:nvSpPr>
          <p:cNvPr id="10" name="Text Placeholder 12">
            <a:extLst>
              <a:ext uri="{FF2B5EF4-FFF2-40B4-BE49-F238E27FC236}">
                <a16:creationId xmlns:a16="http://schemas.microsoft.com/office/drawing/2014/main" id="{4504780F-0386-FD4D-4EE6-A75330C5745B}"/>
              </a:ext>
            </a:extLst>
          </p:cNvPr>
          <p:cNvSpPr>
            <a:spLocks noGrp="1"/>
          </p:cNvSpPr>
          <p:nvPr>
            <p:ph type="body" sz="quarter" idx="21" hasCustomPrompt="1"/>
          </p:nvPr>
        </p:nvSpPr>
        <p:spPr>
          <a:xfrm>
            <a:off x="4386169" y="1244601"/>
            <a:ext cx="3425919"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0" name="Text Placeholder 4">
            <a:extLst>
              <a:ext uri="{FF2B5EF4-FFF2-40B4-BE49-F238E27FC236}">
                <a16:creationId xmlns:a16="http://schemas.microsoft.com/office/drawing/2014/main" id="{E0140000-B635-A772-E3C6-82BF055947FC}"/>
              </a:ext>
            </a:extLst>
          </p:cNvPr>
          <p:cNvSpPr>
            <a:spLocks noGrp="1"/>
          </p:cNvSpPr>
          <p:nvPr>
            <p:ph type="body" sz="quarter" idx="22"/>
          </p:nvPr>
        </p:nvSpPr>
        <p:spPr>
          <a:xfrm>
            <a:off x="4379118" y="1908175"/>
            <a:ext cx="3425919"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2" name="Text Placeholder 12">
            <a:extLst>
              <a:ext uri="{FF2B5EF4-FFF2-40B4-BE49-F238E27FC236}">
                <a16:creationId xmlns:a16="http://schemas.microsoft.com/office/drawing/2014/main" id="{7C578284-C20C-2761-550A-8D63124903EF}"/>
              </a:ext>
            </a:extLst>
          </p:cNvPr>
          <p:cNvSpPr>
            <a:spLocks noGrp="1"/>
          </p:cNvSpPr>
          <p:nvPr>
            <p:ph type="body" sz="quarter" idx="23" hasCustomPrompt="1"/>
          </p:nvPr>
        </p:nvSpPr>
        <p:spPr>
          <a:xfrm>
            <a:off x="8301038" y="1244601"/>
            <a:ext cx="3425919"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3" name="Text Placeholder 4">
            <a:extLst>
              <a:ext uri="{FF2B5EF4-FFF2-40B4-BE49-F238E27FC236}">
                <a16:creationId xmlns:a16="http://schemas.microsoft.com/office/drawing/2014/main" id="{19066D3B-46B4-8242-8A20-701D914A4DB0}"/>
              </a:ext>
            </a:extLst>
          </p:cNvPr>
          <p:cNvSpPr>
            <a:spLocks noGrp="1"/>
          </p:cNvSpPr>
          <p:nvPr>
            <p:ph type="body" sz="quarter" idx="24"/>
          </p:nvPr>
        </p:nvSpPr>
        <p:spPr>
          <a:xfrm>
            <a:off x="8301038" y="1908175"/>
            <a:ext cx="3425919"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9660134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37" name="Text Placeholder 12">
            <a:extLst>
              <a:ext uri="{FF2B5EF4-FFF2-40B4-BE49-F238E27FC236}">
                <a16:creationId xmlns:a16="http://schemas.microsoft.com/office/drawing/2014/main" id="{A01841A9-3AE7-D394-D359-D5F097D7771C}"/>
              </a:ext>
            </a:extLst>
          </p:cNvPr>
          <p:cNvSpPr>
            <a:spLocks noGrp="1"/>
          </p:cNvSpPr>
          <p:nvPr>
            <p:ph type="body" sz="quarter" idx="20" hasCustomPrompt="1"/>
          </p:nvPr>
        </p:nvSpPr>
        <p:spPr>
          <a:xfrm>
            <a:off x="457200" y="1244601"/>
            <a:ext cx="2464600"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8" name="Text Placeholder 4">
            <a:extLst>
              <a:ext uri="{FF2B5EF4-FFF2-40B4-BE49-F238E27FC236}">
                <a16:creationId xmlns:a16="http://schemas.microsoft.com/office/drawing/2014/main" id="{0D601441-4ACB-A3B4-8DBA-54FEF885830D}"/>
              </a:ext>
            </a:extLst>
          </p:cNvPr>
          <p:cNvSpPr>
            <a:spLocks noGrp="1"/>
          </p:cNvSpPr>
          <p:nvPr>
            <p:ph type="body" sz="quarter" idx="18"/>
          </p:nvPr>
        </p:nvSpPr>
        <p:spPr>
          <a:xfrm>
            <a:off x="457200" y="1908175"/>
            <a:ext cx="2464600"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cxnSp>
        <p:nvCxnSpPr>
          <p:cNvPr id="39" name="Straight Connector 38">
            <a:extLst>
              <a:ext uri="{FF2B5EF4-FFF2-40B4-BE49-F238E27FC236}">
                <a16:creationId xmlns:a16="http://schemas.microsoft.com/office/drawing/2014/main" id="{BBAC2151-BD52-3A91-6CC5-251E2407EDAB}"/>
              </a:ext>
            </a:extLst>
          </p:cNvPr>
          <p:cNvCxnSpPr>
            <a:cxnSpLocks/>
          </p:cNvCxnSpPr>
          <p:nvPr userDrawn="1"/>
        </p:nvCxnSpPr>
        <p:spPr>
          <a:xfrm>
            <a:off x="3160319"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
        <p:nvSpPr>
          <p:cNvPr id="40" name="Text Placeholder 12">
            <a:extLst>
              <a:ext uri="{FF2B5EF4-FFF2-40B4-BE49-F238E27FC236}">
                <a16:creationId xmlns:a16="http://schemas.microsoft.com/office/drawing/2014/main" id="{A06070A7-2ABD-7BD7-280C-858470694E9C}"/>
              </a:ext>
            </a:extLst>
          </p:cNvPr>
          <p:cNvSpPr>
            <a:spLocks noGrp="1"/>
          </p:cNvSpPr>
          <p:nvPr>
            <p:ph type="body" sz="quarter" idx="21" hasCustomPrompt="1"/>
          </p:nvPr>
        </p:nvSpPr>
        <p:spPr>
          <a:xfrm>
            <a:off x="3398839" y="1244601"/>
            <a:ext cx="2464600"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41" name="Text Placeholder 4">
            <a:extLst>
              <a:ext uri="{FF2B5EF4-FFF2-40B4-BE49-F238E27FC236}">
                <a16:creationId xmlns:a16="http://schemas.microsoft.com/office/drawing/2014/main" id="{235A9BFE-1D8C-19E4-14AB-F780ED307224}"/>
              </a:ext>
            </a:extLst>
          </p:cNvPr>
          <p:cNvSpPr>
            <a:spLocks noGrp="1"/>
          </p:cNvSpPr>
          <p:nvPr>
            <p:ph type="body" sz="quarter" idx="22"/>
          </p:nvPr>
        </p:nvSpPr>
        <p:spPr>
          <a:xfrm>
            <a:off x="3398839" y="1908175"/>
            <a:ext cx="2464600"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cxnSp>
        <p:nvCxnSpPr>
          <p:cNvPr id="42" name="Straight Connector 41">
            <a:extLst>
              <a:ext uri="{FF2B5EF4-FFF2-40B4-BE49-F238E27FC236}">
                <a16:creationId xmlns:a16="http://schemas.microsoft.com/office/drawing/2014/main" id="{9BDBAFF1-742A-E6D3-C31D-7EF5C4943957}"/>
              </a:ext>
            </a:extLst>
          </p:cNvPr>
          <p:cNvCxnSpPr>
            <a:cxnSpLocks/>
          </p:cNvCxnSpPr>
          <p:nvPr userDrawn="1"/>
        </p:nvCxnSpPr>
        <p:spPr>
          <a:xfrm>
            <a:off x="6101958"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
        <p:nvSpPr>
          <p:cNvPr id="43" name="Text Placeholder 12">
            <a:extLst>
              <a:ext uri="{FF2B5EF4-FFF2-40B4-BE49-F238E27FC236}">
                <a16:creationId xmlns:a16="http://schemas.microsoft.com/office/drawing/2014/main" id="{061C2367-E03A-4DB4-64B9-0D888A46229A}"/>
              </a:ext>
            </a:extLst>
          </p:cNvPr>
          <p:cNvSpPr>
            <a:spLocks noGrp="1"/>
          </p:cNvSpPr>
          <p:nvPr>
            <p:ph type="body" sz="quarter" idx="23" hasCustomPrompt="1"/>
          </p:nvPr>
        </p:nvSpPr>
        <p:spPr>
          <a:xfrm>
            <a:off x="6326975" y="1244601"/>
            <a:ext cx="2464600"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44" name="Text Placeholder 4">
            <a:extLst>
              <a:ext uri="{FF2B5EF4-FFF2-40B4-BE49-F238E27FC236}">
                <a16:creationId xmlns:a16="http://schemas.microsoft.com/office/drawing/2014/main" id="{FFA49973-860E-FE51-E197-B9D69C48B01C}"/>
              </a:ext>
            </a:extLst>
          </p:cNvPr>
          <p:cNvSpPr>
            <a:spLocks noGrp="1"/>
          </p:cNvSpPr>
          <p:nvPr>
            <p:ph type="body" sz="quarter" idx="24"/>
          </p:nvPr>
        </p:nvSpPr>
        <p:spPr>
          <a:xfrm>
            <a:off x="6326975" y="1908175"/>
            <a:ext cx="2464600"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cxnSp>
        <p:nvCxnSpPr>
          <p:cNvPr id="45" name="Straight Connector 44">
            <a:extLst>
              <a:ext uri="{FF2B5EF4-FFF2-40B4-BE49-F238E27FC236}">
                <a16:creationId xmlns:a16="http://schemas.microsoft.com/office/drawing/2014/main" id="{B2F0409D-5F86-83F0-D01C-2095C97D4F89}"/>
              </a:ext>
            </a:extLst>
          </p:cNvPr>
          <p:cNvCxnSpPr>
            <a:cxnSpLocks/>
          </p:cNvCxnSpPr>
          <p:nvPr userDrawn="1"/>
        </p:nvCxnSpPr>
        <p:spPr>
          <a:xfrm>
            <a:off x="9030094"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
        <p:nvSpPr>
          <p:cNvPr id="46" name="Text Placeholder 12">
            <a:extLst>
              <a:ext uri="{FF2B5EF4-FFF2-40B4-BE49-F238E27FC236}">
                <a16:creationId xmlns:a16="http://schemas.microsoft.com/office/drawing/2014/main" id="{5544DBF2-D9C4-8AEA-060B-4D51A5CE5058}"/>
              </a:ext>
            </a:extLst>
          </p:cNvPr>
          <p:cNvSpPr>
            <a:spLocks noGrp="1"/>
          </p:cNvSpPr>
          <p:nvPr>
            <p:ph type="body" sz="quarter" idx="25" hasCustomPrompt="1"/>
          </p:nvPr>
        </p:nvSpPr>
        <p:spPr>
          <a:xfrm>
            <a:off x="9282113" y="1244601"/>
            <a:ext cx="2464600"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47" name="Text Placeholder 4">
            <a:extLst>
              <a:ext uri="{FF2B5EF4-FFF2-40B4-BE49-F238E27FC236}">
                <a16:creationId xmlns:a16="http://schemas.microsoft.com/office/drawing/2014/main" id="{24F73B32-8E43-2355-B072-81D30FAE5A81}"/>
              </a:ext>
            </a:extLst>
          </p:cNvPr>
          <p:cNvSpPr>
            <a:spLocks noGrp="1"/>
          </p:cNvSpPr>
          <p:nvPr>
            <p:ph type="body" sz="quarter" idx="26"/>
          </p:nvPr>
        </p:nvSpPr>
        <p:spPr>
          <a:xfrm>
            <a:off x="9282113" y="1908175"/>
            <a:ext cx="2464600"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7200163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0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11" name="Text Placeholder 12">
            <a:extLst>
              <a:ext uri="{FF2B5EF4-FFF2-40B4-BE49-F238E27FC236}">
                <a16:creationId xmlns:a16="http://schemas.microsoft.com/office/drawing/2014/main" id="{2D03F5BC-7339-EC53-9555-6D7636AA8353}"/>
              </a:ext>
            </a:extLst>
          </p:cNvPr>
          <p:cNvSpPr>
            <a:spLocks noGrp="1"/>
          </p:cNvSpPr>
          <p:nvPr>
            <p:ph type="body" sz="quarter" idx="20" hasCustomPrompt="1"/>
          </p:nvPr>
        </p:nvSpPr>
        <p:spPr>
          <a:xfrm>
            <a:off x="457200" y="1244601"/>
            <a:ext cx="196056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2" name="Text Placeholder 4">
            <a:extLst>
              <a:ext uri="{FF2B5EF4-FFF2-40B4-BE49-F238E27FC236}">
                <a16:creationId xmlns:a16="http://schemas.microsoft.com/office/drawing/2014/main" id="{491388EB-6114-F41F-859F-70F87D112A7B}"/>
              </a:ext>
            </a:extLst>
          </p:cNvPr>
          <p:cNvSpPr>
            <a:spLocks noGrp="1"/>
          </p:cNvSpPr>
          <p:nvPr>
            <p:ph type="body" sz="quarter" idx="18"/>
          </p:nvPr>
        </p:nvSpPr>
        <p:spPr>
          <a:xfrm>
            <a:off x="457200" y="1908175"/>
            <a:ext cx="1960563"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3" name="Text Placeholder 12">
            <a:extLst>
              <a:ext uri="{FF2B5EF4-FFF2-40B4-BE49-F238E27FC236}">
                <a16:creationId xmlns:a16="http://schemas.microsoft.com/office/drawing/2014/main" id="{2F015083-769E-5E6F-67AA-1CFD8F4A292A}"/>
              </a:ext>
            </a:extLst>
          </p:cNvPr>
          <p:cNvSpPr>
            <a:spLocks noGrp="1"/>
          </p:cNvSpPr>
          <p:nvPr>
            <p:ph type="body" sz="quarter" idx="21" hasCustomPrompt="1"/>
          </p:nvPr>
        </p:nvSpPr>
        <p:spPr>
          <a:xfrm>
            <a:off x="9772650" y="1244601"/>
            <a:ext cx="196056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4" name="Text Placeholder 4">
            <a:extLst>
              <a:ext uri="{FF2B5EF4-FFF2-40B4-BE49-F238E27FC236}">
                <a16:creationId xmlns:a16="http://schemas.microsoft.com/office/drawing/2014/main" id="{4F871277-8B7D-5369-B741-4F38504C61BD}"/>
              </a:ext>
            </a:extLst>
          </p:cNvPr>
          <p:cNvSpPr>
            <a:spLocks noGrp="1"/>
          </p:cNvSpPr>
          <p:nvPr>
            <p:ph type="body" sz="quarter" idx="22"/>
          </p:nvPr>
        </p:nvSpPr>
        <p:spPr>
          <a:xfrm>
            <a:off x="9772650" y="1908175"/>
            <a:ext cx="1960563"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5" name="Text Placeholder 12">
            <a:extLst>
              <a:ext uri="{FF2B5EF4-FFF2-40B4-BE49-F238E27FC236}">
                <a16:creationId xmlns:a16="http://schemas.microsoft.com/office/drawing/2014/main" id="{D96BA409-FA66-D618-0A76-D976869D950A}"/>
              </a:ext>
            </a:extLst>
          </p:cNvPr>
          <p:cNvSpPr>
            <a:spLocks noGrp="1"/>
          </p:cNvSpPr>
          <p:nvPr>
            <p:ph type="body" sz="quarter" idx="23" hasCustomPrompt="1"/>
          </p:nvPr>
        </p:nvSpPr>
        <p:spPr>
          <a:xfrm>
            <a:off x="7443789" y="1244601"/>
            <a:ext cx="196056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6" name="Text Placeholder 4">
            <a:extLst>
              <a:ext uri="{FF2B5EF4-FFF2-40B4-BE49-F238E27FC236}">
                <a16:creationId xmlns:a16="http://schemas.microsoft.com/office/drawing/2014/main" id="{B5F0FB4E-AE54-91A6-B0A7-418ED32E8D70}"/>
              </a:ext>
            </a:extLst>
          </p:cNvPr>
          <p:cNvSpPr>
            <a:spLocks noGrp="1"/>
          </p:cNvSpPr>
          <p:nvPr>
            <p:ph type="body" sz="quarter" idx="24"/>
          </p:nvPr>
        </p:nvSpPr>
        <p:spPr>
          <a:xfrm>
            <a:off x="7443786" y="1908175"/>
            <a:ext cx="1960563"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7" name="Text Placeholder 12">
            <a:extLst>
              <a:ext uri="{FF2B5EF4-FFF2-40B4-BE49-F238E27FC236}">
                <a16:creationId xmlns:a16="http://schemas.microsoft.com/office/drawing/2014/main" id="{C689E5C7-0725-084E-FD9F-F0CDF68C8F54}"/>
              </a:ext>
            </a:extLst>
          </p:cNvPr>
          <p:cNvSpPr>
            <a:spLocks noGrp="1"/>
          </p:cNvSpPr>
          <p:nvPr>
            <p:ph type="body" sz="quarter" idx="25" hasCustomPrompt="1"/>
          </p:nvPr>
        </p:nvSpPr>
        <p:spPr>
          <a:xfrm>
            <a:off x="5114926" y="1244601"/>
            <a:ext cx="196056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8" name="Text Placeholder 4">
            <a:extLst>
              <a:ext uri="{FF2B5EF4-FFF2-40B4-BE49-F238E27FC236}">
                <a16:creationId xmlns:a16="http://schemas.microsoft.com/office/drawing/2014/main" id="{0ECA458B-754E-E0BF-8733-B17685BC0FB9}"/>
              </a:ext>
            </a:extLst>
          </p:cNvPr>
          <p:cNvSpPr>
            <a:spLocks noGrp="1"/>
          </p:cNvSpPr>
          <p:nvPr>
            <p:ph type="body" sz="quarter" idx="26"/>
          </p:nvPr>
        </p:nvSpPr>
        <p:spPr>
          <a:xfrm>
            <a:off x="5114924" y="1908175"/>
            <a:ext cx="1960563"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9" name="Text Placeholder 12">
            <a:extLst>
              <a:ext uri="{FF2B5EF4-FFF2-40B4-BE49-F238E27FC236}">
                <a16:creationId xmlns:a16="http://schemas.microsoft.com/office/drawing/2014/main" id="{92EBBED7-5869-D3DA-DF29-EC642E1D038D}"/>
              </a:ext>
            </a:extLst>
          </p:cNvPr>
          <p:cNvSpPr>
            <a:spLocks noGrp="1"/>
          </p:cNvSpPr>
          <p:nvPr>
            <p:ph type="body" sz="quarter" idx="27" hasCustomPrompt="1"/>
          </p:nvPr>
        </p:nvSpPr>
        <p:spPr>
          <a:xfrm>
            <a:off x="2786063" y="1244601"/>
            <a:ext cx="196056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0" name="Text Placeholder 4">
            <a:extLst>
              <a:ext uri="{FF2B5EF4-FFF2-40B4-BE49-F238E27FC236}">
                <a16:creationId xmlns:a16="http://schemas.microsoft.com/office/drawing/2014/main" id="{D8BBF86F-6D90-BD04-DC5C-AB4DEBC259A0}"/>
              </a:ext>
            </a:extLst>
          </p:cNvPr>
          <p:cNvSpPr>
            <a:spLocks noGrp="1"/>
          </p:cNvSpPr>
          <p:nvPr>
            <p:ph type="body" sz="quarter" idx="28"/>
          </p:nvPr>
        </p:nvSpPr>
        <p:spPr>
          <a:xfrm>
            <a:off x="2786062" y="1908175"/>
            <a:ext cx="1960563" cy="42179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cxnSp>
        <p:nvCxnSpPr>
          <p:cNvPr id="21" name="Straight Connector 20">
            <a:extLst>
              <a:ext uri="{FF2B5EF4-FFF2-40B4-BE49-F238E27FC236}">
                <a16:creationId xmlns:a16="http://schemas.microsoft.com/office/drawing/2014/main" id="{39D6A6C6-614B-A6E6-C8D6-02077D8C17C5}"/>
              </a:ext>
            </a:extLst>
          </p:cNvPr>
          <p:cNvCxnSpPr>
            <a:cxnSpLocks/>
          </p:cNvCxnSpPr>
          <p:nvPr userDrawn="1"/>
        </p:nvCxnSpPr>
        <p:spPr>
          <a:xfrm>
            <a:off x="2601913"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a:extLst>
              <a:ext uri="{FF2B5EF4-FFF2-40B4-BE49-F238E27FC236}">
                <a16:creationId xmlns:a16="http://schemas.microsoft.com/office/drawing/2014/main" id="{6377DE28-2A5E-205E-8C20-6EDE90BEC781}"/>
              </a:ext>
            </a:extLst>
          </p:cNvPr>
          <p:cNvCxnSpPr>
            <a:cxnSpLocks/>
          </p:cNvCxnSpPr>
          <p:nvPr userDrawn="1"/>
        </p:nvCxnSpPr>
        <p:spPr>
          <a:xfrm>
            <a:off x="4930776"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CA3A505F-AE31-7E1C-162C-AB7102B8175D}"/>
              </a:ext>
            </a:extLst>
          </p:cNvPr>
          <p:cNvCxnSpPr>
            <a:cxnSpLocks/>
          </p:cNvCxnSpPr>
          <p:nvPr userDrawn="1"/>
        </p:nvCxnSpPr>
        <p:spPr>
          <a:xfrm>
            <a:off x="7259639" y="12446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AA355A18-300E-8896-169C-9BB74E62ED9B}"/>
              </a:ext>
            </a:extLst>
          </p:cNvPr>
          <p:cNvCxnSpPr>
            <a:cxnSpLocks/>
          </p:cNvCxnSpPr>
          <p:nvPr userDrawn="1"/>
        </p:nvCxnSpPr>
        <p:spPr>
          <a:xfrm>
            <a:off x="9588502" y="1231901"/>
            <a:ext cx="0" cy="4877338"/>
          </a:xfrm>
          <a:prstGeom prst="line">
            <a:avLst/>
          </a:prstGeom>
          <a:ln w="63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329974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1_Short title / full page">
    <p:bg>
      <p:bgPr>
        <a:solidFill>
          <a:schemeClr val="bg2"/>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6360B71C-943A-8AB1-FDC9-769539A8AF99}"/>
              </a:ext>
            </a:extLst>
          </p:cNvPr>
          <p:cNvSpPr/>
          <p:nvPr userDrawn="1"/>
        </p:nvSpPr>
        <p:spPr>
          <a:xfrm>
            <a:off x="457200" y="1519240"/>
            <a:ext cx="5392738"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18" name="Rectangle 17">
            <a:extLst>
              <a:ext uri="{FF2B5EF4-FFF2-40B4-BE49-F238E27FC236}">
                <a16:creationId xmlns:a16="http://schemas.microsoft.com/office/drawing/2014/main" id="{FEA61BC0-81BA-8E94-9B0D-7C3925D26F1A}"/>
              </a:ext>
            </a:extLst>
          </p:cNvPr>
          <p:cNvSpPr/>
          <p:nvPr userDrawn="1"/>
        </p:nvSpPr>
        <p:spPr>
          <a:xfrm>
            <a:off x="6342064" y="1519239"/>
            <a:ext cx="5392739"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9" name="Text Placeholder 12">
            <a:extLst>
              <a:ext uri="{FF2B5EF4-FFF2-40B4-BE49-F238E27FC236}">
                <a16:creationId xmlns:a16="http://schemas.microsoft.com/office/drawing/2014/main" id="{F48118B0-3A32-B6D2-4573-9ECDAE121B93}"/>
              </a:ext>
            </a:extLst>
          </p:cNvPr>
          <p:cNvSpPr>
            <a:spLocks noGrp="1"/>
          </p:cNvSpPr>
          <p:nvPr>
            <p:ph type="body" sz="quarter" idx="19" hasCustomPrompt="1"/>
          </p:nvPr>
        </p:nvSpPr>
        <p:spPr>
          <a:xfrm>
            <a:off x="700070" y="2197033"/>
            <a:ext cx="4906996"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0" name="Text Placeholder 12">
            <a:extLst>
              <a:ext uri="{FF2B5EF4-FFF2-40B4-BE49-F238E27FC236}">
                <a16:creationId xmlns:a16="http://schemas.microsoft.com/office/drawing/2014/main" id="{0A6B6EEB-738A-D8C0-0FD8-4A40CD500A6E}"/>
              </a:ext>
            </a:extLst>
          </p:cNvPr>
          <p:cNvSpPr>
            <a:spLocks noGrp="1"/>
          </p:cNvSpPr>
          <p:nvPr>
            <p:ph type="body" sz="quarter" idx="20" hasCustomPrompt="1"/>
          </p:nvPr>
        </p:nvSpPr>
        <p:spPr>
          <a:xfrm>
            <a:off x="700071" y="1576958"/>
            <a:ext cx="4906996"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01</a:t>
            </a:r>
            <a:endParaRPr lang="en-US"/>
          </a:p>
        </p:txBody>
      </p:sp>
      <p:sp>
        <p:nvSpPr>
          <p:cNvPr id="21" name="Text Placeholder 4">
            <a:extLst>
              <a:ext uri="{FF2B5EF4-FFF2-40B4-BE49-F238E27FC236}">
                <a16:creationId xmlns:a16="http://schemas.microsoft.com/office/drawing/2014/main" id="{C2E55EEB-64B5-E5AC-3282-6A0E696AF9A6}"/>
              </a:ext>
            </a:extLst>
          </p:cNvPr>
          <p:cNvSpPr>
            <a:spLocks noGrp="1"/>
          </p:cNvSpPr>
          <p:nvPr>
            <p:ph type="body" sz="quarter" idx="18"/>
          </p:nvPr>
        </p:nvSpPr>
        <p:spPr>
          <a:xfrm>
            <a:off x="700070" y="2747963"/>
            <a:ext cx="4906996"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2" name="Text Placeholder 12">
            <a:extLst>
              <a:ext uri="{FF2B5EF4-FFF2-40B4-BE49-F238E27FC236}">
                <a16:creationId xmlns:a16="http://schemas.microsoft.com/office/drawing/2014/main" id="{AE7109E7-35C7-900C-414A-9F8A88037028}"/>
              </a:ext>
            </a:extLst>
          </p:cNvPr>
          <p:cNvSpPr>
            <a:spLocks noGrp="1"/>
          </p:cNvSpPr>
          <p:nvPr>
            <p:ph type="body" sz="quarter" idx="22" hasCustomPrompt="1"/>
          </p:nvPr>
        </p:nvSpPr>
        <p:spPr>
          <a:xfrm>
            <a:off x="6583680" y="2197033"/>
            <a:ext cx="4906996"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3" name="Text Placeholder 12">
            <a:extLst>
              <a:ext uri="{FF2B5EF4-FFF2-40B4-BE49-F238E27FC236}">
                <a16:creationId xmlns:a16="http://schemas.microsoft.com/office/drawing/2014/main" id="{F9CE99F8-2007-D757-052D-1853190D322C}"/>
              </a:ext>
            </a:extLst>
          </p:cNvPr>
          <p:cNvSpPr>
            <a:spLocks noGrp="1"/>
          </p:cNvSpPr>
          <p:nvPr>
            <p:ph type="body" sz="quarter" idx="23" hasCustomPrompt="1"/>
          </p:nvPr>
        </p:nvSpPr>
        <p:spPr>
          <a:xfrm>
            <a:off x="6583681" y="1576958"/>
            <a:ext cx="4906996"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02</a:t>
            </a:r>
            <a:endParaRPr lang="en-US"/>
          </a:p>
        </p:txBody>
      </p:sp>
      <p:sp>
        <p:nvSpPr>
          <p:cNvPr id="24" name="Text Placeholder 4">
            <a:extLst>
              <a:ext uri="{FF2B5EF4-FFF2-40B4-BE49-F238E27FC236}">
                <a16:creationId xmlns:a16="http://schemas.microsoft.com/office/drawing/2014/main" id="{F6CD4561-4EC4-5C7D-0E95-678336C334A9}"/>
              </a:ext>
            </a:extLst>
          </p:cNvPr>
          <p:cNvSpPr>
            <a:spLocks noGrp="1"/>
          </p:cNvSpPr>
          <p:nvPr>
            <p:ph type="body" sz="quarter" idx="24"/>
          </p:nvPr>
        </p:nvSpPr>
        <p:spPr>
          <a:xfrm>
            <a:off x="6583680" y="2747963"/>
            <a:ext cx="4906996"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5586942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2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12" name="Rectangle 11">
            <a:extLst>
              <a:ext uri="{FF2B5EF4-FFF2-40B4-BE49-F238E27FC236}">
                <a16:creationId xmlns:a16="http://schemas.microsoft.com/office/drawing/2014/main" id="{FA28F22E-3D3C-EBD8-2EBE-C02CDACDE567}"/>
              </a:ext>
            </a:extLst>
          </p:cNvPr>
          <p:cNvSpPr/>
          <p:nvPr userDrawn="1"/>
        </p:nvSpPr>
        <p:spPr>
          <a:xfrm>
            <a:off x="8301038" y="1658722"/>
            <a:ext cx="34337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4" name="Rectangle 13">
            <a:extLst>
              <a:ext uri="{FF2B5EF4-FFF2-40B4-BE49-F238E27FC236}">
                <a16:creationId xmlns:a16="http://schemas.microsoft.com/office/drawing/2014/main" id="{ABAD98CD-B3D9-5496-9F40-45ADBFFB0C14}"/>
              </a:ext>
            </a:extLst>
          </p:cNvPr>
          <p:cNvSpPr/>
          <p:nvPr userDrawn="1"/>
        </p:nvSpPr>
        <p:spPr>
          <a:xfrm>
            <a:off x="4378325" y="1662946"/>
            <a:ext cx="34337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7" name="Rectangle 16">
            <a:extLst>
              <a:ext uri="{FF2B5EF4-FFF2-40B4-BE49-F238E27FC236}">
                <a16:creationId xmlns:a16="http://schemas.microsoft.com/office/drawing/2014/main" id="{2A584A15-4577-1F58-01DC-5953F292B3A2}"/>
              </a:ext>
            </a:extLst>
          </p:cNvPr>
          <p:cNvSpPr/>
          <p:nvPr userDrawn="1"/>
        </p:nvSpPr>
        <p:spPr>
          <a:xfrm>
            <a:off x="457200" y="1655017"/>
            <a:ext cx="34337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8" name="Text Placeholder 12">
            <a:extLst>
              <a:ext uri="{FF2B5EF4-FFF2-40B4-BE49-F238E27FC236}">
                <a16:creationId xmlns:a16="http://schemas.microsoft.com/office/drawing/2014/main" id="{E2108224-8B91-4E2F-D9AA-72975381B412}"/>
              </a:ext>
            </a:extLst>
          </p:cNvPr>
          <p:cNvSpPr>
            <a:spLocks noGrp="1"/>
          </p:cNvSpPr>
          <p:nvPr>
            <p:ph type="body" sz="quarter" idx="19" hasCustomPrompt="1"/>
          </p:nvPr>
        </p:nvSpPr>
        <p:spPr>
          <a:xfrm>
            <a:off x="700070" y="2336516"/>
            <a:ext cx="2946768"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0" name="Text Placeholder 12">
            <a:extLst>
              <a:ext uri="{FF2B5EF4-FFF2-40B4-BE49-F238E27FC236}">
                <a16:creationId xmlns:a16="http://schemas.microsoft.com/office/drawing/2014/main" id="{09174B0E-BB3B-29E3-4E62-CA3801C6DAF2}"/>
              </a:ext>
            </a:extLst>
          </p:cNvPr>
          <p:cNvSpPr>
            <a:spLocks noGrp="1"/>
          </p:cNvSpPr>
          <p:nvPr>
            <p:ph type="body" sz="quarter" idx="20" hasCustomPrompt="1"/>
          </p:nvPr>
        </p:nvSpPr>
        <p:spPr>
          <a:xfrm>
            <a:off x="700071" y="1716441"/>
            <a:ext cx="2946768"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01</a:t>
            </a:r>
            <a:endParaRPr lang="en-US"/>
          </a:p>
        </p:txBody>
      </p:sp>
      <p:sp>
        <p:nvSpPr>
          <p:cNvPr id="20" name="Text Placeholder 4">
            <a:extLst>
              <a:ext uri="{FF2B5EF4-FFF2-40B4-BE49-F238E27FC236}">
                <a16:creationId xmlns:a16="http://schemas.microsoft.com/office/drawing/2014/main" id="{63179FA6-B2A0-A8C9-580A-E1436CD76ABF}"/>
              </a:ext>
            </a:extLst>
          </p:cNvPr>
          <p:cNvSpPr>
            <a:spLocks noGrp="1"/>
          </p:cNvSpPr>
          <p:nvPr>
            <p:ph type="body" sz="quarter" idx="18"/>
          </p:nvPr>
        </p:nvSpPr>
        <p:spPr>
          <a:xfrm>
            <a:off x="700070" y="2887446"/>
            <a:ext cx="2946768"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4" name="Text Placeholder 12">
            <a:extLst>
              <a:ext uri="{FF2B5EF4-FFF2-40B4-BE49-F238E27FC236}">
                <a16:creationId xmlns:a16="http://schemas.microsoft.com/office/drawing/2014/main" id="{9AFAB0B4-74F0-C020-D888-C1CCE551E0C8}"/>
              </a:ext>
            </a:extLst>
          </p:cNvPr>
          <p:cNvSpPr>
            <a:spLocks noGrp="1"/>
          </p:cNvSpPr>
          <p:nvPr>
            <p:ph type="body" sz="quarter" idx="25" hasCustomPrompt="1"/>
          </p:nvPr>
        </p:nvSpPr>
        <p:spPr>
          <a:xfrm>
            <a:off x="4615553" y="2336516"/>
            <a:ext cx="2946768"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5" name="Text Placeholder 12">
            <a:extLst>
              <a:ext uri="{FF2B5EF4-FFF2-40B4-BE49-F238E27FC236}">
                <a16:creationId xmlns:a16="http://schemas.microsoft.com/office/drawing/2014/main" id="{591B938A-5197-1416-2C89-A60A6016E023}"/>
              </a:ext>
            </a:extLst>
          </p:cNvPr>
          <p:cNvSpPr>
            <a:spLocks noGrp="1"/>
          </p:cNvSpPr>
          <p:nvPr>
            <p:ph type="body" sz="quarter" idx="26" hasCustomPrompt="1"/>
          </p:nvPr>
        </p:nvSpPr>
        <p:spPr>
          <a:xfrm>
            <a:off x="4615554" y="1716441"/>
            <a:ext cx="2946768"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02</a:t>
            </a:r>
            <a:endParaRPr lang="en-US"/>
          </a:p>
        </p:txBody>
      </p:sp>
      <p:sp>
        <p:nvSpPr>
          <p:cNvPr id="26" name="Text Placeholder 4">
            <a:extLst>
              <a:ext uri="{FF2B5EF4-FFF2-40B4-BE49-F238E27FC236}">
                <a16:creationId xmlns:a16="http://schemas.microsoft.com/office/drawing/2014/main" id="{146F8531-0CF7-CE9A-B5E9-665AF67D3C59}"/>
              </a:ext>
            </a:extLst>
          </p:cNvPr>
          <p:cNvSpPr>
            <a:spLocks noGrp="1"/>
          </p:cNvSpPr>
          <p:nvPr>
            <p:ph type="body" sz="quarter" idx="27"/>
          </p:nvPr>
        </p:nvSpPr>
        <p:spPr>
          <a:xfrm>
            <a:off x="4615553" y="2887446"/>
            <a:ext cx="2946768"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3" name="Text Placeholder 12">
            <a:extLst>
              <a:ext uri="{FF2B5EF4-FFF2-40B4-BE49-F238E27FC236}">
                <a16:creationId xmlns:a16="http://schemas.microsoft.com/office/drawing/2014/main" id="{4ACCAC87-293E-6A8C-8781-434C3803A1ED}"/>
              </a:ext>
            </a:extLst>
          </p:cNvPr>
          <p:cNvSpPr>
            <a:spLocks noGrp="1"/>
          </p:cNvSpPr>
          <p:nvPr>
            <p:ph type="body" sz="quarter" idx="28" hasCustomPrompt="1"/>
          </p:nvPr>
        </p:nvSpPr>
        <p:spPr>
          <a:xfrm>
            <a:off x="8538266" y="2336516"/>
            <a:ext cx="2946768"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4" name="Text Placeholder 12">
            <a:extLst>
              <a:ext uri="{FF2B5EF4-FFF2-40B4-BE49-F238E27FC236}">
                <a16:creationId xmlns:a16="http://schemas.microsoft.com/office/drawing/2014/main" id="{8CC3E126-D9AA-488A-EB6C-CE2838E63793}"/>
              </a:ext>
            </a:extLst>
          </p:cNvPr>
          <p:cNvSpPr>
            <a:spLocks noGrp="1"/>
          </p:cNvSpPr>
          <p:nvPr>
            <p:ph type="body" sz="quarter" idx="29" hasCustomPrompt="1"/>
          </p:nvPr>
        </p:nvSpPr>
        <p:spPr>
          <a:xfrm>
            <a:off x="8538267" y="1716441"/>
            <a:ext cx="2946768"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03</a:t>
            </a:r>
            <a:endParaRPr lang="en-US"/>
          </a:p>
        </p:txBody>
      </p:sp>
      <p:sp>
        <p:nvSpPr>
          <p:cNvPr id="35" name="Text Placeholder 4">
            <a:extLst>
              <a:ext uri="{FF2B5EF4-FFF2-40B4-BE49-F238E27FC236}">
                <a16:creationId xmlns:a16="http://schemas.microsoft.com/office/drawing/2014/main" id="{8C28B03F-15D0-B443-964A-F2B6F3E30B1C}"/>
              </a:ext>
            </a:extLst>
          </p:cNvPr>
          <p:cNvSpPr>
            <a:spLocks noGrp="1"/>
          </p:cNvSpPr>
          <p:nvPr>
            <p:ph type="body" sz="quarter" idx="30"/>
          </p:nvPr>
        </p:nvSpPr>
        <p:spPr>
          <a:xfrm>
            <a:off x="8538266" y="2887446"/>
            <a:ext cx="2946768"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7069106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3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2" name="Rectangle 1">
            <a:extLst>
              <a:ext uri="{FF2B5EF4-FFF2-40B4-BE49-F238E27FC236}">
                <a16:creationId xmlns:a16="http://schemas.microsoft.com/office/drawing/2014/main" id="{9681BEFF-BC68-520D-4D45-73187C497856}"/>
              </a:ext>
            </a:extLst>
          </p:cNvPr>
          <p:cNvSpPr/>
          <p:nvPr userDrawn="1"/>
        </p:nvSpPr>
        <p:spPr>
          <a:xfrm>
            <a:off x="457201" y="1670514"/>
            <a:ext cx="2464599" cy="44588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7" name="Rectangle 26">
            <a:extLst>
              <a:ext uri="{FF2B5EF4-FFF2-40B4-BE49-F238E27FC236}">
                <a16:creationId xmlns:a16="http://schemas.microsoft.com/office/drawing/2014/main" id="{2A6E388B-DECF-1F4E-7B69-8034D1C55E42}"/>
              </a:ext>
            </a:extLst>
          </p:cNvPr>
          <p:cNvSpPr/>
          <p:nvPr userDrawn="1"/>
        </p:nvSpPr>
        <p:spPr>
          <a:xfrm>
            <a:off x="3398838" y="1666429"/>
            <a:ext cx="2464599" cy="44588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0" name="Rectangle 29">
            <a:extLst>
              <a:ext uri="{FF2B5EF4-FFF2-40B4-BE49-F238E27FC236}">
                <a16:creationId xmlns:a16="http://schemas.microsoft.com/office/drawing/2014/main" id="{74D27E1C-1452-634A-7F50-5E01A564F1D5}"/>
              </a:ext>
            </a:extLst>
          </p:cNvPr>
          <p:cNvSpPr/>
          <p:nvPr userDrawn="1"/>
        </p:nvSpPr>
        <p:spPr>
          <a:xfrm>
            <a:off x="6340475" y="1674218"/>
            <a:ext cx="2464599" cy="44588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3" name="Rectangle 32">
            <a:extLst>
              <a:ext uri="{FF2B5EF4-FFF2-40B4-BE49-F238E27FC236}">
                <a16:creationId xmlns:a16="http://schemas.microsoft.com/office/drawing/2014/main" id="{D10252F6-9574-69F5-B7C7-5D67270FA315}"/>
              </a:ext>
            </a:extLst>
          </p:cNvPr>
          <p:cNvSpPr/>
          <p:nvPr userDrawn="1"/>
        </p:nvSpPr>
        <p:spPr>
          <a:xfrm>
            <a:off x="9270200" y="1678443"/>
            <a:ext cx="2464599" cy="44588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2" name="Text Placeholder 12">
            <a:extLst>
              <a:ext uri="{FF2B5EF4-FFF2-40B4-BE49-F238E27FC236}">
                <a16:creationId xmlns:a16="http://schemas.microsoft.com/office/drawing/2014/main" id="{5A6D4AAF-E774-825F-9F1B-7D3170F50760}"/>
              </a:ext>
            </a:extLst>
          </p:cNvPr>
          <p:cNvSpPr>
            <a:spLocks noGrp="1"/>
          </p:cNvSpPr>
          <p:nvPr>
            <p:ph type="body" sz="quarter" idx="19" hasCustomPrompt="1"/>
          </p:nvPr>
        </p:nvSpPr>
        <p:spPr>
          <a:xfrm>
            <a:off x="700070" y="2352013"/>
            <a:ext cx="198450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3" name="Text Placeholder 12">
            <a:extLst>
              <a:ext uri="{FF2B5EF4-FFF2-40B4-BE49-F238E27FC236}">
                <a16:creationId xmlns:a16="http://schemas.microsoft.com/office/drawing/2014/main" id="{742D9C75-36C1-3583-80AC-3ADD2CEEF452}"/>
              </a:ext>
            </a:extLst>
          </p:cNvPr>
          <p:cNvSpPr>
            <a:spLocks noGrp="1"/>
          </p:cNvSpPr>
          <p:nvPr>
            <p:ph type="body" sz="quarter" idx="20" hasCustomPrompt="1"/>
          </p:nvPr>
        </p:nvSpPr>
        <p:spPr>
          <a:xfrm>
            <a:off x="700071" y="1731938"/>
            <a:ext cx="198450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01</a:t>
            </a:r>
            <a:endParaRPr lang="en-US"/>
          </a:p>
        </p:txBody>
      </p:sp>
      <p:sp>
        <p:nvSpPr>
          <p:cNvPr id="14" name="Text Placeholder 4">
            <a:extLst>
              <a:ext uri="{FF2B5EF4-FFF2-40B4-BE49-F238E27FC236}">
                <a16:creationId xmlns:a16="http://schemas.microsoft.com/office/drawing/2014/main" id="{C60DB299-F221-5A39-CD2A-6025BCD0E441}"/>
              </a:ext>
            </a:extLst>
          </p:cNvPr>
          <p:cNvSpPr>
            <a:spLocks noGrp="1"/>
          </p:cNvSpPr>
          <p:nvPr>
            <p:ph type="body" sz="quarter" idx="18"/>
          </p:nvPr>
        </p:nvSpPr>
        <p:spPr>
          <a:xfrm>
            <a:off x="700070" y="2902943"/>
            <a:ext cx="1984503" cy="304840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1" name="Text Placeholder 12">
            <a:extLst>
              <a:ext uri="{FF2B5EF4-FFF2-40B4-BE49-F238E27FC236}">
                <a16:creationId xmlns:a16="http://schemas.microsoft.com/office/drawing/2014/main" id="{8DAE2A0F-935E-1E75-BCDC-07C2D9D8D8C6}"/>
              </a:ext>
            </a:extLst>
          </p:cNvPr>
          <p:cNvSpPr>
            <a:spLocks noGrp="1"/>
          </p:cNvSpPr>
          <p:nvPr>
            <p:ph type="body" sz="quarter" idx="33" hasCustomPrompt="1"/>
          </p:nvPr>
        </p:nvSpPr>
        <p:spPr>
          <a:xfrm>
            <a:off x="9507427" y="2352013"/>
            <a:ext cx="198450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2" name="Text Placeholder 12">
            <a:extLst>
              <a:ext uri="{FF2B5EF4-FFF2-40B4-BE49-F238E27FC236}">
                <a16:creationId xmlns:a16="http://schemas.microsoft.com/office/drawing/2014/main" id="{B06A29BC-CF7E-9DD1-1234-1CB73CDB222A}"/>
              </a:ext>
            </a:extLst>
          </p:cNvPr>
          <p:cNvSpPr>
            <a:spLocks noGrp="1"/>
          </p:cNvSpPr>
          <p:nvPr>
            <p:ph type="body" sz="quarter" idx="34" hasCustomPrompt="1"/>
          </p:nvPr>
        </p:nvSpPr>
        <p:spPr>
          <a:xfrm>
            <a:off x="9507428" y="1731938"/>
            <a:ext cx="198450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04</a:t>
            </a:r>
            <a:endParaRPr lang="en-US"/>
          </a:p>
        </p:txBody>
      </p:sp>
      <p:sp>
        <p:nvSpPr>
          <p:cNvPr id="23" name="Text Placeholder 4">
            <a:extLst>
              <a:ext uri="{FF2B5EF4-FFF2-40B4-BE49-F238E27FC236}">
                <a16:creationId xmlns:a16="http://schemas.microsoft.com/office/drawing/2014/main" id="{52A178BD-F678-6BA9-E493-9A40244DEF03}"/>
              </a:ext>
            </a:extLst>
          </p:cNvPr>
          <p:cNvSpPr>
            <a:spLocks noGrp="1"/>
          </p:cNvSpPr>
          <p:nvPr>
            <p:ph type="body" sz="quarter" idx="35"/>
          </p:nvPr>
        </p:nvSpPr>
        <p:spPr>
          <a:xfrm>
            <a:off x="9507427" y="2902943"/>
            <a:ext cx="1984503" cy="304840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4" name="Text Placeholder 12">
            <a:extLst>
              <a:ext uri="{FF2B5EF4-FFF2-40B4-BE49-F238E27FC236}">
                <a16:creationId xmlns:a16="http://schemas.microsoft.com/office/drawing/2014/main" id="{250FBB7A-ECCA-AC7F-C350-A3EBDE18EB42}"/>
              </a:ext>
            </a:extLst>
          </p:cNvPr>
          <p:cNvSpPr>
            <a:spLocks noGrp="1"/>
          </p:cNvSpPr>
          <p:nvPr>
            <p:ph type="body" sz="quarter" idx="36" hasCustomPrompt="1"/>
          </p:nvPr>
        </p:nvSpPr>
        <p:spPr>
          <a:xfrm>
            <a:off x="6574566" y="2352013"/>
            <a:ext cx="198450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5" name="Text Placeholder 12">
            <a:extLst>
              <a:ext uri="{FF2B5EF4-FFF2-40B4-BE49-F238E27FC236}">
                <a16:creationId xmlns:a16="http://schemas.microsoft.com/office/drawing/2014/main" id="{20A41BD0-F366-513F-3D99-B34C88D17671}"/>
              </a:ext>
            </a:extLst>
          </p:cNvPr>
          <p:cNvSpPr>
            <a:spLocks noGrp="1"/>
          </p:cNvSpPr>
          <p:nvPr>
            <p:ph type="body" sz="quarter" idx="37" hasCustomPrompt="1"/>
          </p:nvPr>
        </p:nvSpPr>
        <p:spPr>
          <a:xfrm>
            <a:off x="6574567" y="1731938"/>
            <a:ext cx="198450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03</a:t>
            </a:r>
            <a:endParaRPr lang="en-US"/>
          </a:p>
        </p:txBody>
      </p:sp>
      <p:sp>
        <p:nvSpPr>
          <p:cNvPr id="26" name="Text Placeholder 4">
            <a:extLst>
              <a:ext uri="{FF2B5EF4-FFF2-40B4-BE49-F238E27FC236}">
                <a16:creationId xmlns:a16="http://schemas.microsoft.com/office/drawing/2014/main" id="{2528AB18-FE09-52B4-E868-7AEFFC59A220}"/>
              </a:ext>
            </a:extLst>
          </p:cNvPr>
          <p:cNvSpPr>
            <a:spLocks noGrp="1"/>
          </p:cNvSpPr>
          <p:nvPr>
            <p:ph type="body" sz="quarter" idx="38"/>
          </p:nvPr>
        </p:nvSpPr>
        <p:spPr>
          <a:xfrm>
            <a:off x="6574566" y="2902943"/>
            <a:ext cx="1984503" cy="304840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6" name="Text Placeholder 12">
            <a:extLst>
              <a:ext uri="{FF2B5EF4-FFF2-40B4-BE49-F238E27FC236}">
                <a16:creationId xmlns:a16="http://schemas.microsoft.com/office/drawing/2014/main" id="{81D872BE-5336-E4A5-56B5-52B00DBBDEC6}"/>
              </a:ext>
            </a:extLst>
          </p:cNvPr>
          <p:cNvSpPr>
            <a:spLocks noGrp="1"/>
          </p:cNvSpPr>
          <p:nvPr>
            <p:ph type="body" sz="quarter" idx="39" hasCustomPrompt="1"/>
          </p:nvPr>
        </p:nvSpPr>
        <p:spPr>
          <a:xfrm>
            <a:off x="3632929" y="2352013"/>
            <a:ext cx="198450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7" name="Text Placeholder 12">
            <a:extLst>
              <a:ext uri="{FF2B5EF4-FFF2-40B4-BE49-F238E27FC236}">
                <a16:creationId xmlns:a16="http://schemas.microsoft.com/office/drawing/2014/main" id="{FBE708B4-FAD3-1FE4-09DC-BD5B62325A9E}"/>
              </a:ext>
            </a:extLst>
          </p:cNvPr>
          <p:cNvSpPr>
            <a:spLocks noGrp="1"/>
          </p:cNvSpPr>
          <p:nvPr>
            <p:ph type="body" sz="quarter" idx="40" hasCustomPrompt="1"/>
          </p:nvPr>
        </p:nvSpPr>
        <p:spPr>
          <a:xfrm>
            <a:off x="3632930" y="1731938"/>
            <a:ext cx="198450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02</a:t>
            </a:r>
            <a:endParaRPr lang="en-US"/>
          </a:p>
        </p:txBody>
      </p:sp>
      <p:sp>
        <p:nvSpPr>
          <p:cNvPr id="38" name="Text Placeholder 4">
            <a:extLst>
              <a:ext uri="{FF2B5EF4-FFF2-40B4-BE49-F238E27FC236}">
                <a16:creationId xmlns:a16="http://schemas.microsoft.com/office/drawing/2014/main" id="{F0543865-8A29-0D03-E416-E62EB1490004}"/>
              </a:ext>
            </a:extLst>
          </p:cNvPr>
          <p:cNvSpPr>
            <a:spLocks noGrp="1"/>
          </p:cNvSpPr>
          <p:nvPr>
            <p:ph type="body" sz="quarter" idx="41"/>
          </p:nvPr>
        </p:nvSpPr>
        <p:spPr>
          <a:xfrm>
            <a:off x="3632929" y="2902943"/>
            <a:ext cx="1984503" cy="304840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40700044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4_Short title / full page">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 name="Title 1">
            <a:extLst>
              <a:ext uri="{FF2B5EF4-FFF2-40B4-BE49-F238E27FC236}">
                <a16:creationId xmlns:a16="http://schemas.microsoft.com/office/drawing/2014/main" id="{E499CB06-545A-F666-182B-C92A6E768D2D}"/>
              </a:ext>
            </a:extLst>
          </p:cNvPr>
          <p:cNvSpPr>
            <a:spLocks noGrp="1"/>
          </p:cNvSpPr>
          <p:nvPr>
            <p:ph type="title" hasCustomPrompt="1"/>
          </p:nvPr>
        </p:nvSpPr>
        <p:spPr>
          <a:xfrm>
            <a:off x="457200" y="457200"/>
            <a:ext cx="11277599" cy="427459"/>
          </a:xfrm>
          <a:prstGeom prst="rect">
            <a:avLst/>
          </a:prstGeom>
        </p:spPr>
        <p:txBody>
          <a:bodyPr/>
          <a:lstStyle>
            <a:lvl1pPr>
              <a:defRPr sz="2800"/>
            </a:lvl1pPr>
          </a:lstStyle>
          <a:p>
            <a:r>
              <a:rPr lang="en-US"/>
              <a:t>Title goes here</a:t>
            </a:r>
            <a:endParaRPr lang="en-GB"/>
          </a:p>
        </p:txBody>
      </p:sp>
      <p:sp>
        <p:nvSpPr>
          <p:cNvPr id="4" name="Text Placeholder 24">
            <a:extLst>
              <a:ext uri="{FF2B5EF4-FFF2-40B4-BE49-F238E27FC236}">
                <a16:creationId xmlns:a16="http://schemas.microsoft.com/office/drawing/2014/main" id="{0805D50C-D6C2-3719-CC03-1FF818D143F4}"/>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
        <p:nvSpPr>
          <p:cNvPr id="2" name="Rectangle 1">
            <a:extLst>
              <a:ext uri="{FF2B5EF4-FFF2-40B4-BE49-F238E27FC236}">
                <a16:creationId xmlns:a16="http://schemas.microsoft.com/office/drawing/2014/main" id="{9681BEFF-BC68-520D-4D45-73187C497856}"/>
              </a:ext>
            </a:extLst>
          </p:cNvPr>
          <p:cNvSpPr/>
          <p:nvPr userDrawn="1"/>
        </p:nvSpPr>
        <p:spPr>
          <a:xfrm>
            <a:off x="457202" y="1515534"/>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4" name="Rectangle 23">
            <a:extLst>
              <a:ext uri="{FF2B5EF4-FFF2-40B4-BE49-F238E27FC236}">
                <a16:creationId xmlns:a16="http://schemas.microsoft.com/office/drawing/2014/main" id="{77DB73A6-D474-658B-8482-A228B4504D60}"/>
              </a:ext>
            </a:extLst>
          </p:cNvPr>
          <p:cNvSpPr/>
          <p:nvPr userDrawn="1"/>
        </p:nvSpPr>
        <p:spPr>
          <a:xfrm>
            <a:off x="9763595" y="1524059"/>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6" name="Rectangle 35">
            <a:extLst>
              <a:ext uri="{FF2B5EF4-FFF2-40B4-BE49-F238E27FC236}">
                <a16:creationId xmlns:a16="http://schemas.microsoft.com/office/drawing/2014/main" id="{72CE0596-499D-A75D-5094-0E67A8902488}"/>
              </a:ext>
            </a:extLst>
          </p:cNvPr>
          <p:cNvSpPr/>
          <p:nvPr userDrawn="1"/>
        </p:nvSpPr>
        <p:spPr>
          <a:xfrm>
            <a:off x="7436996" y="1524059"/>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9" name="Rectangle 38">
            <a:extLst>
              <a:ext uri="{FF2B5EF4-FFF2-40B4-BE49-F238E27FC236}">
                <a16:creationId xmlns:a16="http://schemas.microsoft.com/office/drawing/2014/main" id="{AFE53D91-9600-E89C-F36D-8339AF899C57}"/>
              </a:ext>
            </a:extLst>
          </p:cNvPr>
          <p:cNvSpPr/>
          <p:nvPr userDrawn="1"/>
        </p:nvSpPr>
        <p:spPr>
          <a:xfrm>
            <a:off x="2783800" y="1512832"/>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42" name="Rectangle 41">
            <a:extLst>
              <a:ext uri="{FF2B5EF4-FFF2-40B4-BE49-F238E27FC236}">
                <a16:creationId xmlns:a16="http://schemas.microsoft.com/office/drawing/2014/main" id="{883AE4CF-FEDD-4673-4BB3-90EC7577CFCE}"/>
              </a:ext>
            </a:extLst>
          </p:cNvPr>
          <p:cNvSpPr/>
          <p:nvPr userDrawn="1"/>
        </p:nvSpPr>
        <p:spPr>
          <a:xfrm>
            <a:off x="5110398" y="1524059"/>
            <a:ext cx="1960561" cy="46027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2" name="Text Placeholder 12">
            <a:extLst>
              <a:ext uri="{FF2B5EF4-FFF2-40B4-BE49-F238E27FC236}">
                <a16:creationId xmlns:a16="http://schemas.microsoft.com/office/drawing/2014/main" id="{E92D8CAE-AC01-E530-8B8B-27676C8F09E0}"/>
              </a:ext>
            </a:extLst>
          </p:cNvPr>
          <p:cNvSpPr>
            <a:spLocks noGrp="1"/>
          </p:cNvSpPr>
          <p:nvPr>
            <p:ph type="body" sz="quarter" idx="19" hasCustomPrompt="1"/>
          </p:nvPr>
        </p:nvSpPr>
        <p:spPr>
          <a:xfrm>
            <a:off x="700070" y="2197033"/>
            <a:ext cx="162083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3" name="Text Placeholder 12">
            <a:extLst>
              <a:ext uri="{FF2B5EF4-FFF2-40B4-BE49-F238E27FC236}">
                <a16:creationId xmlns:a16="http://schemas.microsoft.com/office/drawing/2014/main" id="{4DFBA827-4CE9-D852-FFB3-CED1352DE729}"/>
              </a:ext>
            </a:extLst>
          </p:cNvPr>
          <p:cNvSpPr>
            <a:spLocks noGrp="1"/>
          </p:cNvSpPr>
          <p:nvPr>
            <p:ph type="body" sz="quarter" idx="20" hasCustomPrompt="1"/>
          </p:nvPr>
        </p:nvSpPr>
        <p:spPr>
          <a:xfrm>
            <a:off x="700071" y="1576958"/>
            <a:ext cx="162083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01</a:t>
            </a:r>
            <a:endParaRPr lang="en-US"/>
          </a:p>
        </p:txBody>
      </p:sp>
      <p:sp>
        <p:nvSpPr>
          <p:cNvPr id="14" name="Text Placeholder 4">
            <a:extLst>
              <a:ext uri="{FF2B5EF4-FFF2-40B4-BE49-F238E27FC236}">
                <a16:creationId xmlns:a16="http://schemas.microsoft.com/office/drawing/2014/main" id="{F983D597-09AA-E0E5-ABFB-4F39B110682D}"/>
              </a:ext>
            </a:extLst>
          </p:cNvPr>
          <p:cNvSpPr>
            <a:spLocks noGrp="1"/>
          </p:cNvSpPr>
          <p:nvPr>
            <p:ph type="body" sz="quarter" idx="18"/>
          </p:nvPr>
        </p:nvSpPr>
        <p:spPr>
          <a:xfrm>
            <a:off x="700070" y="2747963"/>
            <a:ext cx="1620833"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8" name="Text Placeholder 12">
            <a:extLst>
              <a:ext uri="{FF2B5EF4-FFF2-40B4-BE49-F238E27FC236}">
                <a16:creationId xmlns:a16="http://schemas.microsoft.com/office/drawing/2014/main" id="{41C36329-DAB6-BA54-CEC2-9BD8CAAD1328}"/>
              </a:ext>
            </a:extLst>
          </p:cNvPr>
          <p:cNvSpPr>
            <a:spLocks noGrp="1"/>
          </p:cNvSpPr>
          <p:nvPr>
            <p:ph type="body" sz="quarter" idx="35" hasCustomPrompt="1"/>
          </p:nvPr>
        </p:nvSpPr>
        <p:spPr>
          <a:xfrm>
            <a:off x="10000821" y="2197033"/>
            <a:ext cx="162083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19" name="Text Placeholder 12">
            <a:extLst>
              <a:ext uri="{FF2B5EF4-FFF2-40B4-BE49-F238E27FC236}">
                <a16:creationId xmlns:a16="http://schemas.microsoft.com/office/drawing/2014/main" id="{38508FFC-AA17-F85F-DAA9-95C794B4480B}"/>
              </a:ext>
            </a:extLst>
          </p:cNvPr>
          <p:cNvSpPr>
            <a:spLocks noGrp="1"/>
          </p:cNvSpPr>
          <p:nvPr>
            <p:ph type="body" sz="quarter" idx="36" hasCustomPrompt="1"/>
          </p:nvPr>
        </p:nvSpPr>
        <p:spPr>
          <a:xfrm>
            <a:off x="10000822" y="1576958"/>
            <a:ext cx="162083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01</a:t>
            </a:r>
            <a:endParaRPr lang="en-US"/>
          </a:p>
        </p:txBody>
      </p:sp>
      <p:sp>
        <p:nvSpPr>
          <p:cNvPr id="20" name="Text Placeholder 4">
            <a:extLst>
              <a:ext uri="{FF2B5EF4-FFF2-40B4-BE49-F238E27FC236}">
                <a16:creationId xmlns:a16="http://schemas.microsoft.com/office/drawing/2014/main" id="{0D757B5E-FCD9-99AE-4DB0-0F098B9CF52E}"/>
              </a:ext>
            </a:extLst>
          </p:cNvPr>
          <p:cNvSpPr>
            <a:spLocks noGrp="1"/>
          </p:cNvSpPr>
          <p:nvPr>
            <p:ph type="body" sz="quarter" idx="37"/>
          </p:nvPr>
        </p:nvSpPr>
        <p:spPr>
          <a:xfrm>
            <a:off x="10000821" y="2747963"/>
            <a:ext cx="1620833"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1" name="Text Placeholder 12">
            <a:extLst>
              <a:ext uri="{FF2B5EF4-FFF2-40B4-BE49-F238E27FC236}">
                <a16:creationId xmlns:a16="http://schemas.microsoft.com/office/drawing/2014/main" id="{3407D613-F9D6-2C26-07D4-F23A7A90D809}"/>
              </a:ext>
            </a:extLst>
          </p:cNvPr>
          <p:cNvSpPr>
            <a:spLocks noGrp="1"/>
          </p:cNvSpPr>
          <p:nvPr>
            <p:ph type="body" sz="quarter" idx="38" hasCustomPrompt="1"/>
          </p:nvPr>
        </p:nvSpPr>
        <p:spPr>
          <a:xfrm>
            <a:off x="7675634" y="2197033"/>
            <a:ext cx="162083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2" name="Text Placeholder 12">
            <a:extLst>
              <a:ext uri="{FF2B5EF4-FFF2-40B4-BE49-F238E27FC236}">
                <a16:creationId xmlns:a16="http://schemas.microsoft.com/office/drawing/2014/main" id="{9C4D7D17-A3A4-431D-2A6D-F57A13420A04}"/>
              </a:ext>
            </a:extLst>
          </p:cNvPr>
          <p:cNvSpPr>
            <a:spLocks noGrp="1"/>
          </p:cNvSpPr>
          <p:nvPr>
            <p:ph type="body" sz="quarter" idx="39" hasCustomPrompt="1"/>
          </p:nvPr>
        </p:nvSpPr>
        <p:spPr>
          <a:xfrm>
            <a:off x="7675635" y="1576958"/>
            <a:ext cx="162083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01</a:t>
            </a:r>
            <a:endParaRPr lang="en-US"/>
          </a:p>
        </p:txBody>
      </p:sp>
      <p:sp>
        <p:nvSpPr>
          <p:cNvPr id="23" name="Text Placeholder 4">
            <a:extLst>
              <a:ext uri="{FF2B5EF4-FFF2-40B4-BE49-F238E27FC236}">
                <a16:creationId xmlns:a16="http://schemas.microsoft.com/office/drawing/2014/main" id="{6BD878A5-178B-7ACC-E04C-F9FDFE47814E}"/>
              </a:ext>
            </a:extLst>
          </p:cNvPr>
          <p:cNvSpPr>
            <a:spLocks noGrp="1"/>
          </p:cNvSpPr>
          <p:nvPr>
            <p:ph type="body" sz="quarter" idx="40"/>
          </p:nvPr>
        </p:nvSpPr>
        <p:spPr>
          <a:xfrm>
            <a:off x="7675634" y="2747963"/>
            <a:ext cx="1620833"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7" name="Text Placeholder 12">
            <a:extLst>
              <a:ext uri="{FF2B5EF4-FFF2-40B4-BE49-F238E27FC236}">
                <a16:creationId xmlns:a16="http://schemas.microsoft.com/office/drawing/2014/main" id="{C67CF0F1-BBEA-EA42-268F-77F2FF1AC9C3}"/>
              </a:ext>
            </a:extLst>
          </p:cNvPr>
          <p:cNvSpPr>
            <a:spLocks noGrp="1"/>
          </p:cNvSpPr>
          <p:nvPr>
            <p:ph type="body" sz="quarter" idx="41" hasCustomPrompt="1"/>
          </p:nvPr>
        </p:nvSpPr>
        <p:spPr>
          <a:xfrm>
            <a:off x="5350446" y="2197033"/>
            <a:ext cx="162083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28" name="Text Placeholder 12">
            <a:extLst>
              <a:ext uri="{FF2B5EF4-FFF2-40B4-BE49-F238E27FC236}">
                <a16:creationId xmlns:a16="http://schemas.microsoft.com/office/drawing/2014/main" id="{265537FF-D7F0-915E-6E79-0B43E4F60A4A}"/>
              </a:ext>
            </a:extLst>
          </p:cNvPr>
          <p:cNvSpPr>
            <a:spLocks noGrp="1"/>
          </p:cNvSpPr>
          <p:nvPr>
            <p:ph type="body" sz="quarter" idx="42" hasCustomPrompt="1"/>
          </p:nvPr>
        </p:nvSpPr>
        <p:spPr>
          <a:xfrm>
            <a:off x="5350447" y="1576958"/>
            <a:ext cx="162083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01</a:t>
            </a:r>
            <a:endParaRPr lang="en-US"/>
          </a:p>
        </p:txBody>
      </p:sp>
      <p:sp>
        <p:nvSpPr>
          <p:cNvPr id="29" name="Text Placeholder 4">
            <a:extLst>
              <a:ext uri="{FF2B5EF4-FFF2-40B4-BE49-F238E27FC236}">
                <a16:creationId xmlns:a16="http://schemas.microsoft.com/office/drawing/2014/main" id="{F326B09E-8717-3837-EDA0-025401B82876}"/>
              </a:ext>
            </a:extLst>
          </p:cNvPr>
          <p:cNvSpPr>
            <a:spLocks noGrp="1"/>
          </p:cNvSpPr>
          <p:nvPr>
            <p:ph type="body" sz="quarter" idx="43"/>
          </p:nvPr>
        </p:nvSpPr>
        <p:spPr>
          <a:xfrm>
            <a:off x="5350446" y="2747963"/>
            <a:ext cx="1620833"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0" name="Text Placeholder 12">
            <a:extLst>
              <a:ext uri="{FF2B5EF4-FFF2-40B4-BE49-F238E27FC236}">
                <a16:creationId xmlns:a16="http://schemas.microsoft.com/office/drawing/2014/main" id="{B49A2E04-40F0-1B81-84FB-87B94E263864}"/>
              </a:ext>
            </a:extLst>
          </p:cNvPr>
          <p:cNvSpPr>
            <a:spLocks noGrp="1"/>
          </p:cNvSpPr>
          <p:nvPr>
            <p:ph type="body" sz="quarter" idx="44" hasCustomPrompt="1"/>
          </p:nvPr>
        </p:nvSpPr>
        <p:spPr>
          <a:xfrm>
            <a:off x="3025258" y="2197033"/>
            <a:ext cx="1620833" cy="274637"/>
          </a:xfrm>
        </p:spPr>
        <p:txBody>
          <a:bodyPr/>
          <a:lstStyle>
            <a:lvl1pPr marL="0" indent="0" algn="l">
              <a:buNone/>
              <a:defRPr sz="2000" b="1"/>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Item title</a:t>
            </a:r>
            <a:endParaRPr lang="en-US"/>
          </a:p>
        </p:txBody>
      </p:sp>
      <p:sp>
        <p:nvSpPr>
          <p:cNvPr id="31" name="Text Placeholder 12">
            <a:extLst>
              <a:ext uri="{FF2B5EF4-FFF2-40B4-BE49-F238E27FC236}">
                <a16:creationId xmlns:a16="http://schemas.microsoft.com/office/drawing/2014/main" id="{51BCE584-2486-1012-24FF-CA23F683CDCC}"/>
              </a:ext>
            </a:extLst>
          </p:cNvPr>
          <p:cNvSpPr>
            <a:spLocks noGrp="1"/>
          </p:cNvSpPr>
          <p:nvPr>
            <p:ph type="body" sz="quarter" idx="45" hasCustomPrompt="1"/>
          </p:nvPr>
        </p:nvSpPr>
        <p:spPr>
          <a:xfrm>
            <a:off x="3025259" y="1576958"/>
            <a:ext cx="1620833" cy="434121"/>
          </a:xfrm>
        </p:spPr>
        <p:txBody>
          <a:bodyPr/>
          <a:lstStyle>
            <a:lvl1pPr marL="0" indent="0" algn="l">
              <a:buNone/>
              <a:defRPr sz="3200" b="0" spc="-300">
                <a:solidFill>
                  <a:schemeClr val="tx2"/>
                </a:solidFill>
                <a:latin typeface="+mj-lt"/>
              </a:defRPr>
            </a:lvl1pPr>
            <a:lvl2pPr marL="457200" indent="0">
              <a:buNone/>
              <a:defRPr sz="2000" b="1"/>
            </a:lvl2pPr>
            <a:lvl3pPr marL="914400" indent="0">
              <a:buNone/>
              <a:defRPr sz="2000" b="1"/>
            </a:lvl3pPr>
            <a:lvl4pPr marL="1371600" indent="0">
              <a:buNone/>
              <a:defRPr sz="2000" b="1"/>
            </a:lvl4pPr>
            <a:lvl5pPr marL="1828800" indent="0">
              <a:buNone/>
              <a:defRPr sz="2000" b="1"/>
            </a:lvl5pPr>
          </a:lstStyle>
          <a:p>
            <a:pPr lvl="0"/>
            <a:r>
              <a:rPr lang="en-GB"/>
              <a:t>01</a:t>
            </a:r>
            <a:endParaRPr lang="en-US"/>
          </a:p>
        </p:txBody>
      </p:sp>
      <p:sp>
        <p:nvSpPr>
          <p:cNvPr id="32" name="Text Placeholder 4">
            <a:extLst>
              <a:ext uri="{FF2B5EF4-FFF2-40B4-BE49-F238E27FC236}">
                <a16:creationId xmlns:a16="http://schemas.microsoft.com/office/drawing/2014/main" id="{611EFC60-349F-0F77-32AD-9C98CE9CC72A}"/>
              </a:ext>
            </a:extLst>
          </p:cNvPr>
          <p:cNvSpPr>
            <a:spLocks noGrp="1"/>
          </p:cNvSpPr>
          <p:nvPr>
            <p:ph type="body" sz="quarter" idx="46"/>
          </p:nvPr>
        </p:nvSpPr>
        <p:spPr>
          <a:xfrm>
            <a:off x="3025258" y="2747963"/>
            <a:ext cx="1620833" cy="327660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49718172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About us / repor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1B122-1874-C33D-537C-EEA674070005}"/>
              </a:ext>
            </a:extLst>
          </p:cNvPr>
          <p:cNvSpPr/>
          <p:nvPr userDrawn="1"/>
        </p:nvSpPr>
        <p:spPr>
          <a:xfrm>
            <a:off x="0" y="0"/>
            <a:ext cx="4378325" cy="6858000"/>
          </a:xfrm>
          <a:prstGeom prst="rect">
            <a:avLst/>
          </a:prstGeom>
          <a:solidFill>
            <a:srgbClr val="F7F4F1">
              <a:alpha val="9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C67691-8EBE-91BD-D91B-D1B7B3A3F3A6}"/>
              </a:ext>
            </a:extLst>
          </p:cNvPr>
          <p:cNvSpPr>
            <a:spLocks noGrp="1"/>
          </p:cNvSpPr>
          <p:nvPr>
            <p:ph type="title" hasCustomPrompt="1"/>
          </p:nvPr>
        </p:nvSpPr>
        <p:spPr>
          <a:xfrm>
            <a:off x="457200" y="457200"/>
            <a:ext cx="3432175" cy="427459"/>
          </a:xfrm>
          <a:prstGeom prst="rect">
            <a:avLst/>
          </a:prstGeom>
        </p:spPr>
        <p:txBody>
          <a:bodyPr/>
          <a:lstStyle>
            <a:lvl1pPr>
              <a:defRPr sz="2800"/>
            </a:lvl1pPr>
          </a:lstStyle>
          <a:p>
            <a:r>
              <a:rPr lang="en-US"/>
              <a:t>Title goes here</a:t>
            </a:r>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11" name="Text Placeholder 4">
            <a:extLst>
              <a:ext uri="{FF2B5EF4-FFF2-40B4-BE49-F238E27FC236}">
                <a16:creationId xmlns:a16="http://schemas.microsoft.com/office/drawing/2014/main" id="{A96B0BFB-D496-5BAE-868E-F7B59871C6DA}"/>
              </a:ext>
            </a:extLst>
          </p:cNvPr>
          <p:cNvSpPr>
            <a:spLocks noGrp="1"/>
          </p:cNvSpPr>
          <p:nvPr>
            <p:ph type="body" sz="quarter" idx="15"/>
          </p:nvPr>
        </p:nvSpPr>
        <p:spPr>
          <a:xfrm>
            <a:off x="456406" y="1144588"/>
            <a:ext cx="3432970"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 name="Text Placeholder 24">
            <a:extLst>
              <a:ext uri="{FF2B5EF4-FFF2-40B4-BE49-F238E27FC236}">
                <a16:creationId xmlns:a16="http://schemas.microsoft.com/office/drawing/2014/main" id="{97B51DE6-3137-777C-BF77-9E7DB1B69324}"/>
              </a:ext>
            </a:extLst>
          </p:cNvPr>
          <p:cNvSpPr>
            <a:spLocks noGrp="1"/>
          </p:cNvSpPr>
          <p:nvPr>
            <p:ph type="body" sz="quarter" idx="17" hasCustomPrompt="1"/>
          </p:nvPr>
        </p:nvSpPr>
        <p:spPr>
          <a:xfrm>
            <a:off x="4868863" y="6556374"/>
            <a:ext cx="6865936" cy="184151"/>
          </a:xfrm>
        </p:spPr>
        <p:txBody>
          <a:bodyPr/>
          <a:lstStyle>
            <a:lvl1pPr marL="0" indent="0">
              <a:buNone/>
              <a:defRPr sz="1050" i="1"/>
            </a:lvl1pPr>
          </a:lstStyle>
          <a:p>
            <a:pPr lvl="0"/>
            <a:r>
              <a:rPr lang="en-GB"/>
              <a:t>Source: insert source here</a:t>
            </a:r>
            <a:endParaRPr lang="en-US"/>
          </a:p>
        </p:txBody>
      </p:sp>
      <p:sp>
        <p:nvSpPr>
          <p:cNvPr id="5" name="Text Placeholder 26">
            <a:extLst>
              <a:ext uri="{FF2B5EF4-FFF2-40B4-BE49-F238E27FC236}">
                <a16:creationId xmlns:a16="http://schemas.microsoft.com/office/drawing/2014/main" id="{B0B3345C-5F05-6BC2-8D99-32754278E388}"/>
              </a:ext>
            </a:extLst>
          </p:cNvPr>
          <p:cNvSpPr>
            <a:spLocks noGrp="1"/>
          </p:cNvSpPr>
          <p:nvPr>
            <p:ph type="body" sz="quarter" idx="20" hasCustomPrompt="1"/>
          </p:nvPr>
        </p:nvSpPr>
        <p:spPr>
          <a:xfrm>
            <a:off x="4874536" y="629150"/>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01</a:t>
            </a:r>
            <a:endParaRPr lang="en-US"/>
          </a:p>
        </p:txBody>
      </p:sp>
      <p:sp>
        <p:nvSpPr>
          <p:cNvPr id="8" name="Text Placeholder 28">
            <a:extLst>
              <a:ext uri="{FF2B5EF4-FFF2-40B4-BE49-F238E27FC236}">
                <a16:creationId xmlns:a16="http://schemas.microsoft.com/office/drawing/2014/main" id="{AFA175A4-ABC3-68C7-4955-1F4AB500BB04}"/>
              </a:ext>
            </a:extLst>
          </p:cNvPr>
          <p:cNvSpPr>
            <a:spLocks noGrp="1"/>
          </p:cNvSpPr>
          <p:nvPr>
            <p:ph type="body" sz="quarter" idx="21" hasCustomPrompt="1"/>
          </p:nvPr>
        </p:nvSpPr>
        <p:spPr>
          <a:xfrm>
            <a:off x="5859485" y="727575"/>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9" name="Text Placeholder 26">
            <a:extLst>
              <a:ext uri="{FF2B5EF4-FFF2-40B4-BE49-F238E27FC236}">
                <a16:creationId xmlns:a16="http://schemas.microsoft.com/office/drawing/2014/main" id="{48C99981-4B52-A684-D73A-B44D2BE85F0B}"/>
              </a:ext>
            </a:extLst>
          </p:cNvPr>
          <p:cNvSpPr>
            <a:spLocks noGrp="1"/>
          </p:cNvSpPr>
          <p:nvPr>
            <p:ph type="body" sz="quarter" idx="22" hasCustomPrompt="1"/>
          </p:nvPr>
        </p:nvSpPr>
        <p:spPr>
          <a:xfrm>
            <a:off x="4874536" y="1755842"/>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02</a:t>
            </a:r>
            <a:endParaRPr lang="en-US"/>
          </a:p>
        </p:txBody>
      </p:sp>
      <p:sp>
        <p:nvSpPr>
          <p:cNvPr id="10" name="Text Placeholder 28">
            <a:extLst>
              <a:ext uri="{FF2B5EF4-FFF2-40B4-BE49-F238E27FC236}">
                <a16:creationId xmlns:a16="http://schemas.microsoft.com/office/drawing/2014/main" id="{15BA35FA-ED49-9C1B-0EE6-3D4771D23467}"/>
              </a:ext>
            </a:extLst>
          </p:cNvPr>
          <p:cNvSpPr>
            <a:spLocks noGrp="1"/>
          </p:cNvSpPr>
          <p:nvPr>
            <p:ph type="body" sz="quarter" idx="23" hasCustomPrompt="1"/>
          </p:nvPr>
        </p:nvSpPr>
        <p:spPr>
          <a:xfrm>
            <a:off x="5859485" y="1854267"/>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12" name="Text Placeholder 26">
            <a:extLst>
              <a:ext uri="{FF2B5EF4-FFF2-40B4-BE49-F238E27FC236}">
                <a16:creationId xmlns:a16="http://schemas.microsoft.com/office/drawing/2014/main" id="{0DF908B9-74F1-8EB1-8384-16495E13EA41}"/>
              </a:ext>
            </a:extLst>
          </p:cNvPr>
          <p:cNvSpPr>
            <a:spLocks noGrp="1"/>
          </p:cNvSpPr>
          <p:nvPr>
            <p:ph type="body" sz="quarter" idx="24" hasCustomPrompt="1"/>
          </p:nvPr>
        </p:nvSpPr>
        <p:spPr>
          <a:xfrm>
            <a:off x="4874536" y="2873248"/>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03</a:t>
            </a:r>
            <a:endParaRPr lang="en-US"/>
          </a:p>
        </p:txBody>
      </p:sp>
      <p:sp>
        <p:nvSpPr>
          <p:cNvPr id="13" name="Text Placeholder 28">
            <a:extLst>
              <a:ext uri="{FF2B5EF4-FFF2-40B4-BE49-F238E27FC236}">
                <a16:creationId xmlns:a16="http://schemas.microsoft.com/office/drawing/2014/main" id="{2DC6488E-38B2-2093-9B3A-B4651B9052FE}"/>
              </a:ext>
            </a:extLst>
          </p:cNvPr>
          <p:cNvSpPr>
            <a:spLocks noGrp="1"/>
          </p:cNvSpPr>
          <p:nvPr>
            <p:ph type="body" sz="quarter" idx="25" hasCustomPrompt="1"/>
          </p:nvPr>
        </p:nvSpPr>
        <p:spPr>
          <a:xfrm>
            <a:off x="5859485" y="2971673"/>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14" name="Text Placeholder 26">
            <a:extLst>
              <a:ext uri="{FF2B5EF4-FFF2-40B4-BE49-F238E27FC236}">
                <a16:creationId xmlns:a16="http://schemas.microsoft.com/office/drawing/2014/main" id="{C9B400EC-7B5C-752D-5439-0CD7930C8C25}"/>
              </a:ext>
            </a:extLst>
          </p:cNvPr>
          <p:cNvSpPr>
            <a:spLocks noGrp="1"/>
          </p:cNvSpPr>
          <p:nvPr>
            <p:ph type="body" sz="quarter" idx="26" hasCustomPrompt="1"/>
          </p:nvPr>
        </p:nvSpPr>
        <p:spPr>
          <a:xfrm>
            <a:off x="4874536" y="4005094"/>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04</a:t>
            </a:r>
            <a:endParaRPr lang="en-US"/>
          </a:p>
        </p:txBody>
      </p:sp>
      <p:sp>
        <p:nvSpPr>
          <p:cNvPr id="15" name="Text Placeholder 28">
            <a:extLst>
              <a:ext uri="{FF2B5EF4-FFF2-40B4-BE49-F238E27FC236}">
                <a16:creationId xmlns:a16="http://schemas.microsoft.com/office/drawing/2014/main" id="{AF7802C1-E29A-E1DC-FD07-082EF09DF5D2}"/>
              </a:ext>
            </a:extLst>
          </p:cNvPr>
          <p:cNvSpPr>
            <a:spLocks noGrp="1"/>
          </p:cNvSpPr>
          <p:nvPr>
            <p:ph type="body" sz="quarter" idx="27" hasCustomPrompt="1"/>
          </p:nvPr>
        </p:nvSpPr>
        <p:spPr>
          <a:xfrm>
            <a:off x="5859485" y="4103519"/>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16" name="Text Placeholder 26">
            <a:extLst>
              <a:ext uri="{FF2B5EF4-FFF2-40B4-BE49-F238E27FC236}">
                <a16:creationId xmlns:a16="http://schemas.microsoft.com/office/drawing/2014/main" id="{E28B71EA-587D-26C6-ED91-7B9863231085}"/>
              </a:ext>
            </a:extLst>
          </p:cNvPr>
          <p:cNvSpPr>
            <a:spLocks noGrp="1"/>
          </p:cNvSpPr>
          <p:nvPr>
            <p:ph type="body" sz="quarter" idx="28" hasCustomPrompt="1"/>
          </p:nvPr>
        </p:nvSpPr>
        <p:spPr>
          <a:xfrm>
            <a:off x="4874536" y="5131786"/>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05</a:t>
            </a:r>
            <a:endParaRPr lang="en-US"/>
          </a:p>
        </p:txBody>
      </p:sp>
      <p:sp>
        <p:nvSpPr>
          <p:cNvPr id="17" name="Text Placeholder 28">
            <a:extLst>
              <a:ext uri="{FF2B5EF4-FFF2-40B4-BE49-F238E27FC236}">
                <a16:creationId xmlns:a16="http://schemas.microsoft.com/office/drawing/2014/main" id="{A853026A-B687-EC15-5C69-F30C745E19F2}"/>
              </a:ext>
            </a:extLst>
          </p:cNvPr>
          <p:cNvSpPr>
            <a:spLocks noGrp="1"/>
          </p:cNvSpPr>
          <p:nvPr>
            <p:ph type="body" sz="quarter" idx="29" hasCustomPrompt="1"/>
          </p:nvPr>
        </p:nvSpPr>
        <p:spPr>
          <a:xfrm>
            <a:off x="5859485" y="5230211"/>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Tree>
    <p:extLst>
      <p:ext uri="{BB962C8B-B14F-4D97-AF65-F5344CB8AC3E}">
        <p14:creationId xmlns:p14="http://schemas.microsoft.com/office/powerpoint/2010/main" val="3232308316"/>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4_About us / repor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1B122-1874-C33D-537C-EEA674070005}"/>
              </a:ext>
            </a:extLst>
          </p:cNvPr>
          <p:cNvSpPr/>
          <p:nvPr userDrawn="1"/>
        </p:nvSpPr>
        <p:spPr>
          <a:xfrm>
            <a:off x="0" y="0"/>
            <a:ext cx="4378325" cy="6858000"/>
          </a:xfrm>
          <a:prstGeom prst="rect">
            <a:avLst/>
          </a:prstGeom>
          <a:solidFill>
            <a:srgbClr val="F7F4F1">
              <a:alpha val="9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C67691-8EBE-91BD-D91B-D1B7B3A3F3A6}"/>
              </a:ext>
            </a:extLst>
          </p:cNvPr>
          <p:cNvSpPr>
            <a:spLocks noGrp="1"/>
          </p:cNvSpPr>
          <p:nvPr>
            <p:ph type="title" hasCustomPrompt="1"/>
          </p:nvPr>
        </p:nvSpPr>
        <p:spPr>
          <a:xfrm>
            <a:off x="457200" y="457200"/>
            <a:ext cx="3432175" cy="427459"/>
          </a:xfrm>
          <a:prstGeom prst="rect">
            <a:avLst/>
          </a:prstGeom>
        </p:spPr>
        <p:txBody>
          <a:bodyPr/>
          <a:lstStyle>
            <a:lvl1pPr>
              <a:defRPr sz="2800"/>
            </a:lvl1pPr>
          </a:lstStyle>
          <a:p>
            <a:r>
              <a:rPr lang="en-US"/>
              <a:t>Title goes here</a:t>
            </a:r>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11" name="Text Placeholder 4">
            <a:extLst>
              <a:ext uri="{FF2B5EF4-FFF2-40B4-BE49-F238E27FC236}">
                <a16:creationId xmlns:a16="http://schemas.microsoft.com/office/drawing/2014/main" id="{A96B0BFB-D496-5BAE-868E-F7B59871C6DA}"/>
              </a:ext>
            </a:extLst>
          </p:cNvPr>
          <p:cNvSpPr>
            <a:spLocks noGrp="1"/>
          </p:cNvSpPr>
          <p:nvPr>
            <p:ph type="body" sz="quarter" idx="15"/>
          </p:nvPr>
        </p:nvSpPr>
        <p:spPr>
          <a:xfrm>
            <a:off x="456406" y="1144588"/>
            <a:ext cx="3432970"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 name="Text Placeholder 24">
            <a:extLst>
              <a:ext uri="{FF2B5EF4-FFF2-40B4-BE49-F238E27FC236}">
                <a16:creationId xmlns:a16="http://schemas.microsoft.com/office/drawing/2014/main" id="{97B51DE6-3137-777C-BF77-9E7DB1B69324}"/>
              </a:ext>
            </a:extLst>
          </p:cNvPr>
          <p:cNvSpPr>
            <a:spLocks noGrp="1"/>
          </p:cNvSpPr>
          <p:nvPr>
            <p:ph type="body" sz="quarter" idx="17" hasCustomPrompt="1"/>
          </p:nvPr>
        </p:nvSpPr>
        <p:spPr>
          <a:xfrm>
            <a:off x="4868863" y="6556374"/>
            <a:ext cx="6865936" cy="184151"/>
          </a:xfrm>
        </p:spPr>
        <p:txBody>
          <a:bodyPr/>
          <a:lstStyle>
            <a:lvl1pPr marL="0" indent="0">
              <a:buNone/>
              <a:defRPr sz="1050" i="1"/>
            </a:lvl1pPr>
          </a:lstStyle>
          <a:p>
            <a:pPr lvl="0"/>
            <a:r>
              <a:rPr lang="en-GB"/>
              <a:t>Source: insert source here</a:t>
            </a:r>
            <a:endParaRPr lang="en-US"/>
          </a:p>
        </p:txBody>
      </p:sp>
      <p:sp>
        <p:nvSpPr>
          <p:cNvPr id="5" name="Text Placeholder 26">
            <a:extLst>
              <a:ext uri="{FF2B5EF4-FFF2-40B4-BE49-F238E27FC236}">
                <a16:creationId xmlns:a16="http://schemas.microsoft.com/office/drawing/2014/main" id="{B0B3345C-5F05-6BC2-8D99-32754278E388}"/>
              </a:ext>
            </a:extLst>
          </p:cNvPr>
          <p:cNvSpPr>
            <a:spLocks noGrp="1"/>
          </p:cNvSpPr>
          <p:nvPr>
            <p:ph type="body" sz="quarter" idx="20" hasCustomPrompt="1"/>
          </p:nvPr>
        </p:nvSpPr>
        <p:spPr>
          <a:xfrm>
            <a:off x="4874536" y="629150"/>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01</a:t>
            </a:r>
            <a:endParaRPr lang="en-US"/>
          </a:p>
        </p:txBody>
      </p:sp>
      <p:sp>
        <p:nvSpPr>
          <p:cNvPr id="8" name="Text Placeholder 28">
            <a:extLst>
              <a:ext uri="{FF2B5EF4-FFF2-40B4-BE49-F238E27FC236}">
                <a16:creationId xmlns:a16="http://schemas.microsoft.com/office/drawing/2014/main" id="{AFA175A4-ABC3-68C7-4955-1F4AB500BB04}"/>
              </a:ext>
            </a:extLst>
          </p:cNvPr>
          <p:cNvSpPr>
            <a:spLocks noGrp="1"/>
          </p:cNvSpPr>
          <p:nvPr>
            <p:ph type="body" sz="quarter" idx="21" hasCustomPrompt="1"/>
          </p:nvPr>
        </p:nvSpPr>
        <p:spPr>
          <a:xfrm>
            <a:off x="5859485" y="727575"/>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9" name="Text Placeholder 26">
            <a:extLst>
              <a:ext uri="{FF2B5EF4-FFF2-40B4-BE49-F238E27FC236}">
                <a16:creationId xmlns:a16="http://schemas.microsoft.com/office/drawing/2014/main" id="{48C99981-4B52-A684-D73A-B44D2BE85F0B}"/>
              </a:ext>
            </a:extLst>
          </p:cNvPr>
          <p:cNvSpPr>
            <a:spLocks noGrp="1"/>
          </p:cNvSpPr>
          <p:nvPr>
            <p:ph type="body" sz="quarter" idx="22" hasCustomPrompt="1"/>
          </p:nvPr>
        </p:nvSpPr>
        <p:spPr>
          <a:xfrm>
            <a:off x="4874536" y="2130029"/>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02</a:t>
            </a:r>
            <a:endParaRPr lang="en-US"/>
          </a:p>
        </p:txBody>
      </p:sp>
      <p:sp>
        <p:nvSpPr>
          <p:cNvPr id="10" name="Text Placeholder 28">
            <a:extLst>
              <a:ext uri="{FF2B5EF4-FFF2-40B4-BE49-F238E27FC236}">
                <a16:creationId xmlns:a16="http://schemas.microsoft.com/office/drawing/2014/main" id="{15BA35FA-ED49-9C1B-0EE6-3D4771D23467}"/>
              </a:ext>
            </a:extLst>
          </p:cNvPr>
          <p:cNvSpPr>
            <a:spLocks noGrp="1"/>
          </p:cNvSpPr>
          <p:nvPr>
            <p:ph type="body" sz="quarter" idx="23" hasCustomPrompt="1"/>
          </p:nvPr>
        </p:nvSpPr>
        <p:spPr>
          <a:xfrm>
            <a:off x="5859485" y="2209004"/>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14" name="Text Placeholder 26">
            <a:extLst>
              <a:ext uri="{FF2B5EF4-FFF2-40B4-BE49-F238E27FC236}">
                <a16:creationId xmlns:a16="http://schemas.microsoft.com/office/drawing/2014/main" id="{C9B400EC-7B5C-752D-5439-0CD7930C8C25}"/>
              </a:ext>
            </a:extLst>
          </p:cNvPr>
          <p:cNvSpPr>
            <a:spLocks noGrp="1"/>
          </p:cNvSpPr>
          <p:nvPr>
            <p:ph type="body" sz="quarter" idx="26" hasCustomPrompt="1"/>
          </p:nvPr>
        </p:nvSpPr>
        <p:spPr>
          <a:xfrm>
            <a:off x="4874536" y="3630908"/>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04</a:t>
            </a:r>
            <a:endParaRPr lang="en-US"/>
          </a:p>
        </p:txBody>
      </p:sp>
      <p:sp>
        <p:nvSpPr>
          <p:cNvPr id="15" name="Text Placeholder 28">
            <a:extLst>
              <a:ext uri="{FF2B5EF4-FFF2-40B4-BE49-F238E27FC236}">
                <a16:creationId xmlns:a16="http://schemas.microsoft.com/office/drawing/2014/main" id="{AF7802C1-E29A-E1DC-FD07-082EF09DF5D2}"/>
              </a:ext>
            </a:extLst>
          </p:cNvPr>
          <p:cNvSpPr>
            <a:spLocks noGrp="1"/>
          </p:cNvSpPr>
          <p:nvPr>
            <p:ph type="body" sz="quarter" idx="27" hasCustomPrompt="1"/>
          </p:nvPr>
        </p:nvSpPr>
        <p:spPr>
          <a:xfrm>
            <a:off x="5859485" y="3710782"/>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16" name="Text Placeholder 26">
            <a:extLst>
              <a:ext uri="{FF2B5EF4-FFF2-40B4-BE49-F238E27FC236}">
                <a16:creationId xmlns:a16="http://schemas.microsoft.com/office/drawing/2014/main" id="{E28B71EA-587D-26C6-ED91-7B9863231085}"/>
              </a:ext>
            </a:extLst>
          </p:cNvPr>
          <p:cNvSpPr>
            <a:spLocks noGrp="1"/>
          </p:cNvSpPr>
          <p:nvPr>
            <p:ph type="body" sz="quarter" idx="28" hasCustomPrompt="1"/>
          </p:nvPr>
        </p:nvSpPr>
        <p:spPr>
          <a:xfrm>
            <a:off x="4874536" y="5131786"/>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05</a:t>
            </a:r>
            <a:endParaRPr lang="en-US"/>
          </a:p>
        </p:txBody>
      </p:sp>
      <p:sp>
        <p:nvSpPr>
          <p:cNvPr id="17" name="Text Placeholder 28">
            <a:extLst>
              <a:ext uri="{FF2B5EF4-FFF2-40B4-BE49-F238E27FC236}">
                <a16:creationId xmlns:a16="http://schemas.microsoft.com/office/drawing/2014/main" id="{A853026A-B687-EC15-5C69-F30C745E19F2}"/>
              </a:ext>
            </a:extLst>
          </p:cNvPr>
          <p:cNvSpPr>
            <a:spLocks noGrp="1"/>
          </p:cNvSpPr>
          <p:nvPr>
            <p:ph type="body" sz="quarter" idx="29" hasCustomPrompt="1"/>
          </p:nvPr>
        </p:nvSpPr>
        <p:spPr>
          <a:xfrm>
            <a:off x="5859485" y="5212397"/>
            <a:ext cx="5850994" cy="741363"/>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Tree>
    <p:extLst>
      <p:ext uri="{BB962C8B-B14F-4D97-AF65-F5344CB8AC3E}">
        <p14:creationId xmlns:p14="http://schemas.microsoft.com/office/powerpoint/2010/main" val="674690179"/>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_About us / repor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1B122-1874-C33D-537C-EEA674070005}"/>
              </a:ext>
            </a:extLst>
          </p:cNvPr>
          <p:cNvSpPr/>
          <p:nvPr userDrawn="1"/>
        </p:nvSpPr>
        <p:spPr>
          <a:xfrm>
            <a:off x="0" y="0"/>
            <a:ext cx="4378325" cy="6858000"/>
          </a:xfrm>
          <a:prstGeom prst="rect">
            <a:avLst/>
          </a:prstGeom>
          <a:solidFill>
            <a:srgbClr val="F7F4F1">
              <a:alpha val="9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C67691-8EBE-91BD-D91B-D1B7B3A3F3A6}"/>
              </a:ext>
            </a:extLst>
          </p:cNvPr>
          <p:cNvSpPr>
            <a:spLocks noGrp="1"/>
          </p:cNvSpPr>
          <p:nvPr>
            <p:ph type="title" hasCustomPrompt="1"/>
          </p:nvPr>
        </p:nvSpPr>
        <p:spPr>
          <a:xfrm>
            <a:off x="457200" y="457200"/>
            <a:ext cx="3432175" cy="427459"/>
          </a:xfrm>
          <a:prstGeom prst="rect">
            <a:avLst/>
          </a:prstGeom>
        </p:spPr>
        <p:txBody>
          <a:bodyPr/>
          <a:lstStyle>
            <a:lvl1pPr>
              <a:defRPr sz="2800"/>
            </a:lvl1pPr>
          </a:lstStyle>
          <a:p>
            <a:r>
              <a:rPr lang="en-US"/>
              <a:t>Title goes here</a:t>
            </a:r>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11" name="Text Placeholder 4">
            <a:extLst>
              <a:ext uri="{FF2B5EF4-FFF2-40B4-BE49-F238E27FC236}">
                <a16:creationId xmlns:a16="http://schemas.microsoft.com/office/drawing/2014/main" id="{A96B0BFB-D496-5BAE-868E-F7B59871C6DA}"/>
              </a:ext>
            </a:extLst>
          </p:cNvPr>
          <p:cNvSpPr>
            <a:spLocks noGrp="1"/>
          </p:cNvSpPr>
          <p:nvPr>
            <p:ph type="body" sz="quarter" idx="15"/>
          </p:nvPr>
        </p:nvSpPr>
        <p:spPr>
          <a:xfrm>
            <a:off x="456406" y="1144588"/>
            <a:ext cx="3432970"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3" name="Text Placeholder 24">
            <a:extLst>
              <a:ext uri="{FF2B5EF4-FFF2-40B4-BE49-F238E27FC236}">
                <a16:creationId xmlns:a16="http://schemas.microsoft.com/office/drawing/2014/main" id="{97B51DE6-3137-777C-BF77-9E7DB1B69324}"/>
              </a:ext>
            </a:extLst>
          </p:cNvPr>
          <p:cNvSpPr>
            <a:spLocks noGrp="1"/>
          </p:cNvSpPr>
          <p:nvPr>
            <p:ph type="body" sz="quarter" idx="17" hasCustomPrompt="1"/>
          </p:nvPr>
        </p:nvSpPr>
        <p:spPr>
          <a:xfrm>
            <a:off x="4868863" y="6556374"/>
            <a:ext cx="6865936" cy="184151"/>
          </a:xfrm>
        </p:spPr>
        <p:txBody>
          <a:bodyPr/>
          <a:lstStyle>
            <a:lvl1pPr marL="0" indent="0">
              <a:buNone/>
              <a:defRPr sz="1050" i="1"/>
            </a:lvl1pPr>
          </a:lstStyle>
          <a:p>
            <a:pPr lvl="0"/>
            <a:r>
              <a:rPr lang="en-GB"/>
              <a:t>Source: insert source here</a:t>
            </a:r>
            <a:endParaRPr lang="en-US"/>
          </a:p>
        </p:txBody>
      </p:sp>
      <p:sp>
        <p:nvSpPr>
          <p:cNvPr id="5" name="Text Placeholder 26">
            <a:extLst>
              <a:ext uri="{FF2B5EF4-FFF2-40B4-BE49-F238E27FC236}">
                <a16:creationId xmlns:a16="http://schemas.microsoft.com/office/drawing/2014/main" id="{B0B3345C-5F05-6BC2-8D99-32754278E388}"/>
              </a:ext>
            </a:extLst>
          </p:cNvPr>
          <p:cNvSpPr>
            <a:spLocks noGrp="1"/>
          </p:cNvSpPr>
          <p:nvPr>
            <p:ph type="body" sz="quarter" idx="20" hasCustomPrompt="1"/>
          </p:nvPr>
        </p:nvSpPr>
        <p:spPr>
          <a:xfrm>
            <a:off x="4874536" y="629150"/>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01</a:t>
            </a:r>
            <a:endParaRPr lang="en-US"/>
          </a:p>
        </p:txBody>
      </p:sp>
      <p:sp>
        <p:nvSpPr>
          <p:cNvPr id="8" name="Text Placeholder 28">
            <a:extLst>
              <a:ext uri="{FF2B5EF4-FFF2-40B4-BE49-F238E27FC236}">
                <a16:creationId xmlns:a16="http://schemas.microsoft.com/office/drawing/2014/main" id="{AFA175A4-ABC3-68C7-4955-1F4AB500BB04}"/>
              </a:ext>
            </a:extLst>
          </p:cNvPr>
          <p:cNvSpPr>
            <a:spLocks noGrp="1"/>
          </p:cNvSpPr>
          <p:nvPr>
            <p:ph type="body" sz="quarter" idx="21" hasCustomPrompt="1"/>
          </p:nvPr>
        </p:nvSpPr>
        <p:spPr>
          <a:xfrm>
            <a:off x="5859485" y="727575"/>
            <a:ext cx="5850994" cy="1167900"/>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12" name="Text Placeholder 26">
            <a:extLst>
              <a:ext uri="{FF2B5EF4-FFF2-40B4-BE49-F238E27FC236}">
                <a16:creationId xmlns:a16="http://schemas.microsoft.com/office/drawing/2014/main" id="{0DF908B9-74F1-8EB1-8384-16495E13EA41}"/>
              </a:ext>
            </a:extLst>
          </p:cNvPr>
          <p:cNvSpPr>
            <a:spLocks noGrp="1"/>
          </p:cNvSpPr>
          <p:nvPr>
            <p:ph type="body" sz="quarter" idx="24" hasCustomPrompt="1"/>
          </p:nvPr>
        </p:nvSpPr>
        <p:spPr>
          <a:xfrm>
            <a:off x="4874536" y="2605460"/>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02</a:t>
            </a:r>
            <a:endParaRPr lang="en-US"/>
          </a:p>
        </p:txBody>
      </p:sp>
      <p:sp>
        <p:nvSpPr>
          <p:cNvPr id="13" name="Text Placeholder 28">
            <a:extLst>
              <a:ext uri="{FF2B5EF4-FFF2-40B4-BE49-F238E27FC236}">
                <a16:creationId xmlns:a16="http://schemas.microsoft.com/office/drawing/2014/main" id="{2DC6488E-38B2-2093-9B3A-B4651B9052FE}"/>
              </a:ext>
            </a:extLst>
          </p:cNvPr>
          <p:cNvSpPr>
            <a:spLocks noGrp="1"/>
          </p:cNvSpPr>
          <p:nvPr>
            <p:ph type="body" sz="quarter" idx="25" hasCustomPrompt="1"/>
          </p:nvPr>
        </p:nvSpPr>
        <p:spPr>
          <a:xfrm>
            <a:off x="5859485" y="2703885"/>
            <a:ext cx="5850994" cy="1167900"/>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16" name="Text Placeholder 26">
            <a:extLst>
              <a:ext uri="{FF2B5EF4-FFF2-40B4-BE49-F238E27FC236}">
                <a16:creationId xmlns:a16="http://schemas.microsoft.com/office/drawing/2014/main" id="{E28B71EA-587D-26C6-ED91-7B9863231085}"/>
              </a:ext>
            </a:extLst>
          </p:cNvPr>
          <p:cNvSpPr>
            <a:spLocks noGrp="1"/>
          </p:cNvSpPr>
          <p:nvPr>
            <p:ph type="body" sz="quarter" idx="28" hasCustomPrompt="1"/>
          </p:nvPr>
        </p:nvSpPr>
        <p:spPr>
          <a:xfrm>
            <a:off x="4874536" y="4486151"/>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03</a:t>
            </a:r>
            <a:endParaRPr lang="en-US"/>
          </a:p>
        </p:txBody>
      </p:sp>
      <p:sp>
        <p:nvSpPr>
          <p:cNvPr id="17" name="Text Placeholder 28">
            <a:extLst>
              <a:ext uri="{FF2B5EF4-FFF2-40B4-BE49-F238E27FC236}">
                <a16:creationId xmlns:a16="http://schemas.microsoft.com/office/drawing/2014/main" id="{A853026A-B687-EC15-5C69-F30C745E19F2}"/>
              </a:ext>
            </a:extLst>
          </p:cNvPr>
          <p:cNvSpPr>
            <a:spLocks noGrp="1"/>
          </p:cNvSpPr>
          <p:nvPr>
            <p:ph type="body" sz="quarter" idx="29" hasCustomPrompt="1"/>
          </p:nvPr>
        </p:nvSpPr>
        <p:spPr>
          <a:xfrm>
            <a:off x="5859485" y="4584576"/>
            <a:ext cx="5850994" cy="1167900"/>
          </a:xfrm>
        </p:spPr>
        <p:txBody>
          <a:bodyPr/>
          <a:lstStyle>
            <a:lvl1pPr marL="0" indent="0">
              <a:lnSpc>
                <a:spcPct val="114000"/>
              </a:lnSpc>
              <a:spcBef>
                <a:spcPts val="0"/>
              </a:spcBef>
              <a:buNone/>
              <a:defRPr sz="14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Tree>
    <p:extLst>
      <p:ext uri="{BB962C8B-B14F-4D97-AF65-F5344CB8AC3E}">
        <p14:creationId xmlns:p14="http://schemas.microsoft.com/office/powerpoint/2010/main" val="305506843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bout us / repor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1B122-1874-C33D-537C-EEA674070005}"/>
              </a:ext>
            </a:extLst>
          </p:cNvPr>
          <p:cNvSpPr/>
          <p:nvPr userDrawn="1"/>
        </p:nvSpPr>
        <p:spPr>
          <a:xfrm>
            <a:off x="0" y="0"/>
            <a:ext cx="4378325" cy="6858000"/>
          </a:xfrm>
          <a:prstGeom prst="rect">
            <a:avLst/>
          </a:prstGeom>
          <a:solidFill>
            <a:srgbClr val="F7F4F1">
              <a:alpha val="9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C67691-8EBE-91BD-D91B-D1B7B3A3F3A6}"/>
              </a:ext>
            </a:extLst>
          </p:cNvPr>
          <p:cNvSpPr>
            <a:spLocks noGrp="1"/>
          </p:cNvSpPr>
          <p:nvPr>
            <p:ph type="title" hasCustomPrompt="1"/>
          </p:nvPr>
        </p:nvSpPr>
        <p:spPr>
          <a:xfrm>
            <a:off x="457200" y="457200"/>
            <a:ext cx="3480592" cy="427459"/>
          </a:xfrm>
          <a:prstGeom prst="rect">
            <a:avLst/>
          </a:prstGeom>
        </p:spPr>
        <p:txBody>
          <a:bodyPr/>
          <a:lstStyle>
            <a:lvl1pPr>
              <a:defRPr sz="2800"/>
            </a:lvl1pPr>
          </a:lstStyle>
          <a:p>
            <a:r>
              <a:rPr lang="en-US"/>
              <a:t>About us</a:t>
            </a:r>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9" name="Content Placeholder 2">
            <a:extLst>
              <a:ext uri="{FF2B5EF4-FFF2-40B4-BE49-F238E27FC236}">
                <a16:creationId xmlns:a16="http://schemas.microsoft.com/office/drawing/2014/main" id="{E05B2DD1-9042-D0C0-A84F-2B02A69CA071}"/>
              </a:ext>
            </a:extLst>
          </p:cNvPr>
          <p:cNvSpPr>
            <a:spLocks noGrp="1"/>
          </p:cNvSpPr>
          <p:nvPr>
            <p:ph idx="13" hasCustomPrompt="1"/>
          </p:nvPr>
        </p:nvSpPr>
        <p:spPr>
          <a:xfrm>
            <a:off x="4868862" y="450669"/>
            <a:ext cx="6865937" cy="502512"/>
          </a:xfrm>
        </p:spPr>
        <p:txBody>
          <a:bodyPr/>
          <a:lstStyle>
            <a:lvl1pPr marL="0" indent="0">
              <a:buNone/>
              <a:defRPr sz="2400" b="1">
                <a:solidFill>
                  <a:schemeClr val="tx1"/>
                </a:solidFill>
              </a:defRPr>
            </a:lvl1pPr>
            <a:lvl2pPr>
              <a:defRPr sz="1800"/>
            </a:lvl2pPr>
            <a:lvl3pPr>
              <a:defRPr sz="1800"/>
            </a:lvl3pPr>
            <a:lvl4pPr>
              <a:defRPr sz="1800"/>
            </a:lvl4pPr>
            <a:lvl5pPr>
              <a:defRPr sz="1800"/>
            </a:lvl5pPr>
          </a:lstStyle>
          <a:p>
            <a:pPr lvl="0"/>
            <a:r>
              <a:rPr lang="en-US"/>
              <a:t>Secondary title goes here </a:t>
            </a:r>
            <a:endParaRPr lang="en-GB"/>
          </a:p>
        </p:txBody>
      </p:sp>
      <p:sp>
        <p:nvSpPr>
          <p:cNvPr id="11" name="Text Placeholder 4">
            <a:extLst>
              <a:ext uri="{FF2B5EF4-FFF2-40B4-BE49-F238E27FC236}">
                <a16:creationId xmlns:a16="http://schemas.microsoft.com/office/drawing/2014/main" id="{A96B0BFB-D496-5BAE-868E-F7B59871C6DA}"/>
              </a:ext>
            </a:extLst>
          </p:cNvPr>
          <p:cNvSpPr>
            <a:spLocks noGrp="1"/>
          </p:cNvSpPr>
          <p:nvPr>
            <p:ph type="body" sz="quarter" idx="15"/>
          </p:nvPr>
        </p:nvSpPr>
        <p:spPr>
          <a:xfrm>
            <a:off x="456405" y="1144588"/>
            <a:ext cx="3481387"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Text Placeholder 4">
            <a:extLst>
              <a:ext uri="{FF2B5EF4-FFF2-40B4-BE49-F238E27FC236}">
                <a16:creationId xmlns:a16="http://schemas.microsoft.com/office/drawing/2014/main" id="{1F1E588E-8487-6A5F-FC11-B8DBACDCAF8C}"/>
              </a:ext>
            </a:extLst>
          </p:cNvPr>
          <p:cNvSpPr>
            <a:spLocks noGrp="1"/>
          </p:cNvSpPr>
          <p:nvPr>
            <p:ph type="body" sz="quarter" idx="16"/>
          </p:nvPr>
        </p:nvSpPr>
        <p:spPr>
          <a:xfrm>
            <a:off x="4868862" y="1144588"/>
            <a:ext cx="6865938"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26" name="Text Placeholder 24">
            <a:extLst>
              <a:ext uri="{FF2B5EF4-FFF2-40B4-BE49-F238E27FC236}">
                <a16:creationId xmlns:a16="http://schemas.microsoft.com/office/drawing/2014/main" id="{B067222B-02A7-0C69-497D-17F8F132F6D0}"/>
              </a:ext>
            </a:extLst>
          </p:cNvPr>
          <p:cNvSpPr>
            <a:spLocks noGrp="1"/>
          </p:cNvSpPr>
          <p:nvPr>
            <p:ph type="body" sz="quarter" idx="17" hasCustomPrompt="1"/>
          </p:nvPr>
        </p:nvSpPr>
        <p:spPr>
          <a:xfrm>
            <a:off x="4868863" y="6556374"/>
            <a:ext cx="6865936" cy="184151"/>
          </a:xfrm>
        </p:spPr>
        <p:txBody>
          <a:bodyPr/>
          <a:lstStyle>
            <a:lvl1pPr marL="0" indent="0">
              <a:buNone/>
              <a:defRPr sz="1050" i="1"/>
            </a:lvl1pPr>
          </a:lstStyle>
          <a:p>
            <a:pPr lvl="0"/>
            <a:r>
              <a:rPr lang="en-GB"/>
              <a:t>Source: insert source here</a:t>
            </a:r>
            <a:endParaRPr lang="en-US"/>
          </a:p>
        </p:txBody>
      </p:sp>
    </p:spTree>
    <p:extLst>
      <p:ext uri="{BB962C8B-B14F-4D97-AF65-F5344CB8AC3E}">
        <p14:creationId xmlns:p14="http://schemas.microsoft.com/office/powerpoint/2010/main" val="1994240923"/>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 QUOTES">
    <p:bg>
      <p:bgPr>
        <a:solidFill>
          <a:schemeClr val="accent3">
            <a:lumMod val="20000"/>
            <a:lumOff val="80000"/>
          </a:schemeClr>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EC0FBBBF-0DE5-5640-B363-E3FB645AA8CB}"/>
              </a:ext>
            </a:extLst>
          </p:cNvPr>
          <p:cNvGrpSpPr/>
          <p:nvPr userDrawn="1"/>
        </p:nvGrpSpPr>
        <p:grpSpPr>
          <a:xfrm>
            <a:off x="4135967" y="2523067"/>
            <a:ext cx="3920066" cy="1738937"/>
            <a:chOff x="2150535" y="2523067"/>
            <a:chExt cx="3920066" cy="1738937"/>
          </a:xfrm>
        </p:grpSpPr>
        <p:sp>
          <p:nvSpPr>
            <p:cNvPr id="6" name="TextBox 5">
              <a:extLst>
                <a:ext uri="{FF2B5EF4-FFF2-40B4-BE49-F238E27FC236}">
                  <a16:creationId xmlns:a16="http://schemas.microsoft.com/office/drawing/2014/main" id="{B9D027EB-7A87-98E1-A713-06F904B7954B}"/>
                </a:ext>
              </a:extLst>
            </p:cNvPr>
            <p:cNvSpPr txBox="1"/>
            <p:nvPr userDrawn="1"/>
          </p:nvSpPr>
          <p:spPr>
            <a:xfrm>
              <a:off x="2150535" y="2523067"/>
              <a:ext cx="3920066" cy="1569660"/>
            </a:xfrm>
            <a:prstGeom prst="rect">
              <a:avLst/>
            </a:prstGeom>
            <a:noFill/>
          </p:spPr>
          <p:txBody>
            <a:bodyPr wrap="square" rtlCol="0">
              <a:spAutoFit/>
            </a:bodyPr>
            <a:lstStyle/>
            <a:p>
              <a:r>
                <a:rPr lang="en-US" sz="9600" b="0">
                  <a:solidFill>
                    <a:schemeClr val="tx1"/>
                  </a:solidFill>
                  <a:latin typeface="+mj-lt"/>
                </a:rPr>
                <a:t>Quotes</a:t>
              </a:r>
            </a:p>
          </p:txBody>
        </p:sp>
        <p:sp>
          <p:nvSpPr>
            <p:cNvPr id="7" name="TextBox 6">
              <a:extLst>
                <a:ext uri="{FF2B5EF4-FFF2-40B4-BE49-F238E27FC236}">
                  <a16:creationId xmlns:a16="http://schemas.microsoft.com/office/drawing/2014/main" id="{396314F2-35FC-F203-8564-15696157A397}"/>
                </a:ext>
              </a:extLst>
            </p:cNvPr>
            <p:cNvSpPr txBox="1"/>
            <p:nvPr userDrawn="1"/>
          </p:nvSpPr>
          <p:spPr>
            <a:xfrm>
              <a:off x="2201334" y="3923450"/>
              <a:ext cx="3733800" cy="338554"/>
            </a:xfrm>
            <a:prstGeom prst="rect">
              <a:avLst/>
            </a:prstGeom>
            <a:noFill/>
          </p:spPr>
          <p:txBody>
            <a:bodyPr wrap="square" rtlCol="0">
              <a:spAutoFit/>
            </a:bodyPr>
            <a:lstStyle/>
            <a:p>
              <a:r>
                <a:rPr lang="en-US" sz="1600" b="0">
                  <a:solidFill>
                    <a:schemeClr val="tx1"/>
                  </a:solidFill>
                  <a:latin typeface="+mn-lt"/>
                </a:rPr>
                <a:t>This is not a template slide – do not use</a:t>
              </a:r>
            </a:p>
          </p:txBody>
        </p:sp>
      </p:grpSp>
    </p:spTree>
    <p:extLst>
      <p:ext uri="{BB962C8B-B14F-4D97-AF65-F5344CB8AC3E}">
        <p14:creationId xmlns:p14="http://schemas.microsoft.com/office/powerpoint/2010/main" val="189849820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page quote 1">
    <p:bg>
      <p:bgPr>
        <a:solidFill>
          <a:schemeClr val="bg2"/>
        </a:solidFill>
        <a:effectLst/>
      </p:bgPr>
    </p:bg>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6314095E-009E-3EF3-CC49-4D57DE41D268}"/>
              </a:ext>
            </a:extLst>
          </p:cNvPr>
          <p:cNvSpPr/>
          <p:nvPr userDrawn="1"/>
        </p:nvSpPr>
        <p:spPr>
          <a:xfrm rot="16200000">
            <a:off x="6971965" y="1905121"/>
            <a:ext cx="7993830" cy="7993830"/>
          </a:xfrm>
          <a:prstGeom prst="ellipse">
            <a:avLst/>
          </a:prstGeom>
          <a:noFill/>
          <a:ln w="1905000">
            <a:gradFill>
              <a:gsLst>
                <a:gs pos="98000">
                  <a:schemeClr val="bg1">
                    <a:alpha val="79240"/>
                  </a:schemeClr>
                </a:gs>
                <a:gs pos="0">
                  <a:schemeClr val="bg1">
                    <a:lumMod val="95000"/>
                  </a:schemeClr>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15" name="Content Placeholder 2">
            <a:extLst>
              <a:ext uri="{FF2B5EF4-FFF2-40B4-BE49-F238E27FC236}">
                <a16:creationId xmlns:a16="http://schemas.microsoft.com/office/drawing/2014/main" id="{2BC9C634-6EA6-EE92-17B9-EA11CB0AE41B}"/>
              </a:ext>
            </a:extLst>
          </p:cNvPr>
          <p:cNvSpPr>
            <a:spLocks noGrp="1"/>
          </p:cNvSpPr>
          <p:nvPr>
            <p:ph idx="14" hasCustomPrompt="1"/>
          </p:nvPr>
        </p:nvSpPr>
        <p:spPr>
          <a:xfrm>
            <a:off x="2197952" y="1295353"/>
            <a:ext cx="7793719" cy="2950427"/>
          </a:xfrm>
        </p:spPr>
        <p:txBody>
          <a:bodyPr/>
          <a:lstStyle>
            <a:lvl1pPr marL="0" indent="0" algn="ctr">
              <a:lnSpc>
                <a:spcPct val="110000"/>
              </a:lnSpc>
              <a:spcAft>
                <a:spcPts val="0"/>
              </a:spcAft>
              <a:buNone/>
              <a:defRPr sz="3200" b="0" i="0">
                <a:solidFill>
                  <a:schemeClr val="tx1"/>
                </a:solidFill>
                <a:latin typeface="+mj-lt"/>
              </a:defRPr>
            </a:lvl1pPr>
            <a:lvl2pPr marL="457200" indent="0" algn="ctr">
              <a:lnSpc>
                <a:spcPct val="110000"/>
              </a:lnSpc>
              <a:spcAft>
                <a:spcPts val="0"/>
              </a:spcAft>
              <a:buNone/>
              <a:defRPr sz="3200" b="0" i="0">
                <a:solidFill>
                  <a:schemeClr val="tx1"/>
                </a:solidFill>
                <a:latin typeface="+mj-lt"/>
              </a:defRPr>
            </a:lvl2pPr>
            <a:lvl3pPr marL="914400" indent="0" algn="ctr">
              <a:lnSpc>
                <a:spcPct val="110000"/>
              </a:lnSpc>
              <a:spcAft>
                <a:spcPts val="0"/>
              </a:spcAft>
              <a:buNone/>
              <a:defRPr sz="3200" b="0" i="0">
                <a:solidFill>
                  <a:schemeClr val="tx1"/>
                </a:solidFill>
                <a:latin typeface="+mj-lt"/>
              </a:defRPr>
            </a:lvl3pPr>
            <a:lvl4pPr marL="1371600" indent="0" algn="ctr">
              <a:lnSpc>
                <a:spcPct val="110000"/>
              </a:lnSpc>
              <a:spcAft>
                <a:spcPts val="0"/>
              </a:spcAft>
              <a:buNone/>
              <a:defRPr sz="3200" b="0" i="0">
                <a:solidFill>
                  <a:schemeClr val="tx1"/>
                </a:solidFill>
                <a:latin typeface="+mj-lt"/>
              </a:defRPr>
            </a:lvl4pPr>
            <a:lvl5pPr marL="1828800" indent="0" algn="ctr">
              <a:lnSpc>
                <a:spcPct val="110000"/>
              </a:lnSpc>
              <a:spcAft>
                <a:spcPts val="0"/>
              </a:spcAft>
              <a:buNone/>
              <a:defRPr sz="3200" b="0" i="0">
                <a:solidFill>
                  <a:schemeClr val="tx1"/>
                </a:solidFill>
                <a:latin typeface="+mj-lt"/>
              </a:defRPr>
            </a:lvl5pPr>
          </a:lstStyle>
          <a:p>
            <a:pPr algn="ctr">
              <a:lnSpc>
                <a:spcPct val="110000"/>
              </a:lnSpc>
            </a:pPr>
            <a:r>
              <a:rPr lang="en-GB" sz="3200" i="0" u="none" strike="noStrike">
                <a:effectLst/>
                <a:latin typeface="Amasis MT Pro" panose="02040504050005020304" pitchFamily="18" charset="77"/>
              </a:rPr>
              <a:t>“We think the contrast depicts our clarity of thought and our desire to cut through and create change that really matters with our clients. It symbolises </a:t>
            </a:r>
            <a:r>
              <a:rPr lang="en-GB" sz="3200" b="1" i="0" u="none" strike="noStrike">
                <a:solidFill>
                  <a:schemeClr val="bg1"/>
                </a:solidFill>
                <a:effectLst/>
                <a:latin typeface="Arial Nova" panose="020B0504020202020204" pitchFamily="34" charset="0"/>
              </a:rPr>
              <a:t>our aspiration </a:t>
            </a:r>
            <a:r>
              <a:rPr lang="en-GB" sz="3200" i="0" u="none" strike="noStrike">
                <a:effectLst/>
                <a:latin typeface="Amasis MT Pro" panose="02040504050005020304" pitchFamily="18" charset="77"/>
              </a:rPr>
              <a:t>to bring those qualities to everything we do.”</a:t>
            </a:r>
            <a:endParaRPr lang="en-US" sz="3200">
              <a:latin typeface="Amasis MT Pro" panose="02040504050005020304" pitchFamily="18" charset="77"/>
            </a:endParaRPr>
          </a:p>
        </p:txBody>
      </p:sp>
      <p:sp>
        <p:nvSpPr>
          <p:cNvPr id="16" name="Content Placeholder 2">
            <a:extLst>
              <a:ext uri="{FF2B5EF4-FFF2-40B4-BE49-F238E27FC236}">
                <a16:creationId xmlns:a16="http://schemas.microsoft.com/office/drawing/2014/main" id="{1E3C836D-2F26-BD8E-F47A-80520530C19E}"/>
              </a:ext>
            </a:extLst>
          </p:cNvPr>
          <p:cNvSpPr>
            <a:spLocks noGrp="1"/>
          </p:cNvSpPr>
          <p:nvPr>
            <p:ph idx="15" hasCustomPrompt="1"/>
          </p:nvPr>
        </p:nvSpPr>
        <p:spPr>
          <a:xfrm>
            <a:off x="4653643" y="4374908"/>
            <a:ext cx="2884714" cy="174784"/>
          </a:xfrm>
        </p:spPr>
        <p:txBody>
          <a:bodyPr anchor="b"/>
          <a:lstStyle>
            <a:lvl1pPr marL="0" indent="0" algn="ct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17" name="Content Placeholder 2">
            <a:extLst>
              <a:ext uri="{FF2B5EF4-FFF2-40B4-BE49-F238E27FC236}">
                <a16:creationId xmlns:a16="http://schemas.microsoft.com/office/drawing/2014/main" id="{4690DF01-327A-5C82-33B1-DF2A827C9A42}"/>
              </a:ext>
            </a:extLst>
          </p:cNvPr>
          <p:cNvSpPr>
            <a:spLocks noGrp="1"/>
          </p:cNvSpPr>
          <p:nvPr>
            <p:ph idx="16" hasCustomPrompt="1"/>
          </p:nvPr>
        </p:nvSpPr>
        <p:spPr>
          <a:xfrm>
            <a:off x="4653643" y="4608912"/>
            <a:ext cx="2884714" cy="174785"/>
          </a:xfrm>
        </p:spPr>
        <p:txBody>
          <a:bodyPr anchor="b"/>
          <a:lstStyle>
            <a:lvl1pPr marL="0" indent="0" algn="ctr">
              <a:buNone/>
              <a:defRPr sz="1400" b="0" i="1">
                <a:solidFill>
                  <a:schemeClr val="tx1"/>
                </a:solidFill>
                <a:latin typeface="Arial Nova Light" panose="020B03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Position or </a:t>
            </a:r>
            <a:r>
              <a:rPr lang="en-US" err="1"/>
              <a:t>organisation</a:t>
            </a:r>
            <a:endParaRPr lang="en-GB"/>
          </a:p>
        </p:txBody>
      </p:sp>
      <p:sp>
        <p:nvSpPr>
          <p:cNvPr id="18" name="Picture Placeholder 13">
            <a:extLst>
              <a:ext uri="{FF2B5EF4-FFF2-40B4-BE49-F238E27FC236}">
                <a16:creationId xmlns:a16="http://schemas.microsoft.com/office/drawing/2014/main" id="{EF3E802A-9F55-20AB-56F2-5FBA9703413F}"/>
              </a:ext>
            </a:extLst>
          </p:cNvPr>
          <p:cNvSpPr>
            <a:spLocks noGrp="1"/>
          </p:cNvSpPr>
          <p:nvPr>
            <p:ph type="pic" sz="quarter" idx="13" hasCustomPrompt="1"/>
          </p:nvPr>
        </p:nvSpPr>
        <p:spPr>
          <a:xfrm>
            <a:off x="5608790" y="5066856"/>
            <a:ext cx="972044" cy="972043"/>
          </a:xfrm>
          <a:prstGeom prst="ellipse">
            <a:avLst/>
          </a:prstGeom>
          <a:blipFill>
            <a:blip r:embed="rId2"/>
            <a:srcRect/>
            <a:stretch>
              <a:fillRect/>
            </a:stretch>
          </a:blipFill>
        </p:spPr>
        <p:txBody>
          <a:bodyPr/>
          <a:lstStyle>
            <a:lvl1pPr marL="0" indent="0">
              <a:buNone/>
              <a:defRPr sz="1400"/>
            </a:lvl1pPr>
          </a:lstStyle>
          <a:p>
            <a:r>
              <a:rPr lang="en-US"/>
              <a:t>Insert picture</a:t>
            </a:r>
          </a:p>
        </p:txBody>
      </p:sp>
      <p:sp>
        <p:nvSpPr>
          <p:cNvPr id="3" name="Text Placeholder 24">
            <a:extLst>
              <a:ext uri="{FF2B5EF4-FFF2-40B4-BE49-F238E27FC236}">
                <a16:creationId xmlns:a16="http://schemas.microsoft.com/office/drawing/2014/main" id="{A8F051AB-FD40-AAC5-6715-88E2FDFA20DD}"/>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Tree>
    <p:extLst>
      <p:ext uri="{BB962C8B-B14F-4D97-AF65-F5344CB8AC3E}">
        <p14:creationId xmlns:p14="http://schemas.microsoft.com/office/powerpoint/2010/main" val="363193843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_3 Quotes">
    <p:bg>
      <p:bgPr>
        <a:solidFill>
          <a:schemeClr val="bg2"/>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221ACA2-DEF2-ED9F-EE2F-68D0FDC70CC9}"/>
              </a:ext>
            </a:extLst>
          </p:cNvPr>
          <p:cNvSpPr/>
          <p:nvPr userDrawn="1"/>
        </p:nvSpPr>
        <p:spPr>
          <a:xfrm>
            <a:off x="391672" y="1619319"/>
            <a:ext cx="3562932" cy="45026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2" name="Rectangle 21">
            <a:extLst>
              <a:ext uri="{FF2B5EF4-FFF2-40B4-BE49-F238E27FC236}">
                <a16:creationId xmlns:a16="http://schemas.microsoft.com/office/drawing/2014/main" id="{B3059DB8-148D-F0A8-C9D0-C91AE60110B6}"/>
              </a:ext>
            </a:extLst>
          </p:cNvPr>
          <p:cNvSpPr/>
          <p:nvPr userDrawn="1"/>
        </p:nvSpPr>
        <p:spPr>
          <a:xfrm>
            <a:off x="4322781" y="1619319"/>
            <a:ext cx="3562932" cy="45026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3" name="Rectangle 22">
            <a:extLst>
              <a:ext uri="{FF2B5EF4-FFF2-40B4-BE49-F238E27FC236}">
                <a16:creationId xmlns:a16="http://schemas.microsoft.com/office/drawing/2014/main" id="{B7348F8B-A147-1670-BCCD-2BA6C61CFA3D}"/>
              </a:ext>
            </a:extLst>
          </p:cNvPr>
          <p:cNvSpPr/>
          <p:nvPr userDrawn="1"/>
        </p:nvSpPr>
        <p:spPr>
          <a:xfrm>
            <a:off x="8234973" y="1619319"/>
            <a:ext cx="3562932" cy="45026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 name="Title 1">
            <a:extLst>
              <a:ext uri="{FF2B5EF4-FFF2-40B4-BE49-F238E27FC236}">
                <a16:creationId xmlns:a16="http://schemas.microsoft.com/office/drawing/2014/main" id="{51C67691-8EBE-91BD-D91B-D1B7B3A3F3A6}"/>
              </a:ext>
            </a:extLst>
          </p:cNvPr>
          <p:cNvSpPr>
            <a:spLocks noGrp="1"/>
          </p:cNvSpPr>
          <p:nvPr>
            <p:ph type="title" hasCustomPrompt="1"/>
          </p:nvPr>
        </p:nvSpPr>
        <p:spPr>
          <a:xfrm>
            <a:off x="436977" y="458152"/>
            <a:ext cx="11076004" cy="573315"/>
          </a:xfrm>
        </p:spPr>
        <p:txBody>
          <a:bodyPr/>
          <a:lstStyle>
            <a:lvl1pPr>
              <a:defRPr sz="2800"/>
            </a:lvl1pPr>
          </a:lstStyle>
          <a:p>
            <a:r>
              <a:rPr lang="en-US"/>
              <a:t>Short title goes here</a:t>
            </a:r>
            <a:br>
              <a:rPr lang="en-US"/>
            </a:br>
            <a:endParaRPr lang="en-GB"/>
          </a:p>
        </p:txBody>
      </p:sp>
      <p:sp>
        <p:nvSpPr>
          <p:cNvPr id="4" name="Date Placeholder 3">
            <a:extLst>
              <a:ext uri="{FF2B5EF4-FFF2-40B4-BE49-F238E27FC236}">
                <a16:creationId xmlns:a16="http://schemas.microsoft.com/office/drawing/2014/main" id="{67DF5A49-597A-C71F-E68C-9D50C4D08A0D}"/>
              </a:ext>
            </a:extLst>
          </p:cNvPr>
          <p:cNvSpPr>
            <a:spLocks noGrp="1"/>
          </p:cNvSpPr>
          <p:nvPr>
            <p:ph type="dt" sz="half" idx="10"/>
          </p:nvPr>
        </p:nvSpPr>
        <p:spPr/>
        <p:txBody>
          <a:bodyPr/>
          <a:lstStyle/>
          <a:p>
            <a:fld id="{EDC9ED30-BD05-A242-AD16-D208E0C22C05}" type="datetime1">
              <a:rPr lang="en-GB" smtClean="0"/>
              <a:t>25/11/2025</a:t>
            </a:fld>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9" name="Content Placeholder 2">
            <a:extLst>
              <a:ext uri="{FF2B5EF4-FFF2-40B4-BE49-F238E27FC236}">
                <a16:creationId xmlns:a16="http://schemas.microsoft.com/office/drawing/2014/main" id="{8A877697-4A7B-5D6F-9F20-D29EF83E7C51}"/>
              </a:ext>
            </a:extLst>
          </p:cNvPr>
          <p:cNvSpPr>
            <a:spLocks noGrp="1"/>
          </p:cNvSpPr>
          <p:nvPr>
            <p:ph idx="15" hasCustomPrompt="1"/>
          </p:nvPr>
        </p:nvSpPr>
        <p:spPr>
          <a:xfrm>
            <a:off x="580992" y="5557195"/>
            <a:ext cx="3175668" cy="152539"/>
          </a:xfrm>
        </p:spPr>
        <p:txBody>
          <a:bodyPr anchor="b"/>
          <a:lstStyle>
            <a:lvl1pPr marL="0" indent="0" algn="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10" name="Content Placeholder 2">
            <a:extLst>
              <a:ext uri="{FF2B5EF4-FFF2-40B4-BE49-F238E27FC236}">
                <a16:creationId xmlns:a16="http://schemas.microsoft.com/office/drawing/2014/main" id="{5F706581-DA95-A534-86E3-F19A9FA35266}"/>
              </a:ext>
            </a:extLst>
          </p:cNvPr>
          <p:cNvSpPr>
            <a:spLocks noGrp="1"/>
          </p:cNvSpPr>
          <p:nvPr>
            <p:ph idx="17" hasCustomPrompt="1"/>
          </p:nvPr>
        </p:nvSpPr>
        <p:spPr>
          <a:xfrm>
            <a:off x="580992" y="5791200"/>
            <a:ext cx="3175668" cy="152540"/>
          </a:xfrm>
        </p:spPr>
        <p:txBody>
          <a:bodyPr anchor="b"/>
          <a:lstStyle>
            <a:lvl1pPr marL="0" indent="0" algn="r">
              <a:buNone/>
              <a:defRPr sz="1400" b="0" i="1">
                <a:solidFill>
                  <a:schemeClr val="tx1"/>
                </a:solidFill>
                <a:latin typeface="Arial Nova Light" panose="020B03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Position or </a:t>
            </a:r>
            <a:r>
              <a:rPr lang="en-US" err="1"/>
              <a:t>organisation</a:t>
            </a:r>
            <a:endParaRPr lang="en-GB"/>
          </a:p>
        </p:txBody>
      </p:sp>
      <p:sp>
        <p:nvSpPr>
          <p:cNvPr id="11" name="TextBox 10">
            <a:extLst>
              <a:ext uri="{FF2B5EF4-FFF2-40B4-BE49-F238E27FC236}">
                <a16:creationId xmlns:a16="http://schemas.microsoft.com/office/drawing/2014/main" id="{DAA81E75-929B-57C0-52E9-EA688F3E88A9}"/>
              </a:ext>
            </a:extLst>
          </p:cNvPr>
          <p:cNvSpPr txBox="1"/>
          <p:nvPr userDrawn="1"/>
        </p:nvSpPr>
        <p:spPr>
          <a:xfrm>
            <a:off x="558000" y="1767054"/>
            <a:ext cx="674876" cy="523162"/>
          </a:xfrm>
          <a:prstGeom prst="rect">
            <a:avLst/>
          </a:prstGeom>
          <a:noFill/>
        </p:spPr>
        <p:txBody>
          <a:bodyPr wrap="square" lIns="0" tIns="0" rIns="0" bIns="0" rtlCol="0">
            <a:noAutofit/>
          </a:bodyPr>
          <a:lstStyle/>
          <a:p>
            <a:pPr>
              <a:lnSpc>
                <a:spcPct val="90000"/>
              </a:lnSpc>
            </a:pPr>
            <a:r>
              <a:rPr lang="en-US" sz="6600" b="1">
                <a:solidFill>
                  <a:srgbClr val="D10046"/>
                </a:solidFill>
                <a:latin typeface="Amasis MT Pro" panose="02040504050005020304" pitchFamily="18" charset="77"/>
                <a:cs typeface="Kalinga" panose="020B0502040204020203" pitchFamily="34" charset="0"/>
              </a:rPr>
              <a:t>“</a:t>
            </a:r>
          </a:p>
        </p:txBody>
      </p:sp>
      <p:sp>
        <p:nvSpPr>
          <p:cNvPr id="14" name="Content Placeholder 2">
            <a:extLst>
              <a:ext uri="{FF2B5EF4-FFF2-40B4-BE49-F238E27FC236}">
                <a16:creationId xmlns:a16="http://schemas.microsoft.com/office/drawing/2014/main" id="{3FF6AEC6-047A-216A-DA9E-7498AD3183B6}"/>
              </a:ext>
            </a:extLst>
          </p:cNvPr>
          <p:cNvSpPr>
            <a:spLocks noGrp="1"/>
          </p:cNvSpPr>
          <p:nvPr>
            <p:ph idx="18" hasCustomPrompt="1"/>
          </p:nvPr>
        </p:nvSpPr>
        <p:spPr>
          <a:xfrm>
            <a:off x="4514327" y="5550118"/>
            <a:ext cx="3175668" cy="152539"/>
          </a:xfrm>
        </p:spPr>
        <p:txBody>
          <a:bodyPr anchor="b"/>
          <a:lstStyle>
            <a:lvl1pPr marL="0" indent="0" algn="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15" name="Content Placeholder 2">
            <a:extLst>
              <a:ext uri="{FF2B5EF4-FFF2-40B4-BE49-F238E27FC236}">
                <a16:creationId xmlns:a16="http://schemas.microsoft.com/office/drawing/2014/main" id="{47D6FE8F-D77F-E65F-29D3-310ADD57F37A}"/>
              </a:ext>
            </a:extLst>
          </p:cNvPr>
          <p:cNvSpPr>
            <a:spLocks noGrp="1"/>
          </p:cNvSpPr>
          <p:nvPr>
            <p:ph idx="19" hasCustomPrompt="1"/>
          </p:nvPr>
        </p:nvSpPr>
        <p:spPr>
          <a:xfrm>
            <a:off x="4514327" y="5784123"/>
            <a:ext cx="3175668" cy="152540"/>
          </a:xfrm>
        </p:spPr>
        <p:txBody>
          <a:bodyPr anchor="b"/>
          <a:lstStyle>
            <a:lvl1pPr marL="0" indent="0" algn="r">
              <a:buNone/>
              <a:defRPr sz="1400" b="0" i="1">
                <a:solidFill>
                  <a:schemeClr val="tx1"/>
                </a:solidFill>
                <a:latin typeface="Arial Nova Light" panose="020B03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Position or </a:t>
            </a:r>
            <a:r>
              <a:rPr lang="en-US" err="1"/>
              <a:t>organisation</a:t>
            </a:r>
            <a:endParaRPr lang="en-GB"/>
          </a:p>
        </p:txBody>
      </p:sp>
      <p:sp>
        <p:nvSpPr>
          <p:cNvPr id="17" name="TextBox 16">
            <a:extLst>
              <a:ext uri="{FF2B5EF4-FFF2-40B4-BE49-F238E27FC236}">
                <a16:creationId xmlns:a16="http://schemas.microsoft.com/office/drawing/2014/main" id="{9BE5F103-05FD-BE76-4586-36BCF963702F}"/>
              </a:ext>
            </a:extLst>
          </p:cNvPr>
          <p:cNvSpPr txBox="1"/>
          <p:nvPr userDrawn="1"/>
        </p:nvSpPr>
        <p:spPr>
          <a:xfrm>
            <a:off x="4491335" y="1759977"/>
            <a:ext cx="674876" cy="523162"/>
          </a:xfrm>
          <a:prstGeom prst="rect">
            <a:avLst/>
          </a:prstGeom>
          <a:noFill/>
        </p:spPr>
        <p:txBody>
          <a:bodyPr wrap="square" lIns="0" tIns="0" rIns="0" bIns="0" rtlCol="0">
            <a:noAutofit/>
          </a:bodyPr>
          <a:lstStyle/>
          <a:p>
            <a:pPr>
              <a:lnSpc>
                <a:spcPct val="90000"/>
              </a:lnSpc>
            </a:pPr>
            <a:r>
              <a:rPr lang="en-US" sz="6600" b="1">
                <a:solidFill>
                  <a:srgbClr val="D10046"/>
                </a:solidFill>
                <a:latin typeface="Amasis MT Pro" panose="02040504050005020304" pitchFamily="18" charset="77"/>
                <a:cs typeface="Kalinga" panose="020B0502040204020203" pitchFamily="34" charset="0"/>
              </a:rPr>
              <a:t>“</a:t>
            </a:r>
          </a:p>
        </p:txBody>
      </p:sp>
      <p:sp>
        <p:nvSpPr>
          <p:cNvPr id="18" name="Content Placeholder 2">
            <a:extLst>
              <a:ext uri="{FF2B5EF4-FFF2-40B4-BE49-F238E27FC236}">
                <a16:creationId xmlns:a16="http://schemas.microsoft.com/office/drawing/2014/main" id="{DDB53898-A937-81D8-342F-BFF06E104C98}"/>
              </a:ext>
            </a:extLst>
          </p:cNvPr>
          <p:cNvSpPr>
            <a:spLocks noGrp="1"/>
          </p:cNvSpPr>
          <p:nvPr>
            <p:ph idx="20" hasCustomPrompt="1"/>
          </p:nvPr>
        </p:nvSpPr>
        <p:spPr>
          <a:xfrm>
            <a:off x="8437601" y="5550118"/>
            <a:ext cx="3175668" cy="152539"/>
          </a:xfrm>
        </p:spPr>
        <p:txBody>
          <a:bodyPr anchor="b"/>
          <a:lstStyle>
            <a:lvl1pPr marL="0" indent="0" algn="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19" name="Content Placeholder 2">
            <a:extLst>
              <a:ext uri="{FF2B5EF4-FFF2-40B4-BE49-F238E27FC236}">
                <a16:creationId xmlns:a16="http://schemas.microsoft.com/office/drawing/2014/main" id="{031B3EB6-B566-42DF-1BA6-8125F5C4E808}"/>
              </a:ext>
            </a:extLst>
          </p:cNvPr>
          <p:cNvSpPr>
            <a:spLocks noGrp="1"/>
          </p:cNvSpPr>
          <p:nvPr>
            <p:ph idx="21" hasCustomPrompt="1"/>
          </p:nvPr>
        </p:nvSpPr>
        <p:spPr>
          <a:xfrm>
            <a:off x="8437601" y="5784123"/>
            <a:ext cx="3175668" cy="152540"/>
          </a:xfrm>
        </p:spPr>
        <p:txBody>
          <a:bodyPr anchor="b"/>
          <a:lstStyle>
            <a:lvl1pPr marL="0" indent="0" algn="r">
              <a:buNone/>
              <a:defRPr sz="1400" b="0" i="1">
                <a:solidFill>
                  <a:schemeClr val="tx1"/>
                </a:solidFill>
                <a:latin typeface="Arial Nova Light" panose="020B03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Position or </a:t>
            </a:r>
            <a:r>
              <a:rPr lang="en-US" err="1"/>
              <a:t>organisation</a:t>
            </a:r>
            <a:endParaRPr lang="en-GB"/>
          </a:p>
        </p:txBody>
      </p:sp>
      <p:sp>
        <p:nvSpPr>
          <p:cNvPr id="20" name="TextBox 19">
            <a:extLst>
              <a:ext uri="{FF2B5EF4-FFF2-40B4-BE49-F238E27FC236}">
                <a16:creationId xmlns:a16="http://schemas.microsoft.com/office/drawing/2014/main" id="{62F8C65F-B272-5A85-3204-E46D2F77E040}"/>
              </a:ext>
            </a:extLst>
          </p:cNvPr>
          <p:cNvSpPr txBox="1"/>
          <p:nvPr userDrawn="1"/>
        </p:nvSpPr>
        <p:spPr>
          <a:xfrm>
            <a:off x="8414609" y="1759977"/>
            <a:ext cx="674876" cy="523162"/>
          </a:xfrm>
          <a:prstGeom prst="rect">
            <a:avLst/>
          </a:prstGeom>
          <a:noFill/>
        </p:spPr>
        <p:txBody>
          <a:bodyPr wrap="square" lIns="0" tIns="0" rIns="0" bIns="0" rtlCol="0">
            <a:noAutofit/>
          </a:bodyPr>
          <a:lstStyle/>
          <a:p>
            <a:pPr>
              <a:lnSpc>
                <a:spcPct val="90000"/>
              </a:lnSpc>
            </a:pPr>
            <a:r>
              <a:rPr lang="en-US" sz="6600" b="1">
                <a:solidFill>
                  <a:srgbClr val="D10046"/>
                </a:solidFill>
                <a:latin typeface="Amasis MT Pro" panose="02040504050005020304" pitchFamily="18" charset="77"/>
                <a:cs typeface="Kalinga" panose="020B0502040204020203" pitchFamily="34" charset="0"/>
              </a:rPr>
              <a:t>“</a:t>
            </a:r>
          </a:p>
        </p:txBody>
      </p:sp>
      <p:sp>
        <p:nvSpPr>
          <p:cNvPr id="24" name="Content Placeholder 2">
            <a:extLst>
              <a:ext uri="{FF2B5EF4-FFF2-40B4-BE49-F238E27FC236}">
                <a16:creationId xmlns:a16="http://schemas.microsoft.com/office/drawing/2014/main" id="{0C817EE2-11BF-2024-8D45-A1075AA49302}"/>
              </a:ext>
            </a:extLst>
          </p:cNvPr>
          <p:cNvSpPr>
            <a:spLocks noGrp="1"/>
          </p:cNvSpPr>
          <p:nvPr>
            <p:ph idx="14"/>
          </p:nvPr>
        </p:nvSpPr>
        <p:spPr>
          <a:xfrm>
            <a:off x="725445" y="2388137"/>
            <a:ext cx="2884714" cy="2950427"/>
          </a:xfrm>
        </p:spPr>
        <p:txBody>
          <a:bodyPr/>
          <a:lstStyle>
            <a:lvl1pPr marL="0" indent="0">
              <a:buNone/>
              <a:defRPr sz="1800" b="0" i="0">
                <a:solidFill>
                  <a:schemeClr val="tx1"/>
                </a:solidFill>
                <a:latin typeface="+mj-lt"/>
              </a:defRPr>
            </a:lvl1pPr>
            <a:lvl2pPr marL="457200" indent="0">
              <a:buNone/>
              <a:defRPr sz="1800" b="0" i="0">
                <a:solidFill>
                  <a:schemeClr val="tx1"/>
                </a:solidFill>
                <a:latin typeface="+mj-lt"/>
              </a:defRPr>
            </a:lvl2pPr>
            <a:lvl3pPr marL="914400" indent="0">
              <a:buNone/>
              <a:defRPr sz="1800" b="0" i="0">
                <a:solidFill>
                  <a:schemeClr val="tx1"/>
                </a:solidFill>
                <a:latin typeface="+mj-lt"/>
              </a:defRPr>
            </a:lvl3pPr>
            <a:lvl4pPr marL="1371600" indent="0">
              <a:buNone/>
              <a:defRPr sz="1800" b="0" i="0">
                <a:solidFill>
                  <a:schemeClr val="tx1"/>
                </a:solidFill>
                <a:latin typeface="+mj-lt"/>
              </a:defRPr>
            </a:lvl4pPr>
            <a:lvl5pPr marL="1828800" indent="0">
              <a:buNone/>
              <a:defRPr sz="1800" b="0" i="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5" name="Content Placeholder 2">
            <a:extLst>
              <a:ext uri="{FF2B5EF4-FFF2-40B4-BE49-F238E27FC236}">
                <a16:creationId xmlns:a16="http://schemas.microsoft.com/office/drawing/2014/main" id="{73B0E15D-A2A8-7C20-552C-BC780F09F77B}"/>
              </a:ext>
            </a:extLst>
          </p:cNvPr>
          <p:cNvSpPr>
            <a:spLocks noGrp="1"/>
          </p:cNvSpPr>
          <p:nvPr>
            <p:ph idx="22"/>
          </p:nvPr>
        </p:nvSpPr>
        <p:spPr>
          <a:xfrm>
            <a:off x="4659804" y="2388137"/>
            <a:ext cx="2884714" cy="2950427"/>
          </a:xfrm>
        </p:spPr>
        <p:txBody>
          <a:bodyPr/>
          <a:lstStyle>
            <a:lvl1pPr marL="0" indent="0">
              <a:buNone/>
              <a:defRPr sz="1800" b="0" i="0">
                <a:solidFill>
                  <a:schemeClr val="tx1"/>
                </a:solidFill>
                <a:latin typeface="+mj-lt"/>
              </a:defRPr>
            </a:lvl1pPr>
            <a:lvl2pPr marL="457200" indent="0">
              <a:buNone/>
              <a:defRPr sz="1800" b="0" i="0">
                <a:solidFill>
                  <a:schemeClr val="tx1"/>
                </a:solidFill>
                <a:latin typeface="+mj-lt"/>
              </a:defRPr>
            </a:lvl2pPr>
            <a:lvl3pPr marL="914400" indent="0">
              <a:buNone/>
              <a:defRPr sz="1800" b="0" i="0">
                <a:solidFill>
                  <a:schemeClr val="tx1"/>
                </a:solidFill>
                <a:latin typeface="+mj-lt"/>
              </a:defRPr>
            </a:lvl3pPr>
            <a:lvl4pPr marL="1371600" indent="0">
              <a:buNone/>
              <a:defRPr sz="1800" b="0" i="0">
                <a:solidFill>
                  <a:schemeClr val="tx1"/>
                </a:solidFill>
                <a:latin typeface="+mj-lt"/>
              </a:defRPr>
            </a:lvl4pPr>
            <a:lvl5pPr marL="1828800" indent="0">
              <a:buNone/>
              <a:defRPr sz="1800" b="0" i="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6" name="Content Placeholder 2">
            <a:extLst>
              <a:ext uri="{FF2B5EF4-FFF2-40B4-BE49-F238E27FC236}">
                <a16:creationId xmlns:a16="http://schemas.microsoft.com/office/drawing/2014/main" id="{2D50FA9D-1050-A6A2-FB42-A53E2F10CA87}"/>
              </a:ext>
            </a:extLst>
          </p:cNvPr>
          <p:cNvSpPr>
            <a:spLocks noGrp="1"/>
          </p:cNvSpPr>
          <p:nvPr>
            <p:ph idx="23"/>
          </p:nvPr>
        </p:nvSpPr>
        <p:spPr>
          <a:xfrm>
            <a:off x="8571170" y="2388137"/>
            <a:ext cx="2884714" cy="2950427"/>
          </a:xfrm>
        </p:spPr>
        <p:txBody>
          <a:bodyPr/>
          <a:lstStyle>
            <a:lvl1pPr marL="0" indent="0">
              <a:buNone/>
              <a:defRPr sz="1800" b="0" i="0">
                <a:solidFill>
                  <a:schemeClr val="tx1"/>
                </a:solidFill>
                <a:latin typeface="+mj-lt"/>
              </a:defRPr>
            </a:lvl1pPr>
            <a:lvl2pPr marL="457200" indent="0">
              <a:buNone/>
              <a:defRPr sz="1800" b="0" i="0">
                <a:solidFill>
                  <a:schemeClr val="tx1"/>
                </a:solidFill>
                <a:latin typeface="+mj-lt"/>
              </a:defRPr>
            </a:lvl2pPr>
            <a:lvl3pPr marL="914400" indent="0">
              <a:buNone/>
              <a:defRPr sz="1800" b="0" i="0">
                <a:solidFill>
                  <a:schemeClr val="tx1"/>
                </a:solidFill>
                <a:latin typeface="+mj-lt"/>
              </a:defRPr>
            </a:lvl3pPr>
            <a:lvl4pPr marL="1371600" indent="0">
              <a:buNone/>
              <a:defRPr sz="1800" b="0" i="0">
                <a:solidFill>
                  <a:schemeClr val="tx1"/>
                </a:solidFill>
                <a:latin typeface="+mj-lt"/>
              </a:defRPr>
            </a:lvl4pPr>
            <a:lvl5pPr marL="1828800" indent="0">
              <a:buNone/>
              <a:defRPr sz="1800" b="0" i="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Footer Placeholder 4">
            <a:extLst>
              <a:ext uri="{FF2B5EF4-FFF2-40B4-BE49-F238E27FC236}">
                <a16:creationId xmlns:a16="http://schemas.microsoft.com/office/drawing/2014/main" id="{BA46BCB4-3213-E8E5-C872-CA906BF60E98}"/>
              </a:ext>
            </a:extLst>
          </p:cNvPr>
          <p:cNvSpPr>
            <a:spLocks noGrp="1"/>
          </p:cNvSpPr>
          <p:nvPr>
            <p:ph type="ftr" sz="quarter" idx="11"/>
          </p:nvPr>
        </p:nvSpPr>
        <p:spPr>
          <a:xfrm>
            <a:off x="558000" y="6532590"/>
            <a:ext cx="7617600" cy="190800"/>
          </a:xfrm>
        </p:spPr>
        <p:txBody>
          <a:bodyPr lIns="0" tIns="0" rIns="0" bIns="0" anchor="b"/>
          <a:lstStyle>
            <a:lvl1pPr algn="l">
              <a:defRPr sz="1050" b="0">
                <a:solidFill>
                  <a:schemeClr val="tx1"/>
                </a:solidFill>
              </a:defRPr>
            </a:lvl1pPr>
          </a:lstStyle>
          <a:p>
            <a:r>
              <a:rPr lang="en-GB"/>
              <a:t>Source: Input your sources here</a:t>
            </a:r>
          </a:p>
        </p:txBody>
      </p:sp>
    </p:spTree>
    <p:extLst>
      <p:ext uri="{BB962C8B-B14F-4D97-AF65-F5344CB8AC3E}">
        <p14:creationId xmlns:p14="http://schemas.microsoft.com/office/powerpoint/2010/main" val="13000999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3 Quotes">
    <p:bg>
      <p:bgPr>
        <a:solidFill>
          <a:schemeClr val="bg2"/>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1221ACA2-DEF2-ED9F-EE2F-68D0FDC70CC9}"/>
              </a:ext>
            </a:extLst>
          </p:cNvPr>
          <p:cNvSpPr/>
          <p:nvPr userDrawn="1"/>
        </p:nvSpPr>
        <p:spPr>
          <a:xfrm>
            <a:off x="391672" y="1791597"/>
            <a:ext cx="3562932" cy="402610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2" name="Rectangle 21">
            <a:extLst>
              <a:ext uri="{FF2B5EF4-FFF2-40B4-BE49-F238E27FC236}">
                <a16:creationId xmlns:a16="http://schemas.microsoft.com/office/drawing/2014/main" id="{B3059DB8-148D-F0A8-C9D0-C91AE60110B6}"/>
              </a:ext>
            </a:extLst>
          </p:cNvPr>
          <p:cNvSpPr/>
          <p:nvPr userDrawn="1"/>
        </p:nvSpPr>
        <p:spPr>
          <a:xfrm>
            <a:off x="4322781" y="1791597"/>
            <a:ext cx="3562932" cy="402610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3" name="Rectangle 22">
            <a:extLst>
              <a:ext uri="{FF2B5EF4-FFF2-40B4-BE49-F238E27FC236}">
                <a16:creationId xmlns:a16="http://schemas.microsoft.com/office/drawing/2014/main" id="{B7348F8B-A147-1670-BCCD-2BA6C61CFA3D}"/>
              </a:ext>
            </a:extLst>
          </p:cNvPr>
          <p:cNvSpPr/>
          <p:nvPr userDrawn="1"/>
        </p:nvSpPr>
        <p:spPr>
          <a:xfrm>
            <a:off x="8234973" y="1791597"/>
            <a:ext cx="3562932" cy="402610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4" name="Date Placeholder 3">
            <a:extLst>
              <a:ext uri="{FF2B5EF4-FFF2-40B4-BE49-F238E27FC236}">
                <a16:creationId xmlns:a16="http://schemas.microsoft.com/office/drawing/2014/main" id="{67DF5A49-597A-C71F-E68C-9D50C4D08A0D}"/>
              </a:ext>
            </a:extLst>
          </p:cNvPr>
          <p:cNvSpPr>
            <a:spLocks noGrp="1"/>
          </p:cNvSpPr>
          <p:nvPr>
            <p:ph type="dt" sz="half" idx="10"/>
          </p:nvPr>
        </p:nvSpPr>
        <p:spPr/>
        <p:txBody>
          <a:bodyPr/>
          <a:lstStyle/>
          <a:p>
            <a:fld id="{EDC9ED30-BD05-A242-AD16-D208E0C22C05}" type="datetime1">
              <a:rPr lang="en-GB" smtClean="0"/>
              <a:t>25/11/2025</a:t>
            </a:fld>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9" name="Content Placeholder 2">
            <a:extLst>
              <a:ext uri="{FF2B5EF4-FFF2-40B4-BE49-F238E27FC236}">
                <a16:creationId xmlns:a16="http://schemas.microsoft.com/office/drawing/2014/main" id="{8A877697-4A7B-5D6F-9F20-D29EF83E7C51}"/>
              </a:ext>
            </a:extLst>
          </p:cNvPr>
          <p:cNvSpPr>
            <a:spLocks noGrp="1"/>
          </p:cNvSpPr>
          <p:nvPr>
            <p:ph idx="15" hasCustomPrompt="1"/>
          </p:nvPr>
        </p:nvSpPr>
        <p:spPr>
          <a:xfrm>
            <a:off x="580992" y="5396610"/>
            <a:ext cx="3175668" cy="152539"/>
          </a:xfrm>
        </p:spPr>
        <p:txBody>
          <a:bodyPr anchor="b"/>
          <a:lstStyle>
            <a:lvl1pPr marL="0" indent="0" algn="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11" name="TextBox 10">
            <a:extLst>
              <a:ext uri="{FF2B5EF4-FFF2-40B4-BE49-F238E27FC236}">
                <a16:creationId xmlns:a16="http://schemas.microsoft.com/office/drawing/2014/main" id="{DAA81E75-929B-57C0-52E9-EA688F3E88A9}"/>
              </a:ext>
            </a:extLst>
          </p:cNvPr>
          <p:cNvSpPr txBox="1"/>
          <p:nvPr userDrawn="1"/>
        </p:nvSpPr>
        <p:spPr>
          <a:xfrm>
            <a:off x="558000" y="1939332"/>
            <a:ext cx="674876" cy="523162"/>
          </a:xfrm>
          <a:prstGeom prst="rect">
            <a:avLst/>
          </a:prstGeom>
          <a:noFill/>
        </p:spPr>
        <p:txBody>
          <a:bodyPr wrap="square" lIns="0" tIns="0" rIns="0" bIns="0" rtlCol="0">
            <a:noAutofit/>
          </a:bodyPr>
          <a:lstStyle/>
          <a:p>
            <a:pPr>
              <a:lnSpc>
                <a:spcPct val="90000"/>
              </a:lnSpc>
            </a:pPr>
            <a:r>
              <a:rPr lang="en-US" sz="6600" b="1">
                <a:solidFill>
                  <a:srgbClr val="D10046"/>
                </a:solidFill>
                <a:latin typeface="Amasis MT Pro" panose="02040504050005020304" pitchFamily="18" charset="77"/>
                <a:cs typeface="Kalinga" panose="020B0502040204020203" pitchFamily="34" charset="0"/>
              </a:rPr>
              <a:t>“</a:t>
            </a:r>
          </a:p>
        </p:txBody>
      </p:sp>
      <p:sp>
        <p:nvSpPr>
          <p:cNvPr id="14" name="Content Placeholder 2">
            <a:extLst>
              <a:ext uri="{FF2B5EF4-FFF2-40B4-BE49-F238E27FC236}">
                <a16:creationId xmlns:a16="http://schemas.microsoft.com/office/drawing/2014/main" id="{3FF6AEC6-047A-216A-DA9E-7498AD3183B6}"/>
              </a:ext>
            </a:extLst>
          </p:cNvPr>
          <p:cNvSpPr>
            <a:spLocks noGrp="1"/>
          </p:cNvSpPr>
          <p:nvPr>
            <p:ph idx="18" hasCustomPrompt="1"/>
          </p:nvPr>
        </p:nvSpPr>
        <p:spPr>
          <a:xfrm>
            <a:off x="4514327" y="5389533"/>
            <a:ext cx="3175668" cy="152539"/>
          </a:xfrm>
        </p:spPr>
        <p:txBody>
          <a:bodyPr anchor="b"/>
          <a:lstStyle>
            <a:lvl1pPr marL="0" indent="0" algn="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17" name="TextBox 16">
            <a:extLst>
              <a:ext uri="{FF2B5EF4-FFF2-40B4-BE49-F238E27FC236}">
                <a16:creationId xmlns:a16="http://schemas.microsoft.com/office/drawing/2014/main" id="{9BE5F103-05FD-BE76-4586-36BCF963702F}"/>
              </a:ext>
            </a:extLst>
          </p:cNvPr>
          <p:cNvSpPr txBox="1"/>
          <p:nvPr userDrawn="1"/>
        </p:nvSpPr>
        <p:spPr>
          <a:xfrm>
            <a:off x="4491335" y="1932255"/>
            <a:ext cx="674876" cy="523162"/>
          </a:xfrm>
          <a:prstGeom prst="rect">
            <a:avLst/>
          </a:prstGeom>
          <a:noFill/>
        </p:spPr>
        <p:txBody>
          <a:bodyPr wrap="square" lIns="0" tIns="0" rIns="0" bIns="0" rtlCol="0">
            <a:noAutofit/>
          </a:bodyPr>
          <a:lstStyle/>
          <a:p>
            <a:pPr>
              <a:lnSpc>
                <a:spcPct val="90000"/>
              </a:lnSpc>
            </a:pPr>
            <a:r>
              <a:rPr lang="en-US" sz="6600" b="1">
                <a:solidFill>
                  <a:srgbClr val="D10046"/>
                </a:solidFill>
                <a:latin typeface="Amasis MT Pro" panose="02040504050005020304" pitchFamily="18" charset="77"/>
                <a:cs typeface="Kalinga" panose="020B0502040204020203" pitchFamily="34" charset="0"/>
              </a:rPr>
              <a:t>“</a:t>
            </a:r>
          </a:p>
        </p:txBody>
      </p:sp>
      <p:sp>
        <p:nvSpPr>
          <p:cNvPr id="18" name="Content Placeholder 2">
            <a:extLst>
              <a:ext uri="{FF2B5EF4-FFF2-40B4-BE49-F238E27FC236}">
                <a16:creationId xmlns:a16="http://schemas.microsoft.com/office/drawing/2014/main" id="{DDB53898-A937-81D8-342F-BFF06E104C98}"/>
              </a:ext>
            </a:extLst>
          </p:cNvPr>
          <p:cNvSpPr>
            <a:spLocks noGrp="1"/>
          </p:cNvSpPr>
          <p:nvPr>
            <p:ph idx="20" hasCustomPrompt="1"/>
          </p:nvPr>
        </p:nvSpPr>
        <p:spPr>
          <a:xfrm>
            <a:off x="8437601" y="5389533"/>
            <a:ext cx="3175668" cy="152539"/>
          </a:xfrm>
        </p:spPr>
        <p:txBody>
          <a:bodyPr anchor="b"/>
          <a:lstStyle>
            <a:lvl1pPr marL="0" indent="0" algn="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20" name="TextBox 19">
            <a:extLst>
              <a:ext uri="{FF2B5EF4-FFF2-40B4-BE49-F238E27FC236}">
                <a16:creationId xmlns:a16="http://schemas.microsoft.com/office/drawing/2014/main" id="{62F8C65F-B272-5A85-3204-E46D2F77E040}"/>
              </a:ext>
            </a:extLst>
          </p:cNvPr>
          <p:cNvSpPr txBox="1"/>
          <p:nvPr userDrawn="1"/>
        </p:nvSpPr>
        <p:spPr>
          <a:xfrm>
            <a:off x="8414609" y="1932255"/>
            <a:ext cx="674876" cy="523162"/>
          </a:xfrm>
          <a:prstGeom prst="rect">
            <a:avLst/>
          </a:prstGeom>
          <a:noFill/>
        </p:spPr>
        <p:txBody>
          <a:bodyPr wrap="square" lIns="0" tIns="0" rIns="0" bIns="0" rtlCol="0">
            <a:noAutofit/>
          </a:bodyPr>
          <a:lstStyle/>
          <a:p>
            <a:pPr>
              <a:lnSpc>
                <a:spcPct val="90000"/>
              </a:lnSpc>
            </a:pPr>
            <a:r>
              <a:rPr lang="en-US" sz="6600" b="1">
                <a:solidFill>
                  <a:srgbClr val="D10046"/>
                </a:solidFill>
                <a:latin typeface="Amasis MT Pro" panose="02040504050005020304" pitchFamily="18" charset="77"/>
                <a:cs typeface="Kalinga" panose="020B0502040204020203" pitchFamily="34" charset="0"/>
              </a:rPr>
              <a:t>“</a:t>
            </a:r>
          </a:p>
        </p:txBody>
      </p:sp>
      <p:sp>
        <p:nvSpPr>
          <p:cNvPr id="24" name="Content Placeholder 2">
            <a:extLst>
              <a:ext uri="{FF2B5EF4-FFF2-40B4-BE49-F238E27FC236}">
                <a16:creationId xmlns:a16="http://schemas.microsoft.com/office/drawing/2014/main" id="{0C817EE2-11BF-2024-8D45-A1075AA49302}"/>
              </a:ext>
            </a:extLst>
          </p:cNvPr>
          <p:cNvSpPr>
            <a:spLocks noGrp="1"/>
          </p:cNvSpPr>
          <p:nvPr>
            <p:ph idx="14"/>
          </p:nvPr>
        </p:nvSpPr>
        <p:spPr>
          <a:xfrm>
            <a:off x="725445" y="2560416"/>
            <a:ext cx="2884714" cy="2589808"/>
          </a:xfrm>
        </p:spPr>
        <p:txBody>
          <a:bodyPr/>
          <a:lstStyle>
            <a:lvl1pPr marL="0" indent="0">
              <a:buNone/>
              <a:defRPr sz="1800" b="0" i="0">
                <a:solidFill>
                  <a:schemeClr val="tx1"/>
                </a:solidFill>
                <a:latin typeface="+mj-lt"/>
              </a:defRPr>
            </a:lvl1pPr>
            <a:lvl2pPr marL="457200" indent="0">
              <a:buNone/>
              <a:defRPr sz="1800" b="0" i="0">
                <a:solidFill>
                  <a:schemeClr val="tx1"/>
                </a:solidFill>
                <a:latin typeface="+mj-lt"/>
              </a:defRPr>
            </a:lvl2pPr>
            <a:lvl3pPr marL="914400" indent="0">
              <a:buNone/>
              <a:defRPr sz="1800" b="0" i="0">
                <a:solidFill>
                  <a:schemeClr val="tx1"/>
                </a:solidFill>
                <a:latin typeface="+mj-lt"/>
              </a:defRPr>
            </a:lvl3pPr>
            <a:lvl4pPr marL="1371600" indent="0">
              <a:buNone/>
              <a:defRPr sz="1800" b="0" i="0">
                <a:solidFill>
                  <a:schemeClr val="tx1"/>
                </a:solidFill>
                <a:latin typeface="+mj-lt"/>
              </a:defRPr>
            </a:lvl4pPr>
            <a:lvl5pPr marL="1828800" indent="0">
              <a:buNone/>
              <a:defRPr sz="1800" b="0" i="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5" name="Content Placeholder 2">
            <a:extLst>
              <a:ext uri="{FF2B5EF4-FFF2-40B4-BE49-F238E27FC236}">
                <a16:creationId xmlns:a16="http://schemas.microsoft.com/office/drawing/2014/main" id="{73B0E15D-A2A8-7C20-552C-BC780F09F77B}"/>
              </a:ext>
            </a:extLst>
          </p:cNvPr>
          <p:cNvSpPr>
            <a:spLocks noGrp="1"/>
          </p:cNvSpPr>
          <p:nvPr>
            <p:ph idx="22"/>
          </p:nvPr>
        </p:nvSpPr>
        <p:spPr>
          <a:xfrm>
            <a:off x="4659804" y="2560416"/>
            <a:ext cx="2884714" cy="2589808"/>
          </a:xfrm>
        </p:spPr>
        <p:txBody>
          <a:bodyPr/>
          <a:lstStyle>
            <a:lvl1pPr marL="0" indent="0">
              <a:buNone/>
              <a:defRPr sz="1800" b="0" i="0">
                <a:solidFill>
                  <a:schemeClr val="tx1"/>
                </a:solidFill>
                <a:latin typeface="+mj-lt"/>
              </a:defRPr>
            </a:lvl1pPr>
            <a:lvl2pPr marL="457200" indent="0">
              <a:buNone/>
              <a:defRPr sz="1800" b="0" i="0">
                <a:solidFill>
                  <a:schemeClr val="tx1"/>
                </a:solidFill>
                <a:latin typeface="+mj-lt"/>
              </a:defRPr>
            </a:lvl2pPr>
            <a:lvl3pPr marL="914400" indent="0">
              <a:buNone/>
              <a:defRPr sz="1800" b="0" i="0">
                <a:solidFill>
                  <a:schemeClr val="tx1"/>
                </a:solidFill>
                <a:latin typeface="+mj-lt"/>
              </a:defRPr>
            </a:lvl3pPr>
            <a:lvl4pPr marL="1371600" indent="0">
              <a:buNone/>
              <a:defRPr sz="1800" b="0" i="0">
                <a:solidFill>
                  <a:schemeClr val="tx1"/>
                </a:solidFill>
                <a:latin typeface="+mj-lt"/>
              </a:defRPr>
            </a:lvl4pPr>
            <a:lvl5pPr marL="1828800" indent="0">
              <a:buNone/>
              <a:defRPr sz="1800" b="0" i="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6" name="Content Placeholder 2">
            <a:extLst>
              <a:ext uri="{FF2B5EF4-FFF2-40B4-BE49-F238E27FC236}">
                <a16:creationId xmlns:a16="http://schemas.microsoft.com/office/drawing/2014/main" id="{2D50FA9D-1050-A6A2-FB42-A53E2F10CA87}"/>
              </a:ext>
            </a:extLst>
          </p:cNvPr>
          <p:cNvSpPr>
            <a:spLocks noGrp="1"/>
          </p:cNvSpPr>
          <p:nvPr>
            <p:ph idx="23"/>
          </p:nvPr>
        </p:nvSpPr>
        <p:spPr>
          <a:xfrm>
            <a:off x="8571170" y="2560416"/>
            <a:ext cx="2884714" cy="2589808"/>
          </a:xfrm>
        </p:spPr>
        <p:txBody>
          <a:bodyPr/>
          <a:lstStyle>
            <a:lvl1pPr marL="0" indent="0">
              <a:buNone/>
              <a:defRPr sz="1800" b="0" i="0">
                <a:solidFill>
                  <a:schemeClr val="tx1"/>
                </a:solidFill>
                <a:latin typeface="+mj-lt"/>
              </a:defRPr>
            </a:lvl1pPr>
            <a:lvl2pPr marL="457200" indent="0">
              <a:buNone/>
              <a:defRPr sz="1800" b="0" i="0">
                <a:solidFill>
                  <a:schemeClr val="tx1"/>
                </a:solidFill>
                <a:latin typeface="+mj-lt"/>
              </a:defRPr>
            </a:lvl2pPr>
            <a:lvl3pPr marL="914400" indent="0">
              <a:buNone/>
              <a:defRPr sz="1800" b="0" i="0">
                <a:solidFill>
                  <a:schemeClr val="tx1"/>
                </a:solidFill>
                <a:latin typeface="+mj-lt"/>
              </a:defRPr>
            </a:lvl3pPr>
            <a:lvl4pPr marL="1371600" indent="0">
              <a:buNone/>
              <a:defRPr sz="1800" b="0" i="0">
                <a:solidFill>
                  <a:schemeClr val="tx1"/>
                </a:solidFill>
                <a:latin typeface="+mj-lt"/>
              </a:defRPr>
            </a:lvl4pPr>
            <a:lvl5pPr marL="1828800" indent="0">
              <a:buNone/>
              <a:defRPr sz="1800" b="0" i="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Footer Placeholder 4">
            <a:extLst>
              <a:ext uri="{FF2B5EF4-FFF2-40B4-BE49-F238E27FC236}">
                <a16:creationId xmlns:a16="http://schemas.microsoft.com/office/drawing/2014/main" id="{BA46BCB4-3213-E8E5-C872-CA906BF60E98}"/>
              </a:ext>
            </a:extLst>
          </p:cNvPr>
          <p:cNvSpPr>
            <a:spLocks noGrp="1"/>
          </p:cNvSpPr>
          <p:nvPr>
            <p:ph type="ftr" sz="quarter" idx="11"/>
          </p:nvPr>
        </p:nvSpPr>
        <p:spPr>
          <a:xfrm>
            <a:off x="558000" y="6532590"/>
            <a:ext cx="7617600" cy="190800"/>
          </a:xfrm>
        </p:spPr>
        <p:txBody>
          <a:bodyPr lIns="0" tIns="0" rIns="0" bIns="0" anchor="b"/>
          <a:lstStyle>
            <a:lvl1pPr algn="l">
              <a:defRPr sz="1050" b="0">
                <a:solidFill>
                  <a:schemeClr val="tx1"/>
                </a:solidFill>
              </a:defRPr>
            </a:lvl1pPr>
          </a:lstStyle>
          <a:p>
            <a:r>
              <a:rPr lang="en-GB"/>
              <a:t>Source: Input your sources here</a:t>
            </a:r>
          </a:p>
        </p:txBody>
      </p:sp>
      <p:sp>
        <p:nvSpPr>
          <p:cNvPr id="3" name="Title 1">
            <a:extLst>
              <a:ext uri="{FF2B5EF4-FFF2-40B4-BE49-F238E27FC236}">
                <a16:creationId xmlns:a16="http://schemas.microsoft.com/office/drawing/2014/main" id="{07DF3172-1290-6CF2-1079-21158D249A93}"/>
              </a:ext>
            </a:extLst>
          </p:cNvPr>
          <p:cNvSpPr>
            <a:spLocks noGrp="1"/>
          </p:cNvSpPr>
          <p:nvPr>
            <p:ph type="title" hasCustomPrompt="1"/>
          </p:nvPr>
        </p:nvSpPr>
        <p:spPr>
          <a:xfrm>
            <a:off x="436977" y="458152"/>
            <a:ext cx="11076004" cy="573315"/>
          </a:xfrm>
        </p:spPr>
        <p:txBody>
          <a:bodyPr/>
          <a:lstStyle>
            <a:lvl1pPr>
              <a:defRPr sz="2800"/>
            </a:lvl1pPr>
          </a:lstStyle>
          <a:p>
            <a:r>
              <a:rPr lang="en-US"/>
              <a:t>Short title goes here</a:t>
            </a:r>
            <a:br>
              <a:rPr lang="en-US"/>
            </a:br>
            <a:endParaRPr lang="en-GB"/>
          </a:p>
        </p:txBody>
      </p:sp>
    </p:spTree>
    <p:extLst>
      <p:ext uri="{BB962C8B-B14F-4D97-AF65-F5344CB8AC3E}">
        <p14:creationId xmlns:p14="http://schemas.microsoft.com/office/powerpoint/2010/main" val="329537615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3 Quotes">
    <p:bg>
      <p:bgPr>
        <a:solidFill>
          <a:schemeClr val="bg2"/>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B7348F8B-A147-1670-BCCD-2BA6C61CFA3D}"/>
              </a:ext>
            </a:extLst>
          </p:cNvPr>
          <p:cNvSpPr/>
          <p:nvPr userDrawn="1"/>
        </p:nvSpPr>
        <p:spPr>
          <a:xfrm>
            <a:off x="6464230" y="1619319"/>
            <a:ext cx="3562932" cy="45026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2" name="Rectangle 21">
            <a:extLst>
              <a:ext uri="{FF2B5EF4-FFF2-40B4-BE49-F238E27FC236}">
                <a16:creationId xmlns:a16="http://schemas.microsoft.com/office/drawing/2014/main" id="{B3059DB8-148D-F0A8-C9D0-C91AE60110B6}"/>
              </a:ext>
            </a:extLst>
          </p:cNvPr>
          <p:cNvSpPr/>
          <p:nvPr userDrawn="1"/>
        </p:nvSpPr>
        <p:spPr>
          <a:xfrm>
            <a:off x="2058553" y="1619319"/>
            <a:ext cx="3562932" cy="450262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4" name="Date Placeholder 3">
            <a:extLst>
              <a:ext uri="{FF2B5EF4-FFF2-40B4-BE49-F238E27FC236}">
                <a16:creationId xmlns:a16="http://schemas.microsoft.com/office/drawing/2014/main" id="{67DF5A49-597A-C71F-E68C-9D50C4D08A0D}"/>
              </a:ext>
            </a:extLst>
          </p:cNvPr>
          <p:cNvSpPr>
            <a:spLocks noGrp="1"/>
          </p:cNvSpPr>
          <p:nvPr>
            <p:ph type="dt" sz="half" idx="10"/>
          </p:nvPr>
        </p:nvSpPr>
        <p:spPr/>
        <p:txBody>
          <a:bodyPr/>
          <a:lstStyle/>
          <a:p>
            <a:fld id="{EDC9ED30-BD05-A242-AD16-D208E0C22C05}" type="datetime1">
              <a:rPr lang="en-GB" smtClean="0"/>
              <a:t>25/11/2025</a:t>
            </a:fld>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14" name="Content Placeholder 2">
            <a:extLst>
              <a:ext uri="{FF2B5EF4-FFF2-40B4-BE49-F238E27FC236}">
                <a16:creationId xmlns:a16="http://schemas.microsoft.com/office/drawing/2014/main" id="{3FF6AEC6-047A-216A-DA9E-7498AD3183B6}"/>
              </a:ext>
            </a:extLst>
          </p:cNvPr>
          <p:cNvSpPr>
            <a:spLocks noGrp="1"/>
          </p:cNvSpPr>
          <p:nvPr>
            <p:ph idx="18" hasCustomPrompt="1"/>
          </p:nvPr>
        </p:nvSpPr>
        <p:spPr>
          <a:xfrm>
            <a:off x="2250099" y="5550118"/>
            <a:ext cx="3175668" cy="152539"/>
          </a:xfrm>
        </p:spPr>
        <p:txBody>
          <a:bodyPr anchor="b"/>
          <a:lstStyle>
            <a:lvl1pPr marL="0" indent="0" algn="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15" name="Content Placeholder 2">
            <a:extLst>
              <a:ext uri="{FF2B5EF4-FFF2-40B4-BE49-F238E27FC236}">
                <a16:creationId xmlns:a16="http://schemas.microsoft.com/office/drawing/2014/main" id="{47D6FE8F-D77F-E65F-29D3-310ADD57F37A}"/>
              </a:ext>
            </a:extLst>
          </p:cNvPr>
          <p:cNvSpPr>
            <a:spLocks noGrp="1"/>
          </p:cNvSpPr>
          <p:nvPr>
            <p:ph idx="19" hasCustomPrompt="1"/>
          </p:nvPr>
        </p:nvSpPr>
        <p:spPr>
          <a:xfrm>
            <a:off x="2250099" y="5784123"/>
            <a:ext cx="3175668" cy="152540"/>
          </a:xfrm>
        </p:spPr>
        <p:txBody>
          <a:bodyPr anchor="b"/>
          <a:lstStyle>
            <a:lvl1pPr marL="0" indent="0" algn="r">
              <a:buNone/>
              <a:defRPr sz="1400" b="0" i="1">
                <a:solidFill>
                  <a:schemeClr val="tx1"/>
                </a:solidFill>
                <a:latin typeface="Arial Nova Light" panose="020B03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Position or </a:t>
            </a:r>
            <a:r>
              <a:rPr lang="en-US" err="1"/>
              <a:t>organisation</a:t>
            </a:r>
            <a:endParaRPr lang="en-GB"/>
          </a:p>
        </p:txBody>
      </p:sp>
      <p:sp>
        <p:nvSpPr>
          <p:cNvPr id="17" name="TextBox 16">
            <a:extLst>
              <a:ext uri="{FF2B5EF4-FFF2-40B4-BE49-F238E27FC236}">
                <a16:creationId xmlns:a16="http://schemas.microsoft.com/office/drawing/2014/main" id="{9BE5F103-05FD-BE76-4586-36BCF963702F}"/>
              </a:ext>
            </a:extLst>
          </p:cNvPr>
          <p:cNvSpPr txBox="1"/>
          <p:nvPr userDrawn="1"/>
        </p:nvSpPr>
        <p:spPr>
          <a:xfrm>
            <a:off x="2227107" y="1759977"/>
            <a:ext cx="674876" cy="523162"/>
          </a:xfrm>
          <a:prstGeom prst="rect">
            <a:avLst/>
          </a:prstGeom>
          <a:noFill/>
        </p:spPr>
        <p:txBody>
          <a:bodyPr wrap="square" lIns="0" tIns="0" rIns="0" bIns="0" rtlCol="0">
            <a:noAutofit/>
          </a:bodyPr>
          <a:lstStyle/>
          <a:p>
            <a:pPr>
              <a:lnSpc>
                <a:spcPct val="90000"/>
              </a:lnSpc>
            </a:pPr>
            <a:r>
              <a:rPr lang="en-US" sz="6600" b="1">
                <a:solidFill>
                  <a:srgbClr val="D10046"/>
                </a:solidFill>
                <a:latin typeface="Amasis MT Pro" panose="02040504050005020304" pitchFamily="18" charset="77"/>
                <a:cs typeface="Kalinga" panose="020B0502040204020203" pitchFamily="34" charset="0"/>
              </a:rPr>
              <a:t>“</a:t>
            </a:r>
          </a:p>
        </p:txBody>
      </p:sp>
      <p:sp>
        <p:nvSpPr>
          <p:cNvPr id="18" name="Content Placeholder 2">
            <a:extLst>
              <a:ext uri="{FF2B5EF4-FFF2-40B4-BE49-F238E27FC236}">
                <a16:creationId xmlns:a16="http://schemas.microsoft.com/office/drawing/2014/main" id="{DDB53898-A937-81D8-342F-BFF06E104C98}"/>
              </a:ext>
            </a:extLst>
          </p:cNvPr>
          <p:cNvSpPr>
            <a:spLocks noGrp="1"/>
          </p:cNvSpPr>
          <p:nvPr>
            <p:ph idx="20" hasCustomPrompt="1"/>
          </p:nvPr>
        </p:nvSpPr>
        <p:spPr>
          <a:xfrm>
            <a:off x="6666858" y="5550118"/>
            <a:ext cx="3175668" cy="152539"/>
          </a:xfrm>
        </p:spPr>
        <p:txBody>
          <a:bodyPr anchor="b"/>
          <a:lstStyle>
            <a:lvl1pPr marL="0" indent="0" algn="r">
              <a:buNone/>
              <a:defRPr sz="1600">
                <a:solidFill>
                  <a:schemeClr val="tx1"/>
                </a:solidFill>
                <a:latin typeface="Arial Nova" panose="020B05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Name of </a:t>
            </a:r>
            <a:r>
              <a:rPr lang="en-US" err="1"/>
              <a:t>quotee</a:t>
            </a:r>
            <a:endParaRPr lang="en-GB"/>
          </a:p>
        </p:txBody>
      </p:sp>
      <p:sp>
        <p:nvSpPr>
          <p:cNvPr id="19" name="Content Placeholder 2">
            <a:extLst>
              <a:ext uri="{FF2B5EF4-FFF2-40B4-BE49-F238E27FC236}">
                <a16:creationId xmlns:a16="http://schemas.microsoft.com/office/drawing/2014/main" id="{031B3EB6-B566-42DF-1BA6-8125F5C4E808}"/>
              </a:ext>
            </a:extLst>
          </p:cNvPr>
          <p:cNvSpPr>
            <a:spLocks noGrp="1"/>
          </p:cNvSpPr>
          <p:nvPr>
            <p:ph idx="21" hasCustomPrompt="1"/>
          </p:nvPr>
        </p:nvSpPr>
        <p:spPr>
          <a:xfrm>
            <a:off x="6666858" y="5784123"/>
            <a:ext cx="3175668" cy="152540"/>
          </a:xfrm>
        </p:spPr>
        <p:txBody>
          <a:bodyPr anchor="b"/>
          <a:lstStyle>
            <a:lvl1pPr marL="0" indent="0" algn="r">
              <a:buNone/>
              <a:defRPr sz="1400" b="0" i="1">
                <a:solidFill>
                  <a:schemeClr val="tx1"/>
                </a:solidFill>
                <a:latin typeface="Arial Nova Light" panose="020B0304020202020204" pitchFamily="34" charset="0"/>
              </a:defRPr>
            </a:lvl1pPr>
            <a:lvl2pPr marL="457200" indent="0" algn="r">
              <a:buNone/>
              <a:defRPr sz="1600">
                <a:solidFill>
                  <a:schemeClr val="bg1"/>
                </a:solidFill>
                <a:latin typeface="Arial Nova" panose="020B0504020202020204" pitchFamily="34" charset="0"/>
              </a:defRPr>
            </a:lvl2pPr>
            <a:lvl3pPr marL="914400" indent="0" algn="r">
              <a:buNone/>
              <a:defRPr sz="1600">
                <a:solidFill>
                  <a:schemeClr val="bg1"/>
                </a:solidFill>
                <a:latin typeface="Arial Nova" panose="020B0504020202020204" pitchFamily="34" charset="0"/>
              </a:defRPr>
            </a:lvl3pPr>
            <a:lvl4pPr marL="1371600" indent="0" algn="r">
              <a:buNone/>
              <a:defRPr sz="1600">
                <a:solidFill>
                  <a:schemeClr val="bg1"/>
                </a:solidFill>
                <a:latin typeface="Arial Nova" panose="020B0504020202020204" pitchFamily="34" charset="0"/>
              </a:defRPr>
            </a:lvl4pPr>
            <a:lvl5pPr marL="1828800" indent="0" algn="r">
              <a:buNone/>
              <a:defRPr sz="1600">
                <a:solidFill>
                  <a:schemeClr val="bg1"/>
                </a:solidFill>
                <a:latin typeface="Arial Nova" panose="020B0504020202020204" pitchFamily="34" charset="0"/>
              </a:defRPr>
            </a:lvl5pPr>
          </a:lstStyle>
          <a:p>
            <a:pPr lvl="0"/>
            <a:r>
              <a:rPr lang="en-US"/>
              <a:t>Position or </a:t>
            </a:r>
            <a:r>
              <a:rPr lang="en-US" err="1"/>
              <a:t>organisation</a:t>
            </a:r>
            <a:endParaRPr lang="en-GB"/>
          </a:p>
        </p:txBody>
      </p:sp>
      <p:sp>
        <p:nvSpPr>
          <p:cNvPr id="20" name="TextBox 19">
            <a:extLst>
              <a:ext uri="{FF2B5EF4-FFF2-40B4-BE49-F238E27FC236}">
                <a16:creationId xmlns:a16="http://schemas.microsoft.com/office/drawing/2014/main" id="{62F8C65F-B272-5A85-3204-E46D2F77E040}"/>
              </a:ext>
            </a:extLst>
          </p:cNvPr>
          <p:cNvSpPr txBox="1"/>
          <p:nvPr userDrawn="1"/>
        </p:nvSpPr>
        <p:spPr>
          <a:xfrm>
            <a:off x="6643866" y="1759977"/>
            <a:ext cx="674876" cy="523162"/>
          </a:xfrm>
          <a:prstGeom prst="rect">
            <a:avLst/>
          </a:prstGeom>
          <a:noFill/>
        </p:spPr>
        <p:txBody>
          <a:bodyPr wrap="square" lIns="0" tIns="0" rIns="0" bIns="0" rtlCol="0">
            <a:noAutofit/>
          </a:bodyPr>
          <a:lstStyle/>
          <a:p>
            <a:pPr>
              <a:lnSpc>
                <a:spcPct val="90000"/>
              </a:lnSpc>
            </a:pPr>
            <a:r>
              <a:rPr lang="en-US" sz="6600" b="1">
                <a:solidFill>
                  <a:srgbClr val="D10046"/>
                </a:solidFill>
                <a:latin typeface="Amasis MT Pro" panose="02040504050005020304" pitchFamily="18" charset="77"/>
                <a:cs typeface="Kalinga" panose="020B0502040204020203" pitchFamily="34" charset="0"/>
              </a:rPr>
              <a:t>“</a:t>
            </a:r>
          </a:p>
        </p:txBody>
      </p:sp>
      <p:sp>
        <p:nvSpPr>
          <p:cNvPr id="25" name="Content Placeholder 2">
            <a:extLst>
              <a:ext uri="{FF2B5EF4-FFF2-40B4-BE49-F238E27FC236}">
                <a16:creationId xmlns:a16="http://schemas.microsoft.com/office/drawing/2014/main" id="{73B0E15D-A2A8-7C20-552C-BC780F09F77B}"/>
              </a:ext>
            </a:extLst>
          </p:cNvPr>
          <p:cNvSpPr>
            <a:spLocks noGrp="1"/>
          </p:cNvSpPr>
          <p:nvPr>
            <p:ph idx="22"/>
          </p:nvPr>
        </p:nvSpPr>
        <p:spPr>
          <a:xfrm>
            <a:off x="2395576" y="2388137"/>
            <a:ext cx="2884714" cy="2950427"/>
          </a:xfrm>
        </p:spPr>
        <p:txBody>
          <a:bodyPr/>
          <a:lstStyle>
            <a:lvl1pPr marL="0" indent="0">
              <a:buNone/>
              <a:defRPr sz="1800" b="0" i="0">
                <a:solidFill>
                  <a:schemeClr val="tx1"/>
                </a:solidFill>
                <a:latin typeface="Arial Nova Light" panose="020B0304020202020204" pitchFamily="34" charset="0"/>
              </a:defRPr>
            </a:lvl1pPr>
            <a:lvl2pPr marL="457200" indent="0">
              <a:buNone/>
              <a:defRPr sz="1800" b="0" i="0">
                <a:solidFill>
                  <a:schemeClr val="tx1"/>
                </a:solidFill>
                <a:latin typeface="Arial Nova Light" panose="020B0304020202020204" pitchFamily="34" charset="0"/>
              </a:defRPr>
            </a:lvl2pPr>
            <a:lvl3pPr marL="914400" indent="0">
              <a:buNone/>
              <a:defRPr sz="1800" b="0" i="0">
                <a:solidFill>
                  <a:schemeClr val="tx1"/>
                </a:solidFill>
                <a:latin typeface="Arial Nova Light" panose="020B0304020202020204" pitchFamily="34" charset="0"/>
              </a:defRPr>
            </a:lvl3pPr>
            <a:lvl4pPr marL="1371600" indent="0">
              <a:buNone/>
              <a:defRPr sz="1800" b="0" i="0">
                <a:solidFill>
                  <a:schemeClr val="tx1"/>
                </a:solidFill>
                <a:latin typeface="Arial Nova Light" panose="020B0304020202020204" pitchFamily="34" charset="0"/>
              </a:defRPr>
            </a:lvl4pPr>
            <a:lvl5pPr marL="1828800" indent="0">
              <a:buNone/>
              <a:defRPr sz="1800" b="0" i="0">
                <a:solidFill>
                  <a:schemeClr val="tx1"/>
                </a:solidFill>
                <a:latin typeface="Arial Nova Light" panose="020B03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6" name="Content Placeholder 2">
            <a:extLst>
              <a:ext uri="{FF2B5EF4-FFF2-40B4-BE49-F238E27FC236}">
                <a16:creationId xmlns:a16="http://schemas.microsoft.com/office/drawing/2014/main" id="{2D50FA9D-1050-A6A2-FB42-A53E2F10CA87}"/>
              </a:ext>
            </a:extLst>
          </p:cNvPr>
          <p:cNvSpPr>
            <a:spLocks noGrp="1"/>
          </p:cNvSpPr>
          <p:nvPr>
            <p:ph idx="23"/>
          </p:nvPr>
        </p:nvSpPr>
        <p:spPr>
          <a:xfrm>
            <a:off x="6800427" y="2388137"/>
            <a:ext cx="2884714" cy="2950427"/>
          </a:xfrm>
        </p:spPr>
        <p:txBody>
          <a:bodyPr/>
          <a:lstStyle>
            <a:lvl1pPr marL="0" indent="0">
              <a:buNone/>
              <a:defRPr sz="1800" b="0" i="0">
                <a:solidFill>
                  <a:schemeClr val="tx1"/>
                </a:solidFill>
                <a:latin typeface="Arial Nova Light" panose="020B0304020202020204" pitchFamily="34" charset="0"/>
              </a:defRPr>
            </a:lvl1pPr>
            <a:lvl2pPr marL="457200" indent="0">
              <a:buNone/>
              <a:defRPr sz="1800" b="0" i="0">
                <a:solidFill>
                  <a:schemeClr val="tx1"/>
                </a:solidFill>
                <a:latin typeface="Arial Nova Light" panose="020B0304020202020204" pitchFamily="34" charset="0"/>
              </a:defRPr>
            </a:lvl2pPr>
            <a:lvl3pPr marL="914400" indent="0">
              <a:buNone/>
              <a:defRPr sz="1800" b="0" i="0">
                <a:solidFill>
                  <a:schemeClr val="tx1"/>
                </a:solidFill>
                <a:latin typeface="Arial Nova Light" panose="020B0304020202020204" pitchFamily="34" charset="0"/>
              </a:defRPr>
            </a:lvl3pPr>
            <a:lvl4pPr marL="1371600" indent="0">
              <a:buNone/>
              <a:defRPr sz="1800" b="0" i="0">
                <a:solidFill>
                  <a:schemeClr val="tx1"/>
                </a:solidFill>
                <a:latin typeface="Arial Nova Light" panose="020B0304020202020204" pitchFamily="34" charset="0"/>
              </a:defRPr>
            </a:lvl4pPr>
            <a:lvl5pPr marL="1828800" indent="0">
              <a:buNone/>
              <a:defRPr sz="1800" b="0" i="0">
                <a:solidFill>
                  <a:schemeClr val="tx1"/>
                </a:solidFill>
                <a:latin typeface="Arial Nova Light" panose="020B03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Footer Placeholder 4">
            <a:extLst>
              <a:ext uri="{FF2B5EF4-FFF2-40B4-BE49-F238E27FC236}">
                <a16:creationId xmlns:a16="http://schemas.microsoft.com/office/drawing/2014/main" id="{BA46BCB4-3213-E8E5-C872-CA906BF60E98}"/>
              </a:ext>
            </a:extLst>
          </p:cNvPr>
          <p:cNvSpPr>
            <a:spLocks noGrp="1"/>
          </p:cNvSpPr>
          <p:nvPr>
            <p:ph type="ftr" sz="quarter" idx="11"/>
          </p:nvPr>
        </p:nvSpPr>
        <p:spPr>
          <a:xfrm>
            <a:off x="558000" y="6532590"/>
            <a:ext cx="7617600" cy="190800"/>
          </a:xfrm>
        </p:spPr>
        <p:txBody>
          <a:bodyPr lIns="0" tIns="0" rIns="0" bIns="0" anchor="b"/>
          <a:lstStyle>
            <a:lvl1pPr algn="l">
              <a:defRPr sz="1050" b="0">
                <a:solidFill>
                  <a:schemeClr val="tx1"/>
                </a:solidFill>
              </a:defRPr>
            </a:lvl1pPr>
          </a:lstStyle>
          <a:p>
            <a:r>
              <a:rPr lang="en-GB"/>
              <a:t>Source: Input your sources here</a:t>
            </a:r>
          </a:p>
        </p:txBody>
      </p:sp>
      <p:sp>
        <p:nvSpPr>
          <p:cNvPr id="7" name="Title 1">
            <a:extLst>
              <a:ext uri="{FF2B5EF4-FFF2-40B4-BE49-F238E27FC236}">
                <a16:creationId xmlns:a16="http://schemas.microsoft.com/office/drawing/2014/main" id="{955387E6-63C3-C6BA-8B84-AB3414344279}"/>
              </a:ext>
            </a:extLst>
          </p:cNvPr>
          <p:cNvSpPr>
            <a:spLocks noGrp="1"/>
          </p:cNvSpPr>
          <p:nvPr>
            <p:ph type="title" hasCustomPrompt="1"/>
          </p:nvPr>
        </p:nvSpPr>
        <p:spPr>
          <a:xfrm>
            <a:off x="436977" y="458152"/>
            <a:ext cx="11076004" cy="573315"/>
          </a:xfrm>
        </p:spPr>
        <p:txBody>
          <a:bodyPr/>
          <a:lstStyle>
            <a:lvl1pPr>
              <a:defRPr sz="2800"/>
            </a:lvl1pPr>
          </a:lstStyle>
          <a:p>
            <a:r>
              <a:rPr lang="en-US"/>
              <a:t>Short title goes here</a:t>
            </a:r>
            <a:br>
              <a:rPr lang="en-US"/>
            </a:br>
            <a:endParaRPr lang="en-GB"/>
          </a:p>
        </p:txBody>
      </p:sp>
    </p:spTree>
    <p:extLst>
      <p:ext uri="{BB962C8B-B14F-4D97-AF65-F5344CB8AC3E}">
        <p14:creationId xmlns:p14="http://schemas.microsoft.com/office/powerpoint/2010/main" val="1739462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About us / repor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C1B122-1874-C33D-537C-EEA674070005}"/>
              </a:ext>
            </a:extLst>
          </p:cNvPr>
          <p:cNvSpPr/>
          <p:nvPr userDrawn="1"/>
        </p:nvSpPr>
        <p:spPr>
          <a:xfrm>
            <a:off x="2" y="0"/>
            <a:ext cx="3629024" cy="6858000"/>
          </a:xfrm>
          <a:prstGeom prst="rect">
            <a:avLst/>
          </a:prstGeom>
          <a:solidFill>
            <a:srgbClr val="F7F4F1">
              <a:alpha val="99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1C67691-8EBE-91BD-D91B-D1B7B3A3F3A6}"/>
              </a:ext>
            </a:extLst>
          </p:cNvPr>
          <p:cNvSpPr>
            <a:spLocks noGrp="1"/>
          </p:cNvSpPr>
          <p:nvPr>
            <p:ph type="title" hasCustomPrompt="1"/>
          </p:nvPr>
        </p:nvSpPr>
        <p:spPr>
          <a:xfrm>
            <a:off x="457201" y="457200"/>
            <a:ext cx="2890818" cy="427459"/>
          </a:xfrm>
          <a:prstGeom prst="rect">
            <a:avLst/>
          </a:prstGeom>
        </p:spPr>
        <p:txBody>
          <a:bodyPr/>
          <a:lstStyle>
            <a:lvl1pPr>
              <a:defRPr sz="2800"/>
            </a:lvl1pPr>
          </a:lstStyle>
          <a:p>
            <a:r>
              <a:rPr lang="en-US"/>
              <a:t>About us</a:t>
            </a:r>
            <a:endParaRPr lang="en-GB"/>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11" name="Text Placeholder 4">
            <a:extLst>
              <a:ext uri="{FF2B5EF4-FFF2-40B4-BE49-F238E27FC236}">
                <a16:creationId xmlns:a16="http://schemas.microsoft.com/office/drawing/2014/main" id="{A96B0BFB-D496-5BAE-868E-F7B59871C6DA}"/>
              </a:ext>
            </a:extLst>
          </p:cNvPr>
          <p:cNvSpPr>
            <a:spLocks noGrp="1"/>
          </p:cNvSpPr>
          <p:nvPr>
            <p:ph type="body" sz="quarter" idx="15"/>
          </p:nvPr>
        </p:nvSpPr>
        <p:spPr>
          <a:xfrm>
            <a:off x="456406" y="1144588"/>
            <a:ext cx="2891478"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54909648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1">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9" name="Text Placeholder 26">
            <a:extLst>
              <a:ext uri="{FF2B5EF4-FFF2-40B4-BE49-F238E27FC236}">
                <a16:creationId xmlns:a16="http://schemas.microsoft.com/office/drawing/2014/main" id="{3035EF05-2513-7F5C-8E42-016AE301C912}"/>
              </a:ext>
            </a:extLst>
          </p:cNvPr>
          <p:cNvSpPr>
            <a:spLocks noGrp="1"/>
          </p:cNvSpPr>
          <p:nvPr>
            <p:ph type="body" sz="quarter" idx="30" hasCustomPrompt="1"/>
          </p:nvPr>
        </p:nvSpPr>
        <p:spPr>
          <a:xfrm>
            <a:off x="457200" y="1347038"/>
            <a:ext cx="814962" cy="677863"/>
          </a:xfrm>
        </p:spPr>
        <p:txBody>
          <a:bodyPr anchor="ctr"/>
          <a:lstStyle>
            <a:lvl1pPr marL="0" indent="0" algn="l">
              <a:buNone/>
              <a:defRPr sz="3600" b="0" i="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01</a:t>
            </a:r>
            <a:endParaRPr lang="en-US"/>
          </a:p>
        </p:txBody>
      </p:sp>
      <p:sp>
        <p:nvSpPr>
          <p:cNvPr id="40" name="Text Placeholder 28">
            <a:extLst>
              <a:ext uri="{FF2B5EF4-FFF2-40B4-BE49-F238E27FC236}">
                <a16:creationId xmlns:a16="http://schemas.microsoft.com/office/drawing/2014/main" id="{D78798C1-66A7-9384-A95E-EDF50EAC1F21}"/>
              </a:ext>
            </a:extLst>
          </p:cNvPr>
          <p:cNvSpPr>
            <a:spLocks noGrp="1"/>
          </p:cNvSpPr>
          <p:nvPr>
            <p:ph type="body" sz="quarter" idx="31" hasCustomPrompt="1"/>
          </p:nvPr>
        </p:nvSpPr>
        <p:spPr>
          <a:xfrm>
            <a:off x="1436688" y="1445463"/>
            <a:ext cx="4007600"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41" name="Text Placeholder 26">
            <a:extLst>
              <a:ext uri="{FF2B5EF4-FFF2-40B4-BE49-F238E27FC236}">
                <a16:creationId xmlns:a16="http://schemas.microsoft.com/office/drawing/2014/main" id="{A445DEDE-0D43-6A4E-F7FF-35BA17BCE20B}"/>
              </a:ext>
            </a:extLst>
          </p:cNvPr>
          <p:cNvSpPr>
            <a:spLocks noGrp="1"/>
          </p:cNvSpPr>
          <p:nvPr>
            <p:ph type="body" sz="quarter" idx="32" hasCustomPrompt="1"/>
          </p:nvPr>
        </p:nvSpPr>
        <p:spPr>
          <a:xfrm>
            <a:off x="457200" y="2435050"/>
            <a:ext cx="814962" cy="677863"/>
          </a:xfrm>
        </p:spPr>
        <p:txBody>
          <a:bodyPr anchor="ctr"/>
          <a:lstStyle>
            <a:lvl1pPr marL="0" indent="0" algn="l">
              <a:buNone/>
              <a:defRPr sz="3600" b="0" i="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02</a:t>
            </a:r>
            <a:endParaRPr lang="en-US"/>
          </a:p>
        </p:txBody>
      </p:sp>
      <p:sp>
        <p:nvSpPr>
          <p:cNvPr id="42" name="Text Placeholder 28">
            <a:extLst>
              <a:ext uri="{FF2B5EF4-FFF2-40B4-BE49-F238E27FC236}">
                <a16:creationId xmlns:a16="http://schemas.microsoft.com/office/drawing/2014/main" id="{4A6E1927-926D-3E5E-6D67-6E4F5707B3B1}"/>
              </a:ext>
            </a:extLst>
          </p:cNvPr>
          <p:cNvSpPr>
            <a:spLocks noGrp="1"/>
          </p:cNvSpPr>
          <p:nvPr>
            <p:ph type="body" sz="quarter" idx="33" hasCustomPrompt="1"/>
          </p:nvPr>
        </p:nvSpPr>
        <p:spPr>
          <a:xfrm>
            <a:off x="1436688" y="2533475"/>
            <a:ext cx="4007600"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43" name="Text Placeholder 26">
            <a:extLst>
              <a:ext uri="{FF2B5EF4-FFF2-40B4-BE49-F238E27FC236}">
                <a16:creationId xmlns:a16="http://schemas.microsoft.com/office/drawing/2014/main" id="{BD5373DF-1354-B419-A01C-27ED343E05E3}"/>
              </a:ext>
            </a:extLst>
          </p:cNvPr>
          <p:cNvSpPr>
            <a:spLocks noGrp="1"/>
          </p:cNvSpPr>
          <p:nvPr>
            <p:ph type="body" sz="quarter" idx="34" hasCustomPrompt="1"/>
          </p:nvPr>
        </p:nvSpPr>
        <p:spPr>
          <a:xfrm>
            <a:off x="457200" y="3523062"/>
            <a:ext cx="814962" cy="677863"/>
          </a:xfrm>
        </p:spPr>
        <p:txBody>
          <a:bodyPr anchor="ctr"/>
          <a:lstStyle>
            <a:lvl1pPr marL="0" indent="0" algn="l">
              <a:buNone/>
              <a:defRPr sz="3600" b="0" i="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03</a:t>
            </a:r>
            <a:endParaRPr lang="en-US"/>
          </a:p>
        </p:txBody>
      </p:sp>
      <p:sp>
        <p:nvSpPr>
          <p:cNvPr id="44" name="Text Placeholder 28">
            <a:extLst>
              <a:ext uri="{FF2B5EF4-FFF2-40B4-BE49-F238E27FC236}">
                <a16:creationId xmlns:a16="http://schemas.microsoft.com/office/drawing/2014/main" id="{0D562B32-77A7-8EA5-8D87-E93F283F01D2}"/>
              </a:ext>
            </a:extLst>
          </p:cNvPr>
          <p:cNvSpPr>
            <a:spLocks noGrp="1"/>
          </p:cNvSpPr>
          <p:nvPr>
            <p:ph type="body" sz="quarter" idx="35" hasCustomPrompt="1"/>
          </p:nvPr>
        </p:nvSpPr>
        <p:spPr>
          <a:xfrm>
            <a:off x="1436688" y="3621487"/>
            <a:ext cx="4007600"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45" name="Text Placeholder 26">
            <a:extLst>
              <a:ext uri="{FF2B5EF4-FFF2-40B4-BE49-F238E27FC236}">
                <a16:creationId xmlns:a16="http://schemas.microsoft.com/office/drawing/2014/main" id="{E14A4E7A-696B-646A-D310-798FC209FD82}"/>
              </a:ext>
            </a:extLst>
          </p:cNvPr>
          <p:cNvSpPr>
            <a:spLocks noGrp="1"/>
          </p:cNvSpPr>
          <p:nvPr>
            <p:ph type="body" sz="quarter" idx="36" hasCustomPrompt="1"/>
          </p:nvPr>
        </p:nvSpPr>
        <p:spPr>
          <a:xfrm>
            <a:off x="457200" y="4611074"/>
            <a:ext cx="814962" cy="677863"/>
          </a:xfrm>
        </p:spPr>
        <p:txBody>
          <a:bodyPr anchor="ctr"/>
          <a:lstStyle>
            <a:lvl1pPr marL="0" indent="0" algn="l">
              <a:buNone/>
              <a:defRPr sz="3600" b="0" i="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04</a:t>
            </a:r>
            <a:endParaRPr lang="en-US"/>
          </a:p>
        </p:txBody>
      </p:sp>
      <p:sp>
        <p:nvSpPr>
          <p:cNvPr id="46" name="Text Placeholder 28">
            <a:extLst>
              <a:ext uri="{FF2B5EF4-FFF2-40B4-BE49-F238E27FC236}">
                <a16:creationId xmlns:a16="http://schemas.microsoft.com/office/drawing/2014/main" id="{1238583D-4774-3DB0-B7A1-8942D0D4D0DD}"/>
              </a:ext>
            </a:extLst>
          </p:cNvPr>
          <p:cNvSpPr>
            <a:spLocks noGrp="1"/>
          </p:cNvSpPr>
          <p:nvPr>
            <p:ph type="body" sz="quarter" idx="37" hasCustomPrompt="1"/>
          </p:nvPr>
        </p:nvSpPr>
        <p:spPr>
          <a:xfrm>
            <a:off x="1436688" y="4709499"/>
            <a:ext cx="4007600"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4" name="Title 1">
            <a:extLst>
              <a:ext uri="{FF2B5EF4-FFF2-40B4-BE49-F238E27FC236}">
                <a16:creationId xmlns:a16="http://schemas.microsoft.com/office/drawing/2014/main" id="{A7F47716-788D-E145-1D5A-B3CC6BBD3345}"/>
              </a:ext>
            </a:extLst>
          </p:cNvPr>
          <p:cNvSpPr>
            <a:spLocks noGrp="1"/>
          </p:cNvSpPr>
          <p:nvPr>
            <p:ph type="title" hasCustomPrompt="1"/>
          </p:nvPr>
        </p:nvSpPr>
        <p:spPr>
          <a:xfrm>
            <a:off x="457200" y="457200"/>
            <a:ext cx="3480592" cy="427459"/>
          </a:xfrm>
          <a:prstGeom prst="rect">
            <a:avLst/>
          </a:prstGeom>
        </p:spPr>
        <p:txBody>
          <a:bodyPr/>
          <a:lstStyle>
            <a:lvl1pPr>
              <a:defRPr sz="2800"/>
            </a:lvl1pPr>
          </a:lstStyle>
          <a:p>
            <a:r>
              <a:rPr lang="en-US"/>
              <a:t>Contents</a:t>
            </a:r>
            <a:endParaRPr lang="en-GB"/>
          </a:p>
        </p:txBody>
      </p:sp>
      <p:sp>
        <p:nvSpPr>
          <p:cNvPr id="2" name="Oval 1">
            <a:extLst>
              <a:ext uri="{FF2B5EF4-FFF2-40B4-BE49-F238E27FC236}">
                <a16:creationId xmlns:a16="http://schemas.microsoft.com/office/drawing/2014/main" id="{6D8760DB-2C23-1BD7-F9C6-DD2280DA9025}"/>
              </a:ext>
            </a:extLst>
          </p:cNvPr>
          <p:cNvSpPr/>
          <p:nvPr userDrawn="1"/>
        </p:nvSpPr>
        <p:spPr>
          <a:xfrm rot="16200000">
            <a:off x="7595420" y="2861085"/>
            <a:ext cx="7993830" cy="7993830"/>
          </a:xfrm>
          <a:prstGeom prst="ellipse">
            <a:avLst/>
          </a:prstGeom>
          <a:noFill/>
          <a:ln w="1905000">
            <a:gradFill>
              <a:gsLst>
                <a:gs pos="98000">
                  <a:schemeClr val="bg1"/>
                </a:gs>
                <a:gs pos="0">
                  <a:schemeClr val="bg1">
                    <a:lumMod val="95000"/>
                  </a:schemeClr>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Tree>
    <p:extLst>
      <p:ext uri="{BB962C8B-B14F-4D97-AF65-F5344CB8AC3E}">
        <p14:creationId xmlns:p14="http://schemas.microsoft.com/office/powerpoint/2010/main" val="3541429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s 2">
    <p:bg>
      <p:bgPr>
        <a:solidFill>
          <a:schemeClr val="bg2"/>
        </a:solidFill>
        <a:effectLst/>
      </p:bgPr>
    </p:bg>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B5A99F6A-DE03-69D6-9FF3-65F9761C705E}"/>
              </a:ext>
            </a:extLst>
          </p:cNvPr>
          <p:cNvSpPr/>
          <p:nvPr userDrawn="1"/>
        </p:nvSpPr>
        <p:spPr>
          <a:xfrm rot="16200000">
            <a:off x="7595420" y="2861085"/>
            <a:ext cx="7993830" cy="7993830"/>
          </a:xfrm>
          <a:prstGeom prst="ellipse">
            <a:avLst/>
          </a:prstGeom>
          <a:noFill/>
          <a:ln w="1905000">
            <a:gradFill>
              <a:gsLst>
                <a:gs pos="98000">
                  <a:schemeClr val="bg1">
                    <a:alpha val="79240"/>
                  </a:schemeClr>
                </a:gs>
                <a:gs pos="0">
                  <a:schemeClr val="bg1">
                    <a:lumMod val="95000"/>
                  </a:schemeClr>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7" name="Text Placeholder 26">
            <a:extLst>
              <a:ext uri="{FF2B5EF4-FFF2-40B4-BE49-F238E27FC236}">
                <a16:creationId xmlns:a16="http://schemas.microsoft.com/office/drawing/2014/main" id="{A0E738AB-A9BA-A172-A025-393F6527125A}"/>
              </a:ext>
            </a:extLst>
          </p:cNvPr>
          <p:cNvSpPr>
            <a:spLocks noGrp="1"/>
          </p:cNvSpPr>
          <p:nvPr>
            <p:ph type="body" sz="quarter" idx="20" hasCustomPrompt="1"/>
          </p:nvPr>
        </p:nvSpPr>
        <p:spPr>
          <a:xfrm>
            <a:off x="5846064" y="958359"/>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01</a:t>
            </a:r>
            <a:endParaRPr lang="en-US"/>
          </a:p>
        </p:txBody>
      </p:sp>
      <p:sp>
        <p:nvSpPr>
          <p:cNvPr id="29" name="Text Placeholder 28">
            <a:extLst>
              <a:ext uri="{FF2B5EF4-FFF2-40B4-BE49-F238E27FC236}">
                <a16:creationId xmlns:a16="http://schemas.microsoft.com/office/drawing/2014/main" id="{E7449D2B-2501-1519-7517-3E48250AF087}"/>
              </a:ext>
            </a:extLst>
          </p:cNvPr>
          <p:cNvSpPr>
            <a:spLocks noGrp="1"/>
          </p:cNvSpPr>
          <p:nvPr>
            <p:ph type="body" sz="quarter" idx="21" hasCustomPrompt="1"/>
          </p:nvPr>
        </p:nvSpPr>
        <p:spPr>
          <a:xfrm>
            <a:off x="6831013" y="1056784"/>
            <a:ext cx="4903787"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0" name="Text Placeholder 26">
            <a:extLst>
              <a:ext uri="{FF2B5EF4-FFF2-40B4-BE49-F238E27FC236}">
                <a16:creationId xmlns:a16="http://schemas.microsoft.com/office/drawing/2014/main" id="{F6E61EAE-A636-D8A5-26F6-4148C9C860C5}"/>
              </a:ext>
            </a:extLst>
          </p:cNvPr>
          <p:cNvSpPr>
            <a:spLocks noGrp="1"/>
          </p:cNvSpPr>
          <p:nvPr>
            <p:ph type="body" sz="quarter" idx="22" hasCustomPrompt="1"/>
          </p:nvPr>
        </p:nvSpPr>
        <p:spPr>
          <a:xfrm>
            <a:off x="5846064" y="2046371"/>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02</a:t>
            </a:r>
            <a:endParaRPr lang="en-US"/>
          </a:p>
        </p:txBody>
      </p:sp>
      <p:sp>
        <p:nvSpPr>
          <p:cNvPr id="31" name="Text Placeholder 28">
            <a:extLst>
              <a:ext uri="{FF2B5EF4-FFF2-40B4-BE49-F238E27FC236}">
                <a16:creationId xmlns:a16="http://schemas.microsoft.com/office/drawing/2014/main" id="{0E4C742D-4960-1214-7248-417E7E041866}"/>
              </a:ext>
            </a:extLst>
          </p:cNvPr>
          <p:cNvSpPr>
            <a:spLocks noGrp="1"/>
          </p:cNvSpPr>
          <p:nvPr>
            <p:ph type="body" sz="quarter" idx="23" hasCustomPrompt="1"/>
          </p:nvPr>
        </p:nvSpPr>
        <p:spPr>
          <a:xfrm>
            <a:off x="6831013" y="2144796"/>
            <a:ext cx="4903787"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32" name="Text Placeholder 26">
            <a:extLst>
              <a:ext uri="{FF2B5EF4-FFF2-40B4-BE49-F238E27FC236}">
                <a16:creationId xmlns:a16="http://schemas.microsoft.com/office/drawing/2014/main" id="{2F8D8907-CEBB-2356-B3B8-AE1888F7E4E0}"/>
              </a:ext>
            </a:extLst>
          </p:cNvPr>
          <p:cNvSpPr>
            <a:spLocks noGrp="1"/>
          </p:cNvSpPr>
          <p:nvPr>
            <p:ph type="body" sz="quarter" idx="24" hasCustomPrompt="1"/>
          </p:nvPr>
        </p:nvSpPr>
        <p:spPr>
          <a:xfrm>
            <a:off x="5846064" y="3134383"/>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03</a:t>
            </a:r>
            <a:endParaRPr lang="en-US"/>
          </a:p>
        </p:txBody>
      </p:sp>
      <p:sp>
        <p:nvSpPr>
          <p:cNvPr id="33" name="Text Placeholder 28">
            <a:extLst>
              <a:ext uri="{FF2B5EF4-FFF2-40B4-BE49-F238E27FC236}">
                <a16:creationId xmlns:a16="http://schemas.microsoft.com/office/drawing/2014/main" id="{337369C1-F6EF-BC6E-F25F-96E09D12FDFB}"/>
              </a:ext>
            </a:extLst>
          </p:cNvPr>
          <p:cNvSpPr>
            <a:spLocks noGrp="1"/>
          </p:cNvSpPr>
          <p:nvPr>
            <p:ph type="body" sz="quarter" idx="25" hasCustomPrompt="1"/>
          </p:nvPr>
        </p:nvSpPr>
        <p:spPr>
          <a:xfrm>
            <a:off x="6831013" y="3232808"/>
            <a:ext cx="4903787"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34" name="Text Placeholder 26">
            <a:extLst>
              <a:ext uri="{FF2B5EF4-FFF2-40B4-BE49-F238E27FC236}">
                <a16:creationId xmlns:a16="http://schemas.microsoft.com/office/drawing/2014/main" id="{304D79D2-07FA-38DF-8653-ED7747109128}"/>
              </a:ext>
            </a:extLst>
          </p:cNvPr>
          <p:cNvSpPr>
            <a:spLocks noGrp="1"/>
          </p:cNvSpPr>
          <p:nvPr>
            <p:ph type="body" sz="quarter" idx="26" hasCustomPrompt="1"/>
          </p:nvPr>
        </p:nvSpPr>
        <p:spPr>
          <a:xfrm>
            <a:off x="5846064" y="4222395"/>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04</a:t>
            </a:r>
            <a:endParaRPr lang="en-US"/>
          </a:p>
        </p:txBody>
      </p:sp>
      <p:sp>
        <p:nvSpPr>
          <p:cNvPr id="35" name="Text Placeholder 28">
            <a:extLst>
              <a:ext uri="{FF2B5EF4-FFF2-40B4-BE49-F238E27FC236}">
                <a16:creationId xmlns:a16="http://schemas.microsoft.com/office/drawing/2014/main" id="{09BAADF3-CE41-CBD7-5477-CC73FBD4A8D0}"/>
              </a:ext>
            </a:extLst>
          </p:cNvPr>
          <p:cNvSpPr>
            <a:spLocks noGrp="1"/>
          </p:cNvSpPr>
          <p:nvPr>
            <p:ph type="body" sz="quarter" idx="27" hasCustomPrompt="1"/>
          </p:nvPr>
        </p:nvSpPr>
        <p:spPr>
          <a:xfrm>
            <a:off x="6831013" y="4320820"/>
            <a:ext cx="4903787"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8" name="Text Placeholder 26">
            <a:extLst>
              <a:ext uri="{FF2B5EF4-FFF2-40B4-BE49-F238E27FC236}">
                <a16:creationId xmlns:a16="http://schemas.microsoft.com/office/drawing/2014/main" id="{5DE9C0FB-40C3-BCA6-FD34-F46AA19CDF0A}"/>
              </a:ext>
            </a:extLst>
          </p:cNvPr>
          <p:cNvSpPr>
            <a:spLocks noGrp="1"/>
          </p:cNvSpPr>
          <p:nvPr>
            <p:ph type="body" sz="quarter" idx="28" hasCustomPrompt="1"/>
          </p:nvPr>
        </p:nvSpPr>
        <p:spPr>
          <a:xfrm>
            <a:off x="5846064" y="5310407"/>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05</a:t>
            </a:r>
            <a:endParaRPr lang="en-US"/>
          </a:p>
        </p:txBody>
      </p:sp>
      <p:sp>
        <p:nvSpPr>
          <p:cNvPr id="9" name="Text Placeholder 28">
            <a:extLst>
              <a:ext uri="{FF2B5EF4-FFF2-40B4-BE49-F238E27FC236}">
                <a16:creationId xmlns:a16="http://schemas.microsoft.com/office/drawing/2014/main" id="{7E767E00-176D-9A6F-1722-1F3D4E146381}"/>
              </a:ext>
            </a:extLst>
          </p:cNvPr>
          <p:cNvSpPr>
            <a:spLocks noGrp="1"/>
          </p:cNvSpPr>
          <p:nvPr>
            <p:ph type="body" sz="quarter" idx="29" hasCustomPrompt="1"/>
          </p:nvPr>
        </p:nvSpPr>
        <p:spPr>
          <a:xfrm>
            <a:off x="6831013" y="5408832"/>
            <a:ext cx="4903787"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Maecenas </a:t>
            </a:r>
            <a:r>
              <a:rPr lang="en-US" err="1">
                <a:latin typeface="Arial Nova" panose="020B0504020202020204" pitchFamily="34" charset="0"/>
                <a:cs typeface="Kalinga" panose="020B0502040204020203" pitchFamily="34" charset="0"/>
              </a:rPr>
              <a:t>porttitor</a:t>
            </a:r>
            <a:endParaRPr lang="en-US">
              <a:latin typeface="Arial Nova" panose="020B0504020202020204" pitchFamily="34" charset="0"/>
              <a:cs typeface="Kalinga" panose="020B0502040204020203" pitchFamily="34" charset="0"/>
            </a:endParaRPr>
          </a:p>
        </p:txBody>
      </p:sp>
      <p:sp>
        <p:nvSpPr>
          <p:cNvPr id="7" name="Title 1">
            <a:extLst>
              <a:ext uri="{FF2B5EF4-FFF2-40B4-BE49-F238E27FC236}">
                <a16:creationId xmlns:a16="http://schemas.microsoft.com/office/drawing/2014/main" id="{74807F24-B928-D7AC-C685-637F2BD0BF58}"/>
              </a:ext>
            </a:extLst>
          </p:cNvPr>
          <p:cNvSpPr>
            <a:spLocks noGrp="1"/>
          </p:cNvSpPr>
          <p:nvPr>
            <p:ph type="title" hasCustomPrompt="1"/>
          </p:nvPr>
        </p:nvSpPr>
        <p:spPr>
          <a:xfrm>
            <a:off x="457200" y="457200"/>
            <a:ext cx="3480592" cy="427459"/>
          </a:xfrm>
          <a:prstGeom prst="rect">
            <a:avLst/>
          </a:prstGeom>
        </p:spPr>
        <p:txBody>
          <a:bodyPr/>
          <a:lstStyle>
            <a:lvl1pPr>
              <a:defRPr sz="2800"/>
            </a:lvl1pPr>
          </a:lstStyle>
          <a:p>
            <a:r>
              <a:rPr lang="en-US"/>
              <a:t>Contents</a:t>
            </a:r>
            <a:endParaRPr lang="en-GB"/>
          </a:p>
        </p:txBody>
      </p:sp>
      <p:sp>
        <p:nvSpPr>
          <p:cNvPr id="10" name="Text Placeholder 4">
            <a:extLst>
              <a:ext uri="{FF2B5EF4-FFF2-40B4-BE49-F238E27FC236}">
                <a16:creationId xmlns:a16="http://schemas.microsoft.com/office/drawing/2014/main" id="{7E4E33B6-088B-C400-93A6-343B527D8919}"/>
              </a:ext>
            </a:extLst>
          </p:cNvPr>
          <p:cNvSpPr>
            <a:spLocks noGrp="1"/>
          </p:cNvSpPr>
          <p:nvPr>
            <p:ph type="body" sz="quarter" idx="15"/>
          </p:nvPr>
        </p:nvSpPr>
        <p:spPr>
          <a:xfrm>
            <a:off x="456405" y="1144588"/>
            <a:ext cx="3481387" cy="51323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90642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s 3">
    <p:bg>
      <p:bgPr>
        <a:solidFill>
          <a:schemeClr val="bg2"/>
        </a:solidFill>
        <a:effectLst/>
      </p:bgPr>
    </p:bg>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F9DE788A-0734-734D-CAFA-F32C729AC08D}"/>
              </a:ext>
            </a:extLst>
          </p:cNvPr>
          <p:cNvSpPr/>
          <p:nvPr userDrawn="1"/>
        </p:nvSpPr>
        <p:spPr>
          <a:xfrm rot="16200000">
            <a:off x="7595420" y="2861085"/>
            <a:ext cx="7993830" cy="7993830"/>
          </a:xfrm>
          <a:prstGeom prst="ellipse">
            <a:avLst/>
          </a:prstGeom>
          <a:noFill/>
          <a:ln w="1905000">
            <a:gradFill>
              <a:gsLst>
                <a:gs pos="98000">
                  <a:schemeClr val="bg1">
                    <a:alpha val="79240"/>
                  </a:schemeClr>
                </a:gs>
                <a:gs pos="0">
                  <a:schemeClr val="bg1">
                    <a:lumMod val="95000"/>
                  </a:schemeClr>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9" name="Text Placeholder 28">
            <a:extLst>
              <a:ext uri="{FF2B5EF4-FFF2-40B4-BE49-F238E27FC236}">
                <a16:creationId xmlns:a16="http://schemas.microsoft.com/office/drawing/2014/main" id="{E7449D2B-2501-1519-7517-3E48250AF087}"/>
              </a:ext>
            </a:extLst>
          </p:cNvPr>
          <p:cNvSpPr>
            <a:spLocks noGrp="1"/>
          </p:cNvSpPr>
          <p:nvPr>
            <p:ph type="body" sz="quarter" idx="21" hasCustomPrompt="1"/>
          </p:nvPr>
        </p:nvSpPr>
        <p:spPr>
          <a:xfrm>
            <a:off x="7352560" y="1464545"/>
            <a:ext cx="4219158"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31" name="Text Placeholder 28">
            <a:extLst>
              <a:ext uri="{FF2B5EF4-FFF2-40B4-BE49-F238E27FC236}">
                <a16:creationId xmlns:a16="http://schemas.microsoft.com/office/drawing/2014/main" id="{0E4C742D-4960-1214-7248-417E7E041866}"/>
              </a:ext>
            </a:extLst>
          </p:cNvPr>
          <p:cNvSpPr>
            <a:spLocks noGrp="1"/>
          </p:cNvSpPr>
          <p:nvPr>
            <p:ph type="body" sz="quarter" idx="23" hasCustomPrompt="1"/>
          </p:nvPr>
        </p:nvSpPr>
        <p:spPr>
          <a:xfrm>
            <a:off x="7352560" y="2552557"/>
            <a:ext cx="4219158"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33" name="Text Placeholder 28">
            <a:extLst>
              <a:ext uri="{FF2B5EF4-FFF2-40B4-BE49-F238E27FC236}">
                <a16:creationId xmlns:a16="http://schemas.microsoft.com/office/drawing/2014/main" id="{337369C1-F6EF-BC6E-F25F-96E09D12FDFB}"/>
              </a:ext>
            </a:extLst>
          </p:cNvPr>
          <p:cNvSpPr>
            <a:spLocks noGrp="1"/>
          </p:cNvSpPr>
          <p:nvPr>
            <p:ph type="body" sz="quarter" idx="25" hasCustomPrompt="1"/>
          </p:nvPr>
        </p:nvSpPr>
        <p:spPr>
          <a:xfrm>
            <a:off x="7352560" y="3640569"/>
            <a:ext cx="4219158"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35" name="Text Placeholder 28">
            <a:extLst>
              <a:ext uri="{FF2B5EF4-FFF2-40B4-BE49-F238E27FC236}">
                <a16:creationId xmlns:a16="http://schemas.microsoft.com/office/drawing/2014/main" id="{09BAADF3-CE41-CBD7-5477-CC73FBD4A8D0}"/>
              </a:ext>
            </a:extLst>
          </p:cNvPr>
          <p:cNvSpPr>
            <a:spLocks noGrp="1"/>
          </p:cNvSpPr>
          <p:nvPr>
            <p:ph type="body" sz="quarter" idx="27" hasCustomPrompt="1"/>
          </p:nvPr>
        </p:nvSpPr>
        <p:spPr>
          <a:xfrm>
            <a:off x="7352560" y="4728581"/>
            <a:ext cx="4219158"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10" name="Text Placeholder 28">
            <a:extLst>
              <a:ext uri="{FF2B5EF4-FFF2-40B4-BE49-F238E27FC236}">
                <a16:creationId xmlns:a16="http://schemas.microsoft.com/office/drawing/2014/main" id="{0E870401-D502-4444-749B-76319B9EFDAD}"/>
              </a:ext>
            </a:extLst>
          </p:cNvPr>
          <p:cNvSpPr>
            <a:spLocks noGrp="1"/>
          </p:cNvSpPr>
          <p:nvPr>
            <p:ph type="body" sz="quarter" idx="31" hasCustomPrompt="1"/>
          </p:nvPr>
        </p:nvSpPr>
        <p:spPr>
          <a:xfrm>
            <a:off x="1436688" y="1464545"/>
            <a:ext cx="4007600"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12" name="Text Placeholder 28">
            <a:extLst>
              <a:ext uri="{FF2B5EF4-FFF2-40B4-BE49-F238E27FC236}">
                <a16:creationId xmlns:a16="http://schemas.microsoft.com/office/drawing/2014/main" id="{5BD97DD6-AF49-9ECA-AF14-CF009613FD5A}"/>
              </a:ext>
            </a:extLst>
          </p:cNvPr>
          <p:cNvSpPr>
            <a:spLocks noGrp="1"/>
          </p:cNvSpPr>
          <p:nvPr>
            <p:ph type="body" sz="quarter" idx="33" hasCustomPrompt="1"/>
          </p:nvPr>
        </p:nvSpPr>
        <p:spPr>
          <a:xfrm>
            <a:off x="1436688" y="2552557"/>
            <a:ext cx="4007600"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14" name="Text Placeholder 28">
            <a:extLst>
              <a:ext uri="{FF2B5EF4-FFF2-40B4-BE49-F238E27FC236}">
                <a16:creationId xmlns:a16="http://schemas.microsoft.com/office/drawing/2014/main" id="{6E5F6998-BF2C-931D-92E6-5B40715BB2FD}"/>
              </a:ext>
            </a:extLst>
          </p:cNvPr>
          <p:cNvSpPr>
            <a:spLocks noGrp="1"/>
          </p:cNvSpPr>
          <p:nvPr>
            <p:ph type="body" sz="quarter" idx="35" hasCustomPrompt="1"/>
          </p:nvPr>
        </p:nvSpPr>
        <p:spPr>
          <a:xfrm>
            <a:off x="1436688" y="3640569"/>
            <a:ext cx="4007600"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16" name="Text Placeholder 28">
            <a:extLst>
              <a:ext uri="{FF2B5EF4-FFF2-40B4-BE49-F238E27FC236}">
                <a16:creationId xmlns:a16="http://schemas.microsoft.com/office/drawing/2014/main" id="{282C8DF3-9F0C-D273-311A-CEE0F9756357}"/>
              </a:ext>
            </a:extLst>
          </p:cNvPr>
          <p:cNvSpPr>
            <a:spLocks noGrp="1"/>
          </p:cNvSpPr>
          <p:nvPr>
            <p:ph type="body" sz="quarter" idx="37" hasCustomPrompt="1"/>
          </p:nvPr>
        </p:nvSpPr>
        <p:spPr>
          <a:xfrm>
            <a:off x="1436688" y="4728581"/>
            <a:ext cx="4007600" cy="741363"/>
          </a:xfr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marL="0" marR="0" lvl="0" indent="0" algn="l" defTabSz="914400" rtl="0" eaLnBrk="1" fontAlgn="auto" latinLnBrk="0" hangingPunct="1">
              <a:lnSpc>
                <a:spcPct val="120000"/>
              </a:lnSpc>
              <a:spcBef>
                <a:spcPts val="1000"/>
              </a:spcBef>
              <a:spcAft>
                <a:spcPts val="600"/>
              </a:spcAft>
              <a:buClr>
                <a:schemeClr val="tx2"/>
              </a:buClr>
              <a:buSzPct val="100000"/>
              <a:buFont typeface="Wingdings" pitchFamily="2" charset="2"/>
              <a:buNone/>
              <a:tabLst/>
              <a:defRPr/>
            </a:pPr>
            <a:r>
              <a:rPr lang="en-US">
                <a:latin typeface="Arial Nova" panose="020B0504020202020204" pitchFamily="34" charset="0"/>
                <a:cs typeface="Kalinga" panose="020B0502040204020203" pitchFamily="34" charset="0"/>
              </a:rPr>
              <a:t>Lorem ipsum dolor sit </a:t>
            </a:r>
            <a:r>
              <a:rPr lang="en-US" err="1">
                <a:latin typeface="Arial Nova" panose="020B0504020202020204" pitchFamily="34" charset="0"/>
                <a:cs typeface="Kalinga" panose="020B0502040204020203" pitchFamily="34" charset="0"/>
              </a:rPr>
              <a:t>amet</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consec</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tetuer</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adipiscing</a:t>
            </a:r>
            <a:r>
              <a:rPr lang="en-US">
                <a:latin typeface="Arial Nova" panose="020B0504020202020204" pitchFamily="34" charset="0"/>
                <a:cs typeface="Kalinga" panose="020B0502040204020203" pitchFamily="34" charset="0"/>
              </a:rPr>
              <a:t> </a:t>
            </a:r>
            <a:r>
              <a:rPr lang="en-US" err="1">
                <a:latin typeface="Arial Nova" panose="020B0504020202020204" pitchFamily="34" charset="0"/>
                <a:cs typeface="Kalinga" panose="020B0502040204020203" pitchFamily="34" charset="0"/>
              </a:rPr>
              <a:t>elit</a:t>
            </a:r>
            <a:r>
              <a:rPr lang="en-US">
                <a:latin typeface="Arial Nova" panose="020B0504020202020204" pitchFamily="34" charset="0"/>
                <a:cs typeface="Kalinga" panose="020B0502040204020203" pitchFamily="34" charset="0"/>
              </a:rPr>
              <a:t>. </a:t>
            </a:r>
          </a:p>
        </p:txBody>
      </p:sp>
      <p:sp>
        <p:nvSpPr>
          <p:cNvPr id="3" name="Title 1">
            <a:extLst>
              <a:ext uri="{FF2B5EF4-FFF2-40B4-BE49-F238E27FC236}">
                <a16:creationId xmlns:a16="http://schemas.microsoft.com/office/drawing/2014/main" id="{6108D816-5473-E1CF-9360-2C2CD6810D60}"/>
              </a:ext>
            </a:extLst>
          </p:cNvPr>
          <p:cNvSpPr>
            <a:spLocks noGrp="1"/>
          </p:cNvSpPr>
          <p:nvPr>
            <p:ph type="title" hasCustomPrompt="1"/>
          </p:nvPr>
        </p:nvSpPr>
        <p:spPr>
          <a:xfrm>
            <a:off x="457200" y="457200"/>
            <a:ext cx="3480592" cy="427459"/>
          </a:xfrm>
          <a:prstGeom prst="rect">
            <a:avLst/>
          </a:prstGeom>
        </p:spPr>
        <p:txBody>
          <a:bodyPr/>
          <a:lstStyle>
            <a:lvl1pPr>
              <a:defRPr sz="2800"/>
            </a:lvl1pPr>
          </a:lstStyle>
          <a:p>
            <a:r>
              <a:rPr lang="en-US"/>
              <a:t>Contents</a:t>
            </a:r>
            <a:endParaRPr lang="en-GB"/>
          </a:p>
        </p:txBody>
      </p:sp>
      <p:sp>
        <p:nvSpPr>
          <p:cNvPr id="4" name="Text Placeholder 26">
            <a:extLst>
              <a:ext uri="{FF2B5EF4-FFF2-40B4-BE49-F238E27FC236}">
                <a16:creationId xmlns:a16="http://schemas.microsoft.com/office/drawing/2014/main" id="{31AB8F62-EBE2-B8C4-26DB-AD672861CF71}"/>
              </a:ext>
            </a:extLst>
          </p:cNvPr>
          <p:cNvSpPr>
            <a:spLocks noGrp="1"/>
          </p:cNvSpPr>
          <p:nvPr>
            <p:ph type="body" sz="quarter" idx="30" hasCustomPrompt="1"/>
          </p:nvPr>
        </p:nvSpPr>
        <p:spPr>
          <a:xfrm>
            <a:off x="457200" y="1366120"/>
            <a:ext cx="814962"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01</a:t>
            </a:r>
            <a:endParaRPr lang="en-US"/>
          </a:p>
        </p:txBody>
      </p:sp>
      <p:sp>
        <p:nvSpPr>
          <p:cNvPr id="7" name="Text Placeholder 26">
            <a:extLst>
              <a:ext uri="{FF2B5EF4-FFF2-40B4-BE49-F238E27FC236}">
                <a16:creationId xmlns:a16="http://schemas.microsoft.com/office/drawing/2014/main" id="{4895EC7D-1099-F13F-1317-CBC3ECD80E29}"/>
              </a:ext>
            </a:extLst>
          </p:cNvPr>
          <p:cNvSpPr>
            <a:spLocks noGrp="1"/>
          </p:cNvSpPr>
          <p:nvPr>
            <p:ph type="body" sz="quarter" idx="32" hasCustomPrompt="1"/>
          </p:nvPr>
        </p:nvSpPr>
        <p:spPr>
          <a:xfrm>
            <a:off x="457200" y="2454132"/>
            <a:ext cx="814962"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02</a:t>
            </a:r>
            <a:endParaRPr lang="en-US"/>
          </a:p>
        </p:txBody>
      </p:sp>
      <p:sp>
        <p:nvSpPr>
          <p:cNvPr id="9" name="Text Placeholder 26">
            <a:extLst>
              <a:ext uri="{FF2B5EF4-FFF2-40B4-BE49-F238E27FC236}">
                <a16:creationId xmlns:a16="http://schemas.microsoft.com/office/drawing/2014/main" id="{74C428D6-2982-8093-6292-6EB61AEADFC3}"/>
              </a:ext>
            </a:extLst>
          </p:cNvPr>
          <p:cNvSpPr>
            <a:spLocks noGrp="1"/>
          </p:cNvSpPr>
          <p:nvPr>
            <p:ph type="body" sz="quarter" idx="34" hasCustomPrompt="1"/>
          </p:nvPr>
        </p:nvSpPr>
        <p:spPr>
          <a:xfrm>
            <a:off x="457200" y="3542144"/>
            <a:ext cx="814962"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03</a:t>
            </a:r>
            <a:endParaRPr lang="en-US"/>
          </a:p>
        </p:txBody>
      </p:sp>
      <p:sp>
        <p:nvSpPr>
          <p:cNvPr id="17" name="Text Placeholder 26">
            <a:extLst>
              <a:ext uri="{FF2B5EF4-FFF2-40B4-BE49-F238E27FC236}">
                <a16:creationId xmlns:a16="http://schemas.microsoft.com/office/drawing/2014/main" id="{0AD5A8AC-43A1-2A7D-C7FD-8578009E5965}"/>
              </a:ext>
            </a:extLst>
          </p:cNvPr>
          <p:cNvSpPr>
            <a:spLocks noGrp="1"/>
          </p:cNvSpPr>
          <p:nvPr>
            <p:ph type="body" sz="quarter" idx="36" hasCustomPrompt="1"/>
          </p:nvPr>
        </p:nvSpPr>
        <p:spPr>
          <a:xfrm>
            <a:off x="457200" y="4630156"/>
            <a:ext cx="814962"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04</a:t>
            </a:r>
            <a:endParaRPr lang="en-US"/>
          </a:p>
        </p:txBody>
      </p:sp>
      <p:sp>
        <p:nvSpPr>
          <p:cNvPr id="24" name="Text Placeholder 26">
            <a:extLst>
              <a:ext uri="{FF2B5EF4-FFF2-40B4-BE49-F238E27FC236}">
                <a16:creationId xmlns:a16="http://schemas.microsoft.com/office/drawing/2014/main" id="{5071B957-A21F-56E4-DF61-B5B8D44F456C}"/>
              </a:ext>
            </a:extLst>
          </p:cNvPr>
          <p:cNvSpPr>
            <a:spLocks noGrp="1"/>
          </p:cNvSpPr>
          <p:nvPr>
            <p:ph type="body" sz="quarter" idx="38" hasCustomPrompt="1"/>
          </p:nvPr>
        </p:nvSpPr>
        <p:spPr>
          <a:xfrm>
            <a:off x="6340475" y="1366120"/>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05</a:t>
            </a:r>
            <a:endParaRPr lang="en-US"/>
          </a:p>
        </p:txBody>
      </p:sp>
      <p:sp>
        <p:nvSpPr>
          <p:cNvPr id="25" name="Text Placeholder 26">
            <a:extLst>
              <a:ext uri="{FF2B5EF4-FFF2-40B4-BE49-F238E27FC236}">
                <a16:creationId xmlns:a16="http://schemas.microsoft.com/office/drawing/2014/main" id="{E41C77BF-C41E-C086-1738-534E9940BDB3}"/>
              </a:ext>
            </a:extLst>
          </p:cNvPr>
          <p:cNvSpPr>
            <a:spLocks noGrp="1"/>
          </p:cNvSpPr>
          <p:nvPr>
            <p:ph type="body" sz="quarter" idx="39" hasCustomPrompt="1"/>
          </p:nvPr>
        </p:nvSpPr>
        <p:spPr>
          <a:xfrm>
            <a:off x="6340475" y="2454132"/>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06</a:t>
            </a:r>
            <a:endParaRPr lang="en-US"/>
          </a:p>
        </p:txBody>
      </p:sp>
      <p:sp>
        <p:nvSpPr>
          <p:cNvPr id="26" name="Text Placeholder 26">
            <a:extLst>
              <a:ext uri="{FF2B5EF4-FFF2-40B4-BE49-F238E27FC236}">
                <a16:creationId xmlns:a16="http://schemas.microsoft.com/office/drawing/2014/main" id="{12F13833-5F5F-C76C-3E5B-B9B0035A1ED4}"/>
              </a:ext>
            </a:extLst>
          </p:cNvPr>
          <p:cNvSpPr>
            <a:spLocks noGrp="1"/>
          </p:cNvSpPr>
          <p:nvPr>
            <p:ph type="body" sz="quarter" idx="40" hasCustomPrompt="1"/>
          </p:nvPr>
        </p:nvSpPr>
        <p:spPr>
          <a:xfrm>
            <a:off x="6340475" y="3542144"/>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GB"/>
              <a:t>07</a:t>
            </a:r>
            <a:endParaRPr lang="en-US"/>
          </a:p>
        </p:txBody>
      </p:sp>
      <p:sp>
        <p:nvSpPr>
          <p:cNvPr id="28" name="Text Placeholder 26">
            <a:extLst>
              <a:ext uri="{FF2B5EF4-FFF2-40B4-BE49-F238E27FC236}">
                <a16:creationId xmlns:a16="http://schemas.microsoft.com/office/drawing/2014/main" id="{3CC23123-97D6-13F5-3218-CD14BC14F087}"/>
              </a:ext>
            </a:extLst>
          </p:cNvPr>
          <p:cNvSpPr>
            <a:spLocks noGrp="1"/>
          </p:cNvSpPr>
          <p:nvPr>
            <p:ph type="body" sz="quarter" idx="41" hasCustomPrompt="1"/>
          </p:nvPr>
        </p:nvSpPr>
        <p:spPr>
          <a:xfrm>
            <a:off x="6340475" y="4630156"/>
            <a:ext cx="814963" cy="677863"/>
          </a:xfrm>
        </p:spPr>
        <p:txBody>
          <a:bodyPr anchor="ctr"/>
          <a:lstStyle>
            <a:lvl1pPr marL="0" indent="0" algn="l">
              <a:buNone/>
              <a:defRPr sz="3600" b="0" spc="-300">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en-US"/>
              <a:t>08</a:t>
            </a:r>
          </a:p>
        </p:txBody>
      </p:sp>
    </p:spTree>
    <p:extLst>
      <p:ext uri="{BB962C8B-B14F-4D97-AF65-F5344CB8AC3E}">
        <p14:creationId xmlns:p14="http://schemas.microsoft.com/office/powerpoint/2010/main" val="2096707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Map of experts">
    <p:bg>
      <p:bgPr>
        <a:solidFill>
          <a:schemeClr val="bg2"/>
        </a:solidFill>
        <a:effectLst/>
      </p:bgPr>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A47E2755-3BE8-FEEA-9086-B703B86B01BC}"/>
              </a:ext>
            </a:extLst>
          </p:cNvPr>
          <p:cNvSpPr>
            <a:spLocks noGrp="1"/>
          </p:cNvSpPr>
          <p:nvPr>
            <p:ph type="sldNum" sz="quarter" idx="12"/>
          </p:nvPr>
        </p:nvSpPr>
        <p:spPr/>
        <p:txBody>
          <a:bodyPr/>
          <a:lstStyle/>
          <a:p>
            <a:fld id="{392FF0C7-CDDC-4661-A7FC-8E7A0444FE3D}" type="slidenum">
              <a:rPr lang="en-GB" smtClean="0"/>
              <a:t>‹#›</a:t>
            </a:fld>
            <a:endParaRPr lang="en-GB"/>
          </a:p>
        </p:txBody>
      </p:sp>
      <p:sp>
        <p:nvSpPr>
          <p:cNvPr id="4" name="Title 1">
            <a:extLst>
              <a:ext uri="{FF2B5EF4-FFF2-40B4-BE49-F238E27FC236}">
                <a16:creationId xmlns:a16="http://schemas.microsoft.com/office/drawing/2014/main" id="{87366A08-17F8-6F69-4FF7-64F4578EA326}"/>
              </a:ext>
            </a:extLst>
          </p:cNvPr>
          <p:cNvSpPr>
            <a:spLocks noGrp="1"/>
          </p:cNvSpPr>
          <p:nvPr>
            <p:ph type="title" hasCustomPrompt="1"/>
          </p:nvPr>
        </p:nvSpPr>
        <p:spPr>
          <a:xfrm>
            <a:off x="457199" y="457200"/>
            <a:ext cx="11277601" cy="427459"/>
          </a:xfrm>
          <a:prstGeom prst="rect">
            <a:avLst/>
          </a:prstGeom>
        </p:spPr>
        <p:txBody>
          <a:bodyPr/>
          <a:lstStyle>
            <a:lvl1pPr>
              <a:defRPr sz="2800"/>
            </a:lvl1pPr>
          </a:lstStyle>
          <a:p>
            <a:r>
              <a:rPr lang="en-US"/>
              <a:t>We interviewed X experts from the US and the UK</a:t>
            </a:r>
            <a:endParaRPr lang="en-GB"/>
          </a:p>
        </p:txBody>
      </p:sp>
      <p:sp>
        <p:nvSpPr>
          <p:cNvPr id="5" name="Text Placeholder 24">
            <a:extLst>
              <a:ext uri="{FF2B5EF4-FFF2-40B4-BE49-F238E27FC236}">
                <a16:creationId xmlns:a16="http://schemas.microsoft.com/office/drawing/2014/main" id="{99B8FC4A-0320-9AE6-7E26-7C4D60E39AF9}"/>
              </a:ext>
            </a:extLst>
          </p:cNvPr>
          <p:cNvSpPr>
            <a:spLocks noGrp="1"/>
          </p:cNvSpPr>
          <p:nvPr>
            <p:ph type="body" sz="quarter" idx="17" hasCustomPrompt="1"/>
          </p:nvPr>
        </p:nvSpPr>
        <p:spPr>
          <a:xfrm>
            <a:off x="457198" y="6556374"/>
            <a:ext cx="11277601" cy="184151"/>
          </a:xfrm>
        </p:spPr>
        <p:txBody>
          <a:bodyPr/>
          <a:lstStyle>
            <a:lvl1pPr marL="0" indent="0">
              <a:buNone/>
              <a:defRPr sz="1050" i="1"/>
            </a:lvl1pPr>
          </a:lstStyle>
          <a:p>
            <a:pPr lvl="0"/>
            <a:r>
              <a:rPr lang="en-GB"/>
              <a:t>Source: insert source here</a:t>
            </a:r>
            <a:endParaRPr lang="en-US"/>
          </a:p>
        </p:txBody>
      </p:sp>
    </p:spTree>
    <p:extLst>
      <p:ext uri="{BB962C8B-B14F-4D97-AF65-F5344CB8AC3E}">
        <p14:creationId xmlns:p14="http://schemas.microsoft.com/office/powerpoint/2010/main" val="336128272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3A67BC5-1352-0FBC-27C1-E982C1AC1A5E}"/>
              </a:ext>
            </a:extLst>
          </p:cNvPr>
          <p:cNvSpPr>
            <a:spLocks noGrp="1"/>
          </p:cNvSpPr>
          <p:nvPr>
            <p:ph type="title"/>
          </p:nvPr>
        </p:nvSpPr>
        <p:spPr>
          <a:xfrm>
            <a:off x="472841" y="457200"/>
            <a:ext cx="11261959" cy="472449"/>
          </a:xfrm>
          <a:prstGeom prst="rect">
            <a:avLst/>
          </a:prstGeom>
        </p:spPr>
        <p:txBody>
          <a:bodyPr vert="horz" lIns="0" tIns="0" rIns="0" bIns="0" rtlCol="0" anchor="t">
            <a:noAutofit/>
          </a:bodyPr>
          <a:lstStyle/>
          <a:p>
            <a:r>
              <a:rPr lang="en-US"/>
              <a:t>Click to edit Master title style</a:t>
            </a:r>
            <a:br>
              <a:rPr lang="en-US"/>
            </a:br>
            <a:br>
              <a:rPr lang="en-US"/>
            </a:br>
            <a:endParaRPr lang="en-GB"/>
          </a:p>
        </p:txBody>
      </p:sp>
      <p:sp>
        <p:nvSpPr>
          <p:cNvPr id="3" name="Text Placeholder 2">
            <a:extLst>
              <a:ext uri="{FF2B5EF4-FFF2-40B4-BE49-F238E27FC236}">
                <a16:creationId xmlns:a16="http://schemas.microsoft.com/office/drawing/2014/main" id="{4CA05AAC-4BE8-54B1-E485-CA143F115A49}"/>
              </a:ext>
            </a:extLst>
          </p:cNvPr>
          <p:cNvSpPr>
            <a:spLocks noGrp="1"/>
          </p:cNvSpPr>
          <p:nvPr>
            <p:ph type="body" idx="1"/>
          </p:nvPr>
        </p:nvSpPr>
        <p:spPr>
          <a:xfrm>
            <a:off x="472840" y="1825625"/>
            <a:ext cx="11261959" cy="4351338"/>
          </a:xfrm>
          <a:prstGeom prst="rect">
            <a:avLst/>
          </a:prstGeom>
        </p:spPr>
        <p:txBody>
          <a:bodyPr vert="horz"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B9A2AB2E-801D-816D-5937-C06F8625E417}"/>
              </a:ext>
            </a:extLst>
          </p:cNvPr>
          <p:cNvSpPr>
            <a:spLocks noGrp="1"/>
          </p:cNvSpPr>
          <p:nvPr>
            <p:ph type="ftr" sz="quarter" idx="3"/>
          </p:nvPr>
        </p:nvSpPr>
        <p:spPr>
          <a:xfrm>
            <a:off x="554825" y="7072939"/>
            <a:ext cx="7617600" cy="176400"/>
          </a:xfrm>
          <a:prstGeom prst="rect">
            <a:avLst/>
          </a:prstGeom>
        </p:spPr>
        <p:txBody>
          <a:bodyPr vert="horz" lIns="0" tIns="0" rIns="0" bIns="0" rtlCol="0" anchor="b"/>
          <a:lstStyle>
            <a:lvl1pPr algn="l">
              <a:defRPr sz="1050" b="0" i="1">
                <a:solidFill>
                  <a:schemeClr val="tx1"/>
                </a:solidFill>
              </a:defRPr>
            </a:lvl1pPr>
          </a:lstStyle>
          <a:p>
            <a:endParaRPr lang="en-GB"/>
          </a:p>
        </p:txBody>
      </p:sp>
      <p:sp>
        <p:nvSpPr>
          <p:cNvPr id="6" name="Slide Number Placeholder 5">
            <a:extLst>
              <a:ext uri="{FF2B5EF4-FFF2-40B4-BE49-F238E27FC236}">
                <a16:creationId xmlns:a16="http://schemas.microsoft.com/office/drawing/2014/main" id="{6E85310C-3BE1-3469-7A88-707B1A65048E}"/>
              </a:ext>
            </a:extLst>
          </p:cNvPr>
          <p:cNvSpPr>
            <a:spLocks noGrp="1"/>
          </p:cNvSpPr>
          <p:nvPr>
            <p:ph type="sldNum" sz="quarter" idx="4"/>
          </p:nvPr>
        </p:nvSpPr>
        <p:spPr>
          <a:xfrm>
            <a:off x="79742" y="6544800"/>
            <a:ext cx="298108" cy="190800"/>
          </a:xfrm>
          <a:prstGeom prst="rect">
            <a:avLst/>
          </a:prstGeom>
        </p:spPr>
        <p:txBody>
          <a:bodyPr vert="horz" lIns="0" tIns="0" rIns="0" bIns="0" rtlCol="0" anchor="ctr"/>
          <a:lstStyle>
            <a:lvl1pPr algn="ctr">
              <a:defRPr sz="1100">
                <a:solidFill>
                  <a:schemeClr val="tx1"/>
                </a:solidFill>
                <a:latin typeface="+mj-lt"/>
              </a:defRPr>
            </a:lvl1pPr>
          </a:lstStyle>
          <a:p>
            <a:fld id="{392FF0C7-CDDC-4661-A7FC-8E7A0444FE3D}" type="slidenum">
              <a:rPr lang="en-GB" smtClean="0"/>
              <a:pPr/>
              <a:t>‹#›</a:t>
            </a:fld>
            <a:endParaRPr lang="en-GB"/>
          </a:p>
        </p:txBody>
      </p:sp>
    </p:spTree>
    <p:extLst>
      <p:ext uri="{BB962C8B-B14F-4D97-AF65-F5344CB8AC3E}">
        <p14:creationId xmlns:p14="http://schemas.microsoft.com/office/powerpoint/2010/main" val="4180523192"/>
      </p:ext>
    </p:extLst>
  </p:cSld>
  <p:clrMap bg1="lt1" tx1="dk1" bg2="lt2" tx2="dk2" accent1="accent1" accent2="accent2" accent3="accent3" accent4="accent4" accent5="accent5" accent6="accent6" hlink="hlink" folHlink="folHlink"/>
  <p:sldLayoutIdLst>
    <p:sldLayoutId id="2147483710" r:id="rId1"/>
    <p:sldLayoutId id="2147483835" r:id="rId2"/>
    <p:sldLayoutId id="2147483848" r:id="rId3"/>
    <p:sldLayoutId id="2147483712" r:id="rId4"/>
    <p:sldLayoutId id="2147483843" r:id="rId5"/>
    <p:sldLayoutId id="2147483717" r:id="rId6"/>
    <p:sldLayoutId id="2147483718" r:id="rId7"/>
    <p:sldLayoutId id="2147483719" r:id="rId8"/>
    <p:sldLayoutId id="2147483711" r:id="rId9"/>
    <p:sldLayoutId id="2147483663" r:id="rId10"/>
    <p:sldLayoutId id="2147483847" r:id="rId11"/>
    <p:sldLayoutId id="2147483834" r:id="rId12"/>
    <p:sldLayoutId id="2147483707" r:id="rId13"/>
    <p:sldLayoutId id="2147483662" r:id="rId14"/>
    <p:sldLayoutId id="2147483821" r:id="rId15"/>
    <p:sldLayoutId id="2147483706" r:id="rId16"/>
    <p:sldLayoutId id="2147483791" r:id="rId17"/>
    <p:sldLayoutId id="2147483701" r:id="rId18"/>
    <p:sldLayoutId id="2147483704" r:id="rId19"/>
    <p:sldLayoutId id="2147483702" r:id="rId20"/>
    <p:sldLayoutId id="2147483792" r:id="rId21"/>
    <p:sldLayoutId id="2147483793" r:id="rId22"/>
    <p:sldLayoutId id="2147483708" r:id="rId23"/>
    <p:sldLayoutId id="2147483794" r:id="rId24"/>
    <p:sldLayoutId id="2147483795" r:id="rId25"/>
    <p:sldLayoutId id="2147483844" r:id="rId26"/>
    <p:sldLayoutId id="2147483800" r:id="rId27"/>
    <p:sldLayoutId id="2147483797" r:id="rId28"/>
    <p:sldLayoutId id="2147483798" r:id="rId29"/>
    <p:sldLayoutId id="2147483799" r:id="rId30"/>
    <p:sldLayoutId id="2147483796" r:id="rId31"/>
    <p:sldLayoutId id="2147483801" r:id="rId32"/>
    <p:sldLayoutId id="2147483803" r:id="rId33"/>
    <p:sldLayoutId id="2147483804" r:id="rId34"/>
    <p:sldLayoutId id="2147483805" r:id="rId35"/>
    <p:sldLayoutId id="2147483806" r:id="rId36"/>
    <p:sldLayoutId id="2147483807" r:id="rId37"/>
    <p:sldLayoutId id="2147483809" r:id="rId38"/>
    <p:sldLayoutId id="2147483808" r:id="rId39"/>
    <p:sldLayoutId id="2147483709" r:id="rId40"/>
    <p:sldLayoutId id="2147483720" r:id="rId41"/>
    <p:sldLayoutId id="2147483846" r:id="rId42"/>
    <p:sldLayoutId id="2147483842" r:id="rId43"/>
    <p:sldLayoutId id="2147483845" r:id="rId44"/>
  </p:sldLayoutIdLst>
  <p:hf hdr="0" ftr="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31775" indent="-231775" algn="l" defTabSz="914400" rtl="0" eaLnBrk="1" latinLnBrk="0" hangingPunct="1">
        <a:lnSpc>
          <a:spcPct val="114000"/>
        </a:lnSpc>
        <a:spcBef>
          <a:spcPts val="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1pPr>
      <a:lvl2pPr marL="673100" indent="-2159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2pPr>
      <a:lvl3pPr marL="1114425" indent="-200025"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4pPr>
      <a:lvl5pPr marL="2052638" indent="-223838"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15:clr>
            <a:srgbClr val="E7E5E4"/>
          </p15:clr>
        </p15:guide>
        <p15:guide id="2" pos="7680">
          <p15:clr>
            <a:srgbClr val="E7E5E4"/>
          </p15:clr>
        </p15:guide>
        <p15:guide id="3" pos="288">
          <p15:clr>
            <a:srgbClr val="E7E5E4"/>
          </p15:clr>
        </p15:guide>
        <p15:guide id="4" pos="596">
          <p15:clr>
            <a:srgbClr val="E7E5E4"/>
          </p15:clr>
        </p15:guide>
        <p15:guide id="5" pos="905">
          <p15:clr>
            <a:srgbClr val="E7E5E4"/>
          </p15:clr>
        </p15:guide>
        <p15:guide id="6" pos="1214">
          <p15:clr>
            <a:srgbClr val="E7E5E4"/>
          </p15:clr>
        </p15:guide>
        <p15:guide id="7" pos="1523">
          <p15:clr>
            <a:srgbClr val="E7E5E4"/>
          </p15:clr>
        </p15:guide>
        <p15:guide id="8" pos="1832">
          <p15:clr>
            <a:srgbClr val="E7E5E4"/>
          </p15:clr>
        </p15:guide>
        <p15:guide id="9" pos="2141">
          <p15:clr>
            <a:srgbClr val="E7E5E4"/>
          </p15:clr>
        </p15:guide>
        <p15:guide id="10" pos="2450">
          <p15:clr>
            <a:srgbClr val="E7E5E4"/>
          </p15:clr>
        </p15:guide>
        <p15:guide id="11" pos="2758">
          <p15:clr>
            <a:srgbClr val="E7E5E4"/>
          </p15:clr>
        </p15:guide>
        <p15:guide id="12" pos="3067">
          <p15:clr>
            <a:srgbClr val="E7E5E4"/>
          </p15:clr>
        </p15:guide>
        <p15:guide id="13" pos="3376">
          <p15:clr>
            <a:srgbClr val="E7E5E4"/>
          </p15:clr>
        </p15:guide>
        <p15:guide id="14" pos="3685">
          <p15:clr>
            <a:srgbClr val="E7E5E4"/>
          </p15:clr>
        </p15:guide>
        <p15:guide id="15" pos="3994">
          <p15:clr>
            <a:srgbClr val="E7E5E4"/>
          </p15:clr>
        </p15:guide>
        <p15:guide id="16" pos="4303">
          <p15:clr>
            <a:srgbClr val="E7E5E4"/>
          </p15:clr>
        </p15:guide>
        <p15:guide id="17" pos="4612">
          <p15:clr>
            <a:srgbClr val="E7E5E4"/>
          </p15:clr>
        </p15:guide>
        <p15:guide id="18" pos="4921">
          <p15:clr>
            <a:srgbClr val="E7E5E4"/>
          </p15:clr>
        </p15:guide>
        <p15:guide id="19" pos="5229">
          <p15:clr>
            <a:srgbClr val="E7E5E4"/>
          </p15:clr>
        </p15:guide>
        <p15:guide id="20" pos="5538">
          <p15:clr>
            <a:srgbClr val="E7E5E4"/>
          </p15:clr>
        </p15:guide>
        <p15:guide id="21" pos="5847">
          <p15:clr>
            <a:srgbClr val="E7E5E4"/>
          </p15:clr>
        </p15:guide>
        <p15:guide id="22" pos="6156">
          <p15:clr>
            <a:srgbClr val="E7E5E4"/>
          </p15:clr>
        </p15:guide>
        <p15:guide id="23" pos="6465">
          <p15:clr>
            <a:srgbClr val="E7E5E4"/>
          </p15:clr>
        </p15:guide>
        <p15:guide id="24" pos="6774">
          <p15:clr>
            <a:srgbClr val="E7E5E4"/>
          </p15:clr>
        </p15:guide>
        <p15:guide id="25" pos="7083">
          <p15:clr>
            <a:srgbClr val="E7E5E4"/>
          </p15:clr>
        </p15:guide>
        <p15:guide id="26" pos="7392">
          <p15:clr>
            <a:srgbClr val="E7E5E4"/>
          </p15:clr>
        </p15:guide>
        <p15:guide id="27" orient="horz">
          <p15:clr>
            <a:srgbClr val="E7E5E4"/>
          </p15:clr>
        </p15:guide>
        <p15:guide id="28" orient="horz" pos="4320">
          <p15:clr>
            <a:srgbClr val="E7E5E4"/>
          </p15:clr>
        </p15:guide>
        <p15:guide id="29" orient="horz" pos="312">
          <p15:clr>
            <a:srgbClr val="E7E5E4"/>
          </p15:clr>
        </p15:guide>
        <p15:guide id="30" orient="horz" pos="484">
          <p15:clr>
            <a:srgbClr val="FBAE40"/>
          </p15:clr>
        </p15:guide>
        <p15:guide id="31" orient="horz" pos="548">
          <p15:clr>
            <a:srgbClr val="E7E5E4"/>
          </p15:clr>
        </p15:guide>
        <p15:guide id="32" orient="horz" pos="721">
          <p15:clr>
            <a:srgbClr val="FBAE40"/>
          </p15:clr>
        </p15:guide>
        <p15:guide id="33" orient="horz" pos="785">
          <p15:clr>
            <a:srgbClr val="E7E5E4"/>
          </p15:clr>
        </p15:guide>
        <p15:guide id="34" orient="horz" pos="957">
          <p15:clr>
            <a:srgbClr val="FBAE40"/>
          </p15:clr>
        </p15:guide>
        <p15:guide id="35" orient="horz" pos="1021">
          <p15:clr>
            <a:srgbClr val="E7E5E4"/>
          </p15:clr>
        </p15:guide>
        <p15:guide id="36" orient="horz" pos="1194">
          <p15:clr>
            <a:srgbClr val="FBAE40"/>
          </p15:clr>
        </p15:guide>
        <p15:guide id="37" orient="horz" pos="1258">
          <p15:clr>
            <a:srgbClr val="E7E5E4"/>
          </p15:clr>
        </p15:guide>
        <p15:guide id="38" orient="horz" pos="1430">
          <p15:clr>
            <a:srgbClr val="E7E5E4"/>
          </p15:clr>
        </p15:guide>
        <p15:guide id="39" orient="horz" pos="1494">
          <p15:clr>
            <a:srgbClr val="E7E5E4"/>
          </p15:clr>
        </p15:guide>
        <p15:guide id="40" orient="horz" pos="1667">
          <p15:clr>
            <a:srgbClr val="E7E5E4"/>
          </p15:clr>
        </p15:guide>
        <p15:guide id="41" orient="horz" pos="1731">
          <p15:clr>
            <a:srgbClr val="E7E5E4"/>
          </p15:clr>
        </p15:guide>
        <p15:guide id="42" orient="horz" pos="1903">
          <p15:clr>
            <a:srgbClr val="E7E5E4"/>
          </p15:clr>
        </p15:guide>
        <p15:guide id="43" orient="horz" pos="1967">
          <p15:clr>
            <a:srgbClr val="E7E5E4"/>
          </p15:clr>
        </p15:guide>
        <p15:guide id="44" orient="horz" pos="2140">
          <p15:clr>
            <a:srgbClr val="E7E5E4"/>
          </p15:clr>
        </p15:guide>
        <p15:guide id="45" orient="horz" pos="2204">
          <p15:clr>
            <a:srgbClr val="E7E5E4"/>
          </p15:clr>
        </p15:guide>
        <p15:guide id="46" orient="horz" pos="2376">
          <p15:clr>
            <a:srgbClr val="E7E5E4"/>
          </p15:clr>
        </p15:guide>
        <p15:guide id="47" orient="horz" pos="2440">
          <p15:clr>
            <a:srgbClr val="E7E5E4"/>
          </p15:clr>
        </p15:guide>
        <p15:guide id="48" orient="horz" pos="2613">
          <p15:clr>
            <a:srgbClr val="E7E5E4"/>
          </p15:clr>
        </p15:guide>
        <p15:guide id="49" orient="horz" pos="2677">
          <p15:clr>
            <a:srgbClr val="E7E5E4"/>
          </p15:clr>
        </p15:guide>
        <p15:guide id="50" orient="horz" pos="2849">
          <p15:clr>
            <a:srgbClr val="E7E5E4"/>
          </p15:clr>
        </p15:guide>
        <p15:guide id="51" orient="horz" pos="2913">
          <p15:clr>
            <a:srgbClr val="E7E5E4"/>
          </p15:clr>
        </p15:guide>
        <p15:guide id="52" orient="horz" pos="3086">
          <p15:clr>
            <a:srgbClr val="E7E5E4"/>
          </p15:clr>
        </p15:guide>
        <p15:guide id="53" orient="horz" pos="3150">
          <p15:clr>
            <a:srgbClr val="E7E5E4"/>
          </p15:clr>
        </p15:guide>
        <p15:guide id="54" orient="horz" pos="3322">
          <p15:clr>
            <a:srgbClr val="E7E5E4"/>
          </p15:clr>
        </p15:guide>
        <p15:guide id="55" orient="horz" pos="3386">
          <p15:clr>
            <a:srgbClr val="E7E5E4"/>
          </p15:clr>
        </p15:guide>
        <p15:guide id="56" orient="horz" pos="3559">
          <p15:clr>
            <a:srgbClr val="E7E5E4"/>
          </p15:clr>
        </p15:guide>
        <p15:guide id="57" orient="horz" pos="3623">
          <p15:clr>
            <a:srgbClr val="E7E5E4"/>
          </p15:clr>
        </p15:guide>
        <p15:guide id="58" orient="horz" pos="3795">
          <p15:clr>
            <a:srgbClr val="E7E5E4"/>
          </p15:clr>
        </p15:guide>
        <p15:guide id="59" orient="horz" pos="3859">
          <p15:clr>
            <a:srgbClr val="E7E5E4"/>
          </p15:clr>
        </p15:guide>
        <p15:guide id="60" orient="horz" pos="4032">
          <p15:clr>
            <a:srgbClr val="E7E5E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enquiries@evaluationservices.gov.uk"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mailto:enquiries@evaluationservices.gov.uk" TargetMode="External"/><Relationship Id="rId2" Type="http://schemas.openxmlformats.org/officeDocument/2006/relationships/notesSlide" Target="../notesSlides/notesSlide6.xml"/><Relationship Id="rId1" Type="http://schemas.openxmlformats.org/officeDocument/2006/relationships/slideLayout" Target="../slideLayouts/slideLayout12.xml"/><Relationship Id="rId5" Type="http://schemas.openxmlformats.org/officeDocument/2006/relationships/hyperlink" Target="../gov.uk/government/organisations/open-innovation-team" TargetMode="External"/><Relationship Id="rId4" Type="http://schemas.openxmlformats.org/officeDocument/2006/relationships/hyperlink" Target="../linkedin.com/company/open-innovation-tea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overnment/organisations/evaluation-task-force/about" TargetMode="External"/><Relationship Id="rId2" Type="http://schemas.openxmlformats.org/officeDocument/2006/relationships/hyperlink" Target="mailto:enquiries@evaluationservices.gov.uk"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svg"/><Relationship Id="rId3" Type="http://schemas.openxmlformats.org/officeDocument/2006/relationships/image" Target="../media/image5.png"/><Relationship Id="rId7" Type="http://schemas.openxmlformats.org/officeDocument/2006/relationships/image" Target="../media/image9.svg"/><Relationship Id="rId12" Type="http://schemas.openxmlformats.org/officeDocument/2006/relationships/image" Target="../media/image14.png"/><Relationship Id="rId17" Type="http://schemas.openxmlformats.org/officeDocument/2006/relationships/image" Target="../media/image19.svg"/><Relationship Id="rId2" Type="http://schemas.openxmlformats.org/officeDocument/2006/relationships/notesSlide" Target="../notesSlides/notesSlide5.xml"/><Relationship Id="rId16" Type="http://schemas.openxmlformats.org/officeDocument/2006/relationships/image" Target="../media/image18.png"/><Relationship Id="rId1" Type="http://schemas.openxmlformats.org/officeDocument/2006/relationships/slideLayout" Target="../slideLayouts/slideLayout9.xml"/><Relationship Id="rId6" Type="http://schemas.openxmlformats.org/officeDocument/2006/relationships/image" Target="../media/image8.png"/><Relationship Id="rId11" Type="http://schemas.openxmlformats.org/officeDocument/2006/relationships/image" Target="../media/image13.svg"/><Relationship Id="rId5" Type="http://schemas.openxmlformats.org/officeDocument/2006/relationships/image" Target="../media/image7.svg"/><Relationship Id="rId15" Type="http://schemas.openxmlformats.org/officeDocument/2006/relationships/image" Target="../media/image17.sv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svg"/><Relationship Id="rId14" Type="http://schemas.openxmlformats.org/officeDocument/2006/relationships/image" Target="../media/image16.png"/></Relationships>
</file>

<file path=ppt/slides/_rels/slide7.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134">
          <a:extLst>
            <a:ext uri="{FF2B5EF4-FFF2-40B4-BE49-F238E27FC236}">
              <a16:creationId xmlns:a16="http://schemas.microsoft.com/office/drawing/2014/main" id="{31DCB0B8-395A-7843-09ED-AFEDF59AE141}"/>
            </a:ext>
          </a:extLst>
        </p:cNvPr>
        <p:cNvGrpSpPr/>
        <p:nvPr/>
      </p:nvGrpSpPr>
      <p:grpSpPr>
        <a:xfrm>
          <a:off x="0" y="0"/>
          <a:ext cx="0" cy="0"/>
          <a:chOff x="0" y="0"/>
          <a:chExt cx="0" cy="0"/>
        </a:xfrm>
      </p:grpSpPr>
      <p:sp>
        <p:nvSpPr>
          <p:cNvPr id="136" name="Google Shape;136;p21">
            <a:extLst>
              <a:ext uri="{FF2B5EF4-FFF2-40B4-BE49-F238E27FC236}">
                <a16:creationId xmlns:a16="http://schemas.microsoft.com/office/drawing/2014/main" id="{8E727135-0D42-D0A6-E94F-7965439B79B1}"/>
              </a:ext>
            </a:extLst>
          </p:cNvPr>
          <p:cNvSpPr txBox="1"/>
          <p:nvPr/>
        </p:nvSpPr>
        <p:spPr>
          <a:xfrm>
            <a:off x="11187348" y="557096"/>
            <a:ext cx="98000" cy="289600"/>
          </a:xfrm>
          <a:prstGeom prst="rect">
            <a:avLst/>
          </a:prstGeom>
          <a:noFill/>
          <a:ln>
            <a:noFill/>
          </a:ln>
        </p:spPr>
        <p:txBody>
          <a:bodyPr spcFirstLastPara="1" wrap="square" lIns="0" tIns="8867" rIns="0" bIns="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a:lstStyle>
          <a:p>
            <a:pPr marL="0" marR="0" lvl="0" indent="0" algn="l" rtl="0">
              <a:lnSpc>
                <a:spcPct val="100000"/>
              </a:lnSpc>
              <a:spcBef>
                <a:spcPts val="0"/>
              </a:spcBef>
              <a:spcAft>
                <a:spcPts val="0"/>
              </a:spcAft>
              <a:buClr>
                <a:srgbClr val="000000"/>
              </a:buClr>
              <a:buSzPts val="1300"/>
              <a:buFont typeface="Arial"/>
              <a:buNone/>
            </a:pPr>
            <a:endParaRPr sz="1733" b="0" i="0" u="none" strike="noStrike" cap="none">
              <a:solidFill>
                <a:schemeClr val="dk1"/>
              </a:solidFill>
              <a:latin typeface="Montserrat"/>
              <a:ea typeface="Montserrat"/>
              <a:cs typeface="Montserrat"/>
              <a:sym typeface="Montserrat"/>
            </a:endParaRPr>
          </a:p>
        </p:txBody>
      </p:sp>
      <p:sp>
        <p:nvSpPr>
          <p:cNvPr id="6" name="Title 5">
            <a:extLst>
              <a:ext uri="{FF2B5EF4-FFF2-40B4-BE49-F238E27FC236}">
                <a16:creationId xmlns:a16="http://schemas.microsoft.com/office/drawing/2014/main" id="{6A7811DA-D757-8887-2FC9-FAA712FD1B8F}"/>
              </a:ext>
            </a:extLst>
          </p:cNvPr>
          <p:cNvSpPr>
            <a:spLocks noGrp="1"/>
          </p:cNvSpPr>
          <p:nvPr>
            <p:ph type="ctrTitle"/>
          </p:nvPr>
        </p:nvSpPr>
        <p:spPr/>
        <p:txBody>
          <a:bodyPr/>
          <a:lstStyle/>
          <a:p>
            <a:r>
              <a:rPr lang="en-GB" sz="6600">
                <a:solidFill>
                  <a:schemeClr val="tx1"/>
                </a:solidFill>
                <a:sym typeface="Montserrat SemiBold"/>
              </a:rPr>
              <a:t>Evaluation Services Unit</a:t>
            </a:r>
            <a:br>
              <a:rPr lang="en-GB">
                <a:solidFill>
                  <a:schemeClr val="tx1"/>
                </a:solidFill>
                <a:sym typeface="Montserrat SemiBold"/>
              </a:rPr>
            </a:br>
            <a:br>
              <a:rPr lang="en-US" i="1">
                <a:solidFill>
                  <a:schemeClr val="tx1"/>
                </a:solidFill>
                <a:latin typeface="Arial"/>
                <a:cs typeface="Arial"/>
              </a:rPr>
            </a:br>
            <a:endParaRPr lang="en-US"/>
          </a:p>
        </p:txBody>
      </p:sp>
      <p:sp>
        <p:nvSpPr>
          <p:cNvPr id="8" name="Subtitle 7">
            <a:extLst>
              <a:ext uri="{FF2B5EF4-FFF2-40B4-BE49-F238E27FC236}">
                <a16:creationId xmlns:a16="http://schemas.microsoft.com/office/drawing/2014/main" id="{5E14B11A-B7A8-1E9D-27E3-129D93CF71D2}"/>
              </a:ext>
            </a:extLst>
          </p:cNvPr>
          <p:cNvSpPr>
            <a:spLocks noGrp="1"/>
          </p:cNvSpPr>
          <p:nvPr>
            <p:ph type="subTitle" idx="1"/>
          </p:nvPr>
        </p:nvSpPr>
        <p:spPr/>
        <p:txBody>
          <a:bodyPr/>
          <a:lstStyle/>
          <a:p>
            <a:pPr>
              <a:lnSpc>
                <a:spcPct val="114000"/>
              </a:lnSpc>
            </a:pPr>
            <a:r>
              <a:rPr lang="en-US" sz="2000">
                <a:solidFill>
                  <a:schemeClr val="tx2"/>
                </a:solidFill>
              </a:rPr>
              <a:t>Delivering high-quality, affordable evaluation services across government</a:t>
            </a:r>
          </a:p>
          <a:p>
            <a:pPr>
              <a:lnSpc>
                <a:spcPct val="114000"/>
              </a:lnSpc>
            </a:pPr>
            <a:r>
              <a:rPr lang="en-GB" sz="1800" b="0">
                <a:solidFill>
                  <a:schemeClr val="tx1"/>
                </a:solidFill>
                <a:latin typeface="Arial" panose="020B0604020202020204" pitchFamily="34" charset="0"/>
                <a:ea typeface="Times New Roman" panose="02020603050405020304" pitchFamily="18" charset="0"/>
                <a:hlinkClick r:id="rId3">
                  <a:extLst>
                    <a:ext uri="{A12FA001-AC4F-418D-AE19-62706E023703}">
                      <ahyp:hlinkClr xmlns:ahyp="http://schemas.microsoft.com/office/drawing/2018/hyperlinkcolor" val="tx"/>
                    </a:ext>
                  </a:extLst>
                </a:hlinkClick>
              </a:rPr>
              <a:t>enquiries@evaluationservices.gov.uk</a:t>
            </a:r>
            <a:endParaRPr lang="en-GB" sz="1800" b="0">
              <a:solidFill>
                <a:schemeClr val="tx1"/>
              </a:solidFill>
              <a:latin typeface="Times New Roman" panose="02020603050405020304" pitchFamily="18" charset="0"/>
              <a:ea typeface="Times New Roman" panose="02020603050405020304" pitchFamily="18" charset="0"/>
            </a:endParaRPr>
          </a:p>
          <a:p>
            <a:pPr>
              <a:lnSpc>
                <a:spcPct val="114000"/>
              </a:lnSpc>
            </a:pPr>
            <a:endParaRPr lang="en-US" sz="2000">
              <a:solidFill>
                <a:schemeClr val="tx2"/>
              </a:solidFill>
            </a:endParaRPr>
          </a:p>
          <a:p>
            <a:pPr>
              <a:lnSpc>
                <a:spcPct val="114000"/>
              </a:lnSpc>
            </a:pPr>
            <a:endParaRPr lang="en-US" sz="2000">
              <a:solidFill>
                <a:schemeClr val="tx1"/>
              </a:solidFill>
            </a:endParaRPr>
          </a:p>
          <a:p>
            <a:endParaRPr lang="en-US" sz="2000"/>
          </a:p>
        </p:txBody>
      </p:sp>
    </p:spTree>
    <p:extLst>
      <p:ext uri="{BB962C8B-B14F-4D97-AF65-F5344CB8AC3E}">
        <p14:creationId xmlns:p14="http://schemas.microsoft.com/office/powerpoint/2010/main" val="1194166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6">
          <a:extLst>
            <a:ext uri="{FF2B5EF4-FFF2-40B4-BE49-F238E27FC236}">
              <a16:creationId xmlns:a16="http://schemas.microsoft.com/office/drawing/2014/main" id="{9F989D51-2538-840C-BFAD-3E50AD61442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39CD602-6362-F10A-5267-BC2DCF9F1296}"/>
              </a:ext>
            </a:extLst>
          </p:cNvPr>
          <p:cNvSpPr txBox="1"/>
          <p:nvPr/>
        </p:nvSpPr>
        <p:spPr>
          <a:xfrm>
            <a:off x="588065" y="2970213"/>
            <a:ext cx="6323514" cy="1442474"/>
          </a:xfrm>
          <a:prstGeom prst="rect">
            <a:avLst/>
          </a:prstGeom>
          <a:noFill/>
        </p:spPr>
        <p:txBody>
          <a:bodyPr wrap="square" lIns="0" tIns="0" rIns="0" bIns="0" rtlCol="0">
            <a:noAutofit/>
          </a:bodyPr>
          <a:lstStyle/>
          <a:p>
            <a:pPr>
              <a:spcAft>
                <a:spcPts val="800"/>
              </a:spcAft>
            </a:pPr>
            <a:r>
              <a:rPr lang="en-GB" b="1">
                <a:effectLst/>
                <a:latin typeface="Arial" panose="020B0604020202020204" pitchFamily="34" charset="0"/>
                <a:ea typeface="Times New Roman" panose="02020603050405020304" pitchFamily="18" charset="0"/>
              </a:rPr>
              <a:t>e </a:t>
            </a:r>
            <a:r>
              <a:rPr lang="en-GB">
                <a:latin typeface="Arial" panose="020B0604020202020204" pitchFamily="34" charset="0"/>
                <a:ea typeface="Times New Roman" panose="02020603050405020304" pitchFamily="18" charset="0"/>
                <a:hlinkClick r:id="rId3">
                  <a:extLst>
                    <a:ext uri="{A12FA001-AC4F-418D-AE19-62706E023703}">
                      <ahyp:hlinkClr xmlns:ahyp="http://schemas.microsoft.com/office/drawing/2018/hyperlinkcolor" val="tx"/>
                    </a:ext>
                  </a:extLst>
                </a:hlinkClick>
              </a:rPr>
              <a:t>enquiries@evaluationservices.gov.uk</a:t>
            </a:r>
            <a:endParaRPr lang="en-GB">
              <a:effectLst/>
              <a:latin typeface="Times New Roman" panose="02020603050405020304" pitchFamily="18" charset="0"/>
              <a:ea typeface="Times New Roman" panose="02020603050405020304" pitchFamily="18" charset="0"/>
            </a:endParaRPr>
          </a:p>
          <a:p>
            <a:pPr>
              <a:spcAft>
                <a:spcPts val="800"/>
              </a:spcAft>
            </a:pPr>
            <a:r>
              <a:rPr lang="en-GB" b="1">
                <a:effectLst/>
                <a:latin typeface="Arial" panose="020B0604020202020204" pitchFamily="34" charset="0"/>
                <a:ea typeface="Times New Roman" panose="02020603050405020304" pitchFamily="18" charset="0"/>
              </a:rPr>
              <a:t>li </a:t>
            </a:r>
            <a:r>
              <a:rPr lang="en-GB">
                <a:effectLst/>
                <a:latin typeface="Arial" panose="020B0604020202020204" pitchFamily="34" charset="0"/>
                <a:ea typeface="Times New Roman" panose="02020603050405020304" pitchFamily="18" charset="0"/>
                <a:hlinkClick r:id="rId4">
                  <a:extLst>
                    <a:ext uri="{A12FA001-AC4F-418D-AE19-62706E023703}">
                      <ahyp:hlinkClr xmlns:ahyp="http://schemas.microsoft.com/office/drawing/2018/hyperlinkcolor" val="tx"/>
                    </a:ext>
                  </a:extLst>
                </a:hlinkClick>
              </a:rPr>
              <a:t>linkedin.com/company/open-innovation-team </a:t>
            </a:r>
            <a:endParaRPr lang="en-GB">
              <a:effectLst/>
              <a:latin typeface="Times New Roman" panose="02020603050405020304" pitchFamily="18" charset="0"/>
              <a:ea typeface="Times New Roman" panose="02020603050405020304" pitchFamily="18" charset="0"/>
            </a:endParaRPr>
          </a:p>
          <a:p>
            <a:pPr>
              <a:spcAft>
                <a:spcPts val="800"/>
              </a:spcAft>
            </a:pPr>
            <a:r>
              <a:rPr lang="en-GB" b="1">
                <a:effectLst/>
                <a:latin typeface="Arial" panose="020B0604020202020204" pitchFamily="34" charset="0"/>
                <a:ea typeface="Times New Roman" panose="02020603050405020304" pitchFamily="18" charset="0"/>
              </a:rPr>
              <a:t>w </a:t>
            </a:r>
            <a:r>
              <a:rPr lang="en-GB">
                <a:effectLst/>
                <a:latin typeface="Arial" panose="020B0604020202020204" pitchFamily="34" charset="0"/>
                <a:ea typeface="Times New Roman" panose="02020603050405020304" pitchFamily="18" charset="0"/>
                <a:hlinkClick r:id="rId5">
                  <a:extLst>
                    <a:ext uri="{A12FA001-AC4F-418D-AE19-62706E023703}">
                      <ahyp:hlinkClr xmlns:ahyp="http://schemas.microsoft.com/office/drawing/2018/hyperlinkcolor" val="tx"/>
                    </a:ext>
                  </a:extLst>
                </a:hlinkClick>
              </a:rPr>
              <a:t>gov.uk/government/organisations/open-innovation-team</a:t>
            </a:r>
            <a:endParaRPr lang="en-GB">
              <a:effectLst/>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ADFE7D9C-E9E8-449D-36B1-271AB7E237E4}"/>
              </a:ext>
            </a:extLst>
          </p:cNvPr>
          <p:cNvSpPr txBox="1"/>
          <p:nvPr/>
        </p:nvSpPr>
        <p:spPr>
          <a:xfrm>
            <a:off x="206352" y="781317"/>
            <a:ext cx="6020927" cy="1997322"/>
          </a:xfrm>
          <a:prstGeom prst="rect">
            <a:avLst/>
          </a:prstGeom>
          <a:noFill/>
        </p:spPr>
        <p:txBody>
          <a:bodyPr wrap="square" lIns="324000" tIns="288000" rIns="36000" bIns="0" rtlCol="0">
            <a:noAutofit/>
          </a:bodyPr>
          <a:lstStyle/>
          <a:p>
            <a:pPr>
              <a:lnSpc>
                <a:spcPct val="90000"/>
              </a:lnSpc>
            </a:pPr>
            <a:r>
              <a:rPr lang="en-US" sz="5400">
                <a:latin typeface="Amasis MT Pro" panose="02040504050005020304" pitchFamily="18" charset="77"/>
                <a:cs typeface="Kalinga" panose="020B0502040204020203" pitchFamily="34" charset="0"/>
              </a:rPr>
              <a:t>Contact us</a:t>
            </a:r>
          </a:p>
          <a:p>
            <a:pPr>
              <a:lnSpc>
                <a:spcPct val="90000"/>
              </a:lnSpc>
            </a:pPr>
            <a:endParaRPr lang="en-US" sz="4800">
              <a:latin typeface="Amasis MT Pro" panose="02040504050005020304" pitchFamily="18" charset="77"/>
              <a:cs typeface="Kalinga" panose="020B0502040204020203" pitchFamily="34" charset="0"/>
            </a:endParaRPr>
          </a:p>
        </p:txBody>
      </p:sp>
      <p:sp>
        <p:nvSpPr>
          <p:cNvPr id="4" name="TextBox 3">
            <a:extLst>
              <a:ext uri="{FF2B5EF4-FFF2-40B4-BE49-F238E27FC236}">
                <a16:creationId xmlns:a16="http://schemas.microsoft.com/office/drawing/2014/main" id="{547D9BF5-0D77-7F18-7A3F-BF9FA61319C0}"/>
              </a:ext>
            </a:extLst>
          </p:cNvPr>
          <p:cNvSpPr txBox="1"/>
          <p:nvPr/>
        </p:nvSpPr>
        <p:spPr>
          <a:xfrm>
            <a:off x="495300" y="1968677"/>
            <a:ext cx="5033770" cy="677686"/>
          </a:xfrm>
          <a:prstGeom prst="rect">
            <a:avLst/>
          </a:prstGeom>
          <a:noFill/>
        </p:spPr>
        <p:txBody>
          <a:bodyPr wrap="square">
            <a:spAutoFit/>
          </a:bodyPr>
          <a:lstStyle/>
          <a:p>
            <a:pPr>
              <a:lnSpc>
                <a:spcPct val="110000"/>
              </a:lnSpc>
            </a:pPr>
            <a:r>
              <a:rPr lang="en-GB" sz="1800" b="1">
                <a:solidFill>
                  <a:schemeClr val="tx2"/>
                </a:solidFill>
                <a:effectLst/>
                <a:latin typeface="Arial Nova" panose="020B0504020202020204" pitchFamily="34" charset="0"/>
                <a:ea typeface="Times New Roman" panose="02020603050405020304" pitchFamily="18" charset="0"/>
              </a:rPr>
              <a:t>If you have an evaluation challenge and you think we could help, get in touch</a:t>
            </a:r>
          </a:p>
        </p:txBody>
      </p:sp>
    </p:spTree>
    <p:extLst>
      <p:ext uri="{BB962C8B-B14F-4D97-AF65-F5344CB8AC3E}">
        <p14:creationId xmlns:p14="http://schemas.microsoft.com/office/powerpoint/2010/main" val="3130469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F5C93CA-6205-3CD4-F7E9-0B3D3B6929F3}"/>
              </a:ext>
            </a:extLst>
          </p:cNvPr>
          <p:cNvSpPr>
            <a:spLocks noGrp="1"/>
          </p:cNvSpPr>
          <p:nvPr>
            <p:ph type="sldNum" sz="quarter" idx="12"/>
          </p:nvPr>
        </p:nvSpPr>
        <p:spPr/>
        <p:txBody>
          <a:bodyPr/>
          <a:lstStyle/>
          <a:p>
            <a:fld id="{392FF0C7-CDDC-4661-A7FC-8E7A0444FE3D}" type="slidenum">
              <a:rPr lang="en-GB" smtClean="0"/>
              <a:t>2</a:t>
            </a:fld>
            <a:endParaRPr lang="en-GB"/>
          </a:p>
        </p:txBody>
      </p:sp>
      <p:sp>
        <p:nvSpPr>
          <p:cNvPr id="6" name="Content Placeholder 5">
            <a:extLst>
              <a:ext uri="{FF2B5EF4-FFF2-40B4-BE49-F238E27FC236}">
                <a16:creationId xmlns:a16="http://schemas.microsoft.com/office/drawing/2014/main" id="{8F59F3F7-821E-80F5-3037-C47D056E8974}"/>
              </a:ext>
            </a:extLst>
          </p:cNvPr>
          <p:cNvSpPr>
            <a:spLocks noGrp="1"/>
          </p:cNvSpPr>
          <p:nvPr>
            <p:ph idx="13"/>
          </p:nvPr>
        </p:nvSpPr>
        <p:spPr/>
        <p:txBody>
          <a:bodyPr/>
          <a:lstStyle/>
          <a:p>
            <a:r>
              <a:rPr lang="en-US" sz="2000"/>
              <a:t>Summary</a:t>
            </a:r>
          </a:p>
        </p:txBody>
      </p:sp>
      <p:sp>
        <p:nvSpPr>
          <p:cNvPr id="7" name="Text Placeholder 6">
            <a:extLst>
              <a:ext uri="{FF2B5EF4-FFF2-40B4-BE49-F238E27FC236}">
                <a16:creationId xmlns:a16="http://schemas.microsoft.com/office/drawing/2014/main" id="{DE8AA302-60FE-4786-C8D0-982BC8ADA560}"/>
              </a:ext>
            </a:extLst>
          </p:cNvPr>
          <p:cNvSpPr>
            <a:spLocks noGrp="1"/>
          </p:cNvSpPr>
          <p:nvPr>
            <p:ph type="body" sz="quarter" idx="15"/>
          </p:nvPr>
        </p:nvSpPr>
        <p:spPr>
          <a:xfrm>
            <a:off x="456405" y="1144588"/>
            <a:ext cx="3678273" cy="5132388"/>
          </a:xfrm>
        </p:spPr>
        <p:txBody>
          <a:bodyPr vert="horz" lIns="0" tIns="0" rIns="0" bIns="0" rtlCol="0" anchor="t">
            <a:noAutofit/>
          </a:bodyPr>
          <a:lstStyle/>
          <a:p>
            <a:pPr marL="0" indent="0">
              <a:spcAft>
                <a:spcPts val="1200"/>
              </a:spcAft>
              <a:buNone/>
            </a:pPr>
            <a:r>
              <a:rPr lang="en-GB">
                <a:latin typeface="Arial Nova"/>
                <a:ea typeface="Open Sans Light"/>
                <a:cs typeface="Open Sans Light"/>
              </a:rPr>
              <a:t>We’re a Civil Service team that operates like an in-house consultancy, delivering evaluation services to customers across government and charging them to recover our costs.</a:t>
            </a:r>
          </a:p>
          <a:p>
            <a:pPr marL="0" indent="0">
              <a:spcAft>
                <a:spcPts val="1200"/>
              </a:spcAft>
              <a:buNone/>
            </a:pPr>
            <a:r>
              <a:rPr lang="en-GB">
                <a:latin typeface="Arial Nova"/>
                <a:ea typeface="Open Sans Light"/>
                <a:cs typeface="Open Sans Light"/>
              </a:rPr>
              <a:t>Launched in 2024, we’ve already delivered more than 10 projects for departments and their ALBs, including Home Office, MHCLG and the College of Policing.</a:t>
            </a:r>
          </a:p>
          <a:p>
            <a:pPr marL="0" indent="0">
              <a:spcAft>
                <a:spcPts val="1200"/>
              </a:spcAft>
              <a:buNone/>
            </a:pPr>
            <a:r>
              <a:rPr lang="en-GB">
                <a:latin typeface="Arial Nova"/>
                <a:ea typeface="Open Sans Light"/>
                <a:cs typeface="Open Sans Light"/>
              </a:rPr>
              <a:t>If you'd like to discuss a project, please email us at </a:t>
            </a:r>
            <a:r>
              <a:rPr lang="en-GB">
                <a:solidFill>
                  <a:schemeClr val="tx2"/>
                </a:solidFill>
                <a:latin typeface="Arial Nova"/>
                <a:ea typeface="Open Sans Light"/>
                <a:cs typeface="Open Sans Light"/>
                <a:hlinkClick r:id="rId2">
                  <a:extLst>
                    <a:ext uri="{A12FA001-AC4F-418D-AE19-62706E023703}">
                      <ahyp:hlinkClr xmlns:ahyp="http://schemas.microsoft.com/office/drawing/2018/hyperlinkcolor" val="tx"/>
                    </a:ext>
                  </a:extLst>
                </a:hlinkClick>
              </a:rPr>
              <a:t>enquiries@evaluationservices.gov.uk</a:t>
            </a:r>
            <a:r>
              <a:rPr lang="en-GB">
                <a:solidFill>
                  <a:schemeClr val="tx2"/>
                </a:solidFill>
                <a:latin typeface="Arial Nova"/>
                <a:ea typeface="Open Sans Light"/>
                <a:cs typeface="Open Sans Light"/>
              </a:rPr>
              <a:t> </a:t>
            </a:r>
          </a:p>
          <a:p>
            <a:pPr>
              <a:spcAft>
                <a:spcPts val="1200"/>
              </a:spcAft>
            </a:pPr>
            <a:endParaRPr lang="en-US" sz="1200"/>
          </a:p>
        </p:txBody>
      </p:sp>
      <p:sp>
        <p:nvSpPr>
          <p:cNvPr id="5" name="Title 4">
            <a:extLst>
              <a:ext uri="{FF2B5EF4-FFF2-40B4-BE49-F238E27FC236}">
                <a16:creationId xmlns:a16="http://schemas.microsoft.com/office/drawing/2014/main" id="{5D6D9969-4D13-52A1-2E15-A9686725FFC2}"/>
              </a:ext>
            </a:extLst>
          </p:cNvPr>
          <p:cNvSpPr>
            <a:spLocks noGrp="1"/>
          </p:cNvSpPr>
          <p:nvPr>
            <p:ph type="title"/>
          </p:nvPr>
        </p:nvSpPr>
        <p:spPr/>
        <p:txBody>
          <a:bodyPr/>
          <a:lstStyle/>
          <a:p>
            <a:r>
              <a:rPr lang="en-US">
                <a:solidFill>
                  <a:schemeClr val="tx2"/>
                </a:solidFill>
              </a:rPr>
              <a:t>About</a:t>
            </a:r>
            <a:r>
              <a:rPr lang="en-US"/>
              <a:t> us</a:t>
            </a:r>
          </a:p>
        </p:txBody>
      </p:sp>
      <p:sp>
        <p:nvSpPr>
          <p:cNvPr id="8" name="Text Placeholder 7">
            <a:extLst>
              <a:ext uri="{FF2B5EF4-FFF2-40B4-BE49-F238E27FC236}">
                <a16:creationId xmlns:a16="http://schemas.microsoft.com/office/drawing/2014/main" id="{6AF2938D-DFE9-B793-7971-311887C6D851}"/>
              </a:ext>
            </a:extLst>
          </p:cNvPr>
          <p:cNvSpPr>
            <a:spLocks noGrp="1"/>
          </p:cNvSpPr>
          <p:nvPr>
            <p:ph type="body" sz="quarter" idx="16"/>
          </p:nvPr>
        </p:nvSpPr>
        <p:spPr>
          <a:xfrm>
            <a:off x="4868862" y="1144588"/>
            <a:ext cx="6713538" cy="5132388"/>
          </a:xfrm>
        </p:spPr>
        <p:txBody>
          <a:bodyPr vert="horz" lIns="0" tIns="0" rIns="0" bIns="0" rtlCol="0" anchor="t">
            <a:noAutofit/>
          </a:bodyPr>
          <a:lstStyle/>
          <a:p>
            <a:pPr>
              <a:spcAft>
                <a:spcPts val="1800"/>
              </a:spcAft>
            </a:pPr>
            <a:r>
              <a:rPr lang="en-GB" b="1">
                <a:solidFill>
                  <a:schemeClr val="tx2"/>
                </a:solidFill>
              </a:rPr>
              <a:t>Our mission: </a:t>
            </a:r>
            <a:r>
              <a:rPr lang="en-GB">
                <a:ea typeface="Open Sans Light"/>
                <a:cs typeface="Open Sans Light"/>
              </a:rPr>
              <a:t>we make it quicker, easier and more affordable for the Civil Service to deliver high-quality evaluations.</a:t>
            </a:r>
            <a:endParaRPr lang="en-GB" b="1"/>
          </a:p>
          <a:p>
            <a:pPr>
              <a:spcAft>
                <a:spcPts val="1800"/>
              </a:spcAft>
            </a:pPr>
            <a:r>
              <a:rPr lang="en-GB" b="1">
                <a:solidFill>
                  <a:schemeClr val="tx2"/>
                </a:solidFill>
              </a:rPr>
              <a:t>What we offer: </a:t>
            </a:r>
            <a:r>
              <a:rPr lang="en-GB">
                <a:ea typeface="open sans light"/>
                <a:cs typeface="Arial"/>
              </a:rPr>
              <a:t>we provide end-to-end evaluation support, from advice on scoping and design through to full delivery, including process and impact evaluations.  </a:t>
            </a:r>
            <a:endParaRPr lang="en-GB" b="1"/>
          </a:p>
          <a:p>
            <a:pPr>
              <a:spcAft>
                <a:spcPts val="1800"/>
              </a:spcAft>
            </a:pPr>
            <a:r>
              <a:rPr lang="en-GB" b="1">
                <a:solidFill>
                  <a:schemeClr val="tx2"/>
                </a:solidFill>
              </a:rPr>
              <a:t>Who delivers it: </a:t>
            </a:r>
            <a:r>
              <a:rPr lang="en-US">
                <a:ea typeface="open sans light"/>
                <a:cs typeface="open sans light"/>
              </a:rPr>
              <a:t>we’ve assembled a team of experienced specialists able to design and deliver high-quality evaluations across government. </a:t>
            </a:r>
            <a:endParaRPr lang="en-GB" b="1"/>
          </a:p>
          <a:p>
            <a:pPr>
              <a:spcAft>
                <a:spcPts val="1800"/>
              </a:spcAft>
            </a:pPr>
            <a:r>
              <a:rPr lang="en-GB" b="1">
                <a:solidFill>
                  <a:schemeClr val="tx2"/>
                </a:solidFill>
              </a:rPr>
              <a:t>Who we work with: </a:t>
            </a:r>
            <a:r>
              <a:rPr lang="en-GB">
                <a:ea typeface="open sans light"/>
                <a:cs typeface="open sans light"/>
              </a:rPr>
              <a:t>we work with all government departments and ALBs. </a:t>
            </a:r>
            <a:br>
              <a:rPr lang="en-GB">
                <a:ea typeface="open sans light"/>
                <a:cs typeface="open sans light"/>
              </a:rPr>
            </a:br>
            <a:r>
              <a:rPr lang="en-GB">
                <a:ea typeface="open sans light"/>
                <a:cs typeface="open sans light"/>
              </a:rPr>
              <a:t>We’re partnered with the Cabinet Office’s </a:t>
            </a:r>
            <a:r>
              <a:rPr lang="en-GB">
                <a:ea typeface="open sans light"/>
                <a:cs typeface="open sans light"/>
                <a:hlinkClick r:id="rId3">
                  <a:extLst>
                    <a:ext uri="{A12FA001-AC4F-418D-AE19-62706E023703}">
                      <ahyp:hlinkClr xmlns:ahyp="http://schemas.microsoft.com/office/drawing/2018/hyperlinkcolor" val="tx"/>
                    </a:ext>
                  </a:extLst>
                </a:hlinkClick>
              </a:rPr>
              <a:t>Evaluation Task Force</a:t>
            </a:r>
            <a:r>
              <a:rPr lang="en-GB" b="1">
                <a:solidFill>
                  <a:schemeClr val="tx2"/>
                </a:solidFill>
                <a:ea typeface="open sans light"/>
                <a:cs typeface="open sans light"/>
              </a:rPr>
              <a:t> </a:t>
            </a:r>
            <a:r>
              <a:rPr lang="en-GB">
                <a:ea typeface="open sans light"/>
                <a:cs typeface="open sans light"/>
              </a:rPr>
              <a:t>to ensure we're joined up and adding maximum value to wider efforts. </a:t>
            </a:r>
            <a:endParaRPr lang="en-GB" b="1">
              <a:solidFill>
                <a:schemeClr val="tx2"/>
              </a:solidFill>
            </a:endParaRPr>
          </a:p>
          <a:p>
            <a:pPr>
              <a:spcAft>
                <a:spcPts val="1800"/>
              </a:spcAft>
            </a:pPr>
            <a:r>
              <a:rPr lang="en-GB" b="1">
                <a:solidFill>
                  <a:schemeClr val="tx2"/>
                </a:solidFill>
              </a:rPr>
              <a:t>How to commission us: </a:t>
            </a:r>
            <a:r>
              <a:rPr lang="en-GB"/>
              <a:t>we're part of the Civil Service so there's no lengthy procurement process if you'd like to commission us. It can take as little as a week to scope and agree work.</a:t>
            </a:r>
            <a:endParaRPr lang="en-GB" b="1"/>
          </a:p>
          <a:p>
            <a:pPr marL="0" indent="0">
              <a:spcAft>
                <a:spcPts val="1800"/>
              </a:spcAft>
              <a:buNone/>
            </a:pPr>
            <a:endParaRPr lang="en-US" sz="1200">
              <a:latin typeface="Arial Nova" panose="020B0504020202020204" pitchFamily="34" charset="0"/>
            </a:endParaRPr>
          </a:p>
        </p:txBody>
      </p:sp>
    </p:spTree>
    <p:extLst>
      <p:ext uri="{BB962C8B-B14F-4D97-AF65-F5344CB8AC3E}">
        <p14:creationId xmlns:p14="http://schemas.microsoft.com/office/powerpoint/2010/main" val="685888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E99A846-948C-9D82-AC94-AB96E649DF18}"/>
              </a:ext>
            </a:extLst>
          </p:cNvPr>
          <p:cNvSpPr>
            <a:spLocks noGrp="1"/>
          </p:cNvSpPr>
          <p:nvPr>
            <p:ph type="sldNum" sz="quarter" idx="12"/>
          </p:nvPr>
        </p:nvSpPr>
        <p:spPr/>
        <p:txBody>
          <a:bodyPr/>
          <a:lstStyle/>
          <a:p>
            <a:fld id="{392FF0C7-CDDC-4661-A7FC-8E7A0444FE3D}" type="slidenum">
              <a:rPr lang="en-GB" smtClean="0"/>
              <a:t>3</a:t>
            </a:fld>
            <a:endParaRPr lang="en-GB"/>
          </a:p>
        </p:txBody>
      </p:sp>
      <p:sp>
        <p:nvSpPr>
          <p:cNvPr id="4" name="Content Placeholder 3">
            <a:extLst>
              <a:ext uri="{FF2B5EF4-FFF2-40B4-BE49-F238E27FC236}">
                <a16:creationId xmlns:a16="http://schemas.microsoft.com/office/drawing/2014/main" id="{6B36F057-0535-9F2C-249B-72318CB300BA}"/>
              </a:ext>
            </a:extLst>
          </p:cNvPr>
          <p:cNvSpPr>
            <a:spLocks noGrp="1"/>
          </p:cNvSpPr>
          <p:nvPr>
            <p:ph idx="15"/>
          </p:nvPr>
        </p:nvSpPr>
        <p:spPr/>
        <p:txBody>
          <a:bodyPr/>
          <a:lstStyle/>
          <a:p>
            <a:r>
              <a:rPr lang="en-US">
                <a:latin typeface="Arial Nova"/>
              </a:rPr>
              <a:t>College of Policing </a:t>
            </a:r>
            <a:endParaRPr lang="en-US"/>
          </a:p>
        </p:txBody>
      </p:sp>
      <p:sp>
        <p:nvSpPr>
          <p:cNvPr id="6" name="Content Placeholder 5">
            <a:extLst>
              <a:ext uri="{FF2B5EF4-FFF2-40B4-BE49-F238E27FC236}">
                <a16:creationId xmlns:a16="http://schemas.microsoft.com/office/drawing/2014/main" id="{E9782640-8F1D-8137-8788-9F7817C00E33}"/>
              </a:ext>
            </a:extLst>
          </p:cNvPr>
          <p:cNvSpPr>
            <a:spLocks noGrp="1"/>
          </p:cNvSpPr>
          <p:nvPr>
            <p:ph idx="18"/>
          </p:nvPr>
        </p:nvSpPr>
        <p:spPr/>
        <p:txBody>
          <a:bodyPr/>
          <a:lstStyle/>
          <a:p>
            <a:r>
              <a:rPr lang="en-US"/>
              <a:t>Home Office</a:t>
            </a:r>
          </a:p>
        </p:txBody>
      </p:sp>
      <p:sp>
        <p:nvSpPr>
          <p:cNvPr id="8" name="Content Placeholder 7">
            <a:extLst>
              <a:ext uri="{FF2B5EF4-FFF2-40B4-BE49-F238E27FC236}">
                <a16:creationId xmlns:a16="http://schemas.microsoft.com/office/drawing/2014/main" id="{4A6321EA-C812-9302-81C0-C1FF53873E71}"/>
              </a:ext>
            </a:extLst>
          </p:cNvPr>
          <p:cNvSpPr>
            <a:spLocks noGrp="1"/>
          </p:cNvSpPr>
          <p:nvPr>
            <p:ph idx="20"/>
          </p:nvPr>
        </p:nvSpPr>
        <p:spPr/>
        <p:txBody>
          <a:bodyPr/>
          <a:lstStyle/>
          <a:p>
            <a:r>
              <a:rPr lang="en-US"/>
              <a:t>Regulator for Social Housing </a:t>
            </a:r>
          </a:p>
        </p:txBody>
      </p:sp>
      <p:sp>
        <p:nvSpPr>
          <p:cNvPr id="29" name="Content Placeholder 14">
            <a:extLst>
              <a:ext uri="{FF2B5EF4-FFF2-40B4-BE49-F238E27FC236}">
                <a16:creationId xmlns:a16="http://schemas.microsoft.com/office/drawing/2014/main" id="{A0F92A08-7C66-D5BB-03B8-A2DE1BF772E1}"/>
              </a:ext>
            </a:extLst>
          </p:cNvPr>
          <p:cNvSpPr>
            <a:spLocks noGrp="1"/>
          </p:cNvSpPr>
          <p:nvPr>
            <p:ph idx="14"/>
          </p:nvPr>
        </p:nvSpPr>
        <p:spPr/>
        <p:txBody>
          <a:bodyPr vert="horz" lIns="0" tIns="0" rIns="0" bIns="0" rtlCol="0" anchor="t">
            <a:noAutofit/>
          </a:bodyPr>
          <a:lstStyle/>
          <a:p>
            <a:r>
              <a:rPr lang="en-US">
                <a:latin typeface="Amasis MT Pro" panose="02040504050005020304" pitchFamily="18" charset="77"/>
              </a:rPr>
              <a:t>They were really easy to procure and flexible, delivering quality products on time</a:t>
            </a:r>
            <a:r>
              <a:rPr lang="en-GB">
                <a:latin typeface="Amasis MT Pro" panose="02040504050005020304" pitchFamily="18" charset="77"/>
              </a:rPr>
              <a:t>”</a:t>
            </a:r>
            <a:endParaRPr lang="en-US">
              <a:latin typeface="Amasis MT Pro" panose="02040504050005020304" pitchFamily="18" charset="77"/>
            </a:endParaRPr>
          </a:p>
        </p:txBody>
      </p:sp>
      <p:sp>
        <p:nvSpPr>
          <p:cNvPr id="10" name="Content Placeholder 9">
            <a:extLst>
              <a:ext uri="{FF2B5EF4-FFF2-40B4-BE49-F238E27FC236}">
                <a16:creationId xmlns:a16="http://schemas.microsoft.com/office/drawing/2014/main" id="{FB2A240F-96C9-7869-0FF1-B06565BDF459}"/>
              </a:ext>
            </a:extLst>
          </p:cNvPr>
          <p:cNvSpPr>
            <a:spLocks noGrp="1"/>
          </p:cNvSpPr>
          <p:nvPr>
            <p:ph idx="22"/>
          </p:nvPr>
        </p:nvSpPr>
        <p:spPr/>
        <p:txBody>
          <a:bodyPr/>
          <a:lstStyle/>
          <a:p>
            <a:r>
              <a:rPr lang="en-GB">
                <a:latin typeface="Amasis MT Pro" panose="02040504050005020304" pitchFamily="18" charset="77"/>
              </a:rPr>
              <a:t>The ESU were clear about what they needed, engaged well with stakeholders and participants and we got what we commissioned on time and to a high standard”</a:t>
            </a:r>
          </a:p>
        </p:txBody>
      </p:sp>
      <p:sp>
        <p:nvSpPr>
          <p:cNvPr id="11" name="Content Placeholder 10">
            <a:extLst>
              <a:ext uri="{FF2B5EF4-FFF2-40B4-BE49-F238E27FC236}">
                <a16:creationId xmlns:a16="http://schemas.microsoft.com/office/drawing/2014/main" id="{0D7DFD0E-73EE-B6B4-5914-47725AC0783A}"/>
              </a:ext>
            </a:extLst>
          </p:cNvPr>
          <p:cNvSpPr>
            <a:spLocks noGrp="1"/>
          </p:cNvSpPr>
          <p:nvPr>
            <p:ph idx="23"/>
          </p:nvPr>
        </p:nvSpPr>
        <p:spPr/>
        <p:txBody>
          <a:bodyPr/>
          <a:lstStyle/>
          <a:p>
            <a:r>
              <a:rPr lang="en-GB">
                <a:latin typeface="Amasis MT Pro" panose="02040504050005020304" pitchFamily="18" charset="77"/>
              </a:rPr>
              <a:t>We were very pleased with the quality of the outputs we received, and the final evaluation plan helped us gain approval to proceed </a:t>
            </a:r>
            <a:br>
              <a:rPr lang="en-GB">
                <a:latin typeface="Amasis MT Pro" panose="02040504050005020304" pitchFamily="18" charset="77"/>
              </a:rPr>
            </a:br>
            <a:r>
              <a:rPr lang="en-GB">
                <a:latin typeface="Amasis MT Pro" panose="02040504050005020304" pitchFamily="18" charset="77"/>
              </a:rPr>
              <a:t>with the evaluation”</a:t>
            </a:r>
            <a:endParaRPr lang="en-US">
              <a:latin typeface="Amasis MT Pro" panose="02040504050005020304" pitchFamily="18" charset="77"/>
            </a:endParaRPr>
          </a:p>
          <a:p>
            <a:endParaRPr lang="en-US">
              <a:latin typeface="Amasis MT Pro" panose="02040504050005020304" pitchFamily="18" charset="77"/>
            </a:endParaRPr>
          </a:p>
        </p:txBody>
      </p:sp>
      <p:sp>
        <p:nvSpPr>
          <p:cNvPr id="2" name="Title 1">
            <a:extLst>
              <a:ext uri="{FF2B5EF4-FFF2-40B4-BE49-F238E27FC236}">
                <a16:creationId xmlns:a16="http://schemas.microsoft.com/office/drawing/2014/main" id="{D805C8F6-4C8E-9881-C737-07B4B3751E9D}"/>
              </a:ext>
            </a:extLst>
          </p:cNvPr>
          <p:cNvSpPr>
            <a:spLocks noGrp="1"/>
          </p:cNvSpPr>
          <p:nvPr>
            <p:ph type="title"/>
          </p:nvPr>
        </p:nvSpPr>
        <p:spPr/>
        <p:txBody>
          <a:bodyPr/>
          <a:lstStyle/>
          <a:p>
            <a:r>
              <a:rPr lang="en-US" sz="2800"/>
              <a:t>What our </a:t>
            </a:r>
            <a:r>
              <a:rPr lang="en-US" sz="2800">
                <a:solidFill>
                  <a:schemeClr val="tx2"/>
                </a:solidFill>
              </a:rPr>
              <a:t>customers</a:t>
            </a:r>
            <a:r>
              <a:rPr lang="en-US" sz="2800"/>
              <a:t> say about us</a:t>
            </a:r>
          </a:p>
        </p:txBody>
      </p:sp>
    </p:spTree>
    <p:extLst>
      <p:ext uri="{BB962C8B-B14F-4D97-AF65-F5344CB8AC3E}">
        <p14:creationId xmlns:p14="http://schemas.microsoft.com/office/powerpoint/2010/main" val="1774023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A3F4D-47DD-21F3-07B0-156CE91A4B4F}"/>
            </a:ext>
          </a:extLst>
        </p:cNvPr>
        <p:cNvGrpSpPr/>
        <p:nvPr/>
      </p:nvGrpSpPr>
      <p:grpSpPr>
        <a:xfrm>
          <a:off x="0" y="0"/>
          <a:ext cx="0" cy="0"/>
          <a:chOff x="0" y="0"/>
          <a:chExt cx="0" cy="0"/>
        </a:xfrm>
      </p:grpSpPr>
      <p:cxnSp>
        <p:nvCxnSpPr>
          <p:cNvPr id="43" name="Elbow Connector 42">
            <a:extLst>
              <a:ext uri="{FF2B5EF4-FFF2-40B4-BE49-F238E27FC236}">
                <a16:creationId xmlns:a16="http://schemas.microsoft.com/office/drawing/2014/main" id="{EB4A6701-3989-A432-DA58-3EF690721D89}"/>
              </a:ext>
            </a:extLst>
          </p:cNvPr>
          <p:cNvCxnSpPr>
            <a:cxnSpLocks/>
          </p:cNvCxnSpPr>
          <p:nvPr/>
        </p:nvCxnSpPr>
        <p:spPr>
          <a:xfrm>
            <a:off x="3377640" y="4835387"/>
            <a:ext cx="2700796" cy="1119886"/>
          </a:xfrm>
          <a:prstGeom prst="bentConnector3">
            <a:avLst>
              <a:gd name="adj1" fmla="val -4170"/>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60" name="Straight Connector 59">
            <a:extLst>
              <a:ext uri="{FF2B5EF4-FFF2-40B4-BE49-F238E27FC236}">
                <a16:creationId xmlns:a16="http://schemas.microsoft.com/office/drawing/2014/main" id="{4ADBCA7E-B7C9-2ACD-C3FF-98A25105B921}"/>
              </a:ext>
            </a:extLst>
          </p:cNvPr>
          <p:cNvCxnSpPr/>
          <p:nvPr/>
        </p:nvCxnSpPr>
        <p:spPr>
          <a:xfrm>
            <a:off x="4434214" y="3524250"/>
            <a:ext cx="7334220" cy="0"/>
          </a:xfrm>
          <a:prstGeom prst="line">
            <a:avLst/>
          </a:prstGeom>
          <a:ln w="57150">
            <a:solidFill>
              <a:schemeClr val="bg2"/>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EB4C55A7-45F8-B051-5CD5-208169AAF99E}"/>
              </a:ext>
            </a:extLst>
          </p:cNvPr>
          <p:cNvCxnSpPr>
            <a:cxnSpLocks/>
          </p:cNvCxnSpPr>
          <p:nvPr/>
        </p:nvCxnSpPr>
        <p:spPr>
          <a:xfrm>
            <a:off x="3869635" y="4269855"/>
            <a:ext cx="1362331" cy="0"/>
          </a:xfrm>
          <a:prstGeom prst="line">
            <a:avLst/>
          </a:prstGeom>
          <a:ln>
            <a:solidFill>
              <a:schemeClr val="accent5"/>
            </a:solidFill>
          </a:ln>
        </p:spPr>
        <p:style>
          <a:lnRef idx="2">
            <a:schemeClr val="accent1"/>
          </a:lnRef>
          <a:fillRef idx="0">
            <a:schemeClr val="accent1"/>
          </a:fillRef>
          <a:effectRef idx="1">
            <a:schemeClr val="accent1"/>
          </a:effectRef>
          <a:fontRef idx="minor">
            <a:schemeClr val="tx1"/>
          </a:fontRef>
        </p:style>
      </p:cxnSp>
      <p:cxnSp>
        <p:nvCxnSpPr>
          <p:cNvPr id="196" name="Elbow Connector 195">
            <a:extLst>
              <a:ext uri="{FF2B5EF4-FFF2-40B4-BE49-F238E27FC236}">
                <a16:creationId xmlns:a16="http://schemas.microsoft.com/office/drawing/2014/main" id="{3936A197-CFF5-5311-02D9-A50CAE376703}"/>
              </a:ext>
            </a:extLst>
          </p:cNvPr>
          <p:cNvCxnSpPr>
            <a:cxnSpLocks/>
          </p:cNvCxnSpPr>
          <p:nvPr/>
        </p:nvCxnSpPr>
        <p:spPr>
          <a:xfrm>
            <a:off x="3774222" y="4860042"/>
            <a:ext cx="2388280" cy="331595"/>
          </a:xfrm>
          <a:prstGeom prst="bentConnector3">
            <a:avLst>
              <a:gd name="adj1" fmla="val 37444"/>
            </a:avLst>
          </a:prstGeom>
          <a:ln>
            <a:solidFill>
              <a:schemeClr val="accent5"/>
            </a:solidFill>
          </a:ln>
        </p:spPr>
        <p:style>
          <a:lnRef idx="2">
            <a:schemeClr val="accent1"/>
          </a:lnRef>
          <a:fillRef idx="0">
            <a:schemeClr val="accent1"/>
          </a:fillRef>
          <a:effectRef idx="1">
            <a:schemeClr val="accent1"/>
          </a:effectRef>
          <a:fontRef idx="minor">
            <a:schemeClr val="tx1"/>
          </a:fontRef>
        </p:style>
      </p:cxnSp>
      <p:cxnSp>
        <p:nvCxnSpPr>
          <p:cNvPr id="4" name="Elbow Connector 3">
            <a:extLst>
              <a:ext uri="{FF2B5EF4-FFF2-40B4-BE49-F238E27FC236}">
                <a16:creationId xmlns:a16="http://schemas.microsoft.com/office/drawing/2014/main" id="{9C8FD326-DF46-DA98-7603-1919416FDB97}"/>
              </a:ext>
            </a:extLst>
          </p:cNvPr>
          <p:cNvCxnSpPr>
            <a:cxnSpLocks/>
          </p:cNvCxnSpPr>
          <p:nvPr/>
        </p:nvCxnSpPr>
        <p:spPr>
          <a:xfrm flipV="1">
            <a:off x="3326840" y="1229837"/>
            <a:ext cx="2700796" cy="1119886"/>
          </a:xfrm>
          <a:prstGeom prst="bentConnector3">
            <a:avLst>
              <a:gd name="adj1" fmla="val -4170"/>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8" name="Elbow Connector 7">
            <a:extLst>
              <a:ext uri="{FF2B5EF4-FFF2-40B4-BE49-F238E27FC236}">
                <a16:creationId xmlns:a16="http://schemas.microsoft.com/office/drawing/2014/main" id="{6C0D6622-14FF-7DD5-3A66-ED0FADD9EE87}"/>
              </a:ext>
            </a:extLst>
          </p:cNvPr>
          <p:cNvCxnSpPr>
            <a:cxnSpLocks/>
          </p:cNvCxnSpPr>
          <p:nvPr/>
        </p:nvCxnSpPr>
        <p:spPr>
          <a:xfrm flipV="1">
            <a:off x="3890178" y="1899061"/>
            <a:ext cx="2288889" cy="538661"/>
          </a:xfrm>
          <a:prstGeom prst="bentConnector3">
            <a:avLst>
              <a:gd name="adj1" fmla="val 37444"/>
            </a:avLst>
          </a:prstGeom>
          <a:ln>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CBA96C2E-6D38-BC3D-D6D8-9EF74B62425C}"/>
              </a:ext>
            </a:extLst>
          </p:cNvPr>
          <p:cNvCxnSpPr>
            <a:cxnSpLocks/>
          </p:cNvCxnSpPr>
          <p:nvPr/>
        </p:nvCxnSpPr>
        <p:spPr>
          <a:xfrm>
            <a:off x="4155127" y="2667416"/>
            <a:ext cx="1085121" cy="0"/>
          </a:xfrm>
          <a:prstGeom prst="line">
            <a:avLst/>
          </a:prstGeom>
          <a:ln>
            <a:solidFill>
              <a:schemeClr val="tx2"/>
            </a:solidFill>
          </a:ln>
        </p:spPr>
        <p:style>
          <a:lnRef idx="2">
            <a:schemeClr val="accent1"/>
          </a:lnRef>
          <a:fillRef idx="0">
            <a:schemeClr val="accent1"/>
          </a:fillRef>
          <a:effectRef idx="1">
            <a:schemeClr val="accent1"/>
          </a:effectRef>
          <a:fontRef idx="minor">
            <a:schemeClr val="tx1"/>
          </a:fontRef>
        </p:style>
      </p:cxnSp>
      <p:sp>
        <p:nvSpPr>
          <p:cNvPr id="22" name="Oval 21">
            <a:extLst>
              <a:ext uri="{FF2B5EF4-FFF2-40B4-BE49-F238E27FC236}">
                <a16:creationId xmlns:a16="http://schemas.microsoft.com/office/drawing/2014/main" id="{A2AA8B0F-69B6-122F-CF14-B0E4FD859C91}"/>
              </a:ext>
            </a:extLst>
          </p:cNvPr>
          <p:cNvSpPr/>
          <p:nvPr/>
        </p:nvSpPr>
        <p:spPr>
          <a:xfrm rot="16200000">
            <a:off x="624614" y="1888595"/>
            <a:ext cx="3455990" cy="3455990"/>
          </a:xfrm>
          <a:prstGeom prst="ellipse">
            <a:avLst/>
          </a:prstGeom>
          <a:noFill/>
          <a:ln w="609600">
            <a:gradFill>
              <a:gsLst>
                <a:gs pos="100000">
                  <a:schemeClr val="accent5"/>
                </a:gs>
                <a:gs pos="0">
                  <a:schemeClr val="tx2">
                    <a:lumMod val="75000"/>
                  </a:schemeClr>
                </a:gs>
                <a:gs pos="47000">
                  <a:schemeClr val="tx2"/>
                </a:gs>
              </a:gsLst>
              <a:lin ang="2700000" scaled="0"/>
            </a:grad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34" name="Title 33">
            <a:extLst>
              <a:ext uri="{FF2B5EF4-FFF2-40B4-BE49-F238E27FC236}">
                <a16:creationId xmlns:a16="http://schemas.microsoft.com/office/drawing/2014/main" id="{62E8CF23-DEA7-0616-077C-D35D17F53D3C}"/>
              </a:ext>
            </a:extLst>
          </p:cNvPr>
          <p:cNvSpPr>
            <a:spLocks noGrp="1"/>
          </p:cNvSpPr>
          <p:nvPr>
            <p:ph type="title"/>
          </p:nvPr>
        </p:nvSpPr>
        <p:spPr/>
        <p:txBody>
          <a:bodyPr/>
          <a:lstStyle/>
          <a:p>
            <a:r>
              <a:rPr lang="en-US"/>
              <a:t>Our </a:t>
            </a:r>
            <a:r>
              <a:rPr lang="en-US">
                <a:solidFill>
                  <a:schemeClr val="tx2"/>
                </a:solidFill>
              </a:rPr>
              <a:t>services</a:t>
            </a:r>
            <a:endParaRPr lang="en-US"/>
          </a:p>
        </p:txBody>
      </p:sp>
      <p:sp>
        <p:nvSpPr>
          <p:cNvPr id="20" name="Rounded Rectangle 19">
            <a:extLst>
              <a:ext uri="{FF2B5EF4-FFF2-40B4-BE49-F238E27FC236}">
                <a16:creationId xmlns:a16="http://schemas.microsoft.com/office/drawing/2014/main" id="{A7AB5C8D-8CF2-F695-AF5D-5DE39E0FA9BC}"/>
              </a:ext>
            </a:extLst>
          </p:cNvPr>
          <p:cNvSpPr/>
          <p:nvPr/>
        </p:nvSpPr>
        <p:spPr>
          <a:xfrm>
            <a:off x="5240248" y="618720"/>
            <a:ext cx="6165499" cy="832044"/>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1" name="Rounded Rectangle 20">
            <a:extLst>
              <a:ext uri="{FF2B5EF4-FFF2-40B4-BE49-F238E27FC236}">
                <a16:creationId xmlns:a16="http://schemas.microsoft.com/office/drawing/2014/main" id="{5969AAB8-E12B-94CA-947F-78CDBF359EA9}"/>
              </a:ext>
            </a:extLst>
          </p:cNvPr>
          <p:cNvSpPr/>
          <p:nvPr/>
        </p:nvSpPr>
        <p:spPr>
          <a:xfrm>
            <a:off x="5240248" y="1671822"/>
            <a:ext cx="6165499" cy="1439678"/>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6" name="Rounded Rectangle 25">
            <a:extLst>
              <a:ext uri="{FF2B5EF4-FFF2-40B4-BE49-F238E27FC236}">
                <a16:creationId xmlns:a16="http://schemas.microsoft.com/office/drawing/2014/main" id="{495C4340-1279-4957-36FC-31842A6D6253}"/>
              </a:ext>
            </a:extLst>
          </p:cNvPr>
          <p:cNvSpPr/>
          <p:nvPr/>
        </p:nvSpPr>
        <p:spPr>
          <a:xfrm>
            <a:off x="5240248" y="4803844"/>
            <a:ext cx="6165499" cy="1863656"/>
          </a:xfrm>
          <a:prstGeom prst="roundRect">
            <a:avLst>
              <a:gd name="adj" fmla="val 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29" name="Text Placeholder 4">
            <a:extLst>
              <a:ext uri="{FF2B5EF4-FFF2-40B4-BE49-F238E27FC236}">
                <a16:creationId xmlns:a16="http://schemas.microsoft.com/office/drawing/2014/main" id="{573C78E8-FE0E-8C16-F753-8EEB67B9139A}"/>
              </a:ext>
            </a:extLst>
          </p:cNvPr>
          <p:cNvSpPr txBox="1">
            <a:spLocks/>
          </p:cNvSpPr>
          <p:nvPr/>
        </p:nvSpPr>
        <p:spPr>
          <a:xfrm>
            <a:off x="5521562" y="1070756"/>
            <a:ext cx="5970740" cy="2142344"/>
          </a:xfrm>
          <a:prstGeom prst="rect">
            <a:avLst/>
          </a:prstGeom>
        </p:spPr>
        <p:txBody>
          <a:bodyPr/>
          <a:lstStyle>
            <a:lvl1pPr marL="231775" indent="-231775" algn="l" defTabSz="914400" rtl="0" eaLnBrk="1" latinLnBrk="0" hangingPunct="1">
              <a:lnSpc>
                <a:spcPct val="114000"/>
              </a:lnSpc>
              <a:spcBef>
                <a:spcPts val="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1pPr>
            <a:lvl2pPr marL="673100" indent="-2159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2pPr>
            <a:lvl3pPr marL="1114425" indent="-200025"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4pPr>
            <a:lvl5pPr marL="2052638" indent="-223838"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3000"/>
              </a:lnSpc>
              <a:spcAft>
                <a:spcPts val="1800"/>
              </a:spcAft>
            </a:pPr>
            <a:r>
              <a:rPr lang="en-GB" b="1"/>
              <a:t>Feasibility and scoping studies: </a:t>
            </a:r>
            <a:r>
              <a:rPr lang="en-GB"/>
              <a:t>advice on whether and how an evaluation can be done, considering data, resources, and timing.</a:t>
            </a:r>
            <a:endParaRPr lang="en-GB">
              <a:ea typeface="open sans light"/>
              <a:cs typeface="Arial"/>
            </a:endParaRPr>
          </a:p>
          <a:p>
            <a:pPr>
              <a:lnSpc>
                <a:spcPct val="113000"/>
              </a:lnSpc>
              <a:spcAft>
                <a:spcPts val="1800"/>
              </a:spcAft>
            </a:pPr>
            <a:r>
              <a:rPr lang="en-GB" b="1"/>
              <a:t>Evaluation design: </a:t>
            </a:r>
            <a:r>
              <a:rPr lang="en-GB"/>
              <a:t>help to develop a clear theory of change and select proportionate methods to answer key questions.</a:t>
            </a:r>
          </a:p>
          <a:p>
            <a:pPr>
              <a:lnSpc>
                <a:spcPct val="113000"/>
              </a:lnSpc>
              <a:spcAft>
                <a:spcPts val="1800"/>
              </a:spcAft>
            </a:pPr>
            <a:r>
              <a:rPr lang="en-GB" b="1"/>
              <a:t>Commissioning support: </a:t>
            </a:r>
            <a:r>
              <a:rPr lang="en-US">
                <a:ea typeface="open sans light"/>
                <a:cs typeface="Arial"/>
              </a:rPr>
              <a:t>advice on how to commission evaluations and support with quality assurance during the commissioning process.</a:t>
            </a:r>
          </a:p>
          <a:p>
            <a:pPr>
              <a:lnSpc>
                <a:spcPct val="113000"/>
              </a:lnSpc>
              <a:spcAft>
                <a:spcPts val="1800"/>
              </a:spcAft>
            </a:pPr>
            <a:endParaRPr lang="en-US">
              <a:ea typeface="open sans light"/>
              <a:cs typeface="Arial"/>
            </a:endParaRPr>
          </a:p>
          <a:p>
            <a:pPr>
              <a:lnSpc>
                <a:spcPct val="113000"/>
              </a:lnSpc>
              <a:spcAft>
                <a:spcPts val="1800"/>
              </a:spcAft>
            </a:pPr>
            <a:endParaRPr lang="en-US">
              <a:ea typeface="open sans light"/>
              <a:cs typeface="Arial"/>
            </a:endParaRPr>
          </a:p>
          <a:p>
            <a:pPr>
              <a:lnSpc>
                <a:spcPct val="113000"/>
              </a:lnSpc>
              <a:spcAft>
                <a:spcPts val="1800"/>
              </a:spcAft>
            </a:pPr>
            <a:endParaRPr lang="en-GB" b="1"/>
          </a:p>
          <a:p>
            <a:pPr marL="0" indent="0">
              <a:lnSpc>
                <a:spcPct val="113000"/>
              </a:lnSpc>
              <a:spcAft>
                <a:spcPts val="1800"/>
              </a:spcAft>
              <a:buNone/>
            </a:pPr>
            <a:endParaRPr lang="en-US"/>
          </a:p>
        </p:txBody>
      </p:sp>
      <p:sp>
        <p:nvSpPr>
          <p:cNvPr id="9" name="Title 299">
            <a:extLst>
              <a:ext uri="{FF2B5EF4-FFF2-40B4-BE49-F238E27FC236}">
                <a16:creationId xmlns:a16="http://schemas.microsoft.com/office/drawing/2014/main" id="{FA911933-3DF1-107F-43B1-A917675C0D96}"/>
              </a:ext>
            </a:extLst>
          </p:cNvPr>
          <p:cNvSpPr txBox="1">
            <a:spLocks/>
          </p:cNvSpPr>
          <p:nvPr/>
        </p:nvSpPr>
        <p:spPr>
          <a:xfrm>
            <a:off x="5847780" y="681839"/>
            <a:ext cx="4377643" cy="427459"/>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pPr>
              <a:lnSpc>
                <a:spcPct val="113000"/>
              </a:lnSpc>
              <a:spcAft>
                <a:spcPts val="600"/>
              </a:spcAft>
            </a:pPr>
            <a:r>
              <a:rPr lang="en-US" sz="2000" b="1">
                <a:solidFill>
                  <a:schemeClr val="tx2"/>
                </a:solidFill>
                <a:latin typeface="Arial Nova" panose="020B0504020202020204" pitchFamily="34" charset="0"/>
              </a:rPr>
              <a:t>Evaluation scoping and design</a:t>
            </a:r>
          </a:p>
        </p:txBody>
      </p:sp>
      <p:sp>
        <p:nvSpPr>
          <p:cNvPr id="12" name="TextBox 11">
            <a:extLst>
              <a:ext uri="{FF2B5EF4-FFF2-40B4-BE49-F238E27FC236}">
                <a16:creationId xmlns:a16="http://schemas.microsoft.com/office/drawing/2014/main" id="{44FFBE63-231F-AAF2-DC53-B67BD6AB2E64}"/>
              </a:ext>
            </a:extLst>
          </p:cNvPr>
          <p:cNvSpPr txBox="1"/>
          <p:nvPr/>
        </p:nvSpPr>
        <p:spPr>
          <a:xfrm>
            <a:off x="657216" y="2126744"/>
            <a:ext cx="3423389" cy="2835781"/>
          </a:xfrm>
          <a:prstGeom prst="ellipse">
            <a:avLst/>
          </a:prstGeom>
          <a:noFill/>
        </p:spPr>
        <p:txBody>
          <a:bodyPr wrap="square">
            <a:spAutoFit/>
          </a:bodyPr>
          <a:lstStyle/>
          <a:p>
            <a:pPr algn="ctr" defTabSz="457051">
              <a:lnSpc>
                <a:spcPct val="113000"/>
              </a:lnSpc>
              <a:spcAft>
                <a:spcPts val="600"/>
              </a:spcAft>
            </a:pPr>
            <a:r>
              <a:rPr lang="en-US" sz="1600" b="1"/>
              <a:t>Depending </a:t>
            </a:r>
            <a:br>
              <a:rPr lang="en-US" sz="1600" b="1"/>
            </a:br>
            <a:r>
              <a:rPr lang="en-US" sz="1600" b="1"/>
              <a:t>on your needs, we can take responsibility for delivering all stages of an evaluation or concentrate on agreed elements only.</a:t>
            </a:r>
            <a:endParaRPr lang="en-GB" sz="1600" b="1" i="1"/>
          </a:p>
        </p:txBody>
      </p:sp>
      <p:sp>
        <p:nvSpPr>
          <p:cNvPr id="2" name="Text Placeholder 4">
            <a:extLst>
              <a:ext uri="{FF2B5EF4-FFF2-40B4-BE49-F238E27FC236}">
                <a16:creationId xmlns:a16="http://schemas.microsoft.com/office/drawing/2014/main" id="{D0C21304-9E7C-77B2-022A-78BAC5D05A03}"/>
              </a:ext>
            </a:extLst>
          </p:cNvPr>
          <p:cNvSpPr txBox="1">
            <a:spLocks/>
          </p:cNvSpPr>
          <p:nvPr/>
        </p:nvSpPr>
        <p:spPr>
          <a:xfrm>
            <a:off x="5521562" y="4113923"/>
            <a:ext cx="5970740" cy="642178"/>
          </a:xfrm>
          <a:prstGeom prst="rect">
            <a:avLst/>
          </a:prstGeom>
        </p:spPr>
        <p:txBody>
          <a:bodyPr lIns="91440" tIns="45720" rIns="91440" bIns="45720" anchor="t"/>
          <a:lstStyle>
            <a:lvl1pPr marL="231775" indent="-231775" algn="l" defTabSz="914400" rtl="0" eaLnBrk="1" latinLnBrk="0" hangingPunct="1">
              <a:lnSpc>
                <a:spcPct val="114000"/>
              </a:lnSpc>
              <a:spcBef>
                <a:spcPts val="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1pPr>
            <a:lvl2pPr marL="673100" indent="-2159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2pPr>
            <a:lvl3pPr marL="1114425" indent="-200025"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4pPr>
            <a:lvl5pPr marL="2052638" indent="-223838"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3000"/>
              </a:lnSpc>
              <a:spcAft>
                <a:spcPts val="1800"/>
              </a:spcAft>
            </a:pPr>
            <a:r>
              <a:rPr lang="en-GB" b="1"/>
              <a:t>Process: </a:t>
            </a:r>
            <a:r>
              <a:rPr lang="en-GB"/>
              <a:t>examines how a policy is delivered, often using interviews, surveys, case studies and monitoring data. When combined with an impact evaluation, tells you why a policy is making a difference. </a:t>
            </a:r>
          </a:p>
          <a:p>
            <a:pPr>
              <a:lnSpc>
                <a:spcPct val="113000"/>
              </a:lnSpc>
              <a:spcAft>
                <a:spcPts val="1800"/>
              </a:spcAft>
            </a:pPr>
            <a:r>
              <a:rPr lang="en-GB" b="1"/>
              <a:t>Impact: </a:t>
            </a:r>
            <a:r>
              <a:rPr lang="en-GB"/>
              <a:t>assesses if a policy is making a difference, often using RCTs and QEDs (e.g. difference-in-differences, regression discontinuity).</a:t>
            </a:r>
            <a:endParaRPr lang="en-GB">
              <a:ea typeface="open sans light"/>
              <a:cs typeface="Arial"/>
            </a:endParaRPr>
          </a:p>
          <a:p>
            <a:pPr>
              <a:lnSpc>
                <a:spcPct val="113000"/>
              </a:lnSpc>
              <a:spcAft>
                <a:spcPts val="1800"/>
              </a:spcAft>
            </a:pPr>
            <a:r>
              <a:rPr lang="en-GB" b="1"/>
              <a:t>Value for money: </a:t>
            </a:r>
            <a:r>
              <a:rPr lang="en-GB"/>
              <a:t>analyses efficiency by comparing costs with outcomes, using cost-benefit or cost-effectiveness analysis.</a:t>
            </a:r>
            <a:endParaRPr lang="en-US">
              <a:ea typeface="open sans light"/>
              <a:cs typeface="Arial"/>
            </a:endParaRPr>
          </a:p>
          <a:p>
            <a:pPr>
              <a:lnSpc>
                <a:spcPct val="113000"/>
              </a:lnSpc>
              <a:spcAft>
                <a:spcPts val="1800"/>
              </a:spcAft>
            </a:pPr>
            <a:endParaRPr lang="en-US">
              <a:ea typeface="open sans light"/>
              <a:cs typeface="Arial"/>
            </a:endParaRPr>
          </a:p>
          <a:p>
            <a:pPr>
              <a:lnSpc>
                <a:spcPct val="113000"/>
              </a:lnSpc>
              <a:spcAft>
                <a:spcPts val="1800"/>
              </a:spcAft>
            </a:pPr>
            <a:endParaRPr lang="en-US"/>
          </a:p>
        </p:txBody>
      </p:sp>
      <p:sp>
        <p:nvSpPr>
          <p:cNvPr id="6" name="Title 299">
            <a:extLst>
              <a:ext uri="{FF2B5EF4-FFF2-40B4-BE49-F238E27FC236}">
                <a16:creationId xmlns:a16="http://schemas.microsoft.com/office/drawing/2014/main" id="{2C4F8F87-9062-DC03-794F-898A74167CDF}"/>
              </a:ext>
            </a:extLst>
          </p:cNvPr>
          <p:cNvSpPr txBox="1">
            <a:spLocks/>
          </p:cNvSpPr>
          <p:nvPr/>
        </p:nvSpPr>
        <p:spPr>
          <a:xfrm>
            <a:off x="5847781" y="3747039"/>
            <a:ext cx="3513380" cy="313928"/>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pPr>
              <a:lnSpc>
                <a:spcPct val="113000"/>
              </a:lnSpc>
              <a:spcAft>
                <a:spcPts val="600"/>
              </a:spcAft>
            </a:pPr>
            <a:r>
              <a:rPr lang="en-US" sz="2000" b="1">
                <a:solidFill>
                  <a:schemeClr val="tx2"/>
                </a:solidFill>
                <a:latin typeface="Arial Nova" panose="020B0504020202020204" pitchFamily="34" charset="0"/>
              </a:rPr>
              <a:t>Evaluation delivery</a:t>
            </a:r>
          </a:p>
        </p:txBody>
      </p:sp>
      <p:grpSp>
        <p:nvGrpSpPr>
          <p:cNvPr id="15" name="Group 14">
            <a:extLst>
              <a:ext uri="{FF2B5EF4-FFF2-40B4-BE49-F238E27FC236}">
                <a16:creationId xmlns:a16="http://schemas.microsoft.com/office/drawing/2014/main" id="{BB97CF6B-1940-7669-9F90-616D8BEF1859}"/>
              </a:ext>
            </a:extLst>
          </p:cNvPr>
          <p:cNvGrpSpPr/>
          <p:nvPr/>
        </p:nvGrpSpPr>
        <p:grpSpPr>
          <a:xfrm>
            <a:off x="3799255" y="3899440"/>
            <a:ext cx="413864" cy="414398"/>
            <a:chOff x="7592607" y="2549163"/>
            <a:chExt cx="311892" cy="312295"/>
          </a:xfrm>
          <a:solidFill>
            <a:schemeClr val="bg1"/>
          </a:solidFill>
        </p:grpSpPr>
        <p:sp>
          <p:nvSpPr>
            <p:cNvPr id="16" name="Freeform 15">
              <a:extLst>
                <a:ext uri="{FF2B5EF4-FFF2-40B4-BE49-F238E27FC236}">
                  <a16:creationId xmlns:a16="http://schemas.microsoft.com/office/drawing/2014/main" id="{31CF9054-14BE-4CC9-E2B1-ADBC9B3C33F9}"/>
                </a:ext>
              </a:extLst>
            </p:cNvPr>
            <p:cNvSpPr/>
            <p:nvPr/>
          </p:nvSpPr>
          <p:spPr>
            <a:xfrm>
              <a:off x="7717365" y="2627237"/>
              <a:ext cx="62377" cy="62459"/>
            </a:xfrm>
            <a:custGeom>
              <a:avLst/>
              <a:gdLst>
                <a:gd name="connsiteX0" fmla="*/ 38051 w 38050"/>
                <a:gd name="connsiteY0" fmla="*/ 19050 h 38100"/>
                <a:gd name="connsiteX1" fmla="*/ 19025 w 38050"/>
                <a:gd name="connsiteY1" fmla="*/ 0 h 38100"/>
                <a:gd name="connsiteX2" fmla="*/ 0 w 38050"/>
                <a:gd name="connsiteY2" fmla="*/ 19050 h 38100"/>
                <a:gd name="connsiteX3" fmla="*/ 19025 w 38050"/>
                <a:gd name="connsiteY3" fmla="*/ 38100 h 38100"/>
                <a:gd name="connsiteX4" fmla="*/ 38051 w 38050"/>
                <a:gd name="connsiteY4" fmla="*/ 19050 h 38100"/>
                <a:gd name="connsiteX5" fmla="*/ 9513 w 38050"/>
                <a:gd name="connsiteY5" fmla="*/ 19050 h 38100"/>
                <a:gd name="connsiteX6" fmla="*/ 19025 w 38050"/>
                <a:gd name="connsiteY6" fmla="*/ 9525 h 38100"/>
                <a:gd name="connsiteX7" fmla="*/ 28538 w 38050"/>
                <a:gd name="connsiteY7" fmla="*/ 19050 h 38100"/>
                <a:gd name="connsiteX8" fmla="*/ 19025 w 38050"/>
                <a:gd name="connsiteY8" fmla="*/ 28575 h 38100"/>
                <a:gd name="connsiteX9" fmla="*/ 9513 w 38050"/>
                <a:gd name="connsiteY9" fmla="*/ 1905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050" h="38100">
                  <a:moveTo>
                    <a:pt x="38051" y="19050"/>
                  </a:moveTo>
                  <a:cubicBezTo>
                    <a:pt x="38051" y="8572"/>
                    <a:pt x="29490" y="0"/>
                    <a:pt x="19025" y="0"/>
                  </a:cubicBezTo>
                  <a:cubicBezTo>
                    <a:pt x="8561" y="0"/>
                    <a:pt x="0" y="8572"/>
                    <a:pt x="0" y="19050"/>
                  </a:cubicBezTo>
                  <a:cubicBezTo>
                    <a:pt x="0" y="29527"/>
                    <a:pt x="8561" y="38100"/>
                    <a:pt x="19025" y="38100"/>
                  </a:cubicBezTo>
                  <a:cubicBezTo>
                    <a:pt x="29490" y="38100"/>
                    <a:pt x="38051" y="29527"/>
                    <a:pt x="38051" y="19050"/>
                  </a:cubicBezTo>
                  <a:close/>
                  <a:moveTo>
                    <a:pt x="9513" y="19050"/>
                  </a:moveTo>
                  <a:cubicBezTo>
                    <a:pt x="9513" y="13811"/>
                    <a:pt x="13794" y="9525"/>
                    <a:pt x="19025" y="9525"/>
                  </a:cubicBezTo>
                  <a:cubicBezTo>
                    <a:pt x="24258" y="9525"/>
                    <a:pt x="28538" y="13811"/>
                    <a:pt x="28538" y="19050"/>
                  </a:cubicBezTo>
                  <a:cubicBezTo>
                    <a:pt x="28538" y="24289"/>
                    <a:pt x="24258" y="28575"/>
                    <a:pt x="19025" y="28575"/>
                  </a:cubicBezTo>
                  <a:cubicBezTo>
                    <a:pt x="13794" y="28575"/>
                    <a:pt x="9513" y="24289"/>
                    <a:pt x="9513" y="19050"/>
                  </a:cubicBezTo>
                  <a:close/>
                </a:path>
              </a:pathLst>
            </a:custGeom>
            <a:grpFill/>
            <a:ln w="9507"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AE597B89-9051-4A13-CBEA-6678C47B7DF3}"/>
                </a:ext>
              </a:extLst>
            </p:cNvPr>
            <p:cNvSpPr/>
            <p:nvPr/>
          </p:nvSpPr>
          <p:spPr>
            <a:xfrm>
              <a:off x="7795332" y="2627266"/>
              <a:ext cx="62390" cy="62429"/>
            </a:xfrm>
            <a:custGeom>
              <a:avLst/>
              <a:gdLst>
                <a:gd name="connsiteX0" fmla="*/ 9516 w 38058"/>
                <a:gd name="connsiteY0" fmla="*/ 35511 h 38082"/>
                <a:gd name="connsiteX1" fmla="*/ 19029 w 38058"/>
                <a:gd name="connsiteY1" fmla="*/ 38083 h 38082"/>
                <a:gd name="connsiteX2" fmla="*/ 23976 w 38058"/>
                <a:gd name="connsiteY2" fmla="*/ 37416 h 38082"/>
                <a:gd name="connsiteX3" fmla="*/ 35486 w 38058"/>
                <a:gd name="connsiteY3" fmla="*/ 28558 h 38082"/>
                <a:gd name="connsiteX4" fmla="*/ 37389 w 38058"/>
                <a:gd name="connsiteY4" fmla="*/ 14080 h 38082"/>
                <a:gd name="connsiteX5" fmla="*/ 28542 w 38058"/>
                <a:gd name="connsiteY5" fmla="*/ 2554 h 38082"/>
                <a:gd name="connsiteX6" fmla="*/ 14082 w 38058"/>
                <a:gd name="connsiteY6" fmla="*/ 649 h 38082"/>
                <a:gd name="connsiteX7" fmla="*/ 2572 w 38058"/>
                <a:gd name="connsiteY7" fmla="*/ 9508 h 38082"/>
                <a:gd name="connsiteX8" fmla="*/ 669 w 38058"/>
                <a:gd name="connsiteY8" fmla="*/ 23986 h 38082"/>
                <a:gd name="connsiteX9" fmla="*/ 9516 w 38058"/>
                <a:gd name="connsiteY9" fmla="*/ 35511 h 38082"/>
                <a:gd name="connsiteX10" fmla="*/ 10753 w 38058"/>
                <a:gd name="connsiteY10" fmla="*/ 14270 h 38082"/>
                <a:gd name="connsiteX11" fmla="*/ 10753 w 38058"/>
                <a:gd name="connsiteY11" fmla="*/ 14270 h 38082"/>
                <a:gd name="connsiteX12" fmla="*/ 16556 w 38058"/>
                <a:gd name="connsiteY12" fmla="*/ 9793 h 38082"/>
                <a:gd name="connsiteX13" fmla="*/ 19029 w 38058"/>
                <a:gd name="connsiteY13" fmla="*/ 9508 h 38082"/>
                <a:gd name="connsiteX14" fmla="*/ 23785 w 38058"/>
                <a:gd name="connsiteY14" fmla="*/ 10746 h 38082"/>
                <a:gd name="connsiteX15" fmla="*/ 28256 w 38058"/>
                <a:gd name="connsiteY15" fmla="*/ 16556 h 38082"/>
                <a:gd name="connsiteX16" fmla="*/ 27305 w 38058"/>
                <a:gd name="connsiteY16" fmla="*/ 23795 h 38082"/>
                <a:gd name="connsiteX17" fmla="*/ 21502 w 38058"/>
                <a:gd name="connsiteY17" fmla="*/ 28272 h 38082"/>
                <a:gd name="connsiteX18" fmla="*/ 14273 w 38058"/>
                <a:gd name="connsiteY18" fmla="*/ 27319 h 38082"/>
                <a:gd name="connsiteX19" fmla="*/ 9802 w 38058"/>
                <a:gd name="connsiteY19" fmla="*/ 21509 h 38082"/>
                <a:gd name="connsiteX20" fmla="*/ 10753 w 38058"/>
                <a:gd name="connsiteY20" fmla="*/ 14270 h 3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8058" h="38082">
                  <a:moveTo>
                    <a:pt x="9516" y="35511"/>
                  </a:moveTo>
                  <a:cubicBezTo>
                    <a:pt x="12465" y="37225"/>
                    <a:pt x="15699" y="38083"/>
                    <a:pt x="19029" y="38083"/>
                  </a:cubicBezTo>
                  <a:cubicBezTo>
                    <a:pt x="20646" y="38083"/>
                    <a:pt x="22358" y="37892"/>
                    <a:pt x="23976" y="37416"/>
                  </a:cubicBezTo>
                  <a:cubicBezTo>
                    <a:pt x="28922" y="36082"/>
                    <a:pt x="33013" y="32939"/>
                    <a:pt x="35486" y="28558"/>
                  </a:cubicBezTo>
                  <a:cubicBezTo>
                    <a:pt x="38054" y="24176"/>
                    <a:pt x="38720" y="19033"/>
                    <a:pt x="37389" y="14080"/>
                  </a:cubicBezTo>
                  <a:cubicBezTo>
                    <a:pt x="36057" y="9222"/>
                    <a:pt x="32823" y="5031"/>
                    <a:pt x="28542" y="2554"/>
                  </a:cubicBezTo>
                  <a:cubicBezTo>
                    <a:pt x="24166" y="78"/>
                    <a:pt x="18934" y="-684"/>
                    <a:pt x="14082" y="649"/>
                  </a:cubicBezTo>
                  <a:cubicBezTo>
                    <a:pt x="9136" y="1983"/>
                    <a:pt x="5045" y="5126"/>
                    <a:pt x="2572" y="9508"/>
                  </a:cubicBezTo>
                  <a:cubicBezTo>
                    <a:pt x="3" y="13889"/>
                    <a:pt x="-662" y="19033"/>
                    <a:pt x="669" y="23986"/>
                  </a:cubicBezTo>
                  <a:cubicBezTo>
                    <a:pt x="2001" y="28843"/>
                    <a:pt x="5236" y="33034"/>
                    <a:pt x="9516" y="35511"/>
                  </a:cubicBezTo>
                  <a:close/>
                  <a:moveTo>
                    <a:pt x="10753" y="14270"/>
                  </a:moveTo>
                  <a:lnTo>
                    <a:pt x="10753" y="14270"/>
                  </a:lnTo>
                  <a:cubicBezTo>
                    <a:pt x="11990" y="12079"/>
                    <a:pt x="14082" y="10460"/>
                    <a:pt x="16556" y="9793"/>
                  </a:cubicBezTo>
                  <a:cubicBezTo>
                    <a:pt x="17317" y="9603"/>
                    <a:pt x="18173" y="9508"/>
                    <a:pt x="19029" y="9508"/>
                  </a:cubicBezTo>
                  <a:cubicBezTo>
                    <a:pt x="20741" y="9508"/>
                    <a:pt x="22358" y="9984"/>
                    <a:pt x="23785" y="10746"/>
                  </a:cubicBezTo>
                  <a:cubicBezTo>
                    <a:pt x="25973" y="11984"/>
                    <a:pt x="27590" y="14080"/>
                    <a:pt x="28256" y="16556"/>
                  </a:cubicBezTo>
                  <a:cubicBezTo>
                    <a:pt x="28922" y="19033"/>
                    <a:pt x="28542" y="21604"/>
                    <a:pt x="27305" y="23795"/>
                  </a:cubicBezTo>
                  <a:cubicBezTo>
                    <a:pt x="26069" y="25986"/>
                    <a:pt x="23976" y="27605"/>
                    <a:pt x="21502" y="28272"/>
                  </a:cubicBezTo>
                  <a:cubicBezTo>
                    <a:pt x="19029" y="28939"/>
                    <a:pt x="16461" y="28558"/>
                    <a:pt x="14273" y="27319"/>
                  </a:cubicBezTo>
                  <a:cubicBezTo>
                    <a:pt x="12085" y="26081"/>
                    <a:pt x="10468" y="23986"/>
                    <a:pt x="9802" y="21509"/>
                  </a:cubicBezTo>
                  <a:cubicBezTo>
                    <a:pt x="9136" y="19033"/>
                    <a:pt x="9516" y="16461"/>
                    <a:pt x="10753" y="14270"/>
                  </a:cubicBezTo>
                  <a:close/>
                </a:path>
              </a:pathLst>
            </a:custGeom>
            <a:grpFill/>
            <a:ln w="9507"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7794A2DC-D6CC-935F-C619-420B0C81E13A}"/>
                </a:ext>
              </a:extLst>
            </p:cNvPr>
            <p:cNvSpPr/>
            <p:nvPr/>
          </p:nvSpPr>
          <p:spPr>
            <a:xfrm>
              <a:off x="7639386" y="2627266"/>
              <a:ext cx="62390" cy="62429"/>
            </a:xfrm>
            <a:custGeom>
              <a:avLst/>
              <a:gdLst>
                <a:gd name="connsiteX0" fmla="*/ 9516 w 38058"/>
                <a:gd name="connsiteY0" fmla="*/ 35511 h 38082"/>
                <a:gd name="connsiteX1" fmla="*/ 19029 w 38058"/>
                <a:gd name="connsiteY1" fmla="*/ 38083 h 38082"/>
                <a:gd name="connsiteX2" fmla="*/ 23976 w 38058"/>
                <a:gd name="connsiteY2" fmla="*/ 37416 h 38082"/>
                <a:gd name="connsiteX3" fmla="*/ 35486 w 38058"/>
                <a:gd name="connsiteY3" fmla="*/ 28558 h 38082"/>
                <a:gd name="connsiteX4" fmla="*/ 37389 w 38058"/>
                <a:gd name="connsiteY4" fmla="*/ 14080 h 38082"/>
                <a:gd name="connsiteX5" fmla="*/ 28542 w 38058"/>
                <a:gd name="connsiteY5" fmla="*/ 2554 h 38082"/>
                <a:gd name="connsiteX6" fmla="*/ 14082 w 38058"/>
                <a:gd name="connsiteY6" fmla="*/ 649 h 38082"/>
                <a:gd name="connsiteX7" fmla="*/ 2572 w 38058"/>
                <a:gd name="connsiteY7" fmla="*/ 9508 h 38082"/>
                <a:gd name="connsiteX8" fmla="*/ 669 w 38058"/>
                <a:gd name="connsiteY8" fmla="*/ 23986 h 38082"/>
                <a:gd name="connsiteX9" fmla="*/ 9516 w 38058"/>
                <a:gd name="connsiteY9" fmla="*/ 35511 h 38082"/>
                <a:gd name="connsiteX10" fmla="*/ 10753 w 38058"/>
                <a:gd name="connsiteY10" fmla="*/ 14270 h 38082"/>
                <a:gd name="connsiteX11" fmla="*/ 10753 w 38058"/>
                <a:gd name="connsiteY11" fmla="*/ 14270 h 38082"/>
                <a:gd name="connsiteX12" fmla="*/ 16556 w 38058"/>
                <a:gd name="connsiteY12" fmla="*/ 9793 h 38082"/>
                <a:gd name="connsiteX13" fmla="*/ 19029 w 38058"/>
                <a:gd name="connsiteY13" fmla="*/ 9508 h 38082"/>
                <a:gd name="connsiteX14" fmla="*/ 23785 w 38058"/>
                <a:gd name="connsiteY14" fmla="*/ 10746 h 38082"/>
                <a:gd name="connsiteX15" fmla="*/ 28256 w 38058"/>
                <a:gd name="connsiteY15" fmla="*/ 16556 h 38082"/>
                <a:gd name="connsiteX16" fmla="*/ 27305 w 38058"/>
                <a:gd name="connsiteY16" fmla="*/ 23795 h 38082"/>
                <a:gd name="connsiteX17" fmla="*/ 21502 w 38058"/>
                <a:gd name="connsiteY17" fmla="*/ 28272 h 38082"/>
                <a:gd name="connsiteX18" fmla="*/ 14273 w 38058"/>
                <a:gd name="connsiteY18" fmla="*/ 27319 h 38082"/>
                <a:gd name="connsiteX19" fmla="*/ 9802 w 38058"/>
                <a:gd name="connsiteY19" fmla="*/ 21509 h 38082"/>
                <a:gd name="connsiteX20" fmla="*/ 10753 w 38058"/>
                <a:gd name="connsiteY20" fmla="*/ 14270 h 38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8058" h="38082">
                  <a:moveTo>
                    <a:pt x="9516" y="35511"/>
                  </a:moveTo>
                  <a:cubicBezTo>
                    <a:pt x="12465" y="37225"/>
                    <a:pt x="15699" y="38083"/>
                    <a:pt x="19029" y="38083"/>
                  </a:cubicBezTo>
                  <a:cubicBezTo>
                    <a:pt x="20646" y="38083"/>
                    <a:pt x="22358" y="37892"/>
                    <a:pt x="23976" y="37416"/>
                  </a:cubicBezTo>
                  <a:cubicBezTo>
                    <a:pt x="28922" y="36082"/>
                    <a:pt x="33013" y="32939"/>
                    <a:pt x="35486" y="28558"/>
                  </a:cubicBezTo>
                  <a:cubicBezTo>
                    <a:pt x="38054" y="24176"/>
                    <a:pt x="38720" y="19033"/>
                    <a:pt x="37389" y="14080"/>
                  </a:cubicBezTo>
                  <a:cubicBezTo>
                    <a:pt x="36057" y="9222"/>
                    <a:pt x="32823" y="5031"/>
                    <a:pt x="28542" y="2554"/>
                  </a:cubicBezTo>
                  <a:cubicBezTo>
                    <a:pt x="24166" y="78"/>
                    <a:pt x="18934" y="-684"/>
                    <a:pt x="14082" y="649"/>
                  </a:cubicBezTo>
                  <a:cubicBezTo>
                    <a:pt x="9136" y="1983"/>
                    <a:pt x="5045" y="5126"/>
                    <a:pt x="2572" y="9508"/>
                  </a:cubicBezTo>
                  <a:cubicBezTo>
                    <a:pt x="3" y="13889"/>
                    <a:pt x="-662" y="19033"/>
                    <a:pt x="669" y="23986"/>
                  </a:cubicBezTo>
                  <a:cubicBezTo>
                    <a:pt x="2001" y="28843"/>
                    <a:pt x="5236" y="33034"/>
                    <a:pt x="9516" y="35511"/>
                  </a:cubicBezTo>
                  <a:close/>
                  <a:moveTo>
                    <a:pt x="10753" y="14270"/>
                  </a:moveTo>
                  <a:lnTo>
                    <a:pt x="10753" y="14270"/>
                  </a:lnTo>
                  <a:cubicBezTo>
                    <a:pt x="11990" y="12079"/>
                    <a:pt x="14082" y="10460"/>
                    <a:pt x="16556" y="9793"/>
                  </a:cubicBezTo>
                  <a:cubicBezTo>
                    <a:pt x="17317" y="9603"/>
                    <a:pt x="18173" y="9508"/>
                    <a:pt x="19029" y="9508"/>
                  </a:cubicBezTo>
                  <a:cubicBezTo>
                    <a:pt x="20741" y="9508"/>
                    <a:pt x="22358" y="9984"/>
                    <a:pt x="23785" y="10746"/>
                  </a:cubicBezTo>
                  <a:cubicBezTo>
                    <a:pt x="25973" y="11984"/>
                    <a:pt x="27590" y="14080"/>
                    <a:pt x="28256" y="16556"/>
                  </a:cubicBezTo>
                  <a:cubicBezTo>
                    <a:pt x="28922" y="19033"/>
                    <a:pt x="28542" y="21604"/>
                    <a:pt x="27305" y="23795"/>
                  </a:cubicBezTo>
                  <a:cubicBezTo>
                    <a:pt x="26069" y="25986"/>
                    <a:pt x="23976" y="27605"/>
                    <a:pt x="21502" y="28272"/>
                  </a:cubicBezTo>
                  <a:cubicBezTo>
                    <a:pt x="19029" y="28939"/>
                    <a:pt x="16461" y="28558"/>
                    <a:pt x="14273" y="27319"/>
                  </a:cubicBezTo>
                  <a:cubicBezTo>
                    <a:pt x="12085" y="26081"/>
                    <a:pt x="10468" y="23986"/>
                    <a:pt x="9802" y="21509"/>
                  </a:cubicBezTo>
                  <a:cubicBezTo>
                    <a:pt x="9136" y="19033"/>
                    <a:pt x="9516" y="16461"/>
                    <a:pt x="10753" y="14270"/>
                  </a:cubicBezTo>
                  <a:close/>
                </a:path>
              </a:pathLst>
            </a:custGeom>
            <a:grpFill/>
            <a:ln w="9507"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F8B1C32B-5E7E-53FF-2544-8A8BAF98E37B}"/>
                </a:ext>
              </a:extLst>
            </p:cNvPr>
            <p:cNvSpPr/>
            <p:nvPr/>
          </p:nvSpPr>
          <p:spPr>
            <a:xfrm>
              <a:off x="7609947" y="2705466"/>
              <a:ext cx="277212" cy="77916"/>
            </a:xfrm>
            <a:custGeom>
              <a:avLst/>
              <a:gdLst>
                <a:gd name="connsiteX0" fmla="*/ 362 w 169100"/>
                <a:gd name="connsiteY0" fmla="*/ 32290 h 47529"/>
                <a:gd name="connsiteX1" fmla="*/ 13205 w 169100"/>
                <a:gd name="connsiteY1" fmla="*/ 47530 h 47529"/>
                <a:gd name="connsiteX2" fmla="*/ 155896 w 169100"/>
                <a:gd name="connsiteY2" fmla="*/ 47530 h 47529"/>
                <a:gd name="connsiteX3" fmla="*/ 168738 w 169100"/>
                <a:gd name="connsiteY3" fmla="*/ 32290 h 47529"/>
                <a:gd name="connsiteX4" fmla="*/ 157798 w 169100"/>
                <a:gd name="connsiteY4" fmla="*/ 11525 h 47529"/>
                <a:gd name="connsiteX5" fmla="*/ 127357 w 169100"/>
                <a:gd name="connsiteY5" fmla="*/ 0 h 47529"/>
                <a:gd name="connsiteX6" fmla="*/ 104622 w 169100"/>
                <a:gd name="connsiteY6" fmla="*/ 5715 h 47529"/>
                <a:gd name="connsiteX7" fmla="*/ 84550 w 169100"/>
                <a:gd name="connsiteY7" fmla="*/ 0 h 47529"/>
                <a:gd name="connsiteX8" fmla="*/ 64478 w 169100"/>
                <a:gd name="connsiteY8" fmla="*/ 5715 h 47529"/>
                <a:gd name="connsiteX9" fmla="*/ 41743 w 169100"/>
                <a:gd name="connsiteY9" fmla="*/ 0 h 47529"/>
                <a:gd name="connsiteX10" fmla="*/ 11302 w 169100"/>
                <a:gd name="connsiteY10" fmla="*/ 11525 h 47529"/>
                <a:gd name="connsiteX11" fmla="*/ 362 w 169100"/>
                <a:gd name="connsiteY11" fmla="*/ 32290 h 47529"/>
                <a:gd name="connsiteX12" fmla="*/ 150949 w 169100"/>
                <a:gd name="connsiteY12" fmla="*/ 18098 h 47529"/>
                <a:gd name="connsiteX13" fmla="*/ 159511 w 169100"/>
                <a:gd name="connsiteY13" fmla="*/ 34481 h 47529"/>
                <a:gd name="connsiteX14" fmla="*/ 158940 w 169100"/>
                <a:gd name="connsiteY14" fmla="*/ 36767 h 47529"/>
                <a:gd name="connsiteX15" fmla="*/ 155896 w 169100"/>
                <a:gd name="connsiteY15" fmla="*/ 38005 h 47529"/>
                <a:gd name="connsiteX16" fmla="*/ 121269 w 169100"/>
                <a:gd name="connsiteY16" fmla="*/ 38005 h 47529"/>
                <a:gd name="connsiteX17" fmla="*/ 121269 w 169100"/>
                <a:gd name="connsiteY17" fmla="*/ 37909 h 47529"/>
                <a:gd name="connsiteX18" fmla="*/ 121364 w 169100"/>
                <a:gd name="connsiteY18" fmla="*/ 37243 h 47529"/>
                <a:gd name="connsiteX19" fmla="*/ 121650 w 169100"/>
                <a:gd name="connsiteY19" fmla="*/ 35242 h 47529"/>
                <a:gd name="connsiteX20" fmla="*/ 121364 w 169100"/>
                <a:gd name="connsiteY20" fmla="*/ 32480 h 47529"/>
                <a:gd name="connsiteX21" fmla="*/ 121364 w 169100"/>
                <a:gd name="connsiteY21" fmla="*/ 32385 h 47529"/>
                <a:gd name="connsiteX22" fmla="*/ 119557 w 169100"/>
                <a:gd name="connsiteY22" fmla="*/ 25813 h 47529"/>
                <a:gd name="connsiteX23" fmla="*/ 118321 w 169100"/>
                <a:gd name="connsiteY23" fmla="*/ 22765 h 47529"/>
                <a:gd name="connsiteX24" fmla="*/ 116798 w 169100"/>
                <a:gd name="connsiteY24" fmla="*/ 19336 h 47529"/>
                <a:gd name="connsiteX25" fmla="*/ 114610 w 169100"/>
                <a:gd name="connsiteY25" fmla="*/ 15812 h 47529"/>
                <a:gd name="connsiteX26" fmla="*/ 112898 w 169100"/>
                <a:gd name="connsiteY26" fmla="*/ 13145 h 47529"/>
                <a:gd name="connsiteX27" fmla="*/ 112232 w 169100"/>
                <a:gd name="connsiteY27" fmla="*/ 12478 h 47529"/>
                <a:gd name="connsiteX28" fmla="*/ 127357 w 169100"/>
                <a:gd name="connsiteY28" fmla="*/ 9525 h 47529"/>
                <a:gd name="connsiteX29" fmla="*/ 150949 w 169100"/>
                <a:gd name="connsiteY29" fmla="*/ 18193 h 47529"/>
                <a:gd name="connsiteX30" fmla="*/ 102720 w 169100"/>
                <a:gd name="connsiteY30" fmla="*/ 16192 h 47529"/>
                <a:gd name="connsiteX31" fmla="*/ 104908 w 169100"/>
                <a:gd name="connsiteY31" fmla="*/ 18479 h 47529"/>
                <a:gd name="connsiteX32" fmla="*/ 106239 w 169100"/>
                <a:gd name="connsiteY32" fmla="*/ 20193 h 47529"/>
                <a:gd name="connsiteX33" fmla="*/ 108047 w 169100"/>
                <a:gd name="connsiteY33" fmla="*/ 23146 h 47529"/>
                <a:gd name="connsiteX34" fmla="*/ 108808 w 169100"/>
                <a:gd name="connsiteY34" fmla="*/ 24670 h 47529"/>
                <a:gd name="connsiteX35" fmla="*/ 110330 w 169100"/>
                <a:gd name="connsiteY35" fmla="*/ 28289 h 47529"/>
                <a:gd name="connsiteX36" fmla="*/ 110710 w 169100"/>
                <a:gd name="connsiteY36" fmla="*/ 29432 h 47529"/>
                <a:gd name="connsiteX37" fmla="*/ 111947 w 169100"/>
                <a:gd name="connsiteY37" fmla="*/ 34195 h 47529"/>
                <a:gd name="connsiteX38" fmla="*/ 111947 w 169100"/>
                <a:gd name="connsiteY38" fmla="*/ 34195 h 47529"/>
                <a:gd name="connsiteX39" fmla="*/ 111947 w 169100"/>
                <a:gd name="connsiteY39" fmla="*/ 34195 h 47529"/>
                <a:gd name="connsiteX40" fmla="*/ 111947 w 169100"/>
                <a:gd name="connsiteY40" fmla="*/ 35433 h 47529"/>
                <a:gd name="connsiteX41" fmla="*/ 111757 w 169100"/>
                <a:gd name="connsiteY41" fmla="*/ 35909 h 47529"/>
                <a:gd name="connsiteX42" fmla="*/ 111376 w 169100"/>
                <a:gd name="connsiteY42" fmla="*/ 36576 h 47529"/>
                <a:gd name="connsiteX43" fmla="*/ 110139 w 169100"/>
                <a:gd name="connsiteY43" fmla="*/ 37433 h 47529"/>
                <a:gd name="connsiteX44" fmla="*/ 110139 w 169100"/>
                <a:gd name="connsiteY44" fmla="*/ 37433 h 47529"/>
                <a:gd name="connsiteX45" fmla="*/ 108332 w 169100"/>
                <a:gd name="connsiteY45" fmla="*/ 37814 h 47529"/>
                <a:gd name="connsiteX46" fmla="*/ 60768 w 169100"/>
                <a:gd name="connsiteY46" fmla="*/ 37814 h 47529"/>
                <a:gd name="connsiteX47" fmla="*/ 60768 w 169100"/>
                <a:gd name="connsiteY47" fmla="*/ 37814 h 47529"/>
                <a:gd name="connsiteX48" fmla="*/ 58961 w 169100"/>
                <a:gd name="connsiteY48" fmla="*/ 37433 h 47529"/>
                <a:gd name="connsiteX49" fmla="*/ 58866 w 169100"/>
                <a:gd name="connsiteY49" fmla="*/ 37433 h 47529"/>
                <a:gd name="connsiteX50" fmla="*/ 57629 w 169100"/>
                <a:gd name="connsiteY50" fmla="*/ 36576 h 47529"/>
                <a:gd name="connsiteX51" fmla="*/ 57249 w 169100"/>
                <a:gd name="connsiteY51" fmla="*/ 35909 h 47529"/>
                <a:gd name="connsiteX52" fmla="*/ 57058 w 169100"/>
                <a:gd name="connsiteY52" fmla="*/ 35433 h 47529"/>
                <a:gd name="connsiteX53" fmla="*/ 57058 w 169100"/>
                <a:gd name="connsiteY53" fmla="*/ 34195 h 47529"/>
                <a:gd name="connsiteX54" fmla="*/ 58295 w 169100"/>
                <a:gd name="connsiteY54" fmla="*/ 29432 h 47529"/>
                <a:gd name="connsiteX55" fmla="*/ 58675 w 169100"/>
                <a:gd name="connsiteY55" fmla="*/ 28289 h 47529"/>
                <a:gd name="connsiteX56" fmla="*/ 60198 w 169100"/>
                <a:gd name="connsiteY56" fmla="*/ 24575 h 47529"/>
                <a:gd name="connsiteX57" fmla="*/ 60959 w 169100"/>
                <a:gd name="connsiteY57" fmla="*/ 23050 h 47529"/>
                <a:gd name="connsiteX58" fmla="*/ 62766 w 169100"/>
                <a:gd name="connsiteY58" fmla="*/ 20003 h 47529"/>
                <a:gd name="connsiteX59" fmla="*/ 64003 w 169100"/>
                <a:gd name="connsiteY59" fmla="*/ 18288 h 47529"/>
                <a:gd name="connsiteX60" fmla="*/ 66191 w 169100"/>
                <a:gd name="connsiteY60" fmla="*/ 16002 h 47529"/>
                <a:gd name="connsiteX61" fmla="*/ 84455 w 169100"/>
                <a:gd name="connsiteY61" fmla="*/ 9239 h 47529"/>
                <a:gd name="connsiteX62" fmla="*/ 102720 w 169100"/>
                <a:gd name="connsiteY62" fmla="*/ 16002 h 47529"/>
                <a:gd name="connsiteX63" fmla="*/ 41743 w 169100"/>
                <a:gd name="connsiteY63" fmla="*/ 9430 h 47529"/>
                <a:gd name="connsiteX64" fmla="*/ 56868 w 169100"/>
                <a:gd name="connsiteY64" fmla="*/ 12383 h 47529"/>
                <a:gd name="connsiteX65" fmla="*/ 56202 w 169100"/>
                <a:gd name="connsiteY65" fmla="*/ 13049 h 47529"/>
                <a:gd name="connsiteX66" fmla="*/ 54490 w 169100"/>
                <a:gd name="connsiteY66" fmla="*/ 15621 h 47529"/>
                <a:gd name="connsiteX67" fmla="*/ 52302 w 169100"/>
                <a:gd name="connsiteY67" fmla="*/ 19145 h 47529"/>
                <a:gd name="connsiteX68" fmla="*/ 50780 w 169100"/>
                <a:gd name="connsiteY68" fmla="*/ 22574 h 47529"/>
                <a:gd name="connsiteX69" fmla="*/ 49543 w 169100"/>
                <a:gd name="connsiteY69" fmla="*/ 25622 h 47529"/>
                <a:gd name="connsiteX70" fmla="*/ 47736 w 169100"/>
                <a:gd name="connsiteY70" fmla="*/ 32195 h 47529"/>
                <a:gd name="connsiteX71" fmla="*/ 47736 w 169100"/>
                <a:gd name="connsiteY71" fmla="*/ 32195 h 47529"/>
                <a:gd name="connsiteX72" fmla="*/ 47451 w 169100"/>
                <a:gd name="connsiteY72" fmla="*/ 35052 h 47529"/>
                <a:gd name="connsiteX73" fmla="*/ 47736 w 169100"/>
                <a:gd name="connsiteY73" fmla="*/ 37052 h 47529"/>
                <a:gd name="connsiteX74" fmla="*/ 47831 w 169100"/>
                <a:gd name="connsiteY74" fmla="*/ 37719 h 47529"/>
                <a:gd name="connsiteX75" fmla="*/ 47831 w 169100"/>
                <a:gd name="connsiteY75" fmla="*/ 37814 h 47529"/>
                <a:gd name="connsiteX76" fmla="*/ 13205 w 169100"/>
                <a:gd name="connsiteY76" fmla="*/ 37814 h 47529"/>
                <a:gd name="connsiteX77" fmla="*/ 10161 w 169100"/>
                <a:gd name="connsiteY77" fmla="*/ 36576 h 47529"/>
                <a:gd name="connsiteX78" fmla="*/ 9590 w 169100"/>
                <a:gd name="connsiteY78" fmla="*/ 34290 h 47529"/>
                <a:gd name="connsiteX79" fmla="*/ 18151 w 169100"/>
                <a:gd name="connsiteY79" fmla="*/ 17907 h 47529"/>
                <a:gd name="connsiteX80" fmla="*/ 41743 w 169100"/>
                <a:gd name="connsiteY80" fmla="*/ 9239 h 47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169100" h="47529">
                  <a:moveTo>
                    <a:pt x="362" y="32290"/>
                  </a:moveTo>
                  <a:cubicBezTo>
                    <a:pt x="-1730" y="41053"/>
                    <a:pt x="5595" y="47530"/>
                    <a:pt x="13205" y="47530"/>
                  </a:cubicBezTo>
                  <a:lnTo>
                    <a:pt x="155896" y="47530"/>
                  </a:lnTo>
                  <a:cubicBezTo>
                    <a:pt x="163506" y="47530"/>
                    <a:pt x="170831" y="41053"/>
                    <a:pt x="168738" y="32290"/>
                  </a:cubicBezTo>
                  <a:cubicBezTo>
                    <a:pt x="167311" y="26194"/>
                    <a:pt x="164267" y="18098"/>
                    <a:pt x="157798" y="11525"/>
                  </a:cubicBezTo>
                  <a:cubicBezTo>
                    <a:pt x="151235" y="4763"/>
                    <a:pt x="141436" y="0"/>
                    <a:pt x="127357" y="0"/>
                  </a:cubicBezTo>
                  <a:cubicBezTo>
                    <a:pt x="117940" y="0"/>
                    <a:pt x="110615" y="2191"/>
                    <a:pt x="104622" y="5715"/>
                  </a:cubicBezTo>
                  <a:cubicBezTo>
                    <a:pt x="99010" y="2000"/>
                    <a:pt x="92255" y="0"/>
                    <a:pt x="84550" y="0"/>
                  </a:cubicBezTo>
                  <a:cubicBezTo>
                    <a:pt x="76845" y="0"/>
                    <a:pt x="70091" y="2000"/>
                    <a:pt x="64478" y="5715"/>
                  </a:cubicBezTo>
                  <a:cubicBezTo>
                    <a:pt x="58581" y="2191"/>
                    <a:pt x="51161" y="0"/>
                    <a:pt x="41743" y="0"/>
                  </a:cubicBezTo>
                  <a:cubicBezTo>
                    <a:pt x="27664" y="0"/>
                    <a:pt x="17961" y="4858"/>
                    <a:pt x="11302" y="11525"/>
                  </a:cubicBezTo>
                  <a:cubicBezTo>
                    <a:pt x="4833" y="18098"/>
                    <a:pt x="1789" y="26194"/>
                    <a:pt x="362" y="32290"/>
                  </a:cubicBezTo>
                  <a:close/>
                  <a:moveTo>
                    <a:pt x="150949" y="18098"/>
                  </a:moveTo>
                  <a:cubicBezTo>
                    <a:pt x="155801" y="23050"/>
                    <a:pt x="158274" y="29242"/>
                    <a:pt x="159511" y="34481"/>
                  </a:cubicBezTo>
                  <a:cubicBezTo>
                    <a:pt x="159701" y="35433"/>
                    <a:pt x="159511" y="36195"/>
                    <a:pt x="158940" y="36767"/>
                  </a:cubicBezTo>
                  <a:cubicBezTo>
                    <a:pt x="158369" y="37433"/>
                    <a:pt x="157228" y="38005"/>
                    <a:pt x="155896" y="38005"/>
                  </a:cubicBezTo>
                  <a:lnTo>
                    <a:pt x="121269" y="38005"/>
                  </a:lnTo>
                  <a:cubicBezTo>
                    <a:pt x="121269" y="38005"/>
                    <a:pt x="121269" y="38005"/>
                    <a:pt x="121269" y="37909"/>
                  </a:cubicBezTo>
                  <a:cubicBezTo>
                    <a:pt x="121269" y="37719"/>
                    <a:pt x="121269" y="37433"/>
                    <a:pt x="121364" y="37243"/>
                  </a:cubicBezTo>
                  <a:cubicBezTo>
                    <a:pt x="121460" y="36576"/>
                    <a:pt x="121650" y="35909"/>
                    <a:pt x="121650" y="35242"/>
                  </a:cubicBezTo>
                  <a:cubicBezTo>
                    <a:pt x="121650" y="34290"/>
                    <a:pt x="121650" y="33433"/>
                    <a:pt x="121364" y="32480"/>
                  </a:cubicBezTo>
                  <a:cubicBezTo>
                    <a:pt x="121364" y="32480"/>
                    <a:pt x="121364" y="32480"/>
                    <a:pt x="121364" y="32385"/>
                  </a:cubicBezTo>
                  <a:cubicBezTo>
                    <a:pt x="120984" y="30385"/>
                    <a:pt x="120318" y="28099"/>
                    <a:pt x="119557" y="25813"/>
                  </a:cubicBezTo>
                  <a:cubicBezTo>
                    <a:pt x="119177" y="24765"/>
                    <a:pt x="118701" y="23813"/>
                    <a:pt x="118321" y="22765"/>
                  </a:cubicBezTo>
                  <a:cubicBezTo>
                    <a:pt x="117845" y="21622"/>
                    <a:pt x="117369" y="20479"/>
                    <a:pt x="116798" y="19336"/>
                  </a:cubicBezTo>
                  <a:cubicBezTo>
                    <a:pt x="116133" y="18098"/>
                    <a:pt x="115372" y="16954"/>
                    <a:pt x="114610" y="15812"/>
                  </a:cubicBezTo>
                  <a:cubicBezTo>
                    <a:pt x="114040" y="14954"/>
                    <a:pt x="113564" y="14002"/>
                    <a:pt x="112898" y="13145"/>
                  </a:cubicBezTo>
                  <a:cubicBezTo>
                    <a:pt x="112708" y="12859"/>
                    <a:pt x="112423" y="12668"/>
                    <a:pt x="112232" y="12478"/>
                  </a:cubicBezTo>
                  <a:cubicBezTo>
                    <a:pt x="116228" y="10763"/>
                    <a:pt x="121079" y="9525"/>
                    <a:pt x="127357" y="9525"/>
                  </a:cubicBezTo>
                  <a:cubicBezTo>
                    <a:pt x="139058" y="9525"/>
                    <a:pt x="146288" y="13430"/>
                    <a:pt x="150949" y="18193"/>
                  </a:cubicBezTo>
                  <a:close/>
                  <a:moveTo>
                    <a:pt x="102720" y="16192"/>
                  </a:moveTo>
                  <a:cubicBezTo>
                    <a:pt x="103481" y="16954"/>
                    <a:pt x="104242" y="17621"/>
                    <a:pt x="104908" y="18479"/>
                  </a:cubicBezTo>
                  <a:cubicBezTo>
                    <a:pt x="105383" y="19050"/>
                    <a:pt x="105764" y="19621"/>
                    <a:pt x="106239" y="20193"/>
                  </a:cubicBezTo>
                  <a:cubicBezTo>
                    <a:pt x="106905" y="21146"/>
                    <a:pt x="107476" y="22193"/>
                    <a:pt x="108047" y="23146"/>
                  </a:cubicBezTo>
                  <a:cubicBezTo>
                    <a:pt x="108332" y="23622"/>
                    <a:pt x="108617" y="24194"/>
                    <a:pt x="108808" y="24670"/>
                  </a:cubicBezTo>
                  <a:cubicBezTo>
                    <a:pt x="109379" y="25908"/>
                    <a:pt x="109854" y="27146"/>
                    <a:pt x="110330" y="28289"/>
                  </a:cubicBezTo>
                  <a:cubicBezTo>
                    <a:pt x="110425" y="28670"/>
                    <a:pt x="110615" y="29051"/>
                    <a:pt x="110710" y="29432"/>
                  </a:cubicBezTo>
                  <a:cubicBezTo>
                    <a:pt x="111186" y="31052"/>
                    <a:pt x="111662" y="32671"/>
                    <a:pt x="111947" y="34195"/>
                  </a:cubicBezTo>
                  <a:cubicBezTo>
                    <a:pt x="111947" y="34195"/>
                    <a:pt x="111947" y="34195"/>
                    <a:pt x="111947" y="34195"/>
                  </a:cubicBezTo>
                  <a:cubicBezTo>
                    <a:pt x="111947" y="34195"/>
                    <a:pt x="111947" y="34195"/>
                    <a:pt x="111947" y="34195"/>
                  </a:cubicBezTo>
                  <a:cubicBezTo>
                    <a:pt x="111947" y="34671"/>
                    <a:pt x="111947" y="35052"/>
                    <a:pt x="111947" y="35433"/>
                  </a:cubicBezTo>
                  <a:cubicBezTo>
                    <a:pt x="111947" y="35624"/>
                    <a:pt x="111757" y="35719"/>
                    <a:pt x="111757" y="35909"/>
                  </a:cubicBezTo>
                  <a:cubicBezTo>
                    <a:pt x="111662" y="36100"/>
                    <a:pt x="111566" y="36386"/>
                    <a:pt x="111376" y="36576"/>
                  </a:cubicBezTo>
                  <a:cubicBezTo>
                    <a:pt x="111091" y="36957"/>
                    <a:pt x="110615" y="37243"/>
                    <a:pt x="110139" y="37433"/>
                  </a:cubicBezTo>
                  <a:cubicBezTo>
                    <a:pt x="110139" y="37433"/>
                    <a:pt x="110139" y="37433"/>
                    <a:pt x="110139" y="37433"/>
                  </a:cubicBezTo>
                  <a:cubicBezTo>
                    <a:pt x="109569" y="37624"/>
                    <a:pt x="108998" y="37814"/>
                    <a:pt x="108332" y="37814"/>
                  </a:cubicBezTo>
                  <a:lnTo>
                    <a:pt x="60768" y="37814"/>
                  </a:lnTo>
                  <a:cubicBezTo>
                    <a:pt x="60768" y="37814"/>
                    <a:pt x="60768" y="37814"/>
                    <a:pt x="60768" y="37814"/>
                  </a:cubicBezTo>
                  <a:cubicBezTo>
                    <a:pt x="60103" y="37814"/>
                    <a:pt x="59532" y="37719"/>
                    <a:pt x="58961" y="37433"/>
                  </a:cubicBezTo>
                  <a:cubicBezTo>
                    <a:pt x="58961" y="37433"/>
                    <a:pt x="58961" y="37433"/>
                    <a:pt x="58866" y="37433"/>
                  </a:cubicBezTo>
                  <a:cubicBezTo>
                    <a:pt x="58390" y="37243"/>
                    <a:pt x="58010" y="36957"/>
                    <a:pt x="57629" y="36576"/>
                  </a:cubicBezTo>
                  <a:cubicBezTo>
                    <a:pt x="57439" y="36386"/>
                    <a:pt x="57344" y="36195"/>
                    <a:pt x="57249" y="35909"/>
                  </a:cubicBezTo>
                  <a:cubicBezTo>
                    <a:pt x="57249" y="35719"/>
                    <a:pt x="57058" y="35624"/>
                    <a:pt x="57058" y="35433"/>
                  </a:cubicBezTo>
                  <a:cubicBezTo>
                    <a:pt x="56963" y="35052"/>
                    <a:pt x="56963" y="34576"/>
                    <a:pt x="57058" y="34195"/>
                  </a:cubicBezTo>
                  <a:cubicBezTo>
                    <a:pt x="57344" y="32671"/>
                    <a:pt x="57819" y="31052"/>
                    <a:pt x="58295" y="29432"/>
                  </a:cubicBezTo>
                  <a:cubicBezTo>
                    <a:pt x="58390" y="29051"/>
                    <a:pt x="58581" y="28670"/>
                    <a:pt x="58675" y="28289"/>
                  </a:cubicBezTo>
                  <a:cubicBezTo>
                    <a:pt x="59151" y="27051"/>
                    <a:pt x="59627" y="25813"/>
                    <a:pt x="60198" y="24575"/>
                  </a:cubicBezTo>
                  <a:cubicBezTo>
                    <a:pt x="60483" y="24098"/>
                    <a:pt x="60768" y="23527"/>
                    <a:pt x="60959" y="23050"/>
                  </a:cubicBezTo>
                  <a:cubicBezTo>
                    <a:pt x="61529" y="22003"/>
                    <a:pt x="62100" y="21050"/>
                    <a:pt x="62766" y="20003"/>
                  </a:cubicBezTo>
                  <a:cubicBezTo>
                    <a:pt x="63146" y="19431"/>
                    <a:pt x="63622" y="18859"/>
                    <a:pt x="64003" y="18288"/>
                  </a:cubicBezTo>
                  <a:cubicBezTo>
                    <a:pt x="64669" y="17431"/>
                    <a:pt x="65430" y="16764"/>
                    <a:pt x="66191" y="16002"/>
                  </a:cubicBezTo>
                  <a:cubicBezTo>
                    <a:pt x="70376" y="12002"/>
                    <a:pt x="76179" y="9239"/>
                    <a:pt x="84455" y="9239"/>
                  </a:cubicBezTo>
                  <a:cubicBezTo>
                    <a:pt x="92731" y="9239"/>
                    <a:pt x="98439" y="12002"/>
                    <a:pt x="102720" y="16002"/>
                  </a:cubicBezTo>
                  <a:close/>
                  <a:moveTo>
                    <a:pt x="41743" y="9430"/>
                  </a:moveTo>
                  <a:cubicBezTo>
                    <a:pt x="48021" y="9430"/>
                    <a:pt x="52873" y="10573"/>
                    <a:pt x="56868" y="12383"/>
                  </a:cubicBezTo>
                  <a:cubicBezTo>
                    <a:pt x="56678" y="12668"/>
                    <a:pt x="56393" y="12859"/>
                    <a:pt x="56202" y="13049"/>
                  </a:cubicBezTo>
                  <a:cubicBezTo>
                    <a:pt x="55536" y="13907"/>
                    <a:pt x="55061" y="14764"/>
                    <a:pt x="54490" y="15621"/>
                  </a:cubicBezTo>
                  <a:cubicBezTo>
                    <a:pt x="53729" y="16764"/>
                    <a:pt x="52968" y="17907"/>
                    <a:pt x="52302" y="19145"/>
                  </a:cubicBezTo>
                  <a:cubicBezTo>
                    <a:pt x="51731" y="20288"/>
                    <a:pt x="51256" y="21431"/>
                    <a:pt x="50780" y="22574"/>
                  </a:cubicBezTo>
                  <a:cubicBezTo>
                    <a:pt x="50399" y="23622"/>
                    <a:pt x="49924" y="24575"/>
                    <a:pt x="49543" y="25622"/>
                  </a:cubicBezTo>
                  <a:cubicBezTo>
                    <a:pt x="48782" y="27908"/>
                    <a:pt x="48116" y="30194"/>
                    <a:pt x="47736" y="32195"/>
                  </a:cubicBezTo>
                  <a:cubicBezTo>
                    <a:pt x="47736" y="32195"/>
                    <a:pt x="47736" y="32195"/>
                    <a:pt x="47736" y="32195"/>
                  </a:cubicBezTo>
                  <a:cubicBezTo>
                    <a:pt x="47546" y="33147"/>
                    <a:pt x="47451" y="34100"/>
                    <a:pt x="47451" y="35052"/>
                  </a:cubicBezTo>
                  <a:cubicBezTo>
                    <a:pt x="47451" y="35719"/>
                    <a:pt x="47546" y="36386"/>
                    <a:pt x="47736" y="37052"/>
                  </a:cubicBezTo>
                  <a:cubicBezTo>
                    <a:pt x="47736" y="37243"/>
                    <a:pt x="47736" y="37529"/>
                    <a:pt x="47831" y="37719"/>
                  </a:cubicBezTo>
                  <a:cubicBezTo>
                    <a:pt x="47831" y="37719"/>
                    <a:pt x="47831" y="37719"/>
                    <a:pt x="47831" y="37814"/>
                  </a:cubicBezTo>
                  <a:lnTo>
                    <a:pt x="13205" y="37814"/>
                  </a:lnTo>
                  <a:cubicBezTo>
                    <a:pt x="11873" y="37814"/>
                    <a:pt x="10826" y="37243"/>
                    <a:pt x="10161" y="36576"/>
                  </a:cubicBezTo>
                  <a:cubicBezTo>
                    <a:pt x="9590" y="35909"/>
                    <a:pt x="9400" y="35147"/>
                    <a:pt x="9590" y="34290"/>
                  </a:cubicBezTo>
                  <a:cubicBezTo>
                    <a:pt x="10826" y="29146"/>
                    <a:pt x="13300" y="22860"/>
                    <a:pt x="18151" y="17907"/>
                  </a:cubicBezTo>
                  <a:cubicBezTo>
                    <a:pt x="22813" y="13145"/>
                    <a:pt x="30137" y="9239"/>
                    <a:pt x="41743" y="9239"/>
                  </a:cubicBezTo>
                  <a:close/>
                </a:path>
              </a:pathLst>
            </a:custGeom>
            <a:grpFill/>
            <a:ln w="9507"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8777BF6C-EF84-FA4B-7A33-15014F6F36BB}"/>
                </a:ext>
              </a:extLst>
            </p:cNvPr>
            <p:cNvSpPr/>
            <p:nvPr/>
          </p:nvSpPr>
          <p:spPr>
            <a:xfrm>
              <a:off x="7842122" y="2798999"/>
              <a:ext cx="62377" cy="62459"/>
            </a:xfrm>
            <a:custGeom>
              <a:avLst/>
              <a:gdLst>
                <a:gd name="connsiteX0" fmla="*/ 38051 w 38050"/>
                <a:gd name="connsiteY0" fmla="*/ 4763 h 38100"/>
                <a:gd name="connsiteX1" fmla="*/ 33295 w 38050"/>
                <a:gd name="connsiteY1" fmla="*/ 0 h 38100"/>
                <a:gd name="connsiteX2" fmla="*/ 28538 w 38050"/>
                <a:gd name="connsiteY2" fmla="*/ 4763 h 38100"/>
                <a:gd name="connsiteX3" fmla="*/ 28538 w 38050"/>
                <a:gd name="connsiteY3" fmla="*/ 19050 h 38100"/>
                <a:gd name="connsiteX4" fmla="*/ 19025 w 38050"/>
                <a:gd name="connsiteY4" fmla="*/ 28575 h 38100"/>
                <a:gd name="connsiteX5" fmla="*/ 4756 w 38050"/>
                <a:gd name="connsiteY5" fmla="*/ 28575 h 38100"/>
                <a:gd name="connsiteX6" fmla="*/ 0 w 38050"/>
                <a:gd name="connsiteY6" fmla="*/ 33338 h 38100"/>
                <a:gd name="connsiteX7" fmla="*/ 4756 w 38050"/>
                <a:gd name="connsiteY7" fmla="*/ 38100 h 38100"/>
                <a:gd name="connsiteX8" fmla="*/ 19025 w 38050"/>
                <a:gd name="connsiteY8" fmla="*/ 38100 h 38100"/>
                <a:gd name="connsiteX9" fmla="*/ 38051 w 38050"/>
                <a:gd name="connsiteY9" fmla="*/ 19050 h 38100"/>
                <a:gd name="connsiteX10" fmla="*/ 38051 w 38050"/>
                <a:gd name="connsiteY10" fmla="*/ 4763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050" h="38100">
                  <a:moveTo>
                    <a:pt x="38051" y="4763"/>
                  </a:moveTo>
                  <a:cubicBezTo>
                    <a:pt x="38051" y="2096"/>
                    <a:pt x="35958" y="0"/>
                    <a:pt x="33295" y="0"/>
                  </a:cubicBezTo>
                  <a:cubicBezTo>
                    <a:pt x="30631" y="0"/>
                    <a:pt x="28538" y="2096"/>
                    <a:pt x="28538" y="4763"/>
                  </a:cubicBezTo>
                  <a:lnTo>
                    <a:pt x="28538" y="19050"/>
                  </a:lnTo>
                  <a:cubicBezTo>
                    <a:pt x="28538" y="24289"/>
                    <a:pt x="24258" y="28575"/>
                    <a:pt x="19025" y="28575"/>
                  </a:cubicBezTo>
                  <a:lnTo>
                    <a:pt x="4756" y="28575"/>
                  </a:lnTo>
                  <a:cubicBezTo>
                    <a:pt x="2093" y="28575"/>
                    <a:pt x="0" y="30671"/>
                    <a:pt x="0" y="33338"/>
                  </a:cubicBezTo>
                  <a:cubicBezTo>
                    <a:pt x="0" y="36004"/>
                    <a:pt x="2093" y="38100"/>
                    <a:pt x="4756" y="38100"/>
                  </a:cubicBezTo>
                  <a:lnTo>
                    <a:pt x="19025" y="38100"/>
                  </a:lnTo>
                  <a:cubicBezTo>
                    <a:pt x="29490" y="38100"/>
                    <a:pt x="38051" y="29527"/>
                    <a:pt x="38051" y="19050"/>
                  </a:cubicBezTo>
                  <a:lnTo>
                    <a:pt x="38051" y="4763"/>
                  </a:lnTo>
                  <a:close/>
                </a:path>
              </a:pathLst>
            </a:custGeom>
            <a:grpFill/>
            <a:ln w="9507"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F9BBF7D3-256D-5D53-18F6-06D89F555314}"/>
                </a:ext>
              </a:extLst>
            </p:cNvPr>
            <p:cNvSpPr/>
            <p:nvPr/>
          </p:nvSpPr>
          <p:spPr>
            <a:xfrm>
              <a:off x="7842122" y="2549163"/>
              <a:ext cx="62377" cy="62459"/>
            </a:xfrm>
            <a:custGeom>
              <a:avLst/>
              <a:gdLst>
                <a:gd name="connsiteX0" fmla="*/ 4756 w 38050"/>
                <a:gd name="connsiteY0" fmla="*/ 0 h 38100"/>
                <a:gd name="connsiteX1" fmla="*/ 0 w 38050"/>
                <a:gd name="connsiteY1" fmla="*/ 4763 h 38100"/>
                <a:gd name="connsiteX2" fmla="*/ 4756 w 38050"/>
                <a:gd name="connsiteY2" fmla="*/ 9525 h 38100"/>
                <a:gd name="connsiteX3" fmla="*/ 19025 w 38050"/>
                <a:gd name="connsiteY3" fmla="*/ 9525 h 38100"/>
                <a:gd name="connsiteX4" fmla="*/ 28538 w 38050"/>
                <a:gd name="connsiteY4" fmla="*/ 19050 h 38100"/>
                <a:gd name="connsiteX5" fmla="*/ 28538 w 38050"/>
                <a:gd name="connsiteY5" fmla="*/ 33338 h 38100"/>
                <a:gd name="connsiteX6" fmla="*/ 33295 w 38050"/>
                <a:gd name="connsiteY6" fmla="*/ 38100 h 38100"/>
                <a:gd name="connsiteX7" fmla="*/ 38051 w 38050"/>
                <a:gd name="connsiteY7" fmla="*/ 33338 h 38100"/>
                <a:gd name="connsiteX8" fmla="*/ 38051 w 38050"/>
                <a:gd name="connsiteY8" fmla="*/ 19050 h 38100"/>
                <a:gd name="connsiteX9" fmla="*/ 19025 w 38050"/>
                <a:gd name="connsiteY9" fmla="*/ 0 h 38100"/>
                <a:gd name="connsiteX10" fmla="*/ 4756 w 38050"/>
                <a:gd name="connsiteY10" fmla="*/ 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050" h="38100">
                  <a:moveTo>
                    <a:pt x="4756" y="0"/>
                  </a:moveTo>
                  <a:cubicBezTo>
                    <a:pt x="2093" y="0"/>
                    <a:pt x="0" y="2096"/>
                    <a:pt x="0" y="4763"/>
                  </a:cubicBezTo>
                  <a:cubicBezTo>
                    <a:pt x="0" y="7429"/>
                    <a:pt x="2093" y="9525"/>
                    <a:pt x="4756" y="9525"/>
                  </a:cubicBezTo>
                  <a:lnTo>
                    <a:pt x="19025" y="9525"/>
                  </a:lnTo>
                  <a:cubicBezTo>
                    <a:pt x="24258" y="9525"/>
                    <a:pt x="28538" y="13811"/>
                    <a:pt x="28538" y="19050"/>
                  </a:cubicBezTo>
                  <a:lnTo>
                    <a:pt x="28538" y="33338"/>
                  </a:lnTo>
                  <a:cubicBezTo>
                    <a:pt x="28538" y="36004"/>
                    <a:pt x="30631" y="38100"/>
                    <a:pt x="33295" y="38100"/>
                  </a:cubicBezTo>
                  <a:cubicBezTo>
                    <a:pt x="35958" y="38100"/>
                    <a:pt x="38051" y="36004"/>
                    <a:pt x="38051" y="33338"/>
                  </a:cubicBezTo>
                  <a:lnTo>
                    <a:pt x="38051" y="19050"/>
                  </a:lnTo>
                  <a:cubicBezTo>
                    <a:pt x="38051" y="8572"/>
                    <a:pt x="29490" y="0"/>
                    <a:pt x="19025" y="0"/>
                  </a:cubicBezTo>
                  <a:lnTo>
                    <a:pt x="4756" y="0"/>
                  </a:lnTo>
                  <a:close/>
                </a:path>
              </a:pathLst>
            </a:custGeom>
            <a:grpFill/>
            <a:ln w="9507"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35924B19-BFCF-4CEE-FD8E-E3B0E6DEDB0E}"/>
                </a:ext>
              </a:extLst>
            </p:cNvPr>
            <p:cNvSpPr/>
            <p:nvPr/>
          </p:nvSpPr>
          <p:spPr>
            <a:xfrm>
              <a:off x="7592607" y="2798999"/>
              <a:ext cx="62377" cy="62459"/>
            </a:xfrm>
            <a:custGeom>
              <a:avLst/>
              <a:gdLst>
                <a:gd name="connsiteX0" fmla="*/ 19025 w 38050"/>
                <a:gd name="connsiteY0" fmla="*/ 38100 h 38100"/>
                <a:gd name="connsiteX1" fmla="*/ 33294 w 38050"/>
                <a:gd name="connsiteY1" fmla="*/ 38100 h 38100"/>
                <a:gd name="connsiteX2" fmla="*/ 38051 w 38050"/>
                <a:gd name="connsiteY2" fmla="*/ 33338 h 38100"/>
                <a:gd name="connsiteX3" fmla="*/ 33294 w 38050"/>
                <a:gd name="connsiteY3" fmla="*/ 28575 h 38100"/>
                <a:gd name="connsiteX4" fmla="*/ 19025 w 38050"/>
                <a:gd name="connsiteY4" fmla="*/ 28575 h 38100"/>
                <a:gd name="connsiteX5" fmla="*/ 9513 w 38050"/>
                <a:gd name="connsiteY5" fmla="*/ 19050 h 38100"/>
                <a:gd name="connsiteX6" fmla="*/ 9513 w 38050"/>
                <a:gd name="connsiteY6" fmla="*/ 4763 h 38100"/>
                <a:gd name="connsiteX7" fmla="*/ 4756 w 38050"/>
                <a:gd name="connsiteY7" fmla="*/ 0 h 38100"/>
                <a:gd name="connsiteX8" fmla="*/ 0 w 38050"/>
                <a:gd name="connsiteY8" fmla="*/ 4763 h 38100"/>
                <a:gd name="connsiteX9" fmla="*/ 0 w 38050"/>
                <a:gd name="connsiteY9" fmla="*/ 19050 h 38100"/>
                <a:gd name="connsiteX10" fmla="*/ 19025 w 38050"/>
                <a:gd name="connsiteY10" fmla="*/ 3810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050" h="38100">
                  <a:moveTo>
                    <a:pt x="19025" y="38100"/>
                  </a:moveTo>
                  <a:lnTo>
                    <a:pt x="33294" y="38100"/>
                  </a:lnTo>
                  <a:cubicBezTo>
                    <a:pt x="35958" y="38100"/>
                    <a:pt x="38051" y="36004"/>
                    <a:pt x="38051" y="33338"/>
                  </a:cubicBezTo>
                  <a:cubicBezTo>
                    <a:pt x="38051" y="30671"/>
                    <a:pt x="35958" y="28575"/>
                    <a:pt x="33294" y="28575"/>
                  </a:cubicBezTo>
                  <a:lnTo>
                    <a:pt x="19025" y="28575"/>
                  </a:lnTo>
                  <a:cubicBezTo>
                    <a:pt x="13793" y="28575"/>
                    <a:pt x="9513" y="24289"/>
                    <a:pt x="9513" y="19050"/>
                  </a:cubicBezTo>
                  <a:lnTo>
                    <a:pt x="9513" y="4763"/>
                  </a:lnTo>
                  <a:cubicBezTo>
                    <a:pt x="9513" y="2096"/>
                    <a:pt x="7420" y="0"/>
                    <a:pt x="4756" y="0"/>
                  </a:cubicBezTo>
                  <a:cubicBezTo>
                    <a:pt x="2093" y="0"/>
                    <a:pt x="0" y="2096"/>
                    <a:pt x="0" y="4763"/>
                  </a:cubicBezTo>
                  <a:lnTo>
                    <a:pt x="0" y="19050"/>
                  </a:lnTo>
                  <a:cubicBezTo>
                    <a:pt x="0" y="29527"/>
                    <a:pt x="8561" y="38100"/>
                    <a:pt x="19025" y="38100"/>
                  </a:cubicBezTo>
                  <a:close/>
                </a:path>
              </a:pathLst>
            </a:custGeom>
            <a:grpFill/>
            <a:ln w="9507"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A7EE3C47-5861-5189-D58D-D320CDC788C2}"/>
                </a:ext>
              </a:extLst>
            </p:cNvPr>
            <p:cNvSpPr/>
            <p:nvPr/>
          </p:nvSpPr>
          <p:spPr>
            <a:xfrm>
              <a:off x="7592607" y="2549163"/>
              <a:ext cx="62377" cy="62459"/>
            </a:xfrm>
            <a:custGeom>
              <a:avLst/>
              <a:gdLst>
                <a:gd name="connsiteX0" fmla="*/ 4756 w 38050"/>
                <a:gd name="connsiteY0" fmla="*/ 38100 h 38100"/>
                <a:gd name="connsiteX1" fmla="*/ 9513 w 38050"/>
                <a:gd name="connsiteY1" fmla="*/ 33338 h 38100"/>
                <a:gd name="connsiteX2" fmla="*/ 9513 w 38050"/>
                <a:gd name="connsiteY2" fmla="*/ 19050 h 38100"/>
                <a:gd name="connsiteX3" fmla="*/ 19025 w 38050"/>
                <a:gd name="connsiteY3" fmla="*/ 9525 h 38100"/>
                <a:gd name="connsiteX4" fmla="*/ 33294 w 38050"/>
                <a:gd name="connsiteY4" fmla="*/ 9525 h 38100"/>
                <a:gd name="connsiteX5" fmla="*/ 38051 w 38050"/>
                <a:gd name="connsiteY5" fmla="*/ 4763 h 38100"/>
                <a:gd name="connsiteX6" fmla="*/ 33294 w 38050"/>
                <a:gd name="connsiteY6" fmla="*/ 0 h 38100"/>
                <a:gd name="connsiteX7" fmla="*/ 19025 w 38050"/>
                <a:gd name="connsiteY7" fmla="*/ 0 h 38100"/>
                <a:gd name="connsiteX8" fmla="*/ 0 w 38050"/>
                <a:gd name="connsiteY8" fmla="*/ 19050 h 38100"/>
                <a:gd name="connsiteX9" fmla="*/ 0 w 38050"/>
                <a:gd name="connsiteY9" fmla="*/ 33338 h 38100"/>
                <a:gd name="connsiteX10" fmla="*/ 4756 w 38050"/>
                <a:gd name="connsiteY10" fmla="*/ 38100 h 38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8050" h="38100">
                  <a:moveTo>
                    <a:pt x="4756" y="38100"/>
                  </a:moveTo>
                  <a:cubicBezTo>
                    <a:pt x="7420" y="38100"/>
                    <a:pt x="9513" y="36004"/>
                    <a:pt x="9513" y="33338"/>
                  </a:cubicBezTo>
                  <a:lnTo>
                    <a:pt x="9513" y="19050"/>
                  </a:lnTo>
                  <a:cubicBezTo>
                    <a:pt x="9513" y="13811"/>
                    <a:pt x="13793" y="9525"/>
                    <a:pt x="19025" y="9525"/>
                  </a:cubicBezTo>
                  <a:lnTo>
                    <a:pt x="33294" y="9525"/>
                  </a:lnTo>
                  <a:cubicBezTo>
                    <a:pt x="35958" y="9525"/>
                    <a:pt x="38051" y="7429"/>
                    <a:pt x="38051" y="4763"/>
                  </a:cubicBezTo>
                  <a:cubicBezTo>
                    <a:pt x="38051" y="2096"/>
                    <a:pt x="35958" y="0"/>
                    <a:pt x="33294" y="0"/>
                  </a:cubicBezTo>
                  <a:lnTo>
                    <a:pt x="19025" y="0"/>
                  </a:lnTo>
                  <a:cubicBezTo>
                    <a:pt x="8561" y="0"/>
                    <a:pt x="0" y="8572"/>
                    <a:pt x="0" y="19050"/>
                  </a:cubicBezTo>
                  <a:lnTo>
                    <a:pt x="0" y="33338"/>
                  </a:lnTo>
                  <a:cubicBezTo>
                    <a:pt x="0" y="36004"/>
                    <a:pt x="2093" y="38100"/>
                    <a:pt x="4756" y="38100"/>
                  </a:cubicBezTo>
                  <a:close/>
                </a:path>
              </a:pathLst>
            </a:custGeom>
            <a:grpFill/>
            <a:ln w="9507" cap="flat">
              <a:noFill/>
              <a:prstDash val="solid"/>
              <a:miter/>
            </a:ln>
          </p:spPr>
          <p:txBody>
            <a:bodyPr rtlCol="0" anchor="ctr"/>
            <a:lstStyle/>
            <a:p>
              <a:endParaRPr lang="en-US"/>
            </a:p>
          </p:txBody>
        </p:sp>
      </p:grpSp>
      <p:pic>
        <p:nvPicPr>
          <p:cNvPr id="57" name="Graphic 56">
            <a:extLst>
              <a:ext uri="{FF2B5EF4-FFF2-40B4-BE49-F238E27FC236}">
                <a16:creationId xmlns:a16="http://schemas.microsoft.com/office/drawing/2014/main" id="{F7CAB43F-E1F1-42DC-42ED-9FF1A8B540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380050" y="4437402"/>
            <a:ext cx="623305" cy="489409"/>
          </a:xfrm>
          <a:prstGeom prst="rect">
            <a:avLst/>
          </a:prstGeom>
        </p:spPr>
      </p:pic>
      <p:sp>
        <p:nvSpPr>
          <p:cNvPr id="58" name="Freeform 57">
            <a:extLst>
              <a:ext uri="{FF2B5EF4-FFF2-40B4-BE49-F238E27FC236}">
                <a16:creationId xmlns:a16="http://schemas.microsoft.com/office/drawing/2014/main" id="{6552BD64-3F35-1C6F-E66C-1A6FD42A47C2}"/>
              </a:ext>
            </a:extLst>
          </p:cNvPr>
          <p:cNvSpPr/>
          <p:nvPr/>
        </p:nvSpPr>
        <p:spPr>
          <a:xfrm>
            <a:off x="3025478" y="4972509"/>
            <a:ext cx="352295" cy="352742"/>
          </a:xfrm>
          <a:custGeom>
            <a:avLst/>
            <a:gdLst>
              <a:gd name="connsiteX0" fmla="*/ 41380 w 142694"/>
              <a:gd name="connsiteY0" fmla="*/ 133350 h 142875"/>
              <a:gd name="connsiteX1" fmla="*/ 42046 w 142694"/>
              <a:gd name="connsiteY1" fmla="*/ 133159 h 142875"/>
              <a:gd name="connsiteX2" fmla="*/ 42807 w 142694"/>
              <a:gd name="connsiteY2" fmla="*/ 133350 h 142875"/>
              <a:gd name="connsiteX3" fmla="*/ 57933 w 142694"/>
              <a:gd name="connsiteY3" fmla="*/ 133350 h 142875"/>
              <a:gd name="connsiteX4" fmla="*/ 61262 w 142694"/>
              <a:gd name="connsiteY4" fmla="*/ 134683 h 142875"/>
              <a:gd name="connsiteX5" fmla="*/ 65257 w 142694"/>
              <a:gd name="connsiteY5" fmla="*/ 138779 h 142875"/>
              <a:gd name="connsiteX6" fmla="*/ 75246 w 142694"/>
              <a:gd name="connsiteY6" fmla="*/ 142875 h 142875"/>
              <a:gd name="connsiteX7" fmla="*/ 111775 w 142694"/>
              <a:gd name="connsiteY7" fmla="*/ 142875 h 142875"/>
              <a:gd name="connsiteX8" fmla="*/ 125473 w 142694"/>
              <a:gd name="connsiteY8" fmla="*/ 132588 h 142875"/>
              <a:gd name="connsiteX9" fmla="*/ 142120 w 142694"/>
              <a:gd name="connsiteY9" fmla="*/ 75438 h 142875"/>
              <a:gd name="connsiteX10" fmla="*/ 139837 w 142694"/>
              <a:gd name="connsiteY10" fmla="*/ 62865 h 142875"/>
              <a:gd name="connsiteX11" fmla="*/ 128422 w 142694"/>
              <a:gd name="connsiteY11" fmla="*/ 57150 h 142875"/>
              <a:gd name="connsiteX12" fmla="*/ 95127 w 142694"/>
              <a:gd name="connsiteY12" fmla="*/ 57150 h 142875"/>
              <a:gd name="connsiteX13" fmla="*/ 95127 w 142694"/>
              <a:gd name="connsiteY13" fmla="*/ 23813 h 142875"/>
              <a:gd name="connsiteX14" fmla="*/ 71346 w 142694"/>
              <a:gd name="connsiteY14" fmla="*/ 0 h 142875"/>
              <a:gd name="connsiteX15" fmla="*/ 57076 w 142694"/>
              <a:gd name="connsiteY15" fmla="*/ 14288 h 142875"/>
              <a:gd name="connsiteX16" fmla="*/ 57076 w 142694"/>
              <a:gd name="connsiteY16" fmla="*/ 31051 h 142875"/>
              <a:gd name="connsiteX17" fmla="*/ 56601 w 142694"/>
              <a:gd name="connsiteY17" fmla="*/ 33242 h 142875"/>
              <a:gd name="connsiteX18" fmla="*/ 44234 w 142694"/>
              <a:gd name="connsiteY18" fmla="*/ 58007 h 142875"/>
              <a:gd name="connsiteX19" fmla="*/ 41380 w 142694"/>
              <a:gd name="connsiteY19" fmla="*/ 57245 h 142875"/>
              <a:gd name="connsiteX20" fmla="*/ 14269 w 142694"/>
              <a:gd name="connsiteY20" fmla="*/ 57245 h 142875"/>
              <a:gd name="connsiteX21" fmla="*/ 0 w 142694"/>
              <a:gd name="connsiteY21" fmla="*/ 71533 h 142875"/>
              <a:gd name="connsiteX22" fmla="*/ 0 w 142694"/>
              <a:gd name="connsiteY22" fmla="*/ 119158 h 142875"/>
              <a:gd name="connsiteX23" fmla="*/ 14269 w 142694"/>
              <a:gd name="connsiteY23" fmla="*/ 133445 h 142875"/>
              <a:gd name="connsiteX24" fmla="*/ 41380 w 142694"/>
              <a:gd name="connsiteY24" fmla="*/ 133445 h 142875"/>
              <a:gd name="connsiteX25" fmla="*/ 65067 w 142694"/>
              <a:gd name="connsiteY25" fmla="*/ 37433 h 142875"/>
              <a:gd name="connsiteX26" fmla="*/ 66589 w 142694"/>
              <a:gd name="connsiteY26" fmla="*/ 31051 h 142875"/>
              <a:gd name="connsiteX27" fmla="*/ 66589 w 142694"/>
              <a:gd name="connsiteY27" fmla="*/ 14288 h 142875"/>
              <a:gd name="connsiteX28" fmla="*/ 71346 w 142694"/>
              <a:gd name="connsiteY28" fmla="*/ 9525 h 142875"/>
              <a:gd name="connsiteX29" fmla="*/ 85615 w 142694"/>
              <a:gd name="connsiteY29" fmla="*/ 23813 h 142875"/>
              <a:gd name="connsiteX30" fmla="*/ 85615 w 142694"/>
              <a:gd name="connsiteY30" fmla="*/ 57150 h 142875"/>
              <a:gd name="connsiteX31" fmla="*/ 71346 w 142694"/>
              <a:gd name="connsiteY31" fmla="*/ 57150 h 142875"/>
              <a:gd name="connsiteX32" fmla="*/ 66589 w 142694"/>
              <a:gd name="connsiteY32" fmla="*/ 61913 h 142875"/>
              <a:gd name="connsiteX33" fmla="*/ 71346 w 142694"/>
              <a:gd name="connsiteY33" fmla="*/ 66675 h 142875"/>
              <a:gd name="connsiteX34" fmla="*/ 128422 w 142694"/>
              <a:gd name="connsiteY34" fmla="*/ 66675 h 142875"/>
              <a:gd name="connsiteX35" fmla="*/ 132227 w 142694"/>
              <a:gd name="connsiteY35" fmla="*/ 68580 h 142875"/>
              <a:gd name="connsiteX36" fmla="*/ 132988 w 142694"/>
              <a:gd name="connsiteY36" fmla="*/ 72771 h 142875"/>
              <a:gd name="connsiteX37" fmla="*/ 116341 w 142694"/>
              <a:gd name="connsiteY37" fmla="*/ 129921 h 142875"/>
              <a:gd name="connsiteX38" fmla="*/ 111775 w 142694"/>
              <a:gd name="connsiteY38" fmla="*/ 133350 h 142875"/>
              <a:gd name="connsiteX39" fmla="*/ 75246 w 142694"/>
              <a:gd name="connsiteY39" fmla="*/ 133350 h 142875"/>
              <a:gd name="connsiteX40" fmla="*/ 71916 w 142694"/>
              <a:gd name="connsiteY40" fmla="*/ 132016 h 142875"/>
              <a:gd name="connsiteX41" fmla="*/ 67921 w 142694"/>
              <a:gd name="connsiteY41" fmla="*/ 127921 h 142875"/>
              <a:gd name="connsiteX42" fmla="*/ 57933 w 142694"/>
              <a:gd name="connsiteY42" fmla="*/ 123825 h 142875"/>
              <a:gd name="connsiteX43" fmla="*/ 47564 w 142694"/>
              <a:gd name="connsiteY43" fmla="*/ 123825 h 142875"/>
              <a:gd name="connsiteX44" fmla="*/ 47564 w 142694"/>
              <a:gd name="connsiteY44" fmla="*/ 72580 h 142875"/>
              <a:gd name="connsiteX45" fmla="*/ 65067 w 142694"/>
              <a:gd name="connsiteY45" fmla="*/ 37528 h 142875"/>
              <a:gd name="connsiteX46" fmla="*/ 9513 w 142694"/>
              <a:gd name="connsiteY46" fmla="*/ 119063 h 142875"/>
              <a:gd name="connsiteX47" fmla="*/ 9513 w 142694"/>
              <a:gd name="connsiteY47" fmla="*/ 71438 h 142875"/>
              <a:gd name="connsiteX48" fmla="*/ 14269 w 142694"/>
              <a:gd name="connsiteY48" fmla="*/ 66675 h 142875"/>
              <a:gd name="connsiteX49" fmla="*/ 38051 w 142694"/>
              <a:gd name="connsiteY49" fmla="*/ 66675 h 142875"/>
              <a:gd name="connsiteX50" fmla="*/ 38051 w 142694"/>
              <a:gd name="connsiteY50" fmla="*/ 123825 h 142875"/>
              <a:gd name="connsiteX51" fmla="*/ 14269 w 142694"/>
              <a:gd name="connsiteY51" fmla="*/ 123825 h 142875"/>
              <a:gd name="connsiteX52" fmla="*/ 9513 w 142694"/>
              <a:gd name="connsiteY52" fmla="*/ 119063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42694" h="142875">
                <a:moveTo>
                  <a:pt x="41380" y="133350"/>
                </a:moveTo>
                <a:cubicBezTo>
                  <a:pt x="41380" y="133350"/>
                  <a:pt x="41856" y="133255"/>
                  <a:pt x="42046" y="133159"/>
                </a:cubicBezTo>
                <a:cubicBezTo>
                  <a:pt x="42332" y="133159"/>
                  <a:pt x="42522" y="133350"/>
                  <a:pt x="42807" y="133350"/>
                </a:cubicBezTo>
                <a:lnTo>
                  <a:pt x="57933" y="133350"/>
                </a:lnTo>
                <a:cubicBezTo>
                  <a:pt x="59169" y="133350"/>
                  <a:pt x="60406" y="133921"/>
                  <a:pt x="61262" y="134683"/>
                </a:cubicBezTo>
                <a:lnTo>
                  <a:pt x="65257" y="138779"/>
                </a:lnTo>
                <a:cubicBezTo>
                  <a:pt x="68016" y="141351"/>
                  <a:pt x="71631" y="142875"/>
                  <a:pt x="75246" y="142875"/>
                </a:cubicBezTo>
                <a:lnTo>
                  <a:pt x="111775" y="142875"/>
                </a:lnTo>
                <a:cubicBezTo>
                  <a:pt x="118148" y="142875"/>
                  <a:pt x="123666" y="138779"/>
                  <a:pt x="125473" y="132588"/>
                </a:cubicBezTo>
                <a:lnTo>
                  <a:pt x="142120" y="75438"/>
                </a:lnTo>
                <a:cubicBezTo>
                  <a:pt x="143357" y="71056"/>
                  <a:pt x="142596" y="66484"/>
                  <a:pt x="139837" y="62865"/>
                </a:cubicBezTo>
                <a:cubicBezTo>
                  <a:pt x="137078" y="59246"/>
                  <a:pt x="132988" y="57150"/>
                  <a:pt x="128422" y="57150"/>
                </a:cubicBezTo>
                <a:lnTo>
                  <a:pt x="95127" y="57150"/>
                </a:lnTo>
                <a:lnTo>
                  <a:pt x="95127" y="23813"/>
                </a:lnTo>
                <a:cubicBezTo>
                  <a:pt x="95127" y="10668"/>
                  <a:pt x="84473" y="0"/>
                  <a:pt x="71346" y="0"/>
                </a:cubicBezTo>
                <a:cubicBezTo>
                  <a:pt x="63450" y="0"/>
                  <a:pt x="57076" y="6382"/>
                  <a:pt x="57076" y="14288"/>
                </a:cubicBezTo>
                <a:lnTo>
                  <a:pt x="57076" y="31051"/>
                </a:lnTo>
                <a:cubicBezTo>
                  <a:pt x="57076" y="31813"/>
                  <a:pt x="56886" y="32575"/>
                  <a:pt x="56601" y="33242"/>
                </a:cubicBezTo>
                <a:lnTo>
                  <a:pt x="44234" y="58007"/>
                </a:lnTo>
                <a:cubicBezTo>
                  <a:pt x="43378" y="57531"/>
                  <a:pt x="42427" y="57245"/>
                  <a:pt x="41380" y="57245"/>
                </a:cubicBezTo>
                <a:lnTo>
                  <a:pt x="14269" y="57245"/>
                </a:lnTo>
                <a:cubicBezTo>
                  <a:pt x="6373" y="57245"/>
                  <a:pt x="0" y="63627"/>
                  <a:pt x="0" y="71533"/>
                </a:cubicBezTo>
                <a:lnTo>
                  <a:pt x="0" y="119158"/>
                </a:lnTo>
                <a:cubicBezTo>
                  <a:pt x="0" y="127063"/>
                  <a:pt x="6373" y="133445"/>
                  <a:pt x="14269" y="133445"/>
                </a:cubicBezTo>
                <a:lnTo>
                  <a:pt x="41380" y="133445"/>
                </a:lnTo>
                <a:close/>
                <a:moveTo>
                  <a:pt x="65067" y="37433"/>
                </a:moveTo>
                <a:cubicBezTo>
                  <a:pt x="66113" y="35433"/>
                  <a:pt x="66589" y="33242"/>
                  <a:pt x="66589" y="31051"/>
                </a:cubicBezTo>
                <a:lnTo>
                  <a:pt x="66589" y="14288"/>
                </a:lnTo>
                <a:cubicBezTo>
                  <a:pt x="66589" y="11621"/>
                  <a:pt x="68682" y="9525"/>
                  <a:pt x="71346" y="9525"/>
                </a:cubicBezTo>
                <a:cubicBezTo>
                  <a:pt x="79241" y="9525"/>
                  <a:pt x="85615" y="15907"/>
                  <a:pt x="85615" y="23813"/>
                </a:cubicBezTo>
                <a:lnTo>
                  <a:pt x="85615" y="57150"/>
                </a:lnTo>
                <a:lnTo>
                  <a:pt x="71346" y="57150"/>
                </a:lnTo>
                <a:cubicBezTo>
                  <a:pt x="68682" y="57150"/>
                  <a:pt x="66589" y="59246"/>
                  <a:pt x="66589" y="61913"/>
                </a:cubicBezTo>
                <a:cubicBezTo>
                  <a:pt x="66589" y="64579"/>
                  <a:pt x="68682" y="66675"/>
                  <a:pt x="71346" y="66675"/>
                </a:cubicBezTo>
                <a:lnTo>
                  <a:pt x="128422" y="66675"/>
                </a:lnTo>
                <a:cubicBezTo>
                  <a:pt x="129944" y="66675"/>
                  <a:pt x="131371" y="67342"/>
                  <a:pt x="132227" y="68580"/>
                </a:cubicBezTo>
                <a:cubicBezTo>
                  <a:pt x="133178" y="69818"/>
                  <a:pt x="133369" y="71342"/>
                  <a:pt x="132988" y="72771"/>
                </a:cubicBezTo>
                <a:lnTo>
                  <a:pt x="116341" y="129921"/>
                </a:lnTo>
                <a:cubicBezTo>
                  <a:pt x="115770" y="132016"/>
                  <a:pt x="113868" y="133350"/>
                  <a:pt x="111775" y="133350"/>
                </a:cubicBezTo>
                <a:lnTo>
                  <a:pt x="75246" y="133350"/>
                </a:lnTo>
                <a:cubicBezTo>
                  <a:pt x="74009" y="133350"/>
                  <a:pt x="72772" y="132778"/>
                  <a:pt x="71916" y="132016"/>
                </a:cubicBezTo>
                <a:lnTo>
                  <a:pt x="67921" y="127921"/>
                </a:lnTo>
                <a:cubicBezTo>
                  <a:pt x="65257" y="125349"/>
                  <a:pt x="61547" y="123825"/>
                  <a:pt x="57933" y="123825"/>
                </a:cubicBezTo>
                <a:lnTo>
                  <a:pt x="47564" y="123825"/>
                </a:lnTo>
                <a:lnTo>
                  <a:pt x="47564" y="72580"/>
                </a:lnTo>
                <a:lnTo>
                  <a:pt x="65067" y="37528"/>
                </a:lnTo>
                <a:close/>
                <a:moveTo>
                  <a:pt x="9513" y="119063"/>
                </a:moveTo>
                <a:lnTo>
                  <a:pt x="9513" y="71438"/>
                </a:lnTo>
                <a:cubicBezTo>
                  <a:pt x="9513" y="68771"/>
                  <a:pt x="11606" y="66675"/>
                  <a:pt x="14269" y="66675"/>
                </a:cubicBezTo>
                <a:lnTo>
                  <a:pt x="38051" y="66675"/>
                </a:lnTo>
                <a:lnTo>
                  <a:pt x="38051" y="123825"/>
                </a:lnTo>
                <a:lnTo>
                  <a:pt x="14269" y="123825"/>
                </a:lnTo>
                <a:cubicBezTo>
                  <a:pt x="11606" y="123825"/>
                  <a:pt x="9513" y="121729"/>
                  <a:pt x="9513" y="119063"/>
                </a:cubicBezTo>
                <a:close/>
              </a:path>
            </a:pathLst>
          </a:custGeom>
          <a:solidFill>
            <a:schemeClr val="bg1"/>
          </a:solidFill>
          <a:ln w="9507" cap="flat">
            <a:noFill/>
            <a:prstDash val="solid"/>
            <a:miter/>
          </a:ln>
        </p:spPr>
        <p:txBody>
          <a:bodyPr rtlCol="0" anchor="ctr"/>
          <a:lstStyle/>
          <a:p>
            <a:endParaRPr lang="en-US"/>
          </a:p>
        </p:txBody>
      </p:sp>
      <p:grpSp>
        <p:nvGrpSpPr>
          <p:cNvPr id="61" name="Group 60">
            <a:extLst>
              <a:ext uri="{FF2B5EF4-FFF2-40B4-BE49-F238E27FC236}">
                <a16:creationId xmlns:a16="http://schemas.microsoft.com/office/drawing/2014/main" id="{61FF065F-66E6-154A-51C1-F49ECD063B17}"/>
              </a:ext>
            </a:extLst>
          </p:cNvPr>
          <p:cNvGrpSpPr/>
          <p:nvPr/>
        </p:nvGrpSpPr>
        <p:grpSpPr>
          <a:xfrm>
            <a:off x="3376048" y="2248005"/>
            <a:ext cx="340619" cy="341484"/>
            <a:chOff x="7063638" y="2575084"/>
            <a:chExt cx="249359" cy="249992"/>
          </a:xfrm>
          <a:solidFill>
            <a:schemeClr val="bg1"/>
          </a:solidFill>
        </p:grpSpPr>
        <p:sp>
          <p:nvSpPr>
            <p:cNvPr id="62" name="Freeform 61">
              <a:extLst>
                <a:ext uri="{FF2B5EF4-FFF2-40B4-BE49-F238E27FC236}">
                  <a16:creationId xmlns:a16="http://schemas.microsoft.com/office/drawing/2014/main" id="{D782CF40-5E0E-F643-7CED-B9E7F01D1764}"/>
                </a:ext>
              </a:extLst>
            </p:cNvPr>
            <p:cNvSpPr/>
            <p:nvPr/>
          </p:nvSpPr>
          <p:spPr>
            <a:xfrm>
              <a:off x="7063638" y="2575084"/>
              <a:ext cx="202729" cy="202991"/>
            </a:xfrm>
            <a:custGeom>
              <a:avLst/>
              <a:gdLst>
                <a:gd name="connsiteX0" fmla="*/ 61833 w 123665"/>
                <a:gd name="connsiteY0" fmla="*/ 123825 h 123825"/>
                <a:gd name="connsiteX1" fmla="*/ 123666 w 123665"/>
                <a:gd name="connsiteY1" fmla="*/ 61913 h 123825"/>
                <a:gd name="connsiteX2" fmla="*/ 61833 w 123665"/>
                <a:gd name="connsiteY2" fmla="*/ 0 h 123825"/>
                <a:gd name="connsiteX3" fmla="*/ 0 w 123665"/>
                <a:gd name="connsiteY3" fmla="*/ 61913 h 123825"/>
                <a:gd name="connsiteX4" fmla="*/ 61833 w 123665"/>
                <a:gd name="connsiteY4" fmla="*/ 123825 h 123825"/>
                <a:gd name="connsiteX5" fmla="*/ 61833 w 123665"/>
                <a:gd name="connsiteY5" fmla="*/ 9525 h 123825"/>
                <a:gd name="connsiteX6" fmla="*/ 114153 w 123665"/>
                <a:gd name="connsiteY6" fmla="*/ 61913 h 123825"/>
                <a:gd name="connsiteX7" fmla="*/ 61833 w 123665"/>
                <a:gd name="connsiteY7" fmla="*/ 114300 h 123825"/>
                <a:gd name="connsiteX8" fmla="*/ 9513 w 123665"/>
                <a:gd name="connsiteY8" fmla="*/ 61913 h 123825"/>
                <a:gd name="connsiteX9" fmla="*/ 61833 w 123665"/>
                <a:gd name="connsiteY9" fmla="*/ 9525 h 1238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3665" h="123825">
                  <a:moveTo>
                    <a:pt x="61833" y="123825"/>
                  </a:moveTo>
                  <a:cubicBezTo>
                    <a:pt x="95888" y="123825"/>
                    <a:pt x="123666" y="96012"/>
                    <a:pt x="123666" y="61913"/>
                  </a:cubicBezTo>
                  <a:cubicBezTo>
                    <a:pt x="123666" y="27813"/>
                    <a:pt x="95888" y="0"/>
                    <a:pt x="61833" y="0"/>
                  </a:cubicBezTo>
                  <a:cubicBezTo>
                    <a:pt x="27777" y="0"/>
                    <a:pt x="0" y="27813"/>
                    <a:pt x="0" y="61913"/>
                  </a:cubicBezTo>
                  <a:cubicBezTo>
                    <a:pt x="0" y="96012"/>
                    <a:pt x="27777" y="123825"/>
                    <a:pt x="61833" y="123825"/>
                  </a:cubicBezTo>
                  <a:close/>
                  <a:moveTo>
                    <a:pt x="61833" y="9525"/>
                  </a:moveTo>
                  <a:cubicBezTo>
                    <a:pt x="90657" y="9525"/>
                    <a:pt x="114153" y="33052"/>
                    <a:pt x="114153" y="61913"/>
                  </a:cubicBezTo>
                  <a:cubicBezTo>
                    <a:pt x="114153" y="90773"/>
                    <a:pt x="90657" y="114300"/>
                    <a:pt x="61833" y="114300"/>
                  </a:cubicBezTo>
                  <a:cubicBezTo>
                    <a:pt x="33009" y="114300"/>
                    <a:pt x="9513" y="90773"/>
                    <a:pt x="9513" y="61913"/>
                  </a:cubicBezTo>
                  <a:cubicBezTo>
                    <a:pt x="9513" y="33052"/>
                    <a:pt x="33009" y="9525"/>
                    <a:pt x="61833" y="9525"/>
                  </a:cubicBezTo>
                  <a:close/>
                </a:path>
              </a:pathLst>
            </a:custGeom>
            <a:grpFill/>
            <a:ln w="9507" cap="flat">
              <a:noFill/>
              <a:prstDash val="solid"/>
              <a:miter/>
            </a:ln>
          </p:spPr>
          <p:txBody>
            <a:bodyPr rtlCol="0" anchor="ctr"/>
            <a:lstStyle/>
            <a:p>
              <a:endParaRPr lang="en-US"/>
            </a:p>
          </p:txBody>
        </p:sp>
        <p:sp>
          <p:nvSpPr>
            <p:cNvPr id="63" name="Freeform 62">
              <a:extLst>
                <a:ext uri="{FF2B5EF4-FFF2-40B4-BE49-F238E27FC236}">
                  <a16:creationId xmlns:a16="http://schemas.microsoft.com/office/drawing/2014/main" id="{D07A382C-0E79-0DD9-32D3-6B26D32D1D56}"/>
                </a:ext>
              </a:extLst>
            </p:cNvPr>
            <p:cNvSpPr/>
            <p:nvPr/>
          </p:nvSpPr>
          <p:spPr>
            <a:xfrm>
              <a:off x="7110422" y="2621929"/>
              <a:ext cx="62377" cy="62615"/>
            </a:xfrm>
            <a:custGeom>
              <a:avLst/>
              <a:gdLst>
                <a:gd name="connsiteX0" fmla="*/ 4756 w 38050"/>
                <a:gd name="connsiteY0" fmla="*/ 38100 h 38195"/>
                <a:gd name="connsiteX1" fmla="*/ 9513 w 38050"/>
                <a:gd name="connsiteY1" fmla="*/ 33338 h 38195"/>
                <a:gd name="connsiteX2" fmla="*/ 11320 w 38050"/>
                <a:gd name="connsiteY2" fmla="*/ 24193 h 38195"/>
                <a:gd name="connsiteX3" fmla="*/ 16457 w 38050"/>
                <a:gd name="connsiteY3" fmla="*/ 16478 h 38195"/>
                <a:gd name="connsiteX4" fmla="*/ 24162 w 38050"/>
                <a:gd name="connsiteY4" fmla="*/ 11335 h 38195"/>
                <a:gd name="connsiteX5" fmla="*/ 33295 w 38050"/>
                <a:gd name="connsiteY5" fmla="*/ 9525 h 38195"/>
                <a:gd name="connsiteX6" fmla="*/ 38051 w 38050"/>
                <a:gd name="connsiteY6" fmla="*/ 4763 h 38195"/>
                <a:gd name="connsiteX7" fmla="*/ 33295 w 38050"/>
                <a:gd name="connsiteY7" fmla="*/ 0 h 38195"/>
                <a:gd name="connsiteX8" fmla="*/ 20548 w 38050"/>
                <a:gd name="connsiteY8" fmla="*/ 2572 h 38195"/>
                <a:gd name="connsiteX9" fmla="*/ 9798 w 38050"/>
                <a:gd name="connsiteY9" fmla="*/ 9811 h 38195"/>
                <a:gd name="connsiteX10" fmla="*/ 2568 w 38050"/>
                <a:gd name="connsiteY10" fmla="*/ 20669 h 38195"/>
                <a:gd name="connsiteX11" fmla="*/ 0 w 38050"/>
                <a:gd name="connsiteY11" fmla="*/ 33433 h 38195"/>
                <a:gd name="connsiteX12" fmla="*/ 4756 w 38050"/>
                <a:gd name="connsiteY12" fmla="*/ 38195 h 3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050" h="38195">
                  <a:moveTo>
                    <a:pt x="4756" y="38100"/>
                  </a:moveTo>
                  <a:cubicBezTo>
                    <a:pt x="7420" y="38100"/>
                    <a:pt x="9513" y="36004"/>
                    <a:pt x="9513" y="33338"/>
                  </a:cubicBezTo>
                  <a:cubicBezTo>
                    <a:pt x="9513" y="30194"/>
                    <a:pt x="10084" y="27146"/>
                    <a:pt x="11320" y="24193"/>
                  </a:cubicBezTo>
                  <a:cubicBezTo>
                    <a:pt x="12557" y="21336"/>
                    <a:pt x="14269" y="18669"/>
                    <a:pt x="16457" y="16478"/>
                  </a:cubicBezTo>
                  <a:cubicBezTo>
                    <a:pt x="18645" y="14288"/>
                    <a:pt x="21214" y="12478"/>
                    <a:pt x="24162" y="11335"/>
                  </a:cubicBezTo>
                  <a:cubicBezTo>
                    <a:pt x="27111" y="10096"/>
                    <a:pt x="30156" y="9525"/>
                    <a:pt x="33295" y="9525"/>
                  </a:cubicBezTo>
                  <a:cubicBezTo>
                    <a:pt x="35958" y="9525"/>
                    <a:pt x="38051" y="7429"/>
                    <a:pt x="38051" y="4763"/>
                  </a:cubicBezTo>
                  <a:cubicBezTo>
                    <a:pt x="38051" y="2096"/>
                    <a:pt x="35958" y="0"/>
                    <a:pt x="33295" y="0"/>
                  </a:cubicBezTo>
                  <a:cubicBezTo>
                    <a:pt x="28919" y="0"/>
                    <a:pt x="24638" y="857"/>
                    <a:pt x="20548" y="2572"/>
                  </a:cubicBezTo>
                  <a:cubicBezTo>
                    <a:pt x="16457" y="4286"/>
                    <a:pt x="12842" y="6667"/>
                    <a:pt x="9798" y="9811"/>
                  </a:cubicBezTo>
                  <a:cubicBezTo>
                    <a:pt x="6659" y="12954"/>
                    <a:pt x="4281" y="16573"/>
                    <a:pt x="2568" y="20669"/>
                  </a:cubicBezTo>
                  <a:cubicBezTo>
                    <a:pt x="856" y="24765"/>
                    <a:pt x="0" y="29051"/>
                    <a:pt x="0" y="33433"/>
                  </a:cubicBezTo>
                  <a:cubicBezTo>
                    <a:pt x="0" y="36100"/>
                    <a:pt x="2093" y="38195"/>
                    <a:pt x="4756" y="38195"/>
                  </a:cubicBezTo>
                  <a:close/>
                </a:path>
              </a:pathLst>
            </a:custGeom>
            <a:grpFill/>
            <a:ln w="9507" cap="flat">
              <a:noFill/>
              <a:prstDash val="solid"/>
              <a:miter/>
            </a:ln>
          </p:spPr>
          <p:txBody>
            <a:bodyPr rtlCol="0" anchor="ctr"/>
            <a:lstStyle/>
            <a:p>
              <a:endParaRPr lang="en-US"/>
            </a:p>
          </p:txBody>
        </p:sp>
        <p:sp>
          <p:nvSpPr>
            <p:cNvPr id="192" name="Freeform 191">
              <a:extLst>
                <a:ext uri="{FF2B5EF4-FFF2-40B4-BE49-F238E27FC236}">
                  <a16:creationId xmlns:a16="http://schemas.microsoft.com/office/drawing/2014/main" id="{A773F741-88DE-38B8-75E7-5F54DE24AD57}"/>
                </a:ext>
              </a:extLst>
            </p:cNvPr>
            <p:cNvSpPr/>
            <p:nvPr/>
          </p:nvSpPr>
          <p:spPr>
            <a:xfrm>
              <a:off x="7250618" y="2762461"/>
              <a:ext cx="62379" cy="62615"/>
            </a:xfrm>
            <a:custGeom>
              <a:avLst/>
              <a:gdLst>
                <a:gd name="connsiteX0" fmla="*/ 36719 w 38051"/>
                <a:gd name="connsiteY0" fmla="*/ 30004 h 38195"/>
                <a:gd name="connsiteX1" fmla="*/ 8181 w 38051"/>
                <a:gd name="connsiteY1" fmla="*/ 1429 h 38195"/>
                <a:gd name="connsiteX2" fmla="*/ 1427 w 38051"/>
                <a:gd name="connsiteY2" fmla="*/ 1429 h 38195"/>
                <a:gd name="connsiteX3" fmla="*/ 1427 w 38051"/>
                <a:gd name="connsiteY3" fmla="*/ 8192 h 38195"/>
                <a:gd name="connsiteX4" fmla="*/ 29965 w 38051"/>
                <a:gd name="connsiteY4" fmla="*/ 36767 h 38195"/>
                <a:gd name="connsiteX5" fmla="*/ 33295 w 38051"/>
                <a:gd name="connsiteY5" fmla="*/ 38195 h 38195"/>
                <a:gd name="connsiteX6" fmla="*/ 36624 w 38051"/>
                <a:gd name="connsiteY6" fmla="*/ 36767 h 38195"/>
                <a:gd name="connsiteX7" fmla="*/ 36624 w 38051"/>
                <a:gd name="connsiteY7" fmla="*/ 30004 h 381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051" h="38195">
                  <a:moveTo>
                    <a:pt x="36719" y="30004"/>
                  </a:moveTo>
                  <a:lnTo>
                    <a:pt x="8181" y="1429"/>
                  </a:lnTo>
                  <a:cubicBezTo>
                    <a:pt x="6278" y="-476"/>
                    <a:pt x="3330" y="-476"/>
                    <a:pt x="1427" y="1429"/>
                  </a:cubicBezTo>
                  <a:cubicBezTo>
                    <a:pt x="-476" y="3334"/>
                    <a:pt x="-476" y="6286"/>
                    <a:pt x="1427" y="8192"/>
                  </a:cubicBezTo>
                  <a:lnTo>
                    <a:pt x="29965" y="36767"/>
                  </a:lnTo>
                  <a:cubicBezTo>
                    <a:pt x="30916" y="37719"/>
                    <a:pt x="32153" y="38195"/>
                    <a:pt x="33295" y="38195"/>
                  </a:cubicBezTo>
                  <a:cubicBezTo>
                    <a:pt x="34436" y="38195"/>
                    <a:pt x="35768" y="37719"/>
                    <a:pt x="36624" y="36767"/>
                  </a:cubicBezTo>
                  <a:cubicBezTo>
                    <a:pt x="38527" y="34861"/>
                    <a:pt x="38527" y="31909"/>
                    <a:pt x="36624" y="30004"/>
                  </a:cubicBezTo>
                  <a:close/>
                </a:path>
              </a:pathLst>
            </a:custGeom>
            <a:grpFill/>
            <a:ln w="9507" cap="flat">
              <a:noFill/>
              <a:prstDash val="solid"/>
              <a:miter/>
            </a:ln>
          </p:spPr>
          <p:txBody>
            <a:bodyPr rtlCol="0" anchor="ctr"/>
            <a:lstStyle/>
            <a:p>
              <a:endParaRPr lang="en-US"/>
            </a:p>
          </p:txBody>
        </p:sp>
      </p:grpSp>
      <p:grpSp>
        <p:nvGrpSpPr>
          <p:cNvPr id="193" name="Group 192">
            <a:extLst>
              <a:ext uri="{FF2B5EF4-FFF2-40B4-BE49-F238E27FC236}">
                <a16:creationId xmlns:a16="http://schemas.microsoft.com/office/drawing/2014/main" id="{3C5C882E-70A4-D745-80BC-983618424FD0}"/>
              </a:ext>
            </a:extLst>
          </p:cNvPr>
          <p:cNvGrpSpPr/>
          <p:nvPr/>
        </p:nvGrpSpPr>
        <p:grpSpPr>
          <a:xfrm>
            <a:off x="3718481" y="2717829"/>
            <a:ext cx="318930" cy="353492"/>
            <a:chOff x="10410867" y="1771864"/>
            <a:chExt cx="249357" cy="276380"/>
          </a:xfrm>
          <a:solidFill>
            <a:schemeClr val="bg1"/>
          </a:solidFill>
        </p:grpSpPr>
        <p:sp>
          <p:nvSpPr>
            <p:cNvPr id="194" name="Freeform 193">
              <a:extLst>
                <a:ext uri="{FF2B5EF4-FFF2-40B4-BE49-F238E27FC236}">
                  <a16:creationId xmlns:a16="http://schemas.microsoft.com/office/drawing/2014/main" id="{E6791430-6B33-4DC4-264E-87B9BD778928}"/>
                </a:ext>
              </a:extLst>
            </p:cNvPr>
            <p:cNvSpPr/>
            <p:nvPr/>
          </p:nvSpPr>
          <p:spPr>
            <a:xfrm>
              <a:off x="10410867" y="1771864"/>
              <a:ext cx="249357" cy="276380"/>
            </a:xfrm>
            <a:custGeom>
              <a:avLst/>
              <a:gdLst>
                <a:gd name="connsiteX0" fmla="*/ 152109 w 152108"/>
                <a:gd name="connsiteY0" fmla="*/ 30194 h 168592"/>
                <a:gd name="connsiteX1" fmla="*/ 141550 w 152108"/>
                <a:gd name="connsiteY1" fmla="*/ 16383 h 168592"/>
                <a:gd name="connsiteX2" fmla="*/ 84663 w 152108"/>
                <a:gd name="connsiteY2" fmla="*/ 1143 h 168592"/>
                <a:gd name="connsiteX3" fmla="*/ 84663 w 152108"/>
                <a:gd name="connsiteY3" fmla="*/ 1143 h 168592"/>
                <a:gd name="connsiteX4" fmla="*/ 67541 w 152108"/>
                <a:gd name="connsiteY4" fmla="*/ 1143 h 168592"/>
                <a:gd name="connsiteX5" fmla="*/ 10559 w 152108"/>
                <a:gd name="connsiteY5" fmla="*/ 16383 h 168592"/>
                <a:gd name="connsiteX6" fmla="*/ 0 w 152108"/>
                <a:gd name="connsiteY6" fmla="*/ 30194 h 168592"/>
                <a:gd name="connsiteX7" fmla="*/ 0 w 152108"/>
                <a:gd name="connsiteY7" fmla="*/ 87535 h 168592"/>
                <a:gd name="connsiteX8" fmla="*/ 27492 w 152108"/>
                <a:gd name="connsiteY8" fmla="*/ 139065 h 168592"/>
                <a:gd name="connsiteX9" fmla="*/ 68111 w 152108"/>
                <a:gd name="connsiteY9" fmla="*/ 166211 h 168592"/>
                <a:gd name="connsiteX10" fmla="*/ 76007 w 152108"/>
                <a:gd name="connsiteY10" fmla="*/ 168592 h 168592"/>
                <a:gd name="connsiteX11" fmla="*/ 83902 w 152108"/>
                <a:gd name="connsiteY11" fmla="*/ 166211 h 168592"/>
                <a:gd name="connsiteX12" fmla="*/ 124522 w 152108"/>
                <a:gd name="connsiteY12" fmla="*/ 139065 h 168592"/>
                <a:gd name="connsiteX13" fmla="*/ 152014 w 152108"/>
                <a:gd name="connsiteY13" fmla="*/ 87535 h 168592"/>
                <a:gd name="connsiteX14" fmla="*/ 152014 w 152108"/>
                <a:gd name="connsiteY14" fmla="*/ 30194 h 168592"/>
                <a:gd name="connsiteX15" fmla="*/ 142596 w 152108"/>
                <a:gd name="connsiteY15" fmla="*/ 87535 h 168592"/>
                <a:gd name="connsiteX16" fmla="*/ 119290 w 152108"/>
                <a:gd name="connsiteY16" fmla="*/ 131159 h 168592"/>
                <a:gd name="connsiteX17" fmla="*/ 78671 w 152108"/>
                <a:gd name="connsiteY17" fmla="*/ 158305 h 168592"/>
                <a:gd name="connsiteX18" fmla="*/ 73343 w 152108"/>
                <a:gd name="connsiteY18" fmla="*/ 158305 h 168592"/>
                <a:gd name="connsiteX19" fmla="*/ 32724 w 152108"/>
                <a:gd name="connsiteY19" fmla="*/ 131159 h 168592"/>
                <a:gd name="connsiteX20" fmla="*/ 9418 w 152108"/>
                <a:gd name="connsiteY20" fmla="*/ 87535 h 168592"/>
                <a:gd name="connsiteX21" fmla="*/ 9418 w 152108"/>
                <a:gd name="connsiteY21" fmla="*/ 30194 h 168592"/>
                <a:gd name="connsiteX22" fmla="*/ 12937 w 152108"/>
                <a:gd name="connsiteY22" fmla="*/ 25622 h 168592"/>
                <a:gd name="connsiteX23" fmla="*/ 69823 w 152108"/>
                <a:gd name="connsiteY23" fmla="*/ 10382 h 168592"/>
                <a:gd name="connsiteX24" fmla="*/ 75912 w 152108"/>
                <a:gd name="connsiteY24" fmla="*/ 9620 h 168592"/>
                <a:gd name="connsiteX25" fmla="*/ 82000 w 152108"/>
                <a:gd name="connsiteY25" fmla="*/ 10382 h 168592"/>
                <a:gd name="connsiteX26" fmla="*/ 138886 w 152108"/>
                <a:gd name="connsiteY26" fmla="*/ 25622 h 168592"/>
                <a:gd name="connsiteX27" fmla="*/ 142406 w 152108"/>
                <a:gd name="connsiteY27" fmla="*/ 30194 h 168592"/>
                <a:gd name="connsiteX28" fmla="*/ 142406 w 152108"/>
                <a:gd name="connsiteY28" fmla="*/ 87535 h 1685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52108" h="168592">
                  <a:moveTo>
                    <a:pt x="152109" y="30194"/>
                  </a:moveTo>
                  <a:cubicBezTo>
                    <a:pt x="152109" y="23717"/>
                    <a:pt x="147733" y="18097"/>
                    <a:pt x="141550" y="16383"/>
                  </a:cubicBezTo>
                  <a:lnTo>
                    <a:pt x="84663" y="1143"/>
                  </a:lnTo>
                  <a:lnTo>
                    <a:pt x="84663" y="1143"/>
                  </a:lnTo>
                  <a:cubicBezTo>
                    <a:pt x="79051" y="-381"/>
                    <a:pt x="73153" y="-381"/>
                    <a:pt x="67541" y="1143"/>
                  </a:cubicBezTo>
                  <a:lnTo>
                    <a:pt x="10559" y="16383"/>
                  </a:lnTo>
                  <a:cubicBezTo>
                    <a:pt x="4281" y="18097"/>
                    <a:pt x="0" y="23717"/>
                    <a:pt x="0" y="30194"/>
                  </a:cubicBezTo>
                  <a:lnTo>
                    <a:pt x="0" y="87535"/>
                  </a:lnTo>
                  <a:cubicBezTo>
                    <a:pt x="0" y="108299"/>
                    <a:pt x="10274" y="127540"/>
                    <a:pt x="27492" y="139065"/>
                  </a:cubicBezTo>
                  <a:lnTo>
                    <a:pt x="68111" y="166211"/>
                  </a:lnTo>
                  <a:cubicBezTo>
                    <a:pt x="70489" y="167830"/>
                    <a:pt x="73248" y="168592"/>
                    <a:pt x="76007" y="168592"/>
                  </a:cubicBezTo>
                  <a:cubicBezTo>
                    <a:pt x="78765" y="168592"/>
                    <a:pt x="81524" y="167830"/>
                    <a:pt x="83902" y="166211"/>
                  </a:cubicBezTo>
                  <a:lnTo>
                    <a:pt x="124522" y="139065"/>
                  </a:lnTo>
                  <a:cubicBezTo>
                    <a:pt x="141740" y="127540"/>
                    <a:pt x="152014" y="108299"/>
                    <a:pt x="152014" y="87535"/>
                  </a:cubicBezTo>
                  <a:lnTo>
                    <a:pt x="152014" y="30194"/>
                  </a:lnTo>
                  <a:close/>
                  <a:moveTo>
                    <a:pt x="142596" y="87535"/>
                  </a:moveTo>
                  <a:cubicBezTo>
                    <a:pt x="142596" y="105061"/>
                    <a:pt x="133844" y="121349"/>
                    <a:pt x="119290" y="131159"/>
                  </a:cubicBezTo>
                  <a:lnTo>
                    <a:pt x="78671" y="158305"/>
                  </a:lnTo>
                  <a:cubicBezTo>
                    <a:pt x="77053" y="159353"/>
                    <a:pt x="74960" y="159353"/>
                    <a:pt x="73343" y="158305"/>
                  </a:cubicBezTo>
                  <a:lnTo>
                    <a:pt x="32724" y="131159"/>
                  </a:lnTo>
                  <a:cubicBezTo>
                    <a:pt x="18169" y="121444"/>
                    <a:pt x="9418" y="105156"/>
                    <a:pt x="9418" y="87535"/>
                  </a:cubicBezTo>
                  <a:lnTo>
                    <a:pt x="9418" y="30194"/>
                  </a:lnTo>
                  <a:cubicBezTo>
                    <a:pt x="9418" y="28003"/>
                    <a:pt x="10845" y="26194"/>
                    <a:pt x="12937" y="25622"/>
                  </a:cubicBezTo>
                  <a:lnTo>
                    <a:pt x="69823" y="10382"/>
                  </a:lnTo>
                  <a:cubicBezTo>
                    <a:pt x="71821" y="9811"/>
                    <a:pt x="73914" y="9620"/>
                    <a:pt x="75912" y="9620"/>
                  </a:cubicBezTo>
                  <a:cubicBezTo>
                    <a:pt x="77909" y="9620"/>
                    <a:pt x="80002" y="9906"/>
                    <a:pt x="82000" y="10382"/>
                  </a:cubicBezTo>
                  <a:lnTo>
                    <a:pt x="138886" y="25622"/>
                  </a:lnTo>
                  <a:cubicBezTo>
                    <a:pt x="140979" y="26194"/>
                    <a:pt x="142406" y="28099"/>
                    <a:pt x="142406" y="30194"/>
                  </a:cubicBezTo>
                  <a:lnTo>
                    <a:pt x="142406" y="87535"/>
                  </a:lnTo>
                  <a:close/>
                </a:path>
              </a:pathLst>
            </a:custGeom>
            <a:grpFill/>
            <a:ln w="9507" cap="flat">
              <a:noFill/>
              <a:prstDash val="solid"/>
              <a:miter/>
            </a:ln>
          </p:spPr>
          <p:txBody>
            <a:bodyPr rtlCol="0" anchor="ctr"/>
            <a:lstStyle/>
            <a:p>
              <a:endParaRPr lang="en-US"/>
            </a:p>
          </p:txBody>
        </p:sp>
        <p:sp>
          <p:nvSpPr>
            <p:cNvPr id="198" name="Freeform 197">
              <a:extLst>
                <a:ext uri="{FF2B5EF4-FFF2-40B4-BE49-F238E27FC236}">
                  <a16:creationId xmlns:a16="http://schemas.microsoft.com/office/drawing/2014/main" id="{4C729B0E-4876-6A86-048E-36F5BAC9F984}"/>
                </a:ext>
              </a:extLst>
            </p:cNvPr>
            <p:cNvSpPr/>
            <p:nvPr/>
          </p:nvSpPr>
          <p:spPr>
            <a:xfrm>
              <a:off x="10488528" y="1871798"/>
              <a:ext cx="101364" cy="68703"/>
            </a:xfrm>
            <a:custGeom>
              <a:avLst/>
              <a:gdLst>
                <a:gd name="connsiteX0" fmla="*/ 53842 w 61832"/>
                <a:gd name="connsiteY0" fmla="*/ 1429 h 41909"/>
                <a:gd name="connsiteX1" fmla="*/ 23877 w 61832"/>
                <a:gd name="connsiteY1" fmla="*/ 31432 h 41909"/>
                <a:gd name="connsiteX2" fmla="*/ 8181 w 61832"/>
                <a:gd name="connsiteY2" fmla="*/ 15716 h 41909"/>
                <a:gd name="connsiteX3" fmla="*/ 1427 w 61832"/>
                <a:gd name="connsiteY3" fmla="*/ 15716 h 41909"/>
                <a:gd name="connsiteX4" fmla="*/ 1427 w 61832"/>
                <a:gd name="connsiteY4" fmla="*/ 22479 h 41909"/>
                <a:gd name="connsiteX5" fmla="*/ 18740 w 61832"/>
                <a:gd name="connsiteY5" fmla="*/ 39814 h 41909"/>
                <a:gd name="connsiteX6" fmla="*/ 23782 w 61832"/>
                <a:gd name="connsiteY6" fmla="*/ 41910 h 41909"/>
                <a:gd name="connsiteX7" fmla="*/ 28824 w 61832"/>
                <a:gd name="connsiteY7" fmla="*/ 39814 h 41909"/>
                <a:gd name="connsiteX8" fmla="*/ 60406 w 61832"/>
                <a:gd name="connsiteY8" fmla="*/ 8191 h 41909"/>
                <a:gd name="connsiteX9" fmla="*/ 60406 w 61832"/>
                <a:gd name="connsiteY9" fmla="*/ 1429 h 41909"/>
                <a:gd name="connsiteX10" fmla="*/ 53652 w 61832"/>
                <a:gd name="connsiteY10" fmla="*/ 1429 h 41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1832" h="41909">
                  <a:moveTo>
                    <a:pt x="53842" y="1429"/>
                  </a:moveTo>
                  <a:lnTo>
                    <a:pt x="23877" y="31432"/>
                  </a:lnTo>
                  <a:lnTo>
                    <a:pt x="8181" y="15716"/>
                  </a:lnTo>
                  <a:cubicBezTo>
                    <a:pt x="6279" y="13811"/>
                    <a:pt x="3330" y="13811"/>
                    <a:pt x="1427" y="15716"/>
                  </a:cubicBezTo>
                  <a:cubicBezTo>
                    <a:pt x="-476" y="17621"/>
                    <a:pt x="-476" y="20574"/>
                    <a:pt x="1427" y="22479"/>
                  </a:cubicBezTo>
                  <a:lnTo>
                    <a:pt x="18740" y="39814"/>
                  </a:lnTo>
                  <a:cubicBezTo>
                    <a:pt x="20072" y="41148"/>
                    <a:pt x="21879" y="41910"/>
                    <a:pt x="23782" y="41910"/>
                  </a:cubicBezTo>
                  <a:cubicBezTo>
                    <a:pt x="25684" y="41910"/>
                    <a:pt x="27492" y="41148"/>
                    <a:pt x="28824" y="39814"/>
                  </a:cubicBezTo>
                  <a:lnTo>
                    <a:pt x="60406" y="8191"/>
                  </a:lnTo>
                  <a:cubicBezTo>
                    <a:pt x="62308" y="6286"/>
                    <a:pt x="62308" y="3334"/>
                    <a:pt x="60406" y="1429"/>
                  </a:cubicBezTo>
                  <a:cubicBezTo>
                    <a:pt x="58503" y="-476"/>
                    <a:pt x="55555" y="-476"/>
                    <a:pt x="53652" y="1429"/>
                  </a:cubicBezTo>
                  <a:close/>
                </a:path>
              </a:pathLst>
            </a:custGeom>
            <a:grpFill/>
            <a:ln w="9507" cap="flat">
              <a:noFill/>
              <a:prstDash val="solid"/>
              <a:miter/>
            </a:ln>
          </p:spPr>
          <p:txBody>
            <a:bodyPr rtlCol="0" anchor="ctr"/>
            <a:lstStyle/>
            <a:p>
              <a:endParaRPr lang="en-US"/>
            </a:p>
          </p:txBody>
        </p:sp>
      </p:grpSp>
      <p:sp>
        <p:nvSpPr>
          <p:cNvPr id="199" name="Freeform 198">
            <a:extLst>
              <a:ext uri="{FF2B5EF4-FFF2-40B4-BE49-F238E27FC236}">
                <a16:creationId xmlns:a16="http://schemas.microsoft.com/office/drawing/2014/main" id="{F66664E2-B9F2-AEFC-A539-26338BB70135}"/>
              </a:ext>
            </a:extLst>
          </p:cNvPr>
          <p:cNvSpPr/>
          <p:nvPr/>
        </p:nvSpPr>
        <p:spPr>
          <a:xfrm>
            <a:off x="2905268" y="1865182"/>
            <a:ext cx="343848" cy="344293"/>
          </a:xfrm>
          <a:custGeom>
            <a:avLst/>
            <a:gdLst>
              <a:gd name="connsiteX0" fmla="*/ 118339 w 190254"/>
              <a:gd name="connsiteY0" fmla="*/ 78772 h 190500"/>
              <a:gd name="connsiteX1" fmla="*/ 145260 w 190254"/>
              <a:gd name="connsiteY1" fmla="*/ 51816 h 190500"/>
              <a:gd name="connsiteX2" fmla="*/ 161717 w 190254"/>
              <a:gd name="connsiteY2" fmla="*/ 57150 h 190500"/>
              <a:gd name="connsiteX3" fmla="*/ 190255 w 190254"/>
              <a:gd name="connsiteY3" fmla="*/ 28575 h 190500"/>
              <a:gd name="connsiteX4" fmla="*/ 161717 w 190254"/>
              <a:gd name="connsiteY4" fmla="*/ 0 h 190500"/>
              <a:gd name="connsiteX5" fmla="*/ 133178 w 190254"/>
              <a:gd name="connsiteY5" fmla="*/ 28575 h 190500"/>
              <a:gd name="connsiteX6" fmla="*/ 138506 w 190254"/>
              <a:gd name="connsiteY6" fmla="*/ 45053 h 190500"/>
              <a:gd name="connsiteX7" fmla="*/ 111584 w 190254"/>
              <a:gd name="connsiteY7" fmla="*/ 72009 h 190500"/>
              <a:gd name="connsiteX8" fmla="*/ 95127 w 190254"/>
              <a:gd name="connsiteY8" fmla="*/ 66675 h 190500"/>
              <a:gd name="connsiteX9" fmla="*/ 78670 w 190254"/>
              <a:gd name="connsiteY9" fmla="*/ 72009 h 190500"/>
              <a:gd name="connsiteX10" fmla="*/ 44900 w 190254"/>
              <a:gd name="connsiteY10" fmla="*/ 38195 h 190500"/>
              <a:gd name="connsiteX11" fmla="*/ 47564 w 190254"/>
              <a:gd name="connsiteY11" fmla="*/ 28575 h 190500"/>
              <a:gd name="connsiteX12" fmla="*/ 28538 w 190254"/>
              <a:gd name="connsiteY12" fmla="*/ 9525 h 190500"/>
              <a:gd name="connsiteX13" fmla="*/ 9513 w 190254"/>
              <a:gd name="connsiteY13" fmla="*/ 28575 h 190500"/>
              <a:gd name="connsiteX14" fmla="*/ 28538 w 190254"/>
              <a:gd name="connsiteY14" fmla="*/ 47625 h 190500"/>
              <a:gd name="connsiteX15" fmla="*/ 38146 w 190254"/>
              <a:gd name="connsiteY15" fmla="*/ 44958 h 190500"/>
              <a:gd name="connsiteX16" fmla="*/ 71916 w 190254"/>
              <a:gd name="connsiteY16" fmla="*/ 78772 h 190500"/>
              <a:gd name="connsiteX17" fmla="*/ 66589 w 190254"/>
              <a:gd name="connsiteY17" fmla="*/ 95250 h 190500"/>
              <a:gd name="connsiteX18" fmla="*/ 71916 w 190254"/>
              <a:gd name="connsiteY18" fmla="*/ 111728 h 190500"/>
              <a:gd name="connsiteX19" fmla="*/ 44995 w 190254"/>
              <a:gd name="connsiteY19" fmla="*/ 138684 h 190500"/>
              <a:gd name="connsiteX20" fmla="*/ 28538 w 190254"/>
              <a:gd name="connsiteY20" fmla="*/ 133350 h 190500"/>
              <a:gd name="connsiteX21" fmla="*/ 0 w 190254"/>
              <a:gd name="connsiteY21" fmla="*/ 161925 h 190500"/>
              <a:gd name="connsiteX22" fmla="*/ 28538 w 190254"/>
              <a:gd name="connsiteY22" fmla="*/ 190500 h 190500"/>
              <a:gd name="connsiteX23" fmla="*/ 57076 w 190254"/>
              <a:gd name="connsiteY23" fmla="*/ 161925 h 190500"/>
              <a:gd name="connsiteX24" fmla="*/ 51749 w 190254"/>
              <a:gd name="connsiteY24" fmla="*/ 145447 h 190500"/>
              <a:gd name="connsiteX25" fmla="*/ 78670 w 190254"/>
              <a:gd name="connsiteY25" fmla="*/ 118491 h 190500"/>
              <a:gd name="connsiteX26" fmla="*/ 95127 w 190254"/>
              <a:gd name="connsiteY26" fmla="*/ 123825 h 190500"/>
              <a:gd name="connsiteX27" fmla="*/ 111584 w 190254"/>
              <a:gd name="connsiteY27" fmla="*/ 118491 h 190500"/>
              <a:gd name="connsiteX28" fmla="*/ 126329 w 190254"/>
              <a:gd name="connsiteY28" fmla="*/ 133255 h 190500"/>
              <a:gd name="connsiteX29" fmla="*/ 123666 w 190254"/>
              <a:gd name="connsiteY29" fmla="*/ 142875 h 190500"/>
              <a:gd name="connsiteX30" fmla="*/ 142691 w 190254"/>
              <a:gd name="connsiteY30" fmla="*/ 161925 h 190500"/>
              <a:gd name="connsiteX31" fmla="*/ 161717 w 190254"/>
              <a:gd name="connsiteY31" fmla="*/ 142875 h 190500"/>
              <a:gd name="connsiteX32" fmla="*/ 142691 w 190254"/>
              <a:gd name="connsiteY32" fmla="*/ 123825 h 190500"/>
              <a:gd name="connsiteX33" fmla="*/ 133083 w 190254"/>
              <a:gd name="connsiteY33" fmla="*/ 126492 h 190500"/>
              <a:gd name="connsiteX34" fmla="*/ 118339 w 190254"/>
              <a:gd name="connsiteY34" fmla="*/ 111728 h 190500"/>
              <a:gd name="connsiteX35" fmla="*/ 123190 w 190254"/>
              <a:gd name="connsiteY35" fmla="*/ 100013 h 190500"/>
              <a:gd name="connsiteX36" fmla="*/ 152870 w 190254"/>
              <a:gd name="connsiteY36" fmla="*/ 100013 h 190500"/>
              <a:gd name="connsiteX37" fmla="*/ 171229 w 190254"/>
              <a:gd name="connsiteY37" fmla="*/ 114300 h 190500"/>
              <a:gd name="connsiteX38" fmla="*/ 190255 w 190254"/>
              <a:gd name="connsiteY38" fmla="*/ 95250 h 190500"/>
              <a:gd name="connsiteX39" fmla="*/ 171229 w 190254"/>
              <a:gd name="connsiteY39" fmla="*/ 76200 h 190500"/>
              <a:gd name="connsiteX40" fmla="*/ 152870 w 190254"/>
              <a:gd name="connsiteY40" fmla="*/ 90488 h 190500"/>
              <a:gd name="connsiteX41" fmla="*/ 123190 w 190254"/>
              <a:gd name="connsiteY41" fmla="*/ 90488 h 190500"/>
              <a:gd name="connsiteX42" fmla="*/ 118339 w 190254"/>
              <a:gd name="connsiteY42" fmla="*/ 78772 h 190500"/>
              <a:gd name="connsiteX43" fmla="*/ 171229 w 190254"/>
              <a:gd name="connsiteY43" fmla="*/ 85820 h 190500"/>
              <a:gd name="connsiteX44" fmla="*/ 180742 w 190254"/>
              <a:gd name="connsiteY44" fmla="*/ 95345 h 190500"/>
              <a:gd name="connsiteX45" fmla="*/ 171229 w 190254"/>
              <a:gd name="connsiteY45" fmla="*/ 104870 h 190500"/>
              <a:gd name="connsiteX46" fmla="*/ 161717 w 190254"/>
              <a:gd name="connsiteY46" fmla="*/ 95345 h 190500"/>
              <a:gd name="connsiteX47" fmla="*/ 171229 w 190254"/>
              <a:gd name="connsiteY47" fmla="*/ 85820 h 190500"/>
              <a:gd name="connsiteX48" fmla="*/ 161717 w 190254"/>
              <a:gd name="connsiteY48" fmla="*/ 9620 h 190500"/>
              <a:gd name="connsiteX49" fmla="*/ 180742 w 190254"/>
              <a:gd name="connsiteY49" fmla="*/ 28670 h 190500"/>
              <a:gd name="connsiteX50" fmla="*/ 161717 w 190254"/>
              <a:gd name="connsiteY50" fmla="*/ 47720 h 190500"/>
              <a:gd name="connsiteX51" fmla="*/ 142691 w 190254"/>
              <a:gd name="connsiteY51" fmla="*/ 28670 h 190500"/>
              <a:gd name="connsiteX52" fmla="*/ 161717 w 190254"/>
              <a:gd name="connsiteY52" fmla="*/ 9620 h 190500"/>
              <a:gd name="connsiteX53" fmla="*/ 19025 w 190254"/>
              <a:gd name="connsiteY53" fmla="*/ 28670 h 190500"/>
              <a:gd name="connsiteX54" fmla="*/ 28538 w 190254"/>
              <a:gd name="connsiteY54" fmla="*/ 19145 h 190500"/>
              <a:gd name="connsiteX55" fmla="*/ 38051 w 190254"/>
              <a:gd name="connsiteY55" fmla="*/ 28670 h 190500"/>
              <a:gd name="connsiteX56" fmla="*/ 28538 w 190254"/>
              <a:gd name="connsiteY56" fmla="*/ 38195 h 190500"/>
              <a:gd name="connsiteX57" fmla="*/ 19025 w 190254"/>
              <a:gd name="connsiteY57" fmla="*/ 28670 h 190500"/>
              <a:gd name="connsiteX58" fmla="*/ 28538 w 190254"/>
              <a:gd name="connsiteY58" fmla="*/ 181070 h 190500"/>
              <a:gd name="connsiteX59" fmla="*/ 9513 w 190254"/>
              <a:gd name="connsiteY59" fmla="*/ 162020 h 190500"/>
              <a:gd name="connsiteX60" fmla="*/ 28538 w 190254"/>
              <a:gd name="connsiteY60" fmla="*/ 142970 h 190500"/>
              <a:gd name="connsiteX61" fmla="*/ 47564 w 190254"/>
              <a:gd name="connsiteY61" fmla="*/ 162020 h 190500"/>
              <a:gd name="connsiteX62" fmla="*/ 28538 w 190254"/>
              <a:gd name="connsiteY62" fmla="*/ 181070 h 190500"/>
              <a:gd name="connsiteX63" fmla="*/ 95127 w 190254"/>
              <a:gd name="connsiteY63" fmla="*/ 114395 h 190500"/>
              <a:gd name="connsiteX64" fmla="*/ 76102 w 190254"/>
              <a:gd name="connsiteY64" fmla="*/ 95345 h 190500"/>
              <a:gd name="connsiteX65" fmla="*/ 95127 w 190254"/>
              <a:gd name="connsiteY65" fmla="*/ 76295 h 190500"/>
              <a:gd name="connsiteX66" fmla="*/ 114153 w 190254"/>
              <a:gd name="connsiteY66" fmla="*/ 95345 h 190500"/>
              <a:gd name="connsiteX67" fmla="*/ 95127 w 190254"/>
              <a:gd name="connsiteY67" fmla="*/ 114395 h 190500"/>
              <a:gd name="connsiteX68" fmla="*/ 152204 w 190254"/>
              <a:gd name="connsiteY68" fmla="*/ 142970 h 190500"/>
              <a:gd name="connsiteX69" fmla="*/ 142691 w 190254"/>
              <a:gd name="connsiteY69" fmla="*/ 152495 h 190500"/>
              <a:gd name="connsiteX70" fmla="*/ 133178 w 190254"/>
              <a:gd name="connsiteY70" fmla="*/ 142970 h 190500"/>
              <a:gd name="connsiteX71" fmla="*/ 142691 w 190254"/>
              <a:gd name="connsiteY71" fmla="*/ 133445 h 190500"/>
              <a:gd name="connsiteX72" fmla="*/ 152204 w 190254"/>
              <a:gd name="connsiteY72" fmla="*/ 14297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190254" h="190500">
                <a:moveTo>
                  <a:pt x="118339" y="78772"/>
                </a:moveTo>
                <a:lnTo>
                  <a:pt x="145260" y="51816"/>
                </a:lnTo>
                <a:cubicBezTo>
                  <a:pt x="149921" y="55150"/>
                  <a:pt x="155628" y="57150"/>
                  <a:pt x="161717" y="57150"/>
                </a:cubicBezTo>
                <a:cubicBezTo>
                  <a:pt x="177413" y="57150"/>
                  <a:pt x="190255" y="44291"/>
                  <a:pt x="190255" y="28575"/>
                </a:cubicBezTo>
                <a:cubicBezTo>
                  <a:pt x="190255" y="12859"/>
                  <a:pt x="177413" y="0"/>
                  <a:pt x="161717" y="0"/>
                </a:cubicBezTo>
                <a:cubicBezTo>
                  <a:pt x="146021" y="0"/>
                  <a:pt x="133178" y="12859"/>
                  <a:pt x="133178" y="28575"/>
                </a:cubicBezTo>
                <a:cubicBezTo>
                  <a:pt x="133178" y="34766"/>
                  <a:pt x="135176" y="40386"/>
                  <a:pt x="138506" y="45053"/>
                </a:cubicBezTo>
                <a:lnTo>
                  <a:pt x="111584" y="72009"/>
                </a:lnTo>
                <a:cubicBezTo>
                  <a:pt x="106923" y="68675"/>
                  <a:pt x="101216" y="66675"/>
                  <a:pt x="95127" y="66675"/>
                </a:cubicBezTo>
                <a:cubicBezTo>
                  <a:pt x="89039" y="66675"/>
                  <a:pt x="83332" y="68675"/>
                  <a:pt x="78670" y="72009"/>
                </a:cubicBezTo>
                <a:lnTo>
                  <a:pt x="44900" y="38195"/>
                </a:lnTo>
                <a:cubicBezTo>
                  <a:pt x="46612" y="35338"/>
                  <a:pt x="47564" y="32099"/>
                  <a:pt x="47564" y="28575"/>
                </a:cubicBezTo>
                <a:cubicBezTo>
                  <a:pt x="47564" y="18097"/>
                  <a:pt x="39002" y="9525"/>
                  <a:pt x="28538" y="9525"/>
                </a:cubicBezTo>
                <a:cubicBezTo>
                  <a:pt x="18074" y="9525"/>
                  <a:pt x="9513" y="18097"/>
                  <a:pt x="9513" y="28575"/>
                </a:cubicBezTo>
                <a:cubicBezTo>
                  <a:pt x="9513" y="39053"/>
                  <a:pt x="18074" y="47625"/>
                  <a:pt x="28538" y="47625"/>
                </a:cubicBezTo>
                <a:cubicBezTo>
                  <a:pt x="32058" y="47625"/>
                  <a:pt x="35292" y="46577"/>
                  <a:pt x="38146" y="44958"/>
                </a:cubicBezTo>
                <a:lnTo>
                  <a:pt x="71916" y="78772"/>
                </a:lnTo>
                <a:cubicBezTo>
                  <a:pt x="68587" y="83439"/>
                  <a:pt x="66589" y="89154"/>
                  <a:pt x="66589" y="95250"/>
                </a:cubicBezTo>
                <a:cubicBezTo>
                  <a:pt x="66589" y="101346"/>
                  <a:pt x="68587" y="107061"/>
                  <a:pt x="71916" y="111728"/>
                </a:cubicBezTo>
                <a:lnTo>
                  <a:pt x="44995" y="138684"/>
                </a:lnTo>
                <a:cubicBezTo>
                  <a:pt x="40334" y="135350"/>
                  <a:pt x="34626" y="133350"/>
                  <a:pt x="28538" y="133350"/>
                </a:cubicBezTo>
                <a:cubicBezTo>
                  <a:pt x="12842" y="133350"/>
                  <a:pt x="0" y="146209"/>
                  <a:pt x="0" y="161925"/>
                </a:cubicBezTo>
                <a:cubicBezTo>
                  <a:pt x="0" y="177641"/>
                  <a:pt x="12842" y="190500"/>
                  <a:pt x="28538" y="190500"/>
                </a:cubicBezTo>
                <a:cubicBezTo>
                  <a:pt x="44234" y="190500"/>
                  <a:pt x="57076" y="177641"/>
                  <a:pt x="57076" y="161925"/>
                </a:cubicBezTo>
                <a:cubicBezTo>
                  <a:pt x="57076" y="155734"/>
                  <a:pt x="55079" y="150114"/>
                  <a:pt x="51749" y="145447"/>
                </a:cubicBezTo>
                <a:lnTo>
                  <a:pt x="78670" y="118491"/>
                </a:lnTo>
                <a:cubicBezTo>
                  <a:pt x="83332" y="121825"/>
                  <a:pt x="89039" y="123825"/>
                  <a:pt x="95127" y="123825"/>
                </a:cubicBezTo>
                <a:cubicBezTo>
                  <a:pt x="101216" y="123825"/>
                  <a:pt x="106923" y="121825"/>
                  <a:pt x="111584" y="118491"/>
                </a:cubicBezTo>
                <a:lnTo>
                  <a:pt x="126329" y="133255"/>
                </a:lnTo>
                <a:cubicBezTo>
                  <a:pt x="124617" y="136112"/>
                  <a:pt x="123666" y="139351"/>
                  <a:pt x="123666" y="142875"/>
                </a:cubicBezTo>
                <a:cubicBezTo>
                  <a:pt x="123666" y="153353"/>
                  <a:pt x="132227" y="161925"/>
                  <a:pt x="142691" y="161925"/>
                </a:cubicBezTo>
                <a:cubicBezTo>
                  <a:pt x="153155" y="161925"/>
                  <a:pt x="161717" y="153353"/>
                  <a:pt x="161717" y="142875"/>
                </a:cubicBezTo>
                <a:cubicBezTo>
                  <a:pt x="161717" y="132397"/>
                  <a:pt x="153155" y="123825"/>
                  <a:pt x="142691" y="123825"/>
                </a:cubicBezTo>
                <a:cubicBezTo>
                  <a:pt x="139171" y="123825"/>
                  <a:pt x="135937" y="124873"/>
                  <a:pt x="133083" y="126492"/>
                </a:cubicBezTo>
                <a:lnTo>
                  <a:pt x="118339" y="111728"/>
                </a:lnTo>
                <a:cubicBezTo>
                  <a:pt x="120812" y="108299"/>
                  <a:pt x="122429" y="104299"/>
                  <a:pt x="123190" y="100013"/>
                </a:cubicBezTo>
                <a:lnTo>
                  <a:pt x="152870" y="100013"/>
                </a:lnTo>
                <a:cubicBezTo>
                  <a:pt x="154963" y="108204"/>
                  <a:pt x="162383" y="114300"/>
                  <a:pt x="171229" y="114300"/>
                </a:cubicBezTo>
                <a:cubicBezTo>
                  <a:pt x="181693" y="114300"/>
                  <a:pt x="190255" y="105728"/>
                  <a:pt x="190255" y="95250"/>
                </a:cubicBezTo>
                <a:cubicBezTo>
                  <a:pt x="190255" y="84772"/>
                  <a:pt x="181693" y="76200"/>
                  <a:pt x="171229" y="76200"/>
                </a:cubicBezTo>
                <a:cubicBezTo>
                  <a:pt x="162383" y="76200"/>
                  <a:pt x="154963" y="82296"/>
                  <a:pt x="152870" y="90488"/>
                </a:cubicBezTo>
                <a:lnTo>
                  <a:pt x="123190" y="90488"/>
                </a:lnTo>
                <a:cubicBezTo>
                  <a:pt x="122429" y="86201"/>
                  <a:pt x="120812" y="82201"/>
                  <a:pt x="118339" y="78772"/>
                </a:cubicBezTo>
                <a:close/>
                <a:moveTo>
                  <a:pt x="171229" y="85820"/>
                </a:moveTo>
                <a:cubicBezTo>
                  <a:pt x="176461" y="85820"/>
                  <a:pt x="180742" y="90106"/>
                  <a:pt x="180742" y="95345"/>
                </a:cubicBezTo>
                <a:cubicBezTo>
                  <a:pt x="180742" y="100584"/>
                  <a:pt x="176461" y="104870"/>
                  <a:pt x="171229" y="104870"/>
                </a:cubicBezTo>
                <a:cubicBezTo>
                  <a:pt x="165997" y="104870"/>
                  <a:pt x="161717" y="100584"/>
                  <a:pt x="161717" y="95345"/>
                </a:cubicBezTo>
                <a:cubicBezTo>
                  <a:pt x="161717" y="90106"/>
                  <a:pt x="165997" y="85820"/>
                  <a:pt x="171229" y="85820"/>
                </a:cubicBezTo>
                <a:close/>
                <a:moveTo>
                  <a:pt x="161717" y="9620"/>
                </a:moveTo>
                <a:cubicBezTo>
                  <a:pt x="172181" y="9620"/>
                  <a:pt x="180742" y="18193"/>
                  <a:pt x="180742" y="28670"/>
                </a:cubicBezTo>
                <a:cubicBezTo>
                  <a:pt x="180742" y="39148"/>
                  <a:pt x="172181" y="47720"/>
                  <a:pt x="161717" y="47720"/>
                </a:cubicBezTo>
                <a:cubicBezTo>
                  <a:pt x="151253" y="47720"/>
                  <a:pt x="142691" y="39148"/>
                  <a:pt x="142691" y="28670"/>
                </a:cubicBezTo>
                <a:cubicBezTo>
                  <a:pt x="142691" y="18193"/>
                  <a:pt x="151253" y="9620"/>
                  <a:pt x="161717" y="9620"/>
                </a:cubicBezTo>
                <a:close/>
                <a:moveTo>
                  <a:pt x="19025" y="28670"/>
                </a:moveTo>
                <a:cubicBezTo>
                  <a:pt x="19025" y="23431"/>
                  <a:pt x="23306" y="19145"/>
                  <a:pt x="28538" y="19145"/>
                </a:cubicBezTo>
                <a:cubicBezTo>
                  <a:pt x="33770" y="19145"/>
                  <a:pt x="38051" y="23431"/>
                  <a:pt x="38051" y="28670"/>
                </a:cubicBezTo>
                <a:cubicBezTo>
                  <a:pt x="38051" y="33909"/>
                  <a:pt x="33770" y="38195"/>
                  <a:pt x="28538" y="38195"/>
                </a:cubicBezTo>
                <a:cubicBezTo>
                  <a:pt x="23306" y="38195"/>
                  <a:pt x="19025" y="33909"/>
                  <a:pt x="19025" y="28670"/>
                </a:cubicBezTo>
                <a:close/>
                <a:moveTo>
                  <a:pt x="28538" y="181070"/>
                </a:moveTo>
                <a:cubicBezTo>
                  <a:pt x="18074" y="181070"/>
                  <a:pt x="9513" y="172498"/>
                  <a:pt x="9513" y="162020"/>
                </a:cubicBezTo>
                <a:cubicBezTo>
                  <a:pt x="9513" y="151543"/>
                  <a:pt x="18074" y="142970"/>
                  <a:pt x="28538" y="142970"/>
                </a:cubicBezTo>
                <a:cubicBezTo>
                  <a:pt x="39002" y="142970"/>
                  <a:pt x="47564" y="151543"/>
                  <a:pt x="47564" y="162020"/>
                </a:cubicBezTo>
                <a:cubicBezTo>
                  <a:pt x="47564" y="172498"/>
                  <a:pt x="39002" y="181070"/>
                  <a:pt x="28538" y="181070"/>
                </a:cubicBezTo>
                <a:close/>
                <a:moveTo>
                  <a:pt x="95127" y="114395"/>
                </a:moveTo>
                <a:cubicBezTo>
                  <a:pt x="84663" y="114395"/>
                  <a:pt x="76102" y="105823"/>
                  <a:pt x="76102" y="95345"/>
                </a:cubicBezTo>
                <a:cubicBezTo>
                  <a:pt x="76102" y="84868"/>
                  <a:pt x="84663" y="76295"/>
                  <a:pt x="95127" y="76295"/>
                </a:cubicBezTo>
                <a:cubicBezTo>
                  <a:pt x="105591" y="76295"/>
                  <a:pt x="114153" y="84868"/>
                  <a:pt x="114153" y="95345"/>
                </a:cubicBezTo>
                <a:cubicBezTo>
                  <a:pt x="114153" y="105823"/>
                  <a:pt x="105591" y="114395"/>
                  <a:pt x="95127" y="114395"/>
                </a:cubicBezTo>
                <a:close/>
                <a:moveTo>
                  <a:pt x="152204" y="142970"/>
                </a:moveTo>
                <a:cubicBezTo>
                  <a:pt x="152204" y="148209"/>
                  <a:pt x="147923" y="152495"/>
                  <a:pt x="142691" y="152495"/>
                </a:cubicBezTo>
                <a:cubicBezTo>
                  <a:pt x="137459" y="152495"/>
                  <a:pt x="133178" y="148209"/>
                  <a:pt x="133178" y="142970"/>
                </a:cubicBezTo>
                <a:cubicBezTo>
                  <a:pt x="133178" y="137731"/>
                  <a:pt x="137459" y="133445"/>
                  <a:pt x="142691" y="133445"/>
                </a:cubicBezTo>
                <a:cubicBezTo>
                  <a:pt x="147923" y="133445"/>
                  <a:pt x="152204" y="137731"/>
                  <a:pt x="152204" y="142970"/>
                </a:cubicBezTo>
                <a:close/>
              </a:path>
            </a:pathLst>
          </a:custGeom>
          <a:solidFill>
            <a:schemeClr val="bg1"/>
          </a:solidFill>
          <a:ln w="9507" cap="flat">
            <a:noFill/>
            <a:prstDash val="solid"/>
            <a:miter/>
          </a:ln>
        </p:spPr>
        <p:txBody>
          <a:bodyPr rtlCol="0" anchor="ctr"/>
          <a:lstStyle/>
          <a:p>
            <a:endParaRPr lang="en-US"/>
          </a:p>
        </p:txBody>
      </p:sp>
    </p:spTree>
    <p:extLst>
      <p:ext uri="{BB962C8B-B14F-4D97-AF65-F5344CB8AC3E}">
        <p14:creationId xmlns:p14="http://schemas.microsoft.com/office/powerpoint/2010/main" val="8556708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AC0C62-70BF-5FDB-E202-AABB3794A1EA}"/>
            </a:ext>
          </a:extLst>
        </p:cNvPr>
        <p:cNvGrpSpPr/>
        <p:nvPr/>
      </p:nvGrpSpPr>
      <p:grpSpPr>
        <a:xfrm>
          <a:off x="0" y="0"/>
          <a:ext cx="0" cy="0"/>
          <a:chOff x="0" y="0"/>
          <a:chExt cx="0" cy="0"/>
        </a:xfrm>
      </p:grpSpPr>
      <p:sp>
        <p:nvSpPr>
          <p:cNvPr id="15" name="Rectangle 14">
            <a:extLst>
              <a:ext uri="{FF2B5EF4-FFF2-40B4-BE49-F238E27FC236}">
                <a16:creationId xmlns:a16="http://schemas.microsoft.com/office/drawing/2014/main" id="{D428B51C-427F-FF29-A74B-79E1332A5FDF}"/>
              </a:ext>
            </a:extLst>
          </p:cNvPr>
          <p:cNvSpPr/>
          <p:nvPr/>
        </p:nvSpPr>
        <p:spPr>
          <a:xfrm>
            <a:off x="667645" y="2669511"/>
            <a:ext cx="3122260" cy="299677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GB" sz="1400"/>
          </a:p>
        </p:txBody>
      </p:sp>
      <p:sp>
        <p:nvSpPr>
          <p:cNvPr id="16" name="Rectangle 15">
            <a:extLst>
              <a:ext uri="{FF2B5EF4-FFF2-40B4-BE49-F238E27FC236}">
                <a16:creationId xmlns:a16="http://schemas.microsoft.com/office/drawing/2014/main" id="{E8AB5B14-B82F-E6CF-8121-CFA78E6C31D4}"/>
              </a:ext>
            </a:extLst>
          </p:cNvPr>
          <p:cNvSpPr/>
          <p:nvPr/>
        </p:nvSpPr>
        <p:spPr>
          <a:xfrm>
            <a:off x="4381954" y="2669511"/>
            <a:ext cx="3122260" cy="299677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GB" sz="1400"/>
          </a:p>
        </p:txBody>
      </p:sp>
      <p:sp>
        <p:nvSpPr>
          <p:cNvPr id="17" name="Rectangle 16">
            <a:extLst>
              <a:ext uri="{FF2B5EF4-FFF2-40B4-BE49-F238E27FC236}">
                <a16:creationId xmlns:a16="http://schemas.microsoft.com/office/drawing/2014/main" id="{C405B1DE-A3A7-D29F-5F50-8494A8D2B930}"/>
              </a:ext>
            </a:extLst>
          </p:cNvPr>
          <p:cNvSpPr/>
          <p:nvPr/>
        </p:nvSpPr>
        <p:spPr>
          <a:xfrm>
            <a:off x="8108963" y="2669510"/>
            <a:ext cx="3122260" cy="299677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GB" sz="1400"/>
          </a:p>
        </p:txBody>
      </p:sp>
      <p:sp>
        <p:nvSpPr>
          <p:cNvPr id="11" name="Slide Number Placeholder 10">
            <a:extLst>
              <a:ext uri="{FF2B5EF4-FFF2-40B4-BE49-F238E27FC236}">
                <a16:creationId xmlns:a16="http://schemas.microsoft.com/office/drawing/2014/main" id="{8927BD4A-2AA7-8F63-2ADB-DD9F134085EE}"/>
              </a:ext>
            </a:extLst>
          </p:cNvPr>
          <p:cNvSpPr>
            <a:spLocks noGrp="1"/>
          </p:cNvSpPr>
          <p:nvPr>
            <p:ph type="sldNum" sz="quarter" idx="12"/>
          </p:nvPr>
        </p:nvSpPr>
        <p:spPr/>
        <p:txBody>
          <a:bodyPr/>
          <a:lstStyle/>
          <a:p>
            <a:fld id="{392FF0C7-CDDC-4661-A7FC-8E7A0444FE3D}" type="slidenum">
              <a:rPr lang="en-GB" smtClean="0"/>
              <a:pPr/>
              <a:t>5</a:t>
            </a:fld>
            <a:endParaRPr lang="en-GB"/>
          </a:p>
        </p:txBody>
      </p:sp>
      <p:sp>
        <p:nvSpPr>
          <p:cNvPr id="2" name="Title 1">
            <a:extLst>
              <a:ext uri="{FF2B5EF4-FFF2-40B4-BE49-F238E27FC236}">
                <a16:creationId xmlns:a16="http://schemas.microsoft.com/office/drawing/2014/main" id="{FE9CCC72-62DA-895E-3C85-8CCBB28062A8}"/>
              </a:ext>
            </a:extLst>
          </p:cNvPr>
          <p:cNvSpPr>
            <a:spLocks noGrp="1"/>
          </p:cNvSpPr>
          <p:nvPr>
            <p:ph type="title"/>
          </p:nvPr>
        </p:nvSpPr>
        <p:spPr/>
        <p:txBody>
          <a:bodyPr/>
          <a:lstStyle/>
          <a:p>
            <a:r>
              <a:rPr lang="en-US"/>
              <a:t>Our </a:t>
            </a:r>
            <a:r>
              <a:rPr lang="en-US">
                <a:solidFill>
                  <a:schemeClr val="tx2"/>
                </a:solidFill>
              </a:rPr>
              <a:t>team</a:t>
            </a:r>
          </a:p>
        </p:txBody>
      </p:sp>
      <p:sp>
        <p:nvSpPr>
          <p:cNvPr id="9" name="Freeform 56">
            <a:extLst>
              <a:ext uri="{FF2B5EF4-FFF2-40B4-BE49-F238E27FC236}">
                <a16:creationId xmlns:a16="http://schemas.microsoft.com/office/drawing/2014/main" id="{1C97FEB6-25AC-8817-1B88-525B616AEBD4}"/>
              </a:ext>
            </a:extLst>
          </p:cNvPr>
          <p:cNvSpPr/>
          <p:nvPr/>
        </p:nvSpPr>
        <p:spPr>
          <a:xfrm>
            <a:off x="-2446222" y="687247"/>
            <a:ext cx="5272663" cy="721143"/>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ctr" anchorCtr="0">
            <a:noAutofit/>
          </a:bodyPr>
          <a:lstStyle/>
          <a:p>
            <a:pPr defTabSz="577850">
              <a:lnSpc>
                <a:spcPct val="90000"/>
              </a:lnSpc>
              <a:spcBef>
                <a:spcPct val="0"/>
              </a:spcBef>
              <a:spcAft>
                <a:spcPct val="35000"/>
              </a:spcAft>
            </a:pPr>
            <a:endParaRPr lang="en-GB" sz="1200">
              <a:solidFill>
                <a:schemeClr val="tx1"/>
              </a:solidFill>
            </a:endParaRPr>
          </a:p>
        </p:txBody>
      </p:sp>
      <p:sp>
        <p:nvSpPr>
          <p:cNvPr id="3" name="TextBox 2">
            <a:extLst>
              <a:ext uri="{FF2B5EF4-FFF2-40B4-BE49-F238E27FC236}">
                <a16:creationId xmlns:a16="http://schemas.microsoft.com/office/drawing/2014/main" id="{4ADA5A37-45E8-029D-93C2-941EFCD6E2E0}"/>
              </a:ext>
            </a:extLst>
          </p:cNvPr>
          <p:cNvSpPr txBox="1"/>
          <p:nvPr/>
        </p:nvSpPr>
        <p:spPr>
          <a:xfrm>
            <a:off x="377851" y="1026917"/>
            <a:ext cx="11150120" cy="990464"/>
          </a:xfrm>
          <a:prstGeom prst="rect">
            <a:avLst/>
          </a:prstGeom>
          <a:noFill/>
        </p:spPr>
        <p:txBody>
          <a:bodyPr wrap="square">
            <a:spAutoFit/>
          </a:bodyPr>
          <a:lstStyle/>
          <a:p>
            <a:pPr>
              <a:lnSpc>
                <a:spcPct val="113000"/>
              </a:lnSpc>
              <a:spcAft>
                <a:spcPts val="600"/>
              </a:spcAft>
            </a:pPr>
            <a:r>
              <a:rPr lang="en-GB" sz="2000" b="1"/>
              <a:t>We’ve built a team of evaluation experts from academia, consultancy, and the Civil Service</a:t>
            </a:r>
            <a:endParaRPr lang="en-GB" sz="1400" b="1"/>
          </a:p>
          <a:p>
            <a:pPr>
              <a:lnSpc>
                <a:spcPct val="113000"/>
              </a:lnSpc>
              <a:spcAft>
                <a:spcPts val="600"/>
              </a:spcAft>
            </a:pPr>
            <a:r>
              <a:rPr lang="en-GB" sz="1400"/>
              <a:t>Our unit combines permanent staff, secondees, and freelance experts, giving us a broad mix of skills and perspectives, and the flexibility to meet customer needs.</a:t>
            </a:r>
            <a:endParaRPr lang="en-US" sz="1400" b="1"/>
          </a:p>
        </p:txBody>
      </p:sp>
      <p:sp>
        <p:nvSpPr>
          <p:cNvPr id="24" name="Rectangle 23">
            <a:extLst>
              <a:ext uri="{FF2B5EF4-FFF2-40B4-BE49-F238E27FC236}">
                <a16:creationId xmlns:a16="http://schemas.microsoft.com/office/drawing/2014/main" id="{1CFE398A-CD57-CE00-B365-CF9BF6754624}"/>
              </a:ext>
            </a:extLst>
          </p:cNvPr>
          <p:cNvSpPr/>
          <p:nvPr/>
        </p:nvSpPr>
        <p:spPr>
          <a:xfrm>
            <a:off x="660802" y="2669774"/>
            <a:ext cx="3136497" cy="452840"/>
          </a:xfrm>
          <a:prstGeom prst="rect">
            <a:avLst/>
          </a:prstGeom>
          <a:gradFill flip="none" rotWithShape="1">
            <a:gsLst>
              <a:gs pos="0">
                <a:schemeClr val="accent5"/>
              </a:gs>
              <a:gs pos="100000">
                <a:schemeClr val="tx2"/>
              </a:gs>
            </a:gsLst>
            <a:lin ang="8100000" scaled="1"/>
            <a:tileRect/>
          </a:gra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a:extLst>
              <a:ext uri="{FF2B5EF4-FFF2-40B4-BE49-F238E27FC236}">
                <a16:creationId xmlns:a16="http://schemas.microsoft.com/office/drawing/2014/main" id="{36CBFDDA-D943-9A7D-A7F1-A5C8CED3EC76}"/>
              </a:ext>
            </a:extLst>
          </p:cNvPr>
          <p:cNvSpPr txBox="1"/>
          <p:nvPr/>
        </p:nvSpPr>
        <p:spPr>
          <a:xfrm>
            <a:off x="1312472" y="2693769"/>
            <a:ext cx="1676529" cy="400110"/>
          </a:xfrm>
          <a:prstGeom prst="rect">
            <a:avLst/>
          </a:prstGeom>
          <a:noFill/>
        </p:spPr>
        <p:txBody>
          <a:bodyPr wrap="square">
            <a:spAutoFit/>
          </a:bodyPr>
          <a:lstStyle/>
          <a:p>
            <a:pPr algn="ctr" defTabSz="457051"/>
            <a:r>
              <a:rPr lang="en-GB" sz="2000" b="1">
                <a:solidFill>
                  <a:schemeClr val="bg1"/>
                </a:solidFill>
                <a:latin typeface="Arial Nova" panose="020B0504020202020204" pitchFamily="34" charset="0"/>
                <a:ea typeface="Open Sans"/>
                <a:cs typeface="Open Sans"/>
                <a:sym typeface="Open Sans"/>
              </a:rPr>
              <a:t>Expertise</a:t>
            </a:r>
            <a:endParaRPr lang="en-GB" sz="2000" b="1">
              <a:solidFill>
                <a:schemeClr val="bg1"/>
              </a:solidFill>
              <a:highlight>
                <a:srgbClr val="FFFF00"/>
              </a:highlight>
              <a:latin typeface="Arial Nova" panose="020B0504020202020204" pitchFamily="34" charset="0"/>
            </a:endParaRPr>
          </a:p>
        </p:txBody>
      </p:sp>
      <p:sp>
        <p:nvSpPr>
          <p:cNvPr id="31" name="TextBox 30">
            <a:extLst>
              <a:ext uri="{FF2B5EF4-FFF2-40B4-BE49-F238E27FC236}">
                <a16:creationId xmlns:a16="http://schemas.microsoft.com/office/drawing/2014/main" id="{F811DF4B-CD4E-2719-B9A7-A0F5B99CC7FE}"/>
              </a:ext>
            </a:extLst>
          </p:cNvPr>
          <p:cNvSpPr txBox="1"/>
          <p:nvPr/>
        </p:nvSpPr>
        <p:spPr>
          <a:xfrm>
            <a:off x="819335" y="3477673"/>
            <a:ext cx="2824410" cy="1532792"/>
          </a:xfrm>
          <a:prstGeom prst="rect">
            <a:avLst/>
          </a:prstGeom>
          <a:noFill/>
        </p:spPr>
        <p:txBody>
          <a:bodyPr wrap="square" rtlCol="0">
            <a:spAutoFit/>
          </a:bodyPr>
          <a:lstStyle/>
          <a:p>
            <a:pPr>
              <a:lnSpc>
                <a:spcPct val="113000"/>
              </a:lnSpc>
              <a:spcAft>
                <a:spcPts val="600"/>
              </a:spcAft>
            </a:pPr>
            <a:r>
              <a:rPr lang="en-GB" sz="1400"/>
              <a:t>We’re skilled in all evaluation methods, including RCTs, </a:t>
            </a:r>
            <a:br>
              <a:rPr lang="en-GB" sz="1400"/>
            </a:br>
            <a:r>
              <a:rPr lang="en-GB" sz="1400"/>
              <a:t>quasi-experimental designs, and qualitative methods — enabling us to design and deliver any kind of evaluation project.</a:t>
            </a:r>
          </a:p>
        </p:txBody>
      </p:sp>
      <p:sp>
        <p:nvSpPr>
          <p:cNvPr id="37" name="TextBox 36">
            <a:extLst>
              <a:ext uri="{FF2B5EF4-FFF2-40B4-BE49-F238E27FC236}">
                <a16:creationId xmlns:a16="http://schemas.microsoft.com/office/drawing/2014/main" id="{C9D3540B-97AE-6DCB-78BA-E8DD38D6E8A5}"/>
              </a:ext>
            </a:extLst>
          </p:cNvPr>
          <p:cNvSpPr txBox="1"/>
          <p:nvPr/>
        </p:nvSpPr>
        <p:spPr>
          <a:xfrm>
            <a:off x="4526008" y="3463251"/>
            <a:ext cx="2806700" cy="1289327"/>
          </a:xfrm>
          <a:prstGeom prst="rect">
            <a:avLst/>
          </a:prstGeom>
          <a:noFill/>
        </p:spPr>
        <p:txBody>
          <a:bodyPr wrap="square" rtlCol="0">
            <a:spAutoFit/>
          </a:bodyPr>
          <a:lstStyle/>
          <a:p>
            <a:pPr>
              <a:lnSpc>
                <a:spcPct val="113000"/>
              </a:lnSpc>
              <a:spcAft>
                <a:spcPts val="600"/>
              </a:spcAft>
            </a:pPr>
            <a:r>
              <a:rPr lang="en-GB" sz="1400"/>
              <a:t>We have years of experience delivering evaluations across a wide range of policy areas, from early feasibility studies to </a:t>
            </a:r>
            <a:br>
              <a:rPr lang="en-GB" sz="1400"/>
            </a:br>
            <a:r>
              <a:rPr lang="en-GB" sz="1400"/>
              <a:t>large-scale impact assessments. </a:t>
            </a:r>
          </a:p>
        </p:txBody>
      </p:sp>
      <p:sp>
        <p:nvSpPr>
          <p:cNvPr id="28" name="Rectangle 27">
            <a:extLst>
              <a:ext uri="{FF2B5EF4-FFF2-40B4-BE49-F238E27FC236}">
                <a16:creationId xmlns:a16="http://schemas.microsoft.com/office/drawing/2014/main" id="{38A6ED3F-1279-5E18-1105-AC8A95330E74}"/>
              </a:ext>
            </a:extLst>
          </p:cNvPr>
          <p:cNvSpPr/>
          <p:nvPr/>
        </p:nvSpPr>
        <p:spPr>
          <a:xfrm>
            <a:off x="4382951" y="2669774"/>
            <a:ext cx="3118062" cy="452840"/>
          </a:xfrm>
          <a:prstGeom prst="rect">
            <a:avLst/>
          </a:prstGeom>
          <a:gradFill flip="none" rotWithShape="1">
            <a:gsLst>
              <a:gs pos="0">
                <a:schemeClr val="accent5"/>
              </a:gs>
              <a:gs pos="100000">
                <a:schemeClr val="tx2"/>
              </a:gs>
            </a:gsLst>
            <a:lin ang="8100000" scaled="1"/>
            <a:tileRect/>
          </a:gra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72F1E62D-786B-D220-0ED4-E1DF474A995D}"/>
              </a:ext>
            </a:extLst>
          </p:cNvPr>
          <p:cNvSpPr txBox="1"/>
          <p:nvPr/>
        </p:nvSpPr>
        <p:spPr>
          <a:xfrm>
            <a:off x="5078347" y="2693769"/>
            <a:ext cx="1676529" cy="400110"/>
          </a:xfrm>
          <a:prstGeom prst="rect">
            <a:avLst/>
          </a:prstGeom>
          <a:noFill/>
        </p:spPr>
        <p:txBody>
          <a:bodyPr wrap="square">
            <a:spAutoFit/>
          </a:bodyPr>
          <a:lstStyle/>
          <a:p>
            <a:pPr algn="ctr" defTabSz="457051"/>
            <a:r>
              <a:rPr lang="en-GB" sz="2000" b="1">
                <a:solidFill>
                  <a:schemeClr val="bg1"/>
                </a:solidFill>
                <a:latin typeface="Arial Nova" panose="020B0504020202020204" pitchFamily="34" charset="0"/>
                <a:ea typeface="Open Sans"/>
                <a:cs typeface="Open Sans"/>
                <a:sym typeface="Open Sans"/>
              </a:rPr>
              <a:t>Experience</a:t>
            </a:r>
          </a:p>
        </p:txBody>
      </p:sp>
      <p:sp>
        <p:nvSpPr>
          <p:cNvPr id="35" name="TextBox 34">
            <a:extLst>
              <a:ext uri="{FF2B5EF4-FFF2-40B4-BE49-F238E27FC236}">
                <a16:creationId xmlns:a16="http://schemas.microsoft.com/office/drawing/2014/main" id="{D25E6612-B845-1711-26D9-C5A7E196B622}"/>
              </a:ext>
            </a:extLst>
          </p:cNvPr>
          <p:cNvSpPr txBox="1"/>
          <p:nvPr/>
        </p:nvSpPr>
        <p:spPr>
          <a:xfrm>
            <a:off x="8274818" y="3475951"/>
            <a:ext cx="2743200" cy="1609736"/>
          </a:xfrm>
          <a:prstGeom prst="rect">
            <a:avLst/>
          </a:prstGeom>
          <a:noFill/>
        </p:spPr>
        <p:txBody>
          <a:bodyPr wrap="square" rtlCol="0">
            <a:spAutoFit/>
          </a:bodyPr>
          <a:lstStyle/>
          <a:p>
            <a:pPr>
              <a:lnSpc>
                <a:spcPct val="113000"/>
              </a:lnSpc>
              <a:spcAft>
                <a:spcPts val="600"/>
              </a:spcAft>
            </a:pPr>
            <a:r>
              <a:rPr lang="en-GB" sz="1400"/>
              <a:t>We adapt our methods, approaches, and staffing to fit different contexts, priorities, and budgets — ensuring evaluations are proportionate and practical.</a:t>
            </a:r>
          </a:p>
          <a:p>
            <a:pPr>
              <a:lnSpc>
                <a:spcPct val="113000"/>
              </a:lnSpc>
              <a:spcAft>
                <a:spcPts val="600"/>
              </a:spcAft>
            </a:pPr>
            <a:endParaRPr lang="en-GB" sz="1400"/>
          </a:p>
        </p:txBody>
      </p:sp>
      <p:sp>
        <p:nvSpPr>
          <p:cNvPr id="30" name="Rectangle 29">
            <a:extLst>
              <a:ext uri="{FF2B5EF4-FFF2-40B4-BE49-F238E27FC236}">
                <a16:creationId xmlns:a16="http://schemas.microsoft.com/office/drawing/2014/main" id="{62E38CCA-AF85-3626-B4A6-AAFBC55EF912}"/>
              </a:ext>
            </a:extLst>
          </p:cNvPr>
          <p:cNvSpPr/>
          <p:nvPr/>
        </p:nvSpPr>
        <p:spPr>
          <a:xfrm>
            <a:off x="8105098" y="2669774"/>
            <a:ext cx="3118062" cy="452840"/>
          </a:xfrm>
          <a:prstGeom prst="rect">
            <a:avLst/>
          </a:prstGeom>
          <a:gradFill flip="none" rotWithShape="1">
            <a:gsLst>
              <a:gs pos="0">
                <a:schemeClr val="accent5"/>
              </a:gs>
              <a:gs pos="100000">
                <a:schemeClr val="tx2"/>
              </a:gs>
            </a:gsLst>
            <a:lin ang="8100000" scaled="1"/>
            <a:tileRect/>
          </a:gradFill>
          <a:ln w="1016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a:extLst>
              <a:ext uri="{FF2B5EF4-FFF2-40B4-BE49-F238E27FC236}">
                <a16:creationId xmlns:a16="http://schemas.microsoft.com/office/drawing/2014/main" id="{A153052C-61D0-AA05-CA4C-B2AE4606A839}"/>
              </a:ext>
            </a:extLst>
          </p:cNvPr>
          <p:cNvSpPr txBox="1"/>
          <p:nvPr/>
        </p:nvSpPr>
        <p:spPr>
          <a:xfrm>
            <a:off x="8756767" y="2693769"/>
            <a:ext cx="1676529" cy="400110"/>
          </a:xfrm>
          <a:prstGeom prst="rect">
            <a:avLst/>
          </a:prstGeom>
          <a:noFill/>
        </p:spPr>
        <p:txBody>
          <a:bodyPr wrap="square">
            <a:spAutoFit/>
          </a:bodyPr>
          <a:lstStyle/>
          <a:p>
            <a:pPr algn="ctr" defTabSz="457051"/>
            <a:r>
              <a:rPr lang="en-GB" sz="2000" b="1">
                <a:solidFill>
                  <a:schemeClr val="bg1"/>
                </a:solidFill>
                <a:latin typeface="Arial Nova" panose="020B0504020202020204" pitchFamily="34" charset="0"/>
                <a:ea typeface="Open Sans"/>
                <a:cs typeface="Open Sans"/>
                <a:sym typeface="Open Sans"/>
              </a:rPr>
              <a:t>Flexibility</a:t>
            </a:r>
          </a:p>
        </p:txBody>
      </p:sp>
    </p:spTree>
    <p:extLst>
      <p:ext uri="{BB962C8B-B14F-4D97-AF65-F5344CB8AC3E}">
        <p14:creationId xmlns:p14="http://schemas.microsoft.com/office/powerpoint/2010/main" val="2691752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4CC57-73F8-278B-F3F5-78B1BD536C67}"/>
            </a:ext>
          </a:extLst>
        </p:cNvPr>
        <p:cNvGrpSpPr/>
        <p:nvPr/>
      </p:nvGrpSpPr>
      <p:grpSpPr>
        <a:xfrm>
          <a:off x="0" y="0"/>
          <a:ext cx="0" cy="0"/>
          <a:chOff x="0" y="0"/>
          <a:chExt cx="0" cy="0"/>
        </a:xfrm>
      </p:grpSpPr>
      <p:sp>
        <p:nvSpPr>
          <p:cNvPr id="61" name="Rounded Rectangle 60">
            <a:extLst>
              <a:ext uri="{FF2B5EF4-FFF2-40B4-BE49-F238E27FC236}">
                <a16:creationId xmlns:a16="http://schemas.microsoft.com/office/drawing/2014/main" id="{13F8CE2F-4084-F796-44FE-A28AC0183E94}"/>
              </a:ext>
            </a:extLst>
          </p:cNvPr>
          <p:cNvSpPr>
            <a:spLocks/>
          </p:cNvSpPr>
          <p:nvPr/>
        </p:nvSpPr>
        <p:spPr>
          <a:xfrm>
            <a:off x="390795" y="2371725"/>
            <a:ext cx="11410411" cy="3777813"/>
          </a:xfrm>
          <a:prstGeom prst="roundRect">
            <a:avLst>
              <a:gd name="adj" fmla="val 8162"/>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pic>
        <p:nvPicPr>
          <p:cNvPr id="65" name="Graphic 64">
            <a:extLst>
              <a:ext uri="{FF2B5EF4-FFF2-40B4-BE49-F238E27FC236}">
                <a16:creationId xmlns:a16="http://schemas.microsoft.com/office/drawing/2014/main" id="{B3D63E57-F469-7C9E-BAC9-3901EE7D834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46150" y="2304124"/>
            <a:ext cx="10422834" cy="3746517"/>
          </a:xfrm>
          <a:prstGeom prst="rect">
            <a:avLst/>
          </a:prstGeom>
        </p:spPr>
      </p:pic>
      <p:sp>
        <p:nvSpPr>
          <p:cNvPr id="11" name="Slide Number Placeholder 10">
            <a:extLst>
              <a:ext uri="{FF2B5EF4-FFF2-40B4-BE49-F238E27FC236}">
                <a16:creationId xmlns:a16="http://schemas.microsoft.com/office/drawing/2014/main" id="{25D18C6C-107E-78DF-D3C5-0126274D02AF}"/>
              </a:ext>
            </a:extLst>
          </p:cNvPr>
          <p:cNvSpPr>
            <a:spLocks noGrp="1"/>
          </p:cNvSpPr>
          <p:nvPr>
            <p:ph type="sldNum" sz="quarter" idx="12"/>
          </p:nvPr>
        </p:nvSpPr>
        <p:spPr/>
        <p:txBody>
          <a:bodyPr/>
          <a:lstStyle/>
          <a:p>
            <a:fld id="{392FF0C7-CDDC-4661-A7FC-8E7A0444FE3D}" type="slidenum">
              <a:rPr lang="en-GB" smtClean="0"/>
              <a:pPr/>
              <a:t>6</a:t>
            </a:fld>
            <a:endParaRPr lang="en-GB"/>
          </a:p>
        </p:txBody>
      </p:sp>
      <p:sp>
        <p:nvSpPr>
          <p:cNvPr id="2" name="Title 1">
            <a:extLst>
              <a:ext uri="{FF2B5EF4-FFF2-40B4-BE49-F238E27FC236}">
                <a16:creationId xmlns:a16="http://schemas.microsoft.com/office/drawing/2014/main" id="{251CF363-3C68-532B-6EAF-E92112045003}"/>
              </a:ext>
            </a:extLst>
          </p:cNvPr>
          <p:cNvSpPr>
            <a:spLocks noGrp="1"/>
          </p:cNvSpPr>
          <p:nvPr>
            <p:ph type="title"/>
          </p:nvPr>
        </p:nvSpPr>
        <p:spPr/>
        <p:txBody>
          <a:bodyPr/>
          <a:lstStyle/>
          <a:p>
            <a:r>
              <a:rPr lang="en-US"/>
              <a:t>How you can </a:t>
            </a:r>
            <a:r>
              <a:rPr lang="en-US">
                <a:solidFill>
                  <a:schemeClr val="tx2"/>
                </a:solidFill>
              </a:rPr>
              <a:t>work with us</a:t>
            </a:r>
          </a:p>
        </p:txBody>
      </p:sp>
      <p:sp>
        <p:nvSpPr>
          <p:cNvPr id="9" name="Freeform 56">
            <a:extLst>
              <a:ext uri="{FF2B5EF4-FFF2-40B4-BE49-F238E27FC236}">
                <a16:creationId xmlns:a16="http://schemas.microsoft.com/office/drawing/2014/main" id="{B3DAF8E5-66A4-5102-DDBB-C077B9377C0B}"/>
              </a:ext>
            </a:extLst>
          </p:cNvPr>
          <p:cNvSpPr/>
          <p:nvPr/>
        </p:nvSpPr>
        <p:spPr>
          <a:xfrm>
            <a:off x="-2446222" y="687247"/>
            <a:ext cx="5272663" cy="721143"/>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ctr" anchorCtr="0">
            <a:noAutofit/>
          </a:bodyPr>
          <a:lstStyle/>
          <a:p>
            <a:pPr defTabSz="577850">
              <a:lnSpc>
                <a:spcPct val="90000"/>
              </a:lnSpc>
              <a:spcBef>
                <a:spcPct val="0"/>
              </a:spcBef>
              <a:spcAft>
                <a:spcPct val="35000"/>
              </a:spcAft>
            </a:pPr>
            <a:endParaRPr lang="en-GB" sz="1200">
              <a:solidFill>
                <a:schemeClr val="tx1"/>
              </a:solidFill>
            </a:endParaRPr>
          </a:p>
        </p:txBody>
      </p:sp>
      <p:sp>
        <p:nvSpPr>
          <p:cNvPr id="18" name="TextBox 17">
            <a:extLst>
              <a:ext uri="{FF2B5EF4-FFF2-40B4-BE49-F238E27FC236}">
                <a16:creationId xmlns:a16="http://schemas.microsoft.com/office/drawing/2014/main" id="{04E8B6D2-B173-BB32-A5FD-AA7B10D0F94E}"/>
              </a:ext>
            </a:extLst>
          </p:cNvPr>
          <p:cNvSpPr txBox="1"/>
          <p:nvPr/>
        </p:nvSpPr>
        <p:spPr>
          <a:xfrm>
            <a:off x="377850" y="1054627"/>
            <a:ext cx="11356950" cy="983667"/>
          </a:xfrm>
          <a:prstGeom prst="rect">
            <a:avLst/>
          </a:prstGeom>
          <a:noFill/>
        </p:spPr>
        <p:txBody>
          <a:bodyPr wrap="square" lIns="91440" tIns="45720" rIns="91440" bIns="45720" anchor="t">
            <a:spAutoFit/>
          </a:bodyPr>
          <a:lstStyle/>
          <a:p>
            <a:pPr>
              <a:lnSpc>
                <a:spcPct val="113000"/>
              </a:lnSpc>
              <a:spcAft>
                <a:spcPts val="600"/>
              </a:spcAft>
            </a:pPr>
            <a:r>
              <a:rPr lang="en-GB" sz="2000" b="1"/>
              <a:t>We work with all central government departments and Arms Length Bodies</a:t>
            </a:r>
            <a:endParaRPr lang="en-GB" sz="1400" b="1"/>
          </a:p>
          <a:p>
            <a:pPr marL="0" indent="0">
              <a:lnSpc>
                <a:spcPct val="113000"/>
              </a:lnSpc>
              <a:spcAft>
                <a:spcPts val="600"/>
              </a:spcAft>
              <a:buNone/>
            </a:pPr>
            <a:r>
              <a:rPr lang="en-GB" sz="1400"/>
              <a:t>We’re happy to work with any kind of government team, whether it’s policy, analysis, digital, delivery or any other function. </a:t>
            </a:r>
            <a:br>
              <a:rPr lang="en-GB" sz="1400"/>
            </a:br>
            <a:r>
              <a:rPr lang="en-GB" sz="1400">
                <a:sym typeface="Montserrat Light"/>
              </a:rPr>
              <a:t>The commissioning process typically begins with a conversation to clarify your needs. It can take as little as a week to scope and agree work.</a:t>
            </a:r>
          </a:p>
        </p:txBody>
      </p:sp>
      <p:sp>
        <p:nvSpPr>
          <p:cNvPr id="21" name="Freeform 20">
            <a:extLst>
              <a:ext uri="{FF2B5EF4-FFF2-40B4-BE49-F238E27FC236}">
                <a16:creationId xmlns:a16="http://schemas.microsoft.com/office/drawing/2014/main" id="{2AD42D9C-D472-5C36-38DC-4D7AAFC13EDE}"/>
              </a:ext>
            </a:extLst>
          </p:cNvPr>
          <p:cNvSpPr/>
          <p:nvPr/>
        </p:nvSpPr>
        <p:spPr>
          <a:xfrm>
            <a:off x="1220948" y="4014558"/>
            <a:ext cx="1142841" cy="1122343"/>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t" anchorCtr="0">
            <a:noAutofit/>
          </a:bodyPr>
          <a:lstStyle/>
          <a:p>
            <a:pPr algn="ctr" defTabSz="577850">
              <a:spcBef>
                <a:spcPct val="0"/>
              </a:spcBef>
              <a:spcAft>
                <a:spcPts val="600"/>
              </a:spcAft>
            </a:pPr>
            <a:r>
              <a:rPr lang="en-US" sz="1300">
                <a:solidFill>
                  <a:schemeClr val="tx1">
                    <a:lumMod val="90000"/>
                    <a:lumOff val="10000"/>
                  </a:schemeClr>
                </a:solidFill>
                <a:latin typeface="Arial Nova" panose="020B0504020202020204" pitchFamily="34" charset="0"/>
              </a:rPr>
              <a:t>We schedule a call to understand your needs</a:t>
            </a:r>
          </a:p>
        </p:txBody>
      </p:sp>
      <p:sp>
        <p:nvSpPr>
          <p:cNvPr id="22" name="Freeform 56">
            <a:extLst>
              <a:ext uri="{FF2B5EF4-FFF2-40B4-BE49-F238E27FC236}">
                <a16:creationId xmlns:a16="http://schemas.microsoft.com/office/drawing/2014/main" id="{810352F3-47D3-4CAB-6AAC-F3B3285BF800}"/>
              </a:ext>
            </a:extLst>
          </p:cNvPr>
          <p:cNvSpPr/>
          <p:nvPr/>
        </p:nvSpPr>
        <p:spPr>
          <a:xfrm>
            <a:off x="5449828" y="4014558"/>
            <a:ext cx="1329399" cy="945247"/>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t" anchorCtr="0">
            <a:noAutofit/>
          </a:bodyPr>
          <a:lstStyle/>
          <a:p>
            <a:pPr algn="ctr">
              <a:spcAft>
                <a:spcPts val="600"/>
              </a:spcAft>
            </a:pPr>
            <a:r>
              <a:rPr lang="en-GB" sz="1300">
                <a:solidFill>
                  <a:schemeClr val="tx1">
                    <a:lumMod val="90000"/>
                    <a:lumOff val="10000"/>
                  </a:schemeClr>
                </a:solidFill>
                <a:latin typeface="Arial Nova" panose="020B0504020202020204" pitchFamily="34" charset="0"/>
              </a:rPr>
              <a:t>We deploy </a:t>
            </a:r>
            <a:br>
              <a:rPr lang="en-GB" sz="1300">
                <a:solidFill>
                  <a:schemeClr val="tx1">
                    <a:lumMod val="90000"/>
                    <a:lumOff val="10000"/>
                  </a:schemeClr>
                </a:solidFill>
                <a:latin typeface="Arial Nova" panose="020B0504020202020204" pitchFamily="34" charset="0"/>
              </a:rPr>
            </a:br>
            <a:r>
              <a:rPr lang="en-GB" sz="1300">
                <a:solidFill>
                  <a:schemeClr val="tx1">
                    <a:lumMod val="90000"/>
                    <a:lumOff val="10000"/>
                  </a:schemeClr>
                </a:solidFill>
                <a:latin typeface="Arial Nova" panose="020B0504020202020204" pitchFamily="34" charset="0"/>
              </a:rPr>
              <a:t>a team of experienced staff to begin delivering </a:t>
            </a:r>
            <a:br>
              <a:rPr lang="en-GB" sz="1300">
                <a:solidFill>
                  <a:schemeClr val="tx1">
                    <a:lumMod val="90000"/>
                    <a:lumOff val="10000"/>
                  </a:schemeClr>
                </a:solidFill>
                <a:latin typeface="Arial Nova" panose="020B0504020202020204" pitchFamily="34" charset="0"/>
              </a:rPr>
            </a:br>
            <a:r>
              <a:rPr lang="en-GB" sz="1300">
                <a:solidFill>
                  <a:schemeClr val="tx1">
                    <a:lumMod val="90000"/>
                    <a:lumOff val="10000"/>
                  </a:schemeClr>
                </a:solidFill>
                <a:latin typeface="Arial Nova" panose="020B0504020202020204" pitchFamily="34" charset="0"/>
              </a:rPr>
              <a:t>for you</a:t>
            </a:r>
          </a:p>
        </p:txBody>
      </p:sp>
      <p:pic>
        <p:nvPicPr>
          <p:cNvPr id="27" name="Graphic 26">
            <a:extLst>
              <a:ext uri="{FF2B5EF4-FFF2-40B4-BE49-F238E27FC236}">
                <a16:creationId xmlns:a16="http://schemas.microsoft.com/office/drawing/2014/main" id="{69EC4905-2D00-05D6-5FE2-AF61D6A28AA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942664" y="2463680"/>
            <a:ext cx="851140" cy="969353"/>
          </a:xfrm>
          <a:prstGeom prst="rect">
            <a:avLst/>
          </a:prstGeom>
        </p:spPr>
      </p:pic>
      <p:pic>
        <p:nvPicPr>
          <p:cNvPr id="44" name="Graphic 43">
            <a:extLst>
              <a:ext uri="{FF2B5EF4-FFF2-40B4-BE49-F238E27FC236}">
                <a16:creationId xmlns:a16="http://schemas.microsoft.com/office/drawing/2014/main" id="{DC2B20AF-7FC4-88CF-7CB5-A35617CA74B8}"/>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1387682" y="2600228"/>
            <a:ext cx="807659" cy="696257"/>
          </a:xfrm>
          <a:prstGeom prst="rect">
            <a:avLst/>
          </a:prstGeom>
        </p:spPr>
      </p:pic>
      <p:pic>
        <p:nvPicPr>
          <p:cNvPr id="45" name="Graphic 44">
            <a:extLst>
              <a:ext uri="{FF2B5EF4-FFF2-40B4-BE49-F238E27FC236}">
                <a16:creationId xmlns:a16="http://schemas.microsoft.com/office/drawing/2014/main" id="{5A30AB6F-9F5B-7AAB-0D58-825C15E62C99}"/>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4201263" y="2543054"/>
            <a:ext cx="945704" cy="810604"/>
          </a:xfrm>
          <a:prstGeom prst="rect">
            <a:avLst/>
          </a:prstGeom>
        </p:spPr>
      </p:pic>
      <p:pic>
        <p:nvPicPr>
          <p:cNvPr id="46" name="Graphic 45">
            <a:extLst>
              <a:ext uri="{FF2B5EF4-FFF2-40B4-BE49-F238E27FC236}">
                <a16:creationId xmlns:a16="http://schemas.microsoft.com/office/drawing/2014/main" id="{EFBFBAD9-F611-B5DE-6D7C-514105DA3BCC}"/>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981311" y="2600228"/>
            <a:ext cx="535582" cy="696257"/>
          </a:xfrm>
          <a:prstGeom prst="rect">
            <a:avLst/>
          </a:prstGeom>
        </p:spPr>
      </p:pic>
      <p:sp>
        <p:nvSpPr>
          <p:cNvPr id="47" name="Freeform 46">
            <a:extLst>
              <a:ext uri="{FF2B5EF4-FFF2-40B4-BE49-F238E27FC236}">
                <a16:creationId xmlns:a16="http://schemas.microsoft.com/office/drawing/2014/main" id="{32DEFB19-1222-F864-4F0D-0E3410765599}"/>
              </a:ext>
            </a:extLst>
          </p:cNvPr>
          <p:cNvSpPr/>
          <p:nvPr/>
        </p:nvSpPr>
        <p:spPr>
          <a:xfrm>
            <a:off x="4041981" y="4014558"/>
            <a:ext cx="1277054" cy="1786392"/>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t" anchorCtr="0">
            <a:noAutofit/>
          </a:bodyPr>
          <a:lstStyle/>
          <a:p>
            <a:pPr algn="ctr">
              <a:spcAft>
                <a:spcPts val="600"/>
              </a:spcAft>
            </a:pPr>
            <a:r>
              <a:rPr lang="en-GB" sz="1300">
                <a:solidFill>
                  <a:schemeClr val="tx1">
                    <a:lumMod val="90000"/>
                    <a:lumOff val="10000"/>
                  </a:schemeClr>
                </a:solidFill>
                <a:latin typeface="Arial Nova" panose="020B0504020202020204" pitchFamily="34" charset="0"/>
              </a:rPr>
              <a:t>We agree an approach covering scope, timelines, deliverables, </a:t>
            </a:r>
            <a:br>
              <a:rPr lang="en-GB" sz="1300">
                <a:solidFill>
                  <a:schemeClr val="tx1">
                    <a:lumMod val="90000"/>
                    <a:lumOff val="10000"/>
                  </a:schemeClr>
                </a:solidFill>
                <a:latin typeface="Arial Nova" panose="020B0504020202020204" pitchFamily="34" charset="0"/>
              </a:rPr>
            </a:br>
            <a:r>
              <a:rPr lang="en-GB" sz="1300">
                <a:solidFill>
                  <a:schemeClr val="tx1">
                    <a:lumMod val="90000"/>
                    <a:lumOff val="10000"/>
                  </a:schemeClr>
                </a:solidFill>
                <a:latin typeface="Arial Nova" panose="020B0504020202020204" pitchFamily="34" charset="0"/>
              </a:rPr>
              <a:t>and costs</a:t>
            </a:r>
          </a:p>
        </p:txBody>
      </p:sp>
      <p:pic>
        <p:nvPicPr>
          <p:cNvPr id="51" name="Graphic 50">
            <a:extLst>
              <a:ext uri="{FF2B5EF4-FFF2-40B4-BE49-F238E27FC236}">
                <a16:creationId xmlns:a16="http://schemas.microsoft.com/office/drawing/2014/main" id="{2388344A-59C6-AE14-5C77-E8CA8AEC3218}"/>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7249885" y="2613563"/>
            <a:ext cx="614645" cy="669586"/>
          </a:xfrm>
          <a:prstGeom prst="rect">
            <a:avLst/>
          </a:prstGeom>
        </p:spPr>
      </p:pic>
      <p:pic>
        <p:nvPicPr>
          <p:cNvPr id="53" name="Graphic 52">
            <a:extLst>
              <a:ext uri="{FF2B5EF4-FFF2-40B4-BE49-F238E27FC236}">
                <a16:creationId xmlns:a16="http://schemas.microsoft.com/office/drawing/2014/main" id="{07D84F53-15B6-BB3D-AD3A-F120B32BC83B}"/>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5742437" y="2680085"/>
            <a:ext cx="670678" cy="536542"/>
          </a:xfrm>
          <a:prstGeom prst="rect">
            <a:avLst/>
          </a:prstGeom>
        </p:spPr>
      </p:pic>
      <p:pic>
        <p:nvPicPr>
          <p:cNvPr id="54" name="Graphic 53" descr="Clipboard Badge outline">
            <a:extLst>
              <a:ext uri="{FF2B5EF4-FFF2-40B4-BE49-F238E27FC236}">
                <a16:creationId xmlns:a16="http://schemas.microsoft.com/office/drawing/2014/main" id="{F8E6CA3A-D424-B6F3-B3DB-7A7156C7E220}"/>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688600" y="2688910"/>
            <a:ext cx="518893" cy="518893"/>
          </a:xfrm>
          <a:prstGeom prst="rect">
            <a:avLst/>
          </a:prstGeom>
        </p:spPr>
      </p:pic>
      <p:sp>
        <p:nvSpPr>
          <p:cNvPr id="55" name="Freeform 56">
            <a:extLst>
              <a:ext uri="{FF2B5EF4-FFF2-40B4-BE49-F238E27FC236}">
                <a16:creationId xmlns:a16="http://schemas.microsoft.com/office/drawing/2014/main" id="{394B2DE5-2282-F89E-B6ED-9D9AEFC937A5}"/>
              </a:ext>
            </a:extLst>
          </p:cNvPr>
          <p:cNvSpPr/>
          <p:nvPr/>
        </p:nvSpPr>
        <p:spPr>
          <a:xfrm>
            <a:off x="6815345" y="4014558"/>
            <a:ext cx="1460293" cy="945247"/>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t" anchorCtr="0">
            <a:noAutofit/>
          </a:bodyPr>
          <a:lstStyle/>
          <a:p>
            <a:pPr algn="ctr" defTabSz="577850">
              <a:spcBef>
                <a:spcPct val="0"/>
              </a:spcBef>
              <a:spcAft>
                <a:spcPts val="600"/>
              </a:spcAft>
            </a:pPr>
            <a:r>
              <a:rPr lang="en-US" sz="1300">
                <a:solidFill>
                  <a:schemeClr val="tx1">
                    <a:lumMod val="90000"/>
                    <a:lumOff val="10000"/>
                  </a:schemeClr>
                </a:solidFill>
                <a:latin typeface="Arial Nova" panose="020B0504020202020204" pitchFamily="34" charset="0"/>
              </a:rPr>
              <a:t>We carry out the agreed work, giving you regular updates and collaborating with you to </a:t>
            </a:r>
            <a:br>
              <a:rPr lang="en-US" sz="1300">
                <a:solidFill>
                  <a:schemeClr val="tx1">
                    <a:lumMod val="90000"/>
                    <a:lumOff val="10000"/>
                  </a:schemeClr>
                </a:solidFill>
                <a:latin typeface="Arial Nova" panose="020B0504020202020204" pitchFamily="34" charset="0"/>
              </a:rPr>
            </a:br>
            <a:r>
              <a:rPr lang="en-US" sz="1300">
                <a:solidFill>
                  <a:schemeClr val="tx1">
                    <a:lumMod val="90000"/>
                    <a:lumOff val="10000"/>
                  </a:schemeClr>
                </a:solidFill>
                <a:latin typeface="Arial Nova" panose="020B0504020202020204" pitchFamily="34" charset="0"/>
              </a:rPr>
              <a:t>adjust plans if needed</a:t>
            </a:r>
          </a:p>
        </p:txBody>
      </p:sp>
      <p:sp>
        <p:nvSpPr>
          <p:cNvPr id="57" name="Freeform 56">
            <a:extLst>
              <a:ext uri="{FF2B5EF4-FFF2-40B4-BE49-F238E27FC236}">
                <a16:creationId xmlns:a16="http://schemas.microsoft.com/office/drawing/2014/main" id="{F166C48C-AD66-1D97-B7BF-D1E0E4F69B0E}"/>
              </a:ext>
            </a:extLst>
          </p:cNvPr>
          <p:cNvSpPr/>
          <p:nvPr/>
        </p:nvSpPr>
        <p:spPr>
          <a:xfrm>
            <a:off x="8344151" y="4014558"/>
            <a:ext cx="1257049" cy="945247"/>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t" anchorCtr="0">
            <a:noAutofit/>
          </a:bodyPr>
          <a:lstStyle/>
          <a:p>
            <a:pPr algn="ctr">
              <a:spcAft>
                <a:spcPts val="600"/>
              </a:spcAft>
            </a:pPr>
            <a:r>
              <a:rPr lang="en-GB" sz="1300">
                <a:solidFill>
                  <a:schemeClr val="tx1">
                    <a:lumMod val="90000"/>
                    <a:lumOff val="10000"/>
                  </a:schemeClr>
                </a:solidFill>
                <a:latin typeface="Arial Nova"/>
              </a:rPr>
              <a:t>We provide a </a:t>
            </a:r>
            <a:br>
              <a:rPr lang="en-GB" sz="1300">
                <a:latin typeface="Arial Nova" panose="020B0504020202020204" pitchFamily="34" charset="0"/>
              </a:rPr>
            </a:br>
            <a:r>
              <a:rPr lang="en-GB" sz="1300">
                <a:solidFill>
                  <a:schemeClr val="tx1">
                    <a:lumMod val="90000"/>
                    <a:lumOff val="10000"/>
                  </a:schemeClr>
                </a:solidFill>
                <a:latin typeface="Arial Nova"/>
              </a:rPr>
              <a:t>high-quality output, </a:t>
            </a:r>
            <a:br>
              <a:rPr lang="en-GB" sz="1300">
                <a:latin typeface="Arial Nova" panose="020B0504020202020204" pitchFamily="34" charset="0"/>
              </a:rPr>
            </a:br>
            <a:r>
              <a:rPr lang="en-GB" sz="1300">
                <a:solidFill>
                  <a:schemeClr val="tx1">
                    <a:lumMod val="90000"/>
                    <a:lumOff val="10000"/>
                  </a:schemeClr>
                </a:solidFill>
                <a:latin typeface="Arial Nova"/>
              </a:rPr>
              <a:t>with sharp </a:t>
            </a:r>
            <a:br>
              <a:rPr lang="en-GB" sz="1300">
                <a:latin typeface="Arial Nova" panose="020B0504020202020204" pitchFamily="34" charset="0"/>
              </a:rPr>
            </a:br>
            <a:r>
              <a:rPr lang="en-GB" sz="1300">
                <a:solidFill>
                  <a:schemeClr val="tx1">
                    <a:lumMod val="90000"/>
                    <a:lumOff val="10000"/>
                  </a:schemeClr>
                </a:solidFill>
                <a:latin typeface="Arial Nova"/>
              </a:rPr>
              <a:t>analysis and </a:t>
            </a:r>
            <a:br>
              <a:rPr lang="en-GB" sz="1300">
                <a:latin typeface="Arial Nova" panose="020B0504020202020204" pitchFamily="34" charset="0"/>
              </a:rPr>
            </a:br>
            <a:r>
              <a:rPr lang="en-GB" sz="1300">
                <a:solidFill>
                  <a:schemeClr val="tx1">
                    <a:lumMod val="90000"/>
                    <a:lumOff val="10000"/>
                  </a:schemeClr>
                </a:solidFill>
                <a:latin typeface="Arial Nova"/>
              </a:rPr>
              <a:t>practical advice</a:t>
            </a:r>
          </a:p>
        </p:txBody>
      </p:sp>
      <p:sp>
        <p:nvSpPr>
          <p:cNvPr id="58" name="Freeform 57">
            <a:extLst>
              <a:ext uri="{FF2B5EF4-FFF2-40B4-BE49-F238E27FC236}">
                <a16:creationId xmlns:a16="http://schemas.microsoft.com/office/drawing/2014/main" id="{25D96366-D0FE-B714-A30A-91446FE3B835}"/>
              </a:ext>
            </a:extLst>
          </p:cNvPr>
          <p:cNvSpPr/>
          <p:nvPr/>
        </p:nvSpPr>
        <p:spPr>
          <a:xfrm>
            <a:off x="9778945" y="4014558"/>
            <a:ext cx="1234850" cy="947901"/>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t" anchorCtr="0">
            <a:noAutofit/>
          </a:bodyPr>
          <a:lstStyle/>
          <a:p>
            <a:pPr algn="ctr">
              <a:spcAft>
                <a:spcPts val="600"/>
              </a:spcAft>
            </a:pPr>
            <a:r>
              <a:rPr lang="en-GB" sz="1300">
                <a:solidFill>
                  <a:schemeClr val="tx1">
                    <a:lumMod val="90000"/>
                    <a:lumOff val="10000"/>
                  </a:schemeClr>
                </a:solidFill>
                <a:latin typeface="Arial Nova" panose="020B0504020202020204" pitchFamily="34" charset="0"/>
              </a:rPr>
              <a:t>We ask for your feedback and discuss lessons learned</a:t>
            </a:r>
          </a:p>
        </p:txBody>
      </p:sp>
      <p:sp>
        <p:nvSpPr>
          <p:cNvPr id="62" name="Freeform 61">
            <a:extLst>
              <a:ext uri="{FF2B5EF4-FFF2-40B4-BE49-F238E27FC236}">
                <a16:creationId xmlns:a16="http://schemas.microsoft.com/office/drawing/2014/main" id="{06684B33-691A-79F6-1920-457C0C1B0776}"/>
              </a:ext>
            </a:extLst>
          </p:cNvPr>
          <p:cNvSpPr/>
          <p:nvPr/>
        </p:nvSpPr>
        <p:spPr>
          <a:xfrm>
            <a:off x="2564860" y="4014558"/>
            <a:ext cx="1277053" cy="1122343"/>
          </a:xfrm>
          <a:custGeom>
            <a:avLst/>
            <a:gdLst>
              <a:gd name="connsiteX0" fmla="*/ 0 w 1931752"/>
              <a:gd name="connsiteY0" fmla="*/ 0 h 1159051"/>
              <a:gd name="connsiteX1" fmla="*/ 1931752 w 1931752"/>
              <a:gd name="connsiteY1" fmla="*/ 0 h 1159051"/>
              <a:gd name="connsiteX2" fmla="*/ 1931752 w 1931752"/>
              <a:gd name="connsiteY2" fmla="*/ 1159051 h 1159051"/>
              <a:gd name="connsiteX3" fmla="*/ 0 w 1931752"/>
              <a:gd name="connsiteY3" fmla="*/ 1159051 h 1159051"/>
              <a:gd name="connsiteX4" fmla="*/ 0 w 1931752"/>
              <a:gd name="connsiteY4" fmla="*/ 0 h 1159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31752" h="1159051">
                <a:moveTo>
                  <a:pt x="0" y="0"/>
                </a:moveTo>
                <a:lnTo>
                  <a:pt x="1931752" y="0"/>
                </a:lnTo>
                <a:lnTo>
                  <a:pt x="1931752" y="1159051"/>
                </a:lnTo>
                <a:lnTo>
                  <a:pt x="0" y="1159051"/>
                </a:lnTo>
                <a:lnTo>
                  <a:pt x="0" y="0"/>
                </a:lnTo>
                <a:close/>
              </a:path>
            </a:pathLst>
          </a:custGeom>
          <a:noFill/>
          <a:ln>
            <a:noFill/>
          </a:ln>
        </p:spPr>
        <p:style>
          <a:lnRef idx="2">
            <a:schemeClr val="lt1">
              <a:hueOff val="0"/>
              <a:satOff val="0"/>
              <a:lumOff val="0"/>
              <a:alphaOff val="0"/>
            </a:schemeClr>
          </a:lnRef>
          <a:fillRef idx="1">
            <a:scrgbClr r="0" g="0" b="0"/>
          </a:fillRef>
          <a:effectRef idx="0">
            <a:schemeClr val="accent4">
              <a:hueOff val="17410184"/>
              <a:satOff val="-37789"/>
              <a:lumOff val="7451"/>
              <a:alphaOff val="0"/>
            </a:schemeClr>
          </a:effectRef>
          <a:fontRef idx="minor">
            <a:schemeClr val="lt1"/>
          </a:fontRef>
        </p:style>
        <p:txBody>
          <a:bodyPr spcFirstLastPara="0" vert="horz" wrap="square" lIns="92456" tIns="92456" rIns="92456" bIns="92456" numCol="1" spcCol="1270" anchor="t" anchorCtr="0">
            <a:noAutofit/>
          </a:bodyPr>
          <a:lstStyle/>
          <a:p>
            <a:pPr algn="ctr">
              <a:spcAft>
                <a:spcPts val="600"/>
              </a:spcAft>
            </a:pPr>
            <a:r>
              <a:rPr lang="en-GB" sz="1300">
                <a:solidFill>
                  <a:schemeClr val="tx1"/>
                </a:solidFill>
                <a:latin typeface="Arial Nova" panose="020B0504020202020204" pitchFamily="34" charset="0"/>
              </a:rPr>
              <a:t>You receive a clear plan designed around your needs</a:t>
            </a:r>
          </a:p>
        </p:txBody>
      </p:sp>
      <p:sp>
        <p:nvSpPr>
          <p:cNvPr id="26" name="TextBox 25">
            <a:extLst>
              <a:ext uri="{FF2B5EF4-FFF2-40B4-BE49-F238E27FC236}">
                <a16:creationId xmlns:a16="http://schemas.microsoft.com/office/drawing/2014/main" id="{C6947B62-A79B-44ED-003E-A76C866F8106}"/>
              </a:ext>
            </a:extLst>
          </p:cNvPr>
          <p:cNvSpPr txBox="1"/>
          <p:nvPr/>
        </p:nvSpPr>
        <p:spPr>
          <a:xfrm>
            <a:off x="1274096" y="3511097"/>
            <a:ext cx="1121898" cy="283843"/>
          </a:xfrm>
          <a:prstGeom prst="rect">
            <a:avLst/>
          </a:prstGeom>
          <a:noFill/>
        </p:spPr>
        <p:txBody>
          <a:bodyPr wrap="square">
            <a:spAutoFit/>
          </a:bodyPr>
          <a:lstStyle/>
          <a:p>
            <a:pPr defTabSz="577850">
              <a:lnSpc>
                <a:spcPct val="90000"/>
              </a:lnSpc>
              <a:spcBef>
                <a:spcPct val="0"/>
              </a:spcBef>
              <a:spcAft>
                <a:spcPct val="35000"/>
              </a:spcAft>
            </a:pPr>
            <a:r>
              <a:rPr lang="en-US" sz="1400" b="1">
                <a:solidFill>
                  <a:schemeClr val="bg1"/>
                </a:solidFill>
                <a:latin typeface="Arial Nova"/>
              </a:rPr>
              <a:t>Initial chat</a:t>
            </a:r>
          </a:p>
        </p:txBody>
      </p:sp>
      <p:sp>
        <p:nvSpPr>
          <p:cNvPr id="28" name="TextBox 27">
            <a:extLst>
              <a:ext uri="{FF2B5EF4-FFF2-40B4-BE49-F238E27FC236}">
                <a16:creationId xmlns:a16="http://schemas.microsoft.com/office/drawing/2014/main" id="{912BE611-4B8F-AFA3-83BC-0EDCFFDF5DBC}"/>
              </a:ext>
            </a:extLst>
          </p:cNvPr>
          <p:cNvSpPr txBox="1"/>
          <p:nvPr/>
        </p:nvSpPr>
        <p:spPr>
          <a:xfrm>
            <a:off x="2721865" y="3412953"/>
            <a:ext cx="1432378" cy="480131"/>
          </a:xfrm>
          <a:prstGeom prst="rect">
            <a:avLst/>
          </a:prstGeom>
          <a:noFill/>
        </p:spPr>
        <p:txBody>
          <a:bodyPr wrap="square">
            <a:spAutoFit/>
          </a:bodyPr>
          <a:lstStyle/>
          <a:p>
            <a:pPr defTabSz="577850">
              <a:lnSpc>
                <a:spcPct val="90000"/>
              </a:lnSpc>
              <a:spcBef>
                <a:spcPct val="0"/>
              </a:spcBef>
              <a:spcAft>
                <a:spcPct val="35000"/>
              </a:spcAft>
            </a:pPr>
            <a:r>
              <a:rPr lang="en-US" sz="1400" b="1">
                <a:solidFill>
                  <a:schemeClr val="bg1"/>
                </a:solidFill>
                <a:latin typeface="Arial Nova"/>
              </a:rPr>
              <a:t>Tailored proposal</a:t>
            </a:r>
          </a:p>
        </p:txBody>
      </p:sp>
      <p:sp>
        <p:nvSpPr>
          <p:cNvPr id="30" name="TextBox 29">
            <a:extLst>
              <a:ext uri="{FF2B5EF4-FFF2-40B4-BE49-F238E27FC236}">
                <a16:creationId xmlns:a16="http://schemas.microsoft.com/office/drawing/2014/main" id="{1D7C0168-EC70-C368-1D7A-89F40D003F12}"/>
              </a:ext>
            </a:extLst>
          </p:cNvPr>
          <p:cNvSpPr txBox="1"/>
          <p:nvPr/>
        </p:nvSpPr>
        <p:spPr>
          <a:xfrm>
            <a:off x="4128619" y="3509902"/>
            <a:ext cx="1155198" cy="286232"/>
          </a:xfrm>
          <a:prstGeom prst="rect">
            <a:avLst/>
          </a:prstGeom>
          <a:noFill/>
        </p:spPr>
        <p:txBody>
          <a:bodyPr wrap="square">
            <a:spAutoFit/>
          </a:bodyPr>
          <a:lstStyle/>
          <a:p>
            <a:pPr defTabSz="577850">
              <a:lnSpc>
                <a:spcPct val="90000"/>
              </a:lnSpc>
              <a:spcBef>
                <a:spcPct val="0"/>
              </a:spcBef>
              <a:spcAft>
                <a:spcPct val="35000"/>
              </a:spcAft>
            </a:pPr>
            <a:r>
              <a:rPr lang="en-US" sz="1400" b="1">
                <a:solidFill>
                  <a:schemeClr val="bg1"/>
                </a:solidFill>
                <a:latin typeface="Arial Nova"/>
              </a:rPr>
              <a:t>Agreement</a:t>
            </a:r>
          </a:p>
        </p:txBody>
      </p:sp>
      <p:sp>
        <p:nvSpPr>
          <p:cNvPr id="36" name="TextBox 35">
            <a:extLst>
              <a:ext uri="{FF2B5EF4-FFF2-40B4-BE49-F238E27FC236}">
                <a16:creationId xmlns:a16="http://schemas.microsoft.com/office/drawing/2014/main" id="{0801D530-4BA6-DD3C-7CD8-937A786620E9}"/>
              </a:ext>
            </a:extLst>
          </p:cNvPr>
          <p:cNvSpPr txBox="1"/>
          <p:nvPr/>
        </p:nvSpPr>
        <p:spPr>
          <a:xfrm>
            <a:off x="5693259" y="3509902"/>
            <a:ext cx="1155198" cy="286232"/>
          </a:xfrm>
          <a:prstGeom prst="rect">
            <a:avLst/>
          </a:prstGeom>
          <a:noFill/>
        </p:spPr>
        <p:txBody>
          <a:bodyPr wrap="square">
            <a:spAutoFit/>
          </a:bodyPr>
          <a:lstStyle/>
          <a:p>
            <a:pPr defTabSz="577850">
              <a:lnSpc>
                <a:spcPct val="90000"/>
              </a:lnSpc>
              <a:spcBef>
                <a:spcPct val="0"/>
              </a:spcBef>
              <a:spcAft>
                <a:spcPct val="35000"/>
              </a:spcAft>
            </a:pPr>
            <a:r>
              <a:rPr lang="en-US" sz="1400" b="1">
                <a:solidFill>
                  <a:schemeClr val="bg1"/>
                </a:solidFill>
                <a:latin typeface="Arial Nova"/>
              </a:rPr>
              <a:t>Kick-off</a:t>
            </a:r>
          </a:p>
        </p:txBody>
      </p:sp>
      <p:sp>
        <p:nvSpPr>
          <p:cNvPr id="39" name="TextBox 38">
            <a:extLst>
              <a:ext uri="{FF2B5EF4-FFF2-40B4-BE49-F238E27FC236}">
                <a16:creationId xmlns:a16="http://schemas.microsoft.com/office/drawing/2014/main" id="{26F9CF93-9E30-7192-E561-2B20411A6216}"/>
              </a:ext>
            </a:extLst>
          </p:cNvPr>
          <p:cNvSpPr txBox="1"/>
          <p:nvPr/>
        </p:nvSpPr>
        <p:spPr>
          <a:xfrm>
            <a:off x="7092009" y="3509902"/>
            <a:ext cx="1155198" cy="286232"/>
          </a:xfrm>
          <a:prstGeom prst="rect">
            <a:avLst/>
          </a:prstGeom>
          <a:noFill/>
        </p:spPr>
        <p:txBody>
          <a:bodyPr wrap="square">
            <a:spAutoFit/>
          </a:bodyPr>
          <a:lstStyle/>
          <a:p>
            <a:pPr defTabSz="577850">
              <a:lnSpc>
                <a:spcPct val="90000"/>
              </a:lnSpc>
              <a:spcBef>
                <a:spcPct val="0"/>
              </a:spcBef>
              <a:spcAft>
                <a:spcPct val="35000"/>
              </a:spcAft>
            </a:pPr>
            <a:r>
              <a:rPr lang="en-US" sz="1400" b="1">
                <a:solidFill>
                  <a:schemeClr val="bg1"/>
                </a:solidFill>
                <a:latin typeface="Arial Nova"/>
              </a:rPr>
              <a:t>Delivery</a:t>
            </a:r>
          </a:p>
        </p:txBody>
      </p:sp>
      <p:sp>
        <p:nvSpPr>
          <p:cNvPr id="42" name="TextBox 41">
            <a:extLst>
              <a:ext uri="{FF2B5EF4-FFF2-40B4-BE49-F238E27FC236}">
                <a16:creationId xmlns:a16="http://schemas.microsoft.com/office/drawing/2014/main" id="{C16A6FEE-D7B0-6F40-0A34-4F6CDBE8A600}"/>
              </a:ext>
            </a:extLst>
          </p:cNvPr>
          <p:cNvSpPr txBox="1"/>
          <p:nvPr/>
        </p:nvSpPr>
        <p:spPr>
          <a:xfrm>
            <a:off x="8439650" y="3509902"/>
            <a:ext cx="1155198" cy="286232"/>
          </a:xfrm>
          <a:prstGeom prst="rect">
            <a:avLst/>
          </a:prstGeom>
          <a:noFill/>
        </p:spPr>
        <p:txBody>
          <a:bodyPr wrap="square">
            <a:spAutoFit/>
          </a:bodyPr>
          <a:lstStyle/>
          <a:p>
            <a:pPr defTabSz="577850">
              <a:lnSpc>
                <a:spcPct val="90000"/>
              </a:lnSpc>
              <a:spcBef>
                <a:spcPct val="0"/>
              </a:spcBef>
              <a:spcAft>
                <a:spcPct val="35000"/>
              </a:spcAft>
            </a:pPr>
            <a:r>
              <a:rPr lang="en-US" sz="1400" b="1">
                <a:solidFill>
                  <a:schemeClr val="bg1"/>
                </a:solidFill>
                <a:latin typeface="Arial Nova"/>
              </a:rPr>
              <a:t>Reporting</a:t>
            </a:r>
          </a:p>
        </p:txBody>
      </p:sp>
      <p:sp>
        <p:nvSpPr>
          <p:cNvPr id="43" name="TextBox 42">
            <a:extLst>
              <a:ext uri="{FF2B5EF4-FFF2-40B4-BE49-F238E27FC236}">
                <a16:creationId xmlns:a16="http://schemas.microsoft.com/office/drawing/2014/main" id="{8D07FD80-D853-7FA4-B5B3-74CC923DDCA3}"/>
              </a:ext>
            </a:extLst>
          </p:cNvPr>
          <p:cNvSpPr txBox="1"/>
          <p:nvPr/>
        </p:nvSpPr>
        <p:spPr>
          <a:xfrm>
            <a:off x="9927563" y="3509902"/>
            <a:ext cx="1155198" cy="286232"/>
          </a:xfrm>
          <a:prstGeom prst="rect">
            <a:avLst/>
          </a:prstGeom>
          <a:noFill/>
        </p:spPr>
        <p:txBody>
          <a:bodyPr wrap="square">
            <a:spAutoFit/>
          </a:bodyPr>
          <a:lstStyle/>
          <a:p>
            <a:pPr defTabSz="577850">
              <a:lnSpc>
                <a:spcPct val="90000"/>
              </a:lnSpc>
              <a:spcBef>
                <a:spcPct val="0"/>
              </a:spcBef>
              <a:spcAft>
                <a:spcPct val="35000"/>
              </a:spcAft>
            </a:pPr>
            <a:r>
              <a:rPr lang="en-US" sz="1400" b="1">
                <a:solidFill>
                  <a:schemeClr val="bg1"/>
                </a:solidFill>
                <a:latin typeface="Arial Nova"/>
              </a:rPr>
              <a:t>Feedback</a:t>
            </a:r>
          </a:p>
        </p:txBody>
      </p:sp>
    </p:spTree>
    <p:extLst>
      <p:ext uri="{BB962C8B-B14F-4D97-AF65-F5344CB8AC3E}">
        <p14:creationId xmlns:p14="http://schemas.microsoft.com/office/powerpoint/2010/main" val="1183007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27">
            <a:extLst>
              <a:ext uri="{FF2B5EF4-FFF2-40B4-BE49-F238E27FC236}">
                <a16:creationId xmlns:a16="http://schemas.microsoft.com/office/drawing/2014/main" id="{6A1B0B55-8CCE-04D1-273C-0BF3F3178CA5}"/>
              </a:ext>
            </a:extLst>
          </p:cNvPr>
          <p:cNvSpPr>
            <a:spLocks noGrp="1"/>
          </p:cNvSpPr>
          <p:nvPr>
            <p:ph type="title"/>
          </p:nvPr>
        </p:nvSpPr>
        <p:spPr/>
        <p:txBody>
          <a:bodyPr/>
          <a:lstStyle/>
          <a:p>
            <a:r>
              <a:rPr lang="en-US"/>
              <a:t>Electronic Video </a:t>
            </a:r>
            <a:r>
              <a:rPr lang="en-US">
                <a:solidFill>
                  <a:schemeClr val="tx2"/>
                </a:solidFill>
              </a:rPr>
              <a:t>Recording</a:t>
            </a:r>
            <a:r>
              <a:rPr lang="en-US"/>
              <a:t> </a:t>
            </a:r>
            <a:br>
              <a:rPr lang="en-US"/>
            </a:br>
            <a:endParaRPr lang="en-US"/>
          </a:p>
        </p:txBody>
      </p:sp>
      <p:sp>
        <p:nvSpPr>
          <p:cNvPr id="3" name="Slide Number Placeholder 2">
            <a:extLst>
              <a:ext uri="{FF2B5EF4-FFF2-40B4-BE49-F238E27FC236}">
                <a16:creationId xmlns:a16="http://schemas.microsoft.com/office/drawing/2014/main" id="{E5AFFFE8-4551-D422-C432-3AE35CE77D87}"/>
              </a:ext>
            </a:extLst>
          </p:cNvPr>
          <p:cNvSpPr>
            <a:spLocks noGrp="1"/>
          </p:cNvSpPr>
          <p:nvPr>
            <p:ph type="sldNum" sz="quarter" idx="12"/>
          </p:nvPr>
        </p:nvSpPr>
        <p:spPr/>
        <p:txBody>
          <a:bodyPr/>
          <a:lstStyle/>
          <a:p>
            <a:fld id="{392FF0C7-CDDC-4661-A7FC-8E7A0444FE3D}" type="slidenum">
              <a:rPr lang="en-GB" smtClean="0"/>
              <a:t>7</a:t>
            </a:fld>
            <a:endParaRPr lang="en-GB"/>
          </a:p>
        </p:txBody>
      </p:sp>
      <p:sp>
        <p:nvSpPr>
          <p:cNvPr id="17" name="Slide Number Placeholder 50">
            <a:extLst>
              <a:ext uri="{FF2B5EF4-FFF2-40B4-BE49-F238E27FC236}">
                <a16:creationId xmlns:a16="http://schemas.microsoft.com/office/drawing/2014/main" id="{441E21A8-AE98-86F3-CBFD-90E1DB756752}"/>
              </a:ext>
            </a:extLst>
          </p:cNvPr>
          <p:cNvSpPr txBox="1">
            <a:spLocks/>
          </p:cNvSpPr>
          <p:nvPr/>
        </p:nvSpPr>
        <p:spPr>
          <a:xfrm>
            <a:off x="79742" y="6544800"/>
            <a:ext cx="298108" cy="190800"/>
          </a:xfrm>
          <a:prstGeom prst="rect">
            <a:avLst/>
          </a:prstGeom>
        </p:spPr>
        <p:txBody>
          <a:bodyPr vert="horz" lIns="0" tIns="0" rIns="0" bIns="0" rtlCol="0" anchor="ctr"/>
          <a:lstStyle>
            <a:defPPr>
              <a:defRPr lang="en-US"/>
            </a:defPPr>
            <a:lvl1pPr marL="0" algn="ctr" defTabSz="914400" rtl="0" eaLnBrk="1" latinLnBrk="0" hangingPunct="1">
              <a:defRPr sz="1100" kern="120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92FF0C7-CDDC-4661-A7FC-8E7A0444FE3D}" type="slidenum">
              <a:rPr lang="en-GB" smtClean="0"/>
              <a:pPr/>
              <a:t>7</a:t>
            </a:fld>
            <a:endParaRPr lang="en-GB"/>
          </a:p>
        </p:txBody>
      </p:sp>
      <p:grpSp>
        <p:nvGrpSpPr>
          <p:cNvPr id="19" name="Group 18">
            <a:extLst>
              <a:ext uri="{FF2B5EF4-FFF2-40B4-BE49-F238E27FC236}">
                <a16:creationId xmlns:a16="http://schemas.microsoft.com/office/drawing/2014/main" id="{CAA80273-1208-6AF4-CE5C-D7A964007C29}"/>
              </a:ext>
            </a:extLst>
          </p:cNvPr>
          <p:cNvGrpSpPr/>
          <p:nvPr/>
        </p:nvGrpSpPr>
        <p:grpSpPr>
          <a:xfrm>
            <a:off x="0" y="0"/>
            <a:ext cx="12192000" cy="6858000"/>
            <a:chOff x="0" y="0"/>
            <a:chExt cx="12192000" cy="6858000"/>
          </a:xfrm>
          <a:solidFill>
            <a:schemeClr val="tx2"/>
          </a:solidFill>
        </p:grpSpPr>
        <p:pic>
          <p:nvPicPr>
            <p:cNvPr id="20" name="Graphic 19">
              <a:extLst>
                <a:ext uri="{FF2B5EF4-FFF2-40B4-BE49-F238E27FC236}">
                  <a16:creationId xmlns:a16="http://schemas.microsoft.com/office/drawing/2014/main" id="{EE10D983-6E0A-0A08-110A-25D75252EB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grpSp>
          <p:nvGrpSpPr>
            <p:cNvPr id="21" name="Group 20">
              <a:extLst>
                <a:ext uri="{FF2B5EF4-FFF2-40B4-BE49-F238E27FC236}">
                  <a16:creationId xmlns:a16="http://schemas.microsoft.com/office/drawing/2014/main" id="{C9A56A3C-8F54-0A47-5D81-856A13E4CF30}"/>
                </a:ext>
              </a:extLst>
            </p:cNvPr>
            <p:cNvGrpSpPr/>
            <p:nvPr/>
          </p:nvGrpSpPr>
          <p:grpSpPr>
            <a:xfrm>
              <a:off x="10600869" y="0"/>
              <a:ext cx="1591131" cy="505691"/>
              <a:chOff x="10600866" y="-1766"/>
              <a:chExt cx="1591131" cy="505691"/>
            </a:xfrm>
            <a:grpFill/>
          </p:grpSpPr>
          <p:sp>
            <p:nvSpPr>
              <p:cNvPr id="22" name="Snip Diagonal Corner of Rectangle 7">
                <a:extLst>
                  <a:ext uri="{FF2B5EF4-FFF2-40B4-BE49-F238E27FC236}">
                    <a16:creationId xmlns:a16="http://schemas.microsoft.com/office/drawing/2014/main" id="{13F78BBE-9159-F7D2-5518-544732F8B60B}"/>
                  </a:ext>
                </a:extLst>
              </p:cNvPr>
              <p:cNvSpPr/>
              <p:nvPr/>
            </p:nvSpPr>
            <p:spPr>
              <a:xfrm flipH="1" flipV="1">
                <a:off x="10600866" y="-1766"/>
                <a:ext cx="1591131" cy="505691"/>
              </a:xfrm>
              <a:prstGeom prst="snip1Rect">
                <a:avLst>
                  <a:gd name="adj" fmla="val 39455"/>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sp>
            <p:nvSpPr>
              <p:cNvPr id="23" name="TextBox 22">
                <a:extLst>
                  <a:ext uri="{FF2B5EF4-FFF2-40B4-BE49-F238E27FC236}">
                    <a16:creationId xmlns:a16="http://schemas.microsoft.com/office/drawing/2014/main" id="{2A7C7EA4-05F9-15DE-9595-0CF8FAF5F706}"/>
                  </a:ext>
                </a:extLst>
              </p:cNvPr>
              <p:cNvSpPr txBox="1"/>
              <p:nvPr/>
            </p:nvSpPr>
            <p:spPr>
              <a:xfrm>
                <a:off x="10940458" y="119144"/>
                <a:ext cx="1028808" cy="246221"/>
              </a:xfrm>
              <a:prstGeom prst="rect">
                <a:avLst/>
              </a:prstGeom>
              <a:grpFill/>
            </p:spPr>
            <p:txBody>
              <a:bodyPr wrap="square" lIns="0" tIns="0" rIns="0" bIns="0" rtlCol="0">
                <a:spAutoFit/>
              </a:bodyPr>
              <a:lstStyle/>
              <a:p>
                <a:r>
                  <a:rPr lang="en-US" sz="1600">
                    <a:solidFill>
                      <a:schemeClr val="bg1"/>
                    </a:solidFill>
                    <a:latin typeface="+mj-lt"/>
                  </a:rPr>
                  <a:t>Case Study</a:t>
                </a:r>
              </a:p>
            </p:txBody>
          </p:sp>
        </p:grpSp>
      </p:grpSp>
      <p:sp>
        <p:nvSpPr>
          <p:cNvPr id="38" name="TextBox 37">
            <a:extLst>
              <a:ext uri="{FF2B5EF4-FFF2-40B4-BE49-F238E27FC236}">
                <a16:creationId xmlns:a16="http://schemas.microsoft.com/office/drawing/2014/main" id="{1400260D-595D-479E-85A2-71315C679444}"/>
              </a:ext>
            </a:extLst>
          </p:cNvPr>
          <p:cNvSpPr txBox="1"/>
          <p:nvPr/>
        </p:nvSpPr>
        <p:spPr>
          <a:xfrm>
            <a:off x="4970108" y="1850240"/>
            <a:ext cx="1676529" cy="400110"/>
          </a:xfrm>
          <a:prstGeom prst="rect">
            <a:avLst/>
          </a:prstGeom>
          <a:noFill/>
        </p:spPr>
        <p:txBody>
          <a:bodyPr wrap="square">
            <a:spAutoFit/>
          </a:bodyPr>
          <a:lstStyle/>
          <a:p>
            <a:pPr algn="ctr" defTabSz="457051"/>
            <a:r>
              <a:rPr lang="en-GB" sz="2000" b="1">
                <a:latin typeface="Arial Nova" panose="020B0504020202020204" pitchFamily="34" charset="0"/>
                <a:ea typeface="Open Sans"/>
                <a:cs typeface="Open Sans"/>
                <a:sym typeface="Open Sans"/>
              </a:rPr>
              <a:t>Problem</a:t>
            </a:r>
            <a:endParaRPr lang="en-GB" sz="2000" b="1">
              <a:highlight>
                <a:srgbClr val="FFFF00"/>
              </a:highlight>
              <a:latin typeface="Arial Nova" panose="020B0504020202020204" pitchFamily="34" charset="0"/>
            </a:endParaRPr>
          </a:p>
        </p:txBody>
      </p:sp>
      <p:sp>
        <p:nvSpPr>
          <p:cNvPr id="39" name="TextBox 38">
            <a:extLst>
              <a:ext uri="{FF2B5EF4-FFF2-40B4-BE49-F238E27FC236}">
                <a16:creationId xmlns:a16="http://schemas.microsoft.com/office/drawing/2014/main" id="{DA13F86C-3C0D-038A-F037-A13EE3AD9F6D}"/>
              </a:ext>
            </a:extLst>
          </p:cNvPr>
          <p:cNvSpPr txBox="1"/>
          <p:nvPr/>
        </p:nvSpPr>
        <p:spPr>
          <a:xfrm>
            <a:off x="9772471" y="1866633"/>
            <a:ext cx="1676529" cy="400110"/>
          </a:xfrm>
          <a:prstGeom prst="rect">
            <a:avLst/>
          </a:prstGeom>
          <a:noFill/>
        </p:spPr>
        <p:txBody>
          <a:bodyPr wrap="square">
            <a:spAutoFit/>
          </a:bodyPr>
          <a:lstStyle/>
          <a:p>
            <a:pPr algn="ctr" defTabSz="457051"/>
            <a:r>
              <a:rPr lang="en-GB" sz="2000" b="1">
                <a:latin typeface="Arial Nova" panose="020B0504020202020204" pitchFamily="34" charset="0"/>
              </a:rPr>
              <a:t>Outcome</a:t>
            </a:r>
          </a:p>
        </p:txBody>
      </p:sp>
      <p:sp>
        <p:nvSpPr>
          <p:cNvPr id="40" name="Google Shape;382;p37">
            <a:extLst>
              <a:ext uri="{FF2B5EF4-FFF2-40B4-BE49-F238E27FC236}">
                <a16:creationId xmlns:a16="http://schemas.microsoft.com/office/drawing/2014/main" id="{49053D0B-004F-CD81-73B0-093B6A6B4DDF}"/>
              </a:ext>
            </a:extLst>
          </p:cNvPr>
          <p:cNvSpPr txBox="1"/>
          <p:nvPr/>
        </p:nvSpPr>
        <p:spPr>
          <a:xfrm>
            <a:off x="9737123" y="2946584"/>
            <a:ext cx="1896077" cy="1523530"/>
          </a:xfrm>
          <a:prstGeom prst="rect">
            <a:avLst/>
          </a:prstGeom>
          <a:noFill/>
          <a:ln>
            <a:noFill/>
          </a:ln>
        </p:spPr>
        <p:txBody>
          <a:bodyPr spcFirstLastPara="1" wrap="square" lIns="0" tIns="10763"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defTabSz="457051">
              <a:lnSpc>
                <a:spcPct val="113000"/>
              </a:lnSpc>
              <a:spcAft>
                <a:spcPts val="600"/>
              </a:spcAft>
            </a:pPr>
            <a:r>
              <a:rPr lang="en-GB" sz="1400" dirty="0">
                <a:latin typeface="Arial Nova" panose="020B0504020202020204" pitchFamily="34" charset="0"/>
                <a:ea typeface="Open Sans Light"/>
                <a:cs typeface="Open Sans Light"/>
                <a:sym typeface="Open Sans Light"/>
              </a:rPr>
              <a:t>Evaluation </a:t>
            </a:r>
            <a:r>
              <a:rPr lang="en-GB" sz="1400">
                <a:latin typeface="Arial Nova" panose="020B0504020202020204" pitchFamily="34" charset="0"/>
                <a:ea typeface="Open Sans Light"/>
                <a:cs typeface="Open Sans Light"/>
                <a:sym typeface="Open Sans Light"/>
              </a:rPr>
              <a:t>results are </a:t>
            </a:r>
            <a:r>
              <a:rPr lang="en-GB" sz="1400" dirty="0">
                <a:latin typeface="Arial Nova" panose="020B0504020202020204" pitchFamily="34" charset="0"/>
                <a:ea typeface="Open Sans Light"/>
                <a:cs typeface="Open Sans Light"/>
                <a:sym typeface="Open Sans Light"/>
              </a:rPr>
              <a:t>informing the wider roll out of EVR across policing. This will help ensure that future uptake is properly evaluated and will shed light on how best to embed the technology in other police forces. </a:t>
            </a:r>
            <a:endParaRPr lang="en-US" sz="1400" dirty="0">
              <a:latin typeface="Arial Nova" panose="020B0504020202020204" pitchFamily="34" charset="0"/>
            </a:endParaRPr>
          </a:p>
        </p:txBody>
      </p:sp>
      <p:sp>
        <p:nvSpPr>
          <p:cNvPr id="41" name="Google Shape;398;p37">
            <a:extLst>
              <a:ext uri="{FF2B5EF4-FFF2-40B4-BE49-F238E27FC236}">
                <a16:creationId xmlns:a16="http://schemas.microsoft.com/office/drawing/2014/main" id="{BA627039-9724-8F8F-C07D-4AFAADD5D7AB}"/>
              </a:ext>
            </a:extLst>
          </p:cNvPr>
          <p:cNvSpPr txBox="1"/>
          <p:nvPr/>
        </p:nvSpPr>
        <p:spPr>
          <a:xfrm>
            <a:off x="4886940" y="2946584"/>
            <a:ext cx="1883167" cy="1660586"/>
          </a:xfrm>
          <a:prstGeom prst="rect">
            <a:avLst/>
          </a:prstGeom>
          <a:noFill/>
          <a:ln>
            <a:noFill/>
          </a:ln>
        </p:spPr>
        <p:txBody>
          <a:bodyPr spcFirstLastPara="1" wrap="square" lIns="0" tIns="0"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defTabSz="457051">
              <a:lnSpc>
                <a:spcPct val="113000"/>
              </a:lnSpc>
              <a:spcAft>
                <a:spcPts val="600"/>
              </a:spcAft>
            </a:pPr>
            <a:r>
              <a:rPr lang="en-GB" sz="1400">
                <a:latin typeface="Arial Nova" panose="020B0504020202020204" pitchFamily="34" charset="0"/>
                <a:ea typeface="Open Sans Light"/>
                <a:cs typeface="Open Sans Light"/>
                <a:sym typeface="Open Sans Light"/>
              </a:rPr>
              <a:t>Dorset Police initially trialled the use of EVR which showed promising results. The College of Policing wanted to understand the impact of this intervention in a different context and learn about potential scalability.   </a:t>
            </a:r>
            <a:endParaRPr lang="en-GB" sz="1400">
              <a:latin typeface="Arial Nova" panose="020B0504020202020204" pitchFamily="34" charset="0"/>
              <a:ea typeface="Open Sans Light"/>
              <a:cs typeface="Open Sans Light"/>
            </a:endParaRPr>
          </a:p>
        </p:txBody>
      </p:sp>
      <p:sp>
        <p:nvSpPr>
          <p:cNvPr id="42" name="Google Shape;399;p37">
            <a:extLst>
              <a:ext uri="{FF2B5EF4-FFF2-40B4-BE49-F238E27FC236}">
                <a16:creationId xmlns:a16="http://schemas.microsoft.com/office/drawing/2014/main" id="{AF551DBB-C5C0-FEDD-4220-FA6B4C6AC591}"/>
              </a:ext>
            </a:extLst>
          </p:cNvPr>
          <p:cNvSpPr txBox="1"/>
          <p:nvPr/>
        </p:nvSpPr>
        <p:spPr>
          <a:xfrm>
            <a:off x="7317438" y="2946584"/>
            <a:ext cx="1851961" cy="1793989"/>
          </a:xfrm>
          <a:prstGeom prst="rect">
            <a:avLst/>
          </a:prstGeom>
          <a:noFill/>
          <a:ln>
            <a:noFill/>
          </a:ln>
        </p:spPr>
        <p:txBody>
          <a:bodyPr spcFirstLastPara="1" wrap="square" lIns="0" tIns="0"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defTabSz="457051">
              <a:lnSpc>
                <a:spcPct val="113000"/>
              </a:lnSpc>
              <a:spcAft>
                <a:spcPts val="600"/>
              </a:spcAft>
            </a:pPr>
            <a:r>
              <a:rPr lang="en-GB" sz="1400">
                <a:latin typeface="Arial Nova"/>
                <a:ea typeface="Open Sans Light"/>
                <a:cs typeface="Open Sans Light"/>
                <a:sym typeface="Open Sans Light"/>
              </a:rPr>
              <a:t>We designed an evaluation plan which included an impact, implementation and process and cost evaluation. We delivered this evaluation in Avon &amp; Somerset over the 3-month trial period. </a:t>
            </a:r>
            <a:endParaRPr lang="en-GB" sz="1400">
              <a:latin typeface="Arial Nova"/>
              <a:ea typeface="Open Sans Light"/>
              <a:cs typeface="Open Sans Light"/>
            </a:endParaRPr>
          </a:p>
        </p:txBody>
      </p:sp>
      <p:sp>
        <p:nvSpPr>
          <p:cNvPr id="45" name="Text Placeholder 4">
            <a:extLst>
              <a:ext uri="{FF2B5EF4-FFF2-40B4-BE49-F238E27FC236}">
                <a16:creationId xmlns:a16="http://schemas.microsoft.com/office/drawing/2014/main" id="{0CE1FE2B-A8ED-C372-9876-3754D701B8BC}"/>
              </a:ext>
            </a:extLst>
          </p:cNvPr>
          <p:cNvSpPr txBox="1">
            <a:spLocks/>
          </p:cNvSpPr>
          <p:nvPr/>
        </p:nvSpPr>
        <p:spPr>
          <a:xfrm>
            <a:off x="456405" y="1519238"/>
            <a:ext cx="3432970" cy="4680651"/>
          </a:xfrm>
          <a:prstGeom prst="rect">
            <a:avLst/>
          </a:prstGeom>
        </p:spPr>
        <p:txBody>
          <a:bodyPr vert="horz" lIns="0" tIns="0" rIns="0" bIns="0" rtlCol="0">
            <a:noAutofit/>
          </a:bodyPr>
          <a:lstStyle>
            <a:lvl1pPr marL="231775" indent="-231775" algn="l" defTabSz="914400" rtl="0" eaLnBrk="1" latinLnBrk="0" hangingPunct="1">
              <a:lnSpc>
                <a:spcPct val="114000"/>
              </a:lnSpc>
              <a:spcBef>
                <a:spcPts val="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1pPr>
            <a:lvl2pPr marL="673100" indent="-2159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2pPr>
            <a:lvl3pPr marL="1114425" indent="-200025"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4pPr>
            <a:lvl5pPr marL="2052638" indent="-223838"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3000"/>
              </a:lnSpc>
              <a:buFont typeface="Wingdings" pitchFamily="2" charset="2"/>
              <a:buNone/>
            </a:pPr>
            <a:r>
              <a:rPr lang="en-US"/>
              <a:t>The College of Policing asked us to deliver a </a:t>
            </a:r>
            <a:r>
              <a:rPr lang="en-US" err="1"/>
              <a:t>randomised</a:t>
            </a:r>
            <a:r>
              <a:rPr lang="en-US"/>
              <a:t> control trial to understand the use of a video call (EVR) instead of an </a:t>
            </a:r>
            <a:br>
              <a:rPr lang="en-US"/>
            </a:br>
            <a:r>
              <a:rPr lang="en-US"/>
              <a:t>in-person police visit on police efficiency, effectiveness and victim engagement. </a:t>
            </a:r>
          </a:p>
          <a:p>
            <a:pPr>
              <a:lnSpc>
                <a:spcPct val="113000"/>
              </a:lnSpc>
            </a:pPr>
            <a:endParaRPr lang="en-US"/>
          </a:p>
        </p:txBody>
      </p:sp>
      <p:sp>
        <p:nvSpPr>
          <p:cNvPr id="6" name="Rounded Rectangle 5">
            <a:extLst>
              <a:ext uri="{FF2B5EF4-FFF2-40B4-BE49-F238E27FC236}">
                <a16:creationId xmlns:a16="http://schemas.microsoft.com/office/drawing/2014/main" id="{B7A9EB52-4BF0-54D8-F755-AF24F4BF49BE}"/>
              </a:ext>
            </a:extLst>
          </p:cNvPr>
          <p:cNvSpPr/>
          <p:nvPr/>
        </p:nvSpPr>
        <p:spPr>
          <a:xfrm rot="10800000">
            <a:off x="4703864" y="2803531"/>
            <a:ext cx="2187025" cy="2947982"/>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5" name="Rectangle 4">
            <a:extLst>
              <a:ext uri="{FF2B5EF4-FFF2-40B4-BE49-F238E27FC236}">
                <a16:creationId xmlns:a16="http://schemas.microsoft.com/office/drawing/2014/main" id="{0C9A891F-4DD5-A377-E3C4-7D8834D488B5}"/>
              </a:ext>
            </a:extLst>
          </p:cNvPr>
          <p:cNvSpPr/>
          <p:nvPr/>
        </p:nvSpPr>
        <p:spPr>
          <a:xfrm>
            <a:off x="4710354" y="1570504"/>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id="{2F52DDAB-D3F9-4373-2C3A-D73AEDABF459}"/>
              </a:ext>
            </a:extLst>
          </p:cNvPr>
          <p:cNvSpPr/>
          <p:nvPr/>
        </p:nvSpPr>
        <p:spPr>
          <a:xfrm rot="10800000">
            <a:off x="7133156" y="2803531"/>
            <a:ext cx="2187025" cy="2947982"/>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8" name="Rectangle 7">
            <a:extLst>
              <a:ext uri="{FF2B5EF4-FFF2-40B4-BE49-F238E27FC236}">
                <a16:creationId xmlns:a16="http://schemas.microsoft.com/office/drawing/2014/main" id="{DF0ECEF4-97F2-84D8-9149-6AB6F1261F78}"/>
              </a:ext>
            </a:extLst>
          </p:cNvPr>
          <p:cNvSpPr/>
          <p:nvPr/>
        </p:nvSpPr>
        <p:spPr>
          <a:xfrm>
            <a:off x="7139646" y="1570504"/>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CC7E9F5A-6BF1-8B93-24E0-C87B171E8B04}"/>
              </a:ext>
            </a:extLst>
          </p:cNvPr>
          <p:cNvSpPr/>
          <p:nvPr/>
        </p:nvSpPr>
        <p:spPr>
          <a:xfrm rot="10800000">
            <a:off x="9548566" y="2803531"/>
            <a:ext cx="2187025" cy="2947982"/>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0" name="Rectangle 9">
            <a:extLst>
              <a:ext uri="{FF2B5EF4-FFF2-40B4-BE49-F238E27FC236}">
                <a16:creationId xmlns:a16="http://schemas.microsoft.com/office/drawing/2014/main" id="{59BA5496-966D-C9BC-CE3E-499DA2D75132}"/>
              </a:ext>
            </a:extLst>
          </p:cNvPr>
          <p:cNvSpPr/>
          <p:nvPr/>
        </p:nvSpPr>
        <p:spPr>
          <a:xfrm>
            <a:off x="9555056" y="1570504"/>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FB715A-9E36-2945-60B0-CC600F57FE90}"/>
              </a:ext>
            </a:extLst>
          </p:cNvPr>
          <p:cNvSpPr txBox="1"/>
          <p:nvPr/>
        </p:nvSpPr>
        <p:spPr>
          <a:xfrm>
            <a:off x="7391400" y="1850240"/>
            <a:ext cx="1676529" cy="400110"/>
          </a:xfrm>
          <a:prstGeom prst="rect">
            <a:avLst/>
          </a:prstGeom>
          <a:noFill/>
        </p:spPr>
        <p:txBody>
          <a:bodyPr wrap="square">
            <a:spAutoFit/>
          </a:bodyPr>
          <a:lstStyle/>
          <a:p>
            <a:pPr algn="ctr" defTabSz="457051"/>
            <a:r>
              <a:rPr lang="en-GB" sz="2000" b="1">
                <a:latin typeface="Arial Nova" panose="020B0504020202020204" pitchFamily="34" charset="0"/>
              </a:rPr>
              <a:t>Our work</a:t>
            </a:r>
          </a:p>
        </p:txBody>
      </p:sp>
    </p:spTree>
    <p:extLst>
      <p:ext uri="{BB962C8B-B14F-4D97-AF65-F5344CB8AC3E}">
        <p14:creationId xmlns:p14="http://schemas.microsoft.com/office/powerpoint/2010/main" val="4211667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59A03-D91C-A2A1-B038-4E8F73CC0FA7}"/>
              </a:ext>
            </a:extLst>
          </p:cNvPr>
          <p:cNvSpPr>
            <a:spLocks noGrp="1"/>
          </p:cNvSpPr>
          <p:nvPr>
            <p:ph type="title"/>
          </p:nvPr>
        </p:nvSpPr>
        <p:spPr>
          <a:xfrm>
            <a:off x="457199" y="457200"/>
            <a:ext cx="3541363" cy="427459"/>
          </a:xfrm>
        </p:spPr>
        <p:txBody>
          <a:bodyPr/>
          <a:lstStyle/>
          <a:p>
            <a:r>
              <a:rPr lang="en-US"/>
              <a:t>Tackling </a:t>
            </a:r>
            <a:r>
              <a:rPr lang="en-US" err="1"/>
              <a:t>Organised</a:t>
            </a:r>
            <a:r>
              <a:rPr lang="en-US"/>
              <a:t> </a:t>
            </a:r>
            <a:r>
              <a:rPr lang="en-US">
                <a:solidFill>
                  <a:schemeClr val="tx2"/>
                </a:solidFill>
              </a:rPr>
              <a:t>Exploitation</a:t>
            </a:r>
            <a:br>
              <a:rPr lang="en-US"/>
            </a:br>
            <a:endParaRPr lang="en-US"/>
          </a:p>
        </p:txBody>
      </p:sp>
      <p:sp>
        <p:nvSpPr>
          <p:cNvPr id="3" name="Slide Number Placeholder 2">
            <a:extLst>
              <a:ext uri="{FF2B5EF4-FFF2-40B4-BE49-F238E27FC236}">
                <a16:creationId xmlns:a16="http://schemas.microsoft.com/office/drawing/2014/main" id="{E5AFFFE8-4551-D422-C432-3AE35CE77D87}"/>
              </a:ext>
            </a:extLst>
          </p:cNvPr>
          <p:cNvSpPr>
            <a:spLocks noGrp="1"/>
          </p:cNvSpPr>
          <p:nvPr>
            <p:ph type="sldNum" sz="quarter" idx="12"/>
          </p:nvPr>
        </p:nvSpPr>
        <p:spPr/>
        <p:txBody>
          <a:bodyPr/>
          <a:lstStyle/>
          <a:p>
            <a:fld id="{392FF0C7-CDDC-4661-A7FC-8E7A0444FE3D}" type="slidenum">
              <a:rPr lang="en-GB" smtClean="0"/>
              <a:t>8</a:t>
            </a:fld>
            <a:endParaRPr lang="en-GB"/>
          </a:p>
        </p:txBody>
      </p:sp>
      <p:sp>
        <p:nvSpPr>
          <p:cNvPr id="17" name="Slide Number Placeholder 50">
            <a:extLst>
              <a:ext uri="{FF2B5EF4-FFF2-40B4-BE49-F238E27FC236}">
                <a16:creationId xmlns:a16="http://schemas.microsoft.com/office/drawing/2014/main" id="{441E21A8-AE98-86F3-CBFD-90E1DB756752}"/>
              </a:ext>
            </a:extLst>
          </p:cNvPr>
          <p:cNvSpPr txBox="1">
            <a:spLocks/>
          </p:cNvSpPr>
          <p:nvPr/>
        </p:nvSpPr>
        <p:spPr>
          <a:xfrm>
            <a:off x="79742" y="6544800"/>
            <a:ext cx="298108" cy="190800"/>
          </a:xfrm>
          <a:prstGeom prst="rect">
            <a:avLst/>
          </a:prstGeom>
        </p:spPr>
        <p:txBody>
          <a:bodyPr vert="horz" lIns="0" tIns="0" rIns="0" bIns="0" rtlCol="0" anchor="ctr"/>
          <a:lstStyle>
            <a:defPPr>
              <a:defRPr lang="en-US"/>
            </a:defPPr>
            <a:lvl1pPr marL="0" algn="ctr" defTabSz="914400" rtl="0" eaLnBrk="1" latinLnBrk="0" hangingPunct="1">
              <a:defRPr sz="1100" kern="120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92FF0C7-CDDC-4661-A7FC-8E7A0444FE3D}" type="slidenum">
              <a:rPr lang="en-GB" smtClean="0"/>
              <a:pPr/>
              <a:t>8</a:t>
            </a:fld>
            <a:endParaRPr lang="en-GB"/>
          </a:p>
        </p:txBody>
      </p:sp>
      <p:grpSp>
        <p:nvGrpSpPr>
          <p:cNvPr id="19" name="Group 18">
            <a:extLst>
              <a:ext uri="{FF2B5EF4-FFF2-40B4-BE49-F238E27FC236}">
                <a16:creationId xmlns:a16="http://schemas.microsoft.com/office/drawing/2014/main" id="{CAA80273-1208-6AF4-CE5C-D7A964007C29}"/>
              </a:ext>
            </a:extLst>
          </p:cNvPr>
          <p:cNvGrpSpPr/>
          <p:nvPr/>
        </p:nvGrpSpPr>
        <p:grpSpPr>
          <a:xfrm>
            <a:off x="0" y="0"/>
            <a:ext cx="12192000" cy="6858000"/>
            <a:chOff x="0" y="0"/>
            <a:chExt cx="12192000" cy="6858000"/>
          </a:xfrm>
          <a:solidFill>
            <a:schemeClr val="tx2"/>
          </a:solidFill>
        </p:grpSpPr>
        <p:pic>
          <p:nvPicPr>
            <p:cNvPr id="20" name="Graphic 19">
              <a:extLst>
                <a:ext uri="{FF2B5EF4-FFF2-40B4-BE49-F238E27FC236}">
                  <a16:creationId xmlns:a16="http://schemas.microsoft.com/office/drawing/2014/main" id="{EE10D983-6E0A-0A08-110A-25D75252EB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grpSp>
          <p:nvGrpSpPr>
            <p:cNvPr id="21" name="Group 20">
              <a:extLst>
                <a:ext uri="{FF2B5EF4-FFF2-40B4-BE49-F238E27FC236}">
                  <a16:creationId xmlns:a16="http://schemas.microsoft.com/office/drawing/2014/main" id="{C9A56A3C-8F54-0A47-5D81-856A13E4CF30}"/>
                </a:ext>
              </a:extLst>
            </p:cNvPr>
            <p:cNvGrpSpPr/>
            <p:nvPr/>
          </p:nvGrpSpPr>
          <p:grpSpPr>
            <a:xfrm>
              <a:off x="10600869" y="0"/>
              <a:ext cx="1591131" cy="505691"/>
              <a:chOff x="10600866" y="-1766"/>
              <a:chExt cx="1591131" cy="505691"/>
            </a:xfrm>
            <a:grpFill/>
          </p:grpSpPr>
          <p:sp>
            <p:nvSpPr>
              <p:cNvPr id="22" name="Snip Diagonal Corner of Rectangle 7">
                <a:extLst>
                  <a:ext uri="{FF2B5EF4-FFF2-40B4-BE49-F238E27FC236}">
                    <a16:creationId xmlns:a16="http://schemas.microsoft.com/office/drawing/2014/main" id="{13F78BBE-9159-F7D2-5518-544732F8B60B}"/>
                  </a:ext>
                </a:extLst>
              </p:cNvPr>
              <p:cNvSpPr/>
              <p:nvPr/>
            </p:nvSpPr>
            <p:spPr>
              <a:xfrm flipH="1" flipV="1">
                <a:off x="10600866" y="-1766"/>
                <a:ext cx="1591131" cy="505691"/>
              </a:xfrm>
              <a:prstGeom prst="snip1Rect">
                <a:avLst>
                  <a:gd name="adj" fmla="val 39455"/>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sp>
            <p:nvSpPr>
              <p:cNvPr id="23" name="TextBox 22">
                <a:extLst>
                  <a:ext uri="{FF2B5EF4-FFF2-40B4-BE49-F238E27FC236}">
                    <a16:creationId xmlns:a16="http://schemas.microsoft.com/office/drawing/2014/main" id="{2A7C7EA4-05F9-15DE-9595-0CF8FAF5F706}"/>
                  </a:ext>
                </a:extLst>
              </p:cNvPr>
              <p:cNvSpPr txBox="1"/>
              <p:nvPr/>
            </p:nvSpPr>
            <p:spPr>
              <a:xfrm>
                <a:off x="10940458" y="119144"/>
                <a:ext cx="1028808" cy="246221"/>
              </a:xfrm>
              <a:prstGeom prst="rect">
                <a:avLst/>
              </a:prstGeom>
              <a:grpFill/>
            </p:spPr>
            <p:txBody>
              <a:bodyPr wrap="square" lIns="0" tIns="0" rIns="0" bIns="0" rtlCol="0">
                <a:spAutoFit/>
              </a:bodyPr>
              <a:lstStyle/>
              <a:p>
                <a:r>
                  <a:rPr lang="en-US" sz="1600">
                    <a:solidFill>
                      <a:schemeClr val="bg1"/>
                    </a:solidFill>
                    <a:latin typeface="+mj-lt"/>
                  </a:rPr>
                  <a:t>Case Study</a:t>
                </a:r>
              </a:p>
            </p:txBody>
          </p:sp>
        </p:grpSp>
      </p:grpSp>
      <p:sp>
        <p:nvSpPr>
          <p:cNvPr id="40" name="Google Shape;382;p37">
            <a:extLst>
              <a:ext uri="{FF2B5EF4-FFF2-40B4-BE49-F238E27FC236}">
                <a16:creationId xmlns:a16="http://schemas.microsoft.com/office/drawing/2014/main" id="{49053D0B-004F-CD81-73B0-093B6A6B4DDF}"/>
              </a:ext>
            </a:extLst>
          </p:cNvPr>
          <p:cNvSpPr txBox="1"/>
          <p:nvPr/>
        </p:nvSpPr>
        <p:spPr>
          <a:xfrm>
            <a:off x="9749823" y="2945429"/>
            <a:ext cx="1699177" cy="1523530"/>
          </a:xfrm>
          <a:prstGeom prst="rect">
            <a:avLst/>
          </a:prstGeom>
          <a:noFill/>
          <a:ln>
            <a:noFill/>
          </a:ln>
        </p:spPr>
        <p:txBody>
          <a:bodyPr spcFirstLastPara="1" wrap="square" lIns="0" tIns="10763"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a:lnSpc>
                <a:spcPct val="113000"/>
              </a:lnSpc>
              <a:spcAft>
                <a:spcPts val="600"/>
              </a:spcAft>
            </a:pPr>
            <a:r>
              <a:rPr lang="en-GB" sz="1400">
                <a:solidFill>
                  <a:schemeClr val="accent6">
                    <a:lumMod val="10000"/>
                  </a:schemeClr>
                </a:solidFill>
                <a:latin typeface="Arial Nova" panose="020B0504020202020204" pitchFamily="34" charset="0"/>
              </a:rPr>
              <a:t>We produced an assessment of the scenarios in which the AI tools worked best, an analysis of their impact to date, and recommendations </a:t>
            </a:r>
            <a:br>
              <a:rPr lang="en-GB" sz="1400">
                <a:solidFill>
                  <a:schemeClr val="accent6">
                    <a:lumMod val="10000"/>
                  </a:schemeClr>
                </a:solidFill>
                <a:latin typeface="Arial Nova" panose="020B0504020202020204" pitchFamily="34" charset="0"/>
              </a:rPr>
            </a:br>
            <a:r>
              <a:rPr lang="en-GB" sz="1400">
                <a:solidFill>
                  <a:schemeClr val="accent6">
                    <a:lumMod val="10000"/>
                  </a:schemeClr>
                </a:solidFill>
                <a:latin typeface="Arial Nova" panose="020B0504020202020204" pitchFamily="34" charset="0"/>
              </a:rPr>
              <a:t>for their future rollout.</a:t>
            </a:r>
          </a:p>
        </p:txBody>
      </p:sp>
      <p:sp>
        <p:nvSpPr>
          <p:cNvPr id="41" name="Google Shape;398;p37">
            <a:extLst>
              <a:ext uri="{FF2B5EF4-FFF2-40B4-BE49-F238E27FC236}">
                <a16:creationId xmlns:a16="http://schemas.microsoft.com/office/drawing/2014/main" id="{BA627039-9724-8F8F-C07D-4AFAADD5D7AB}"/>
              </a:ext>
            </a:extLst>
          </p:cNvPr>
          <p:cNvSpPr txBox="1"/>
          <p:nvPr/>
        </p:nvSpPr>
        <p:spPr>
          <a:xfrm>
            <a:off x="4886940" y="2945429"/>
            <a:ext cx="1883167" cy="1660586"/>
          </a:xfrm>
          <a:prstGeom prst="rect">
            <a:avLst/>
          </a:prstGeom>
          <a:noFill/>
          <a:ln>
            <a:noFill/>
          </a:ln>
        </p:spPr>
        <p:txBody>
          <a:bodyPr spcFirstLastPara="1" wrap="square" lIns="0" tIns="0"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a:lnSpc>
                <a:spcPct val="113000"/>
              </a:lnSpc>
              <a:spcAft>
                <a:spcPts val="600"/>
              </a:spcAft>
            </a:pPr>
            <a:r>
              <a:rPr lang="en-GB" sz="1400">
                <a:solidFill>
                  <a:srgbClr val="262626"/>
                </a:solidFill>
                <a:latin typeface="Arial Nova" panose="020B0504020202020204" pitchFamily="34" charset="0"/>
              </a:rPr>
              <a:t>The TOEX programme developed two new AI tools for use in policing. The Home Office needed to understand their potential impact and cost effectiveness ahead of any further adoption of the tools. </a:t>
            </a:r>
          </a:p>
        </p:txBody>
      </p:sp>
      <p:sp>
        <p:nvSpPr>
          <p:cNvPr id="42" name="Google Shape;399;p37">
            <a:extLst>
              <a:ext uri="{FF2B5EF4-FFF2-40B4-BE49-F238E27FC236}">
                <a16:creationId xmlns:a16="http://schemas.microsoft.com/office/drawing/2014/main" id="{AF551DBB-C5C0-FEDD-4220-FA6B4C6AC591}"/>
              </a:ext>
            </a:extLst>
          </p:cNvPr>
          <p:cNvSpPr txBox="1"/>
          <p:nvPr/>
        </p:nvSpPr>
        <p:spPr>
          <a:xfrm>
            <a:off x="7326964" y="2945429"/>
            <a:ext cx="1817152" cy="1793989"/>
          </a:xfrm>
          <a:prstGeom prst="rect">
            <a:avLst/>
          </a:prstGeom>
          <a:noFill/>
          <a:ln>
            <a:noFill/>
          </a:ln>
        </p:spPr>
        <p:txBody>
          <a:bodyPr spcFirstLastPara="1" wrap="square" lIns="0" tIns="0"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defTabSz="457051">
              <a:lnSpc>
                <a:spcPct val="113000"/>
              </a:lnSpc>
              <a:spcAft>
                <a:spcPts val="600"/>
              </a:spcAft>
            </a:pPr>
            <a:r>
              <a:rPr lang="en-GB" sz="1400">
                <a:latin typeface="Arial Nova"/>
                <a:ea typeface="Open Sans Light"/>
                <a:cs typeface="Open Sans Light"/>
                <a:sym typeface="Open Sans Light"/>
              </a:rPr>
              <a:t>We designed and delivered a rapid evaluation based on qualitative interviews with police officers from 10 police forces, back-end data from the AI tools, and detailed cost data. </a:t>
            </a:r>
            <a:endParaRPr lang="en-GB" sz="1400">
              <a:latin typeface="Arial Nova"/>
              <a:ea typeface="Open Sans Light"/>
              <a:cs typeface="Open Sans Light"/>
            </a:endParaRPr>
          </a:p>
        </p:txBody>
      </p:sp>
      <p:sp>
        <p:nvSpPr>
          <p:cNvPr id="45" name="Text Placeholder 4">
            <a:extLst>
              <a:ext uri="{FF2B5EF4-FFF2-40B4-BE49-F238E27FC236}">
                <a16:creationId xmlns:a16="http://schemas.microsoft.com/office/drawing/2014/main" id="{0CE1FE2B-A8ED-C372-9876-3754D701B8BC}"/>
              </a:ext>
            </a:extLst>
          </p:cNvPr>
          <p:cNvSpPr txBox="1">
            <a:spLocks/>
          </p:cNvSpPr>
          <p:nvPr/>
        </p:nvSpPr>
        <p:spPr>
          <a:xfrm>
            <a:off x="456405" y="1540904"/>
            <a:ext cx="3541363" cy="4680651"/>
          </a:xfrm>
          <a:prstGeom prst="rect">
            <a:avLst/>
          </a:prstGeom>
        </p:spPr>
        <p:txBody>
          <a:bodyPr vert="horz" lIns="0" tIns="0" rIns="0" bIns="0" rtlCol="0" anchor="t">
            <a:noAutofit/>
          </a:bodyPr>
          <a:lstStyle>
            <a:lvl1pPr marL="231775" indent="-231775" algn="l" defTabSz="914400" rtl="0" eaLnBrk="1" latinLnBrk="0" hangingPunct="1">
              <a:lnSpc>
                <a:spcPct val="114000"/>
              </a:lnSpc>
              <a:spcBef>
                <a:spcPts val="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1pPr>
            <a:lvl2pPr marL="673100" indent="-2159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2pPr>
            <a:lvl3pPr marL="1114425" indent="-200025"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4pPr>
            <a:lvl5pPr marL="2052638" indent="-223838"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13000"/>
              </a:lnSpc>
              <a:buNone/>
            </a:pPr>
            <a:r>
              <a:rPr lang="en-US"/>
              <a:t>The Home Office asked us to deliver a rapid evaluation to better understand the potential impacts of two new tools developed by the Tackling </a:t>
            </a:r>
            <a:r>
              <a:rPr lang="en-US" err="1"/>
              <a:t>Organised</a:t>
            </a:r>
            <a:r>
              <a:rPr lang="en-US"/>
              <a:t> Exploitation Programme (TOEX).</a:t>
            </a:r>
          </a:p>
          <a:p>
            <a:pPr>
              <a:lnSpc>
                <a:spcPct val="113000"/>
              </a:lnSpc>
            </a:pPr>
            <a:endParaRPr lang="en-US" sz="1200"/>
          </a:p>
        </p:txBody>
      </p:sp>
      <p:sp>
        <p:nvSpPr>
          <p:cNvPr id="6" name="Rounded Rectangle 5">
            <a:extLst>
              <a:ext uri="{FF2B5EF4-FFF2-40B4-BE49-F238E27FC236}">
                <a16:creationId xmlns:a16="http://schemas.microsoft.com/office/drawing/2014/main" id="{B7A9EB52-4BF0-54D8-F755-AF24F4BF49BE}"/>
              </a:ext>
            </a:extLst>
          </p:cNvPr>
          <p:cNvSpPr/>
          <p:nvPr/>
        </p:nvSpPr>
        <p:spPr>
          <a:xfrm rot="10800000">
            <a:off x="4703865" y="2789676"/>
            <a:ext cx="2187025" cy="2869562"/>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7" name="Rounded Rectangle 6">
            <a:extLst>
              <a:ext uri="{FF2B5EF4-FFF2-40B4-BE49-F238E27FC236}">
                <a16:creationId xmlns:a16="http://schemas.microsoft.com/office/drawing/2014/main" id="{2F52DDAB-D3F9-4373-2C3A-D73AEDABF459}"/>
              </a:ext>
            </a:extLst>
          </p:cNvPr>
          <p:cNvSpPr/>
          <p:nvPr/>
        </p:nvSpPr>
        <p:spPr>
          <a:xfrm rot="10800000">
            <a:off x="7133157" y="2789676"/>
            <a:ext cx="2187025" cy="2869562"/>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9" name="Rounded Rectangle 8">
            <a:extLst>
              <a:ext uri="{FF2B5EF4-FFF2-40B4-BE49-F238E27FC236}">
                <a16:creationId xmlns:a16="http://schemas.microsoft.com/office/drawing/2014/main" id="{CC7E9F5A-6BF1-8B93-24E0-C87B171E8B04}"/>
              </a:ext>
            </a:extLst>
          </p:cNvPr>
          <p:cNvSpPr/>
          <p:nvPr/>
        </p:nvSpPr>
        <p:spPr>
          <a:xfrm rot="10800000">
            <a:off x="9548567" y="2789676"/>
            <a:ext cx="2187025" cy="2869562"/>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3" name="Rectangle 12">
            <a:extLst>
              <a:ext uri="{FF2B5EF4-FFF2-40B4-BE49-F238E27FC236}">
                <a16:creationId xmlns:a16="http://schemas.microsoft.com/office/drawing/2014/main" id="{17A1C8D3-929E-0B56-863E-0D46FF1DF580}"/>
              </a:ext>
            </a:extLst>
          </p:cNvPr>
          <p:cNvSpPr/>
          <p:nvPr/>
        </p:nvSpPr>
        <p:spPr>
          <a:xfrm>
            <a:off x="4710354" y="1570504"/>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1568974-EAEC-B9B4-B37C-88967EC1C140}"/>
              </a:ext>
            </a:extLst>
          </p:cNvPr>
          <p:cNvSpPr/>
          <p:nvPr/>
        </p:nvSpPr>
        <p:spPr>
          <a:xfrm>
            <a:off x="7139646" y="1570504"/>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462F7B1-8389-1041-9205-545BBD41D965}"/>
              </a:ext>
            </a:extLst>
          </p:cNvPr>
          <p:cNvSpPr/>
          <p:nvPr/>
        </p:nvSpPr>
        <p:spPr>
          <a:xfrm>
            <a:off x="9555056" y="1570504"/>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185E9B31-AB2A-0980-0D8B-32EBCEA9C04B}"/>
              </a:ext>
            </a:extLst>
          </p:cNvPr>
          <p:cNvSpPr txBox="1"/>
          <p:nvPr/>
        </p:nvSpPr>
        <p:spPr>
          <a:xfrm>
            <a:off x="4970108" y="1850240"/>
            <a:ext cx="1676529" cy="400110"/>
          </a:xfrm>
          <a:prstGeom prst="rect">
            <a:avLst/>
          </a:prstGeom>
          <a:noFill/>
        </p:spPr>
        <p:txBody>
          <a:bodyPr wrap="square">
            <a:spAutoFit/>
          </a:bodyPr>
          <a:lstStyle/>
          <a:p>
            <a:pPr algn="ctr" defTabSz="457051"/>
            <a:r>
              <a:rPr lang="en-GB" sz="2000" b="1">
                <a:latin typeface="Arial Nova" panose="020B0504020202020204" pitchFamily="34" charset="0"/>
                <a:ea typeface="Open Sans"/>
                <a:cs typeface="Open Sans"/>
                <a:sym typeface="Open Sans"/>
              </a:rPr>
              <a:t>Problem</a:t>
            </a:r>
            <a:endParaRPr lang="en-GB" sz="2000" b="1">
              <a:highlight>
                <a:srgbClr val="FFFF00"/>
              </a:highlight>
              <a:latin typeface="Arial Nova" panose="020B0504020202020204" pitchFamily="34" charset="0"/>
            </a:endParaRPr>
          </a:p>
        </p:txBody>
      </p:sp>
      <p:sp>
        <p:nvSpPr>
          <p:cNvPr id="24" name="TextBox 23">
            <a:extLst>
              <a:ext uri="{FF2B5EF4-FFF2-40B4-BE49-F238E27FC236}">
                <a16:creationId xmlns:a16="http://schemas.microsoft.com/office/drawing/2014/main" id="{2B60965D-D2F7-6A5A-4543-D7F7B4AF5C8D}"/>
              </a:ext>
            </a:extLst>
          </p:cNvPr>
          <p:cNvSpPr txBox="1"/>
          <p:nvPr/>
        </p:nvSpPr>
        <p:spPr>
          <a:xfrm>
            <a:off x="9772471" y="1866633"/>
            <a:ext cx="1676529" cy="400110"/>
          </a:xfrm>
          <a:prstGeom prst="rect">
            <a:avLst/>
          </a:prstGeom>
          <a:noFill/>
        </p:spPr>
        <p:txBody>
          <a:bodyPr wrap="square">
            <a:spAutoFit/>
          </a:bodyPr>
          <a:lstStyle/>
          <a:p>
            <a:pPr algn="ctr" defTabSz="457051"/>
            <a:r>
              <a:rPr lang="en-GB" sz="2000" b="1">
                <a:latin typeface="Arial Nova" panose="020B0504020202020204" pitchFamily="34" charset="0"/>
              </a:rPr>
              <a:t>Outcome</a:t>
            </a:r>
          </a:p>
        </p:txBody>
      </p:sp>
      <p:sp>
        <p:nvSpPr>
          <p:cNvPr id="26" name="TextBox 25">
            <a:extLst>
              <a:ext uri="{FF2B5EF4-FFF2-40B4-BE49-F238E27FC236}">
                <a16:creationId xmlns:a16="http://schemas.microsoft.com/office/drawing/2014/main" id="{B6EE42E1-9E58-DC31-D629-6C0F910AC4AB}"/>
              </a:ext>
            </a:extLst>
          </p:cNvPr>
          <p:cNvSpPr txBox="1"/>
          <p:nvPr/>
        </p:nvSpPr>
        <p:spPr>
          <a:xfrm>
            <a:off x="7391400" y="1850240"/>
            <a:ext cx="1676529" cy="400110"/>
          </a:xfrm>
          <a:prstGeom prst="rect">
            <a:avLst/>
          </a:prstGeom>
          <a:noFill/>
        </p:spPr>
        <p:txBody>
          <a:bodyPr wrap="square">
            <a:spAutoFit/>
          </a:bodyPr>
          <a:lstStyle/>
          <a:p>
            <a:pPr algn="ctr" defTabSz="457051"/>
            <a:r>
              <a:rPr lang="en-GB" sz="2000" b="1">
                <a:latin typeface="Arial Nova" panose="020B0504020202020204" pitchFamily="34" charset="0"/>
              </a:rPr>
              <a:t>Our work</a:t>
            </a:r>
          </a:p>
        </p:txBody>
      </p:sp>
    </p:spTree>
    <p:extLst>
      <p:ext uri="{BB962C8B-B14F-4D97-AF65-F5344CB8AC3E}">
        <p14:creationId xmlns:p14="http://schemas.microsoft.com/office/powerpoint/2010/main" val="1475223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5AFFFE8-4551-D422-C432-3AE35CE77D87}"/>
              </a:ext>
            </a:extLst>
          </p:cNvPr>
          <p:cNvSpPr>
            <a:spLocks noGrp="1"/>
          </p:cNvSpPr>
          <p:nvPr>
            <p:ph type="sldNum" sz="quarter" idx="12"/>
          </p:nvPr>
        </p:nvSpPr>
        <p:spPr/>
        <p:txBody>
          <a:bodyPr/>
          <a:lstStyle/>
          <a:p>
            <a:fld id="{392FF0C7-CDDC-4661-A7FC-8E7A0444FE3D}" type="slidenum">
              <a:rPr lang="en-GB" smtClean="0"/>
              <a:t>9</a:t>
            </a:fld>
            <a:endParaRPr lang="en-GB"/>
          </a:p>
        </p:txBody>
      </p:sp>
      <p:sp>
        <p:nvSpPr>
          <p:cNvPr id="17" name="Slide Number Placeholder 50">
            <a:extLst>
              <a:ext uri="{FF2B5EF4-FFF2-40B4-BE49-F238E27FC236}">
                <a16:creationId xmlns:a16="http://schemas.microsoft.com/office/drawing/2014/main" id="{441E21A8-AE98-86F3-CBFD-90E1DB756752}"/>
              </a:ext>
            </a:extLst>
          </p:cNvPr>
          <p:cNvSpPr txBox="1">
            <a:spLocks/>
          </p:cNvSpPr>
          <p:nvPr/>
        </p:nvSpPr>
        <p:spPr>
          <a:xfrm>
            <a:off x="79742" y="6544800"/>
            <a:ext cx="298108" cy="190800"/>
          </a:xfrm>
          <a:prstGeom prst="rect">
            <a:avLst/>
          </a:prstGeom>
        </p:spPr>
        <p:txBody>
          <a:bodyPr vert="horz" lIns="0" tIns="0" rIns="0" bIns="0" rtlCol="0" anchor="ctr"/>
          <a:lstStyle>
            <a:defPPr>
              <a:defRPr lang="en-US"/>
            </a:defPPr>
            <a:lvl1pPr marL="0" algn="ctr" defTabSz="914400" rtl="0" eaLnBrk="1" latinLnBrk="0" hangingPunct="1">
              <a:defRPr sz="1100" kern="1200">
                <a:solidFill>
                  <a:schemeClr val="tx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92FF0C7-CDDC-4661-A7FC-8E7A0444FE3D}" type="slidenum">
              <a:rPr lang="en-GB" smtClean="0"/>
              <a:pPr/>
              <a:t>9</a:t>
            </a:fld>
            <a:endParaRPr lang="en-GB"/>
          </a:p>
        </p:txBody>
      </p:sp>
      <p:pic>
        <p:nvPicPr>
          <p:cNvPr id="20" name="Graphic 19">
            <a:extLst>
              <a:ext uri="{FF2B5EF4-FFF2-40B4-BE49-F238E27FC236}">
                <a16:creationId xmlns:a16="http://schemas.microsoft.com/office/drawing/2014/main" id="{EE10D983-6E0A-0A08-110A-25D75252EBC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0" y="0"/>
            <a:ext cx="12192000" cy="6858000"/>
          </a:xfrm>
          <a:prstGeom prst="rect">
            <a:avLst/>
          </a:prstGeom>
        </p:spPr>
      </p:pic>
      <p:sp>
        <p:nvSpPr>
          <p:cNvPr id="40" name="Google Shape;382;p37">
            <a:extLst>
              <a:ext uri="{FF2B5EF4-FFF2-40B4-BE49-F238E27FC236}">
                <a16:creationId xmlns:a16="http://schemas.microsoft.com/office/drawing/2014/main" id="{49053D0B-004F-CD81-73B0-093B6A6B4DDF}"/>
              </a:ext>
            </a:extLst>
          </p:cNvPr>
          <p:cNvSpPr txBox="1"/>
          <p:nvPr/>
        </p:nvSpPr>
        <p:spPr>
          <a:xfrm>
            <a:off x="9775223" y="2947740"/>
            <a:ext cx="1832577" cy="1523530"/>
          </a:xfrm>
          <a:prstGeom prst="rect">
            <a:avLst/>
          </a:prstGeom>
          <a:noFill/>
          <a:ln>
            <a:noFill/>
          </a:ln>
        </p:spPr>
        <p:txBody>
          <a:bodyPr spcFirstLastPara="1" wrap="square" lIns="0" tIns="10763"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a:lnSpc>
                <a:spcPct val="113000"/>
              </a:lnSpc>
              <a:spcAft>
                <a:spcPts val="600"/>
              </a:spcAft>
            </a:pPr>
            <a:r>
              <a:rPr lang="en-GB" sz="1400">
                <a:solidFill>
                  <a:schemeClr val="accent6">
                    <a:lumMod val="10000"/>
                  </a:schemeClr>
                </a:solidFill>
              </a:rPr>
              <a:t>We will produce a comprehensive report with clear findings, develop a best practice toolkit to guide delivery, and lead engagement sessions with local authorities to disseminate findings. </a:t>
            </a:r>
          </a:p>
        </p:txBody>
      </p:sp>
      <p:sp>
        <p:nvSpPr>
          <p:cNvPr id="41" name="Google Shape;398;p37">
            <a:extLst>
              <a:ext uri="{FF2B5EF4-FFF2-40B4-BE49-F238E27FC236}">
                <a16:creationId xmlns:a16="http://schemas.microsoft.com/office/drawing/2014/main" id="{BA627039-9724-8F8F-C07D-4AFAADD5D7AB}"/>
              </a:ext>
            </a:extLst>
          </p:cNvPr>
          <p:cNvSpPr txBox="1"/>
          <p:nvPr/>
        </p:nvSpPr>
        <p:spPr>
          <a:xfrm>
            <a:off x="4886940" y="2947739"/>
            <a:ext cx="1882160" cy="2778373"/>
          </a:xfrm>
          <a:prstGeom prst="rect">
            <a:avLst/>
          </a:prstGeom>
          <a:noFill/>
          <a:ln>
            <a:noFill/>
          </a:ln>
        </p:spPr>
        <p:txBody>
          <a:bodyPr spcFirstLastPara="1" wrap="square" lIns="0" tIns="0"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defTabSz="457051">
              <a:lnSpc>
                <a:spcPct val="113000"/>
              </a:lnSpc>
              <a:spcAft>
                <a:spcPts val="600"/>
              </a:spcAft>
              <a:buClr>
                <a:srgbClr val="494949"/>
              </a:buClr>
              <a:buSzPts val="1300"/>
            </a:pPr>
            <a:r>
              <a:rPr lang="en-GB" sz="1400"/>
              <a:t>Sanctuary Schemes are delivered inconsistently across England. MHCLG need clarity on variation and an improved understanding of </a:t>
            </a:r>
            <a:br>
              <a:rPr lang="en-GB" sz="1400"/>
            </a:br>
            <a:r>
              <a:rPr lang="en-GB" sz="1400"/>
              <a:t>best practice.</a:t>
            </a:r>
            <a:endParaRPr lang="en-GB" sz="1400">
              <a:ea typeface="Open Sans Light" pitchFamily="2" charset="0"/>
              <a:cs typeface="Open Sans Light" pitchFamily="2" charset="0"/>
              <a:sym typeface="Open Sans Light"/>
            </a:endParaRPr>
          </a:p>
        </p:txBody>
      </p:sp>
      <p:sp>
        <p:nvSpPr>
          <p:cNvPr id="42" name="Google Shape;399;p37">
            <a:extLst>
              <a:ext uri="{FF2B5EF4-FFF2-40B4-BE49-F238E27FC236}">
                <a16:creationId xmlns:a16="http://schemas.microsoft.com/office/drawing/2014/main" id="{AF551DBB-C5C0-FEDD-4220-FA6B4C6AC591}"/>
              </a:ext>
            </a:extLst>
          </p:cNvPr>
          <p:cNvSpPr txBox="1"/>
          <p:nvPr/>
        </p:nvSpPr>
        <p:spPr>
          <a:xfrm>
            <a:off x="7330138" y="2947740"/>
            <a:ext cx="1839261" cy="1793989"/>
          </a:xfrm>
          <a:prstGeom prst="rect">
            <a:avLst/>
          </a:prstGeom>
          <a:noFill/>
          <a:ln>
            <a:noFill/>
          </a:ln>
        </p:spPr>
        <p:txBody>
          <a:bodyPr spcFirstLastPara="1" wrap="square" lIns="0" tIns="0" rIns="0" bIns="0" anchor="t" anchorCtr="0">
            <a:noAutofit/>
          </a:bodyPr>
          <a:lstStyle>
            <a:defPPr>
              <a:defRPr lang="en-US"/>
            </a:defPPr>
            <a:lvl1pPr marL="0" algn="l" defTabSz="609493" rtl="0" eaLnBrk="1" latinLnBrk="0" hangingPunct="1">
              <a:defRPr sz="2400" kern="1200">
                <a:solidFill>
                  <a:schemeClr val="tx1"/>
                </a:solidFill>
                <a:latin typeface="+mn-lt"/>
                <a:ea typeface="+mn-ea"/>
                <a:cs typeface="+mn-cs"/>
              </a:defRPr>
            </a:lvl1pPr>
            <a:lvl2pPr marL="609493" algn="l" defTabSz="609493" rtl="0" eaLnBrk="1" latinLnBrk="0" hangingPunct="1">
              <a:defRPr sz="2400" kern="1200">
                <a:solidFill>
                  <a:schemeClr val="tx1"/>
                </a:solidFill>
                <a:latin typeface="+mn-lt"/>
                <a:ea typeface="+mn-ea"/>
                <a:cs typeface="+mn-cs"/>
              </a:defRPr>
            </a:lvl2pPr>
            <a:lvl3pPr marL="1218987" algn="l" defTabSz="609493" rtl="0" eaLnBrk="1" latinLnBrk="0" hangingPunct="1">
              <a:defRPr sz="2400" kern="1200">
                <a:solidFill>
                  <a:schemeClr val="tx1"/>
                </a:solidFill>
                <a:latin typeface="+mn-lt"/>
                <a:ea typeface="+mn-ea"/>
                <a:cs typeface="+mn-cs"/>
              </a:defRPr>
            </a:lvl3pPr>
            <a:lvl4pPr marL="1828480" algn="l" defTabSz="609493" rtl="0" eaLnBrk="1" latinLnBrk="0" hangingPunct="1">
              <a:defRPr sz="2400" kern="1200">
                <a:solidFill>
                  <a:schemeClr val="tx1"/>
                </a:solidFill>
                <a:latin typeface="+mn-lt"/>
                <a:ea typeface="+mn-ea"/>
                <a:cs typeface="+mn-cs"/>
              </a:defRPr>
            </a:lvl4pPr>
            <a:lvl5pPr marL="2437973" algn="l" defTabSz="609493" rtl="0" eaLnBrk="1" latinLnBrk="0" hangingPunct="1">
              <a:defRPr sz="2400" kern="1200">
                <a:solidFill>
                  <a:schemeClr val="tx1"/>
                </a:solidFill>
                <a:latin typeface="+mn-lt"/>
                <a:ea typeface="+mn-ea"/>
                <a:cs typeface="+mn-cs"/>
              </a:defRPr>
            </a:lvl5pPr>
            <a:lvl6pPr marL="3047467" algn="l" defTabSz="609493" rtl="0" eaLnBrk="1" latinLnBrk="0" hangingPunct="1">
              <a:defRPr sz="2400" kern="1200">
                <a:solidFill>
                  <a:schemeClr val="tx1"/>
                </a:solidFill>
                <a:latin typeface="+mn-lt"/>
                <a:ea typeface="+mn-ea"/>
                <a:cs typeface="+mn-cs"/>
              </a:defRPr>
            </a:lvl6pPr>
            <a:lvl7pPr marL="3656960" algn="l" defTabSz="609493" rtl="0" eaLnBrk="1" latinLnBrk="0" hangingPunct="1">
              <a:defRPr sz="2400" kern="1200">
                <a:solidFill>
                  <a:schemeClr val="tx1"/>
                </a:solidFill>
                <a:latin typeface="+mn-lt"/>
                <a:ea typeface="+mn-ea"/>
                <a:cs typeface="+mn-cs"/>
              </a:defRPr>
            </a:lvl7pPr>
            <a:lvl8pPr marL="4266453" algn="l" defTabSz="609493" rtl="0" eaLnBrk="1" latinLnBrk="0" hangingPunct="1">
              <a:defRPr sz="2400" kern="1200">
                <a:solidFill>
                  <a:schemeClr val="tx1"/>
                </a:solidFill>
                <a:latin typeface="+mn-lt"/>
                <a:ea typeface="+mn-ea"/>
                <a:cs typeface="+mn-cs"/>
              </a:defRPr>
            </a:lvl8pPr>
            <a:lvl9pPr marL="4875947" algn="l" defTabSz="609493" rtl="0" eaLnBrk="1" latinLnBrk="0" hangingPunct="1">
              <a:defRPr sz="2400" kern="1200">
                <a:solidFill>
                  <a:schemeClr val="tx1"/>
                </a:solidFill>
                <a:latin typeface="+mn-lt"/>
                <a:ea typeface="+mn-ea"/>
                <a:cs typeface="+mn-cs"/>
              </a:defRPr>
            </a:lvl9pPr>
          </a:lstStyle>
          <a:p>
            <a:pPr defTabSz="457051">
              <a:lnSpc>
                <a:spcPct val="113000"/>
              </a:lnSpc>
              <a:spcAft>
                <a:spcPts val="600"/>
              </a:spcAft>
              <a:buClr>
                <a:srgbClr val="494949"/>
              </a:buClr>
              <a:buSzPts val="1300"/>
            </a:pPr>
            <a:r>
              <a:rPr lang="en-GB" sz="1400">
                <a:ea typeface="Open Sans Light"/>
                <a:cs typeface="Open Sans Light"/>
              </a:rPr>
              <a:t>We designed and are delivering a process evaluation of scheme delivery. This includes in-depth case studies with 8 local authorities and a national survey of all LAs in England to map provision. </a:t>
            </a:r>
          </a:p>
        </p:txBody>
      </p:sp>
      <p:sp>
        <p:nvSpPr>
          <p:cNvPr id="45" name="Text Placeholder 4">
            <a:extLst>
              <a:ext uri="{FF2B5EF4-FFF2-40B4-BE49-F238E27FC236}">
                <a16:creationId xmlns:a16="http://schemas.microsoft.com/office/drawing/2014/main" id="{0CE1FE2B-A8ED-C372-9876-3754D701B8BC}"/>
              </a:ext>
            </a:extLst>
          </p:cNvPr>
          <p:cNvSpPr txBox="1">
            <a:spLocks/>
          </p:cNvSpPr>
          <p:nvPr/>
        </p:nvSpPr>
        <p:spPr>
          <a:xfrm>
            <a:off x="456406" y="1535279"/>
            <a:ext cx="3616830" cy="1931574"/>
          </a:xfrm>
          <a:prstGeom prst="rect">
            <a:avLst/>
          </a:prstGeom>
        </p:spPr>
        <p:txBody>
          <a:bodyPr vert="horz" lIns="0" tIns="0" rIns="0" bIns="0" rtlCol="0">
            <a:noAutofit/>
          </a:bodyPr>
          <a:lstStyle>
            <a:lvl1pPr marL="231775" indent="-231775" algn="l" defTabSz="914400" rtl="0" eaLnBrk="1" latinLnBrk="0" hangingPunct="1">
              <a:lnSpc>
                <a:spcPct val="114000"/>
              </a:lnSpc>
              <a:spcBef>
                <a:spcPts val="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1pPr>
            <a:lvl2pPr marL="673100" indent="-2159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2pPr>
            <a:lvl3pPr marL="1114425" indent="-200025"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4pPr>
            <a:lvl5pPr marL="2052638" indent="-223838" algn="l" defTabSz="914400" rtl="0" eaLnBrk="1" latinLnBrk="0" hangingPunct="1">
              <a:lnSpc>
                <a:spcPct val="120000"/>
              </a:lnSpc>
              <a:spcBef>
                <a:spcPts val="500"/>
              </a:spcBef>
              <a:spcAft>
                <a:spcPts val="600"/>
              </a:spcAft>
              <a:buClr>
                <a:schemeClr val="tx2"/>
              </a:buClr>
              <a:buSzPct val="100000"/>
              <a:buFont typeface="Wingdings" pitchFamily="2" charset="2"/>
              <a:buChar char="§"/>
              <a:tabLst/>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457051">
              <a:lnSpc>
                <a:spcPct val="113000"/>
              </a:lnSpc>
              <a:buClr>
                <a:srgbClr val="266EBC"/>
              </a:buClr>
              <a:buSzPts val="1800"/>
              <a:buNone/>
            </a:pPr>
            <a:r>
              <a:rPr lang="en-GB">
                <a:sym typeface="Montserrat Light"/>
              </a:rPr>
              <a:t>The Ministry for Housing, Community and Local Government (MHCLG) </a:t>
            </a:r>
            <a:r>
              <a:rPr lang="en-GB"/>
              <a:t>commissioned us to evaluate the delivery of Sanctuary Schemes in England, a form of safe accommodation enabling survivors of domestic abuse to remain in their own homes, where it is safe and their choice.</a:t>
            </a:r>
            <a:endParaRPr lang="en-GB">
              <a:sym typeface="Montserrat SemiBold"/>
            </a:endParaRPr>
          </a:p>
          <a:p>
            <a:pPr>
              <a:lnSpc>
                <a:spcPct val="113000"/>
              </a:lnSpc>
            </a:pPr>
            <a:endParaRPr lang="en-US" sz="1200"/>
          </a:p>
        </p:txBody>
      </p:sp>
      <p:sp>
        <p:nvSpPr>
          <p:cNvPr id="6" name="Rounded Rectangle 5">
            <a:extLst>
              <a:ext uri="{FF2B5EF4-FFF2-40B4-BE49-F238E27FC236}">
                <a16:creationId xmlns:a16="http://schemas.microsoft.com/office/drawing/2014/main" id="{B7A9EB52-4BF0-54D8-F755-AF24F4BF49BE}"/>
              </a:ext>
            </a:extLst>
          </p:cNvPr>
          <p:cNvSpPr/>
          <p:nvPr/>
        </p:nvSpPr>
        <p:spPr>
          <a:xfrm rot="10800000">
            <a:off x="4703864" y="2817386"/>
            <a:ext cx="2187025" cy="3169365"/>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5" name="Rectangle 4">
            <a:extLst>
              <a:ext uri="{FF2B5EF4-FFF2-40B4-BE49-F238E27FC236}">
                <a16:creationId xmlns:a16="http://schemas.microsoft.com/office/drawing/2014/main" id="{0C9A891F-4DD5-A377-E3C4-7D8834D488B5}"/>
              </a:ext>
            </a:extLst>
          </p:cNvPr>
          <p:cNvSpPr/>
          <p:nvPr/>
        </p:nvSpPr>
        <p:spPr>
          <a:xfrm>
            <a:off x="4710354" y="1584360"/>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a:extLst>
              <a:ext uri="{FF2B5EF4-FFF2-40B4-BE49-F238E27FC236}">
                <a16:creationId xmlns:a16="http://schemas.microsoft.com/office/drawing/2014/main" id="{2F52DDAB-D3F9-4373-2C3A-D73AEDABF459}"/>
              </a:ext>
            </a:extLst>
          </p:cNvPr>
          <p:cNvSpPr/>
          <p:nvPr/>
        </p:nvSpPr>
        <p:spPr>
          <a:xfrm rot="10800000">
            <a:off x="7133156" y="2817386"/>
            <a:ext cx="2187025" cy="3169365"/>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8" name="Rectangle 7">
            <a:extLst>
              <a:ext uri="{FF2B5EF4-FFF2-40B4-BE49-F238E27FC236}">
                <a16:creationId xmlns:a16="http://schemas.microsoft.com/office/drawing/2014/main" id="{DF0ECEF4-97F2-84D8-9149-6AB6F1261F78}"/>
              </a:ext>
            </a:extLst>
          </p:cNvPr>
          <p:cNvSpPr/>
          <p:nvPr/>
        </p:nvSpPr>
        <p:spPr>
          <a:xfrm>
            <a:off x="7139646" y="1584360"/>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CC7E9F5A-6BF1-8B93-24E0-C87B171E8B04}"/>
              </a:ext>
            </a:extLst>
          </p:cNvPr>
          <p:cNvSpPr/>
          <p:nvPr/>
        </p:nvSpPr>
        <p:spPr>
          <a:xfrm rot="10800000">
            <a:off x="9548566" y="2817386"/>
            <a:ext cx="2187025" cy="3169365"/>
          </a:xfrm>
          <a:prstGeom prst="roundRect">
            <a:avLst>
              <a:gd name="adj" fmla="val 0"/>
            </a:avLst>
          </a:prstGeom>
          <a:noFill/>
          <a:ln w="76200">
            <a:solidFill>
              <a:schemeClr val="bg2"/>
            </a:solidFill>
          </a:ln>
          <a:effectLst/>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400"/>
          </a:p>
        </p:txBody>
      </p:sp>
      <p:sp>
        <p:nvSpPr>
          <p:cNvPr id="10" name="Rectangle 9">
            <a:extLst>
              <a:ext uri="{FF2B5EF4-FFF2-40B4-BE49-F238E27FC236}">
                <a16:creationId xmlns:a16="http://schemas.microsoft.com/office/drawing/2014/main" id="{59BA5496-966D-C9BC-CE3E-499DA2D75132}"/>
              </a:ext>
            </a:extLst>
          </p:cNvPr>
          <p:cNvSpPr/>
          <p:nvPr/>
        </p:nvSpPr>
        <p:spPr>
          <a:xfrm>
            <a:off x="9555056" y="1584360"/>
            <a:ext cx="2180539" cy="983867"/>
          </a:xfrm>
          <a:prstGeom prst="rect">
            <a:avLst/>
          </a:prstGeom>
          <a:noFill/>
          <a:ln w="101600">
            <a:gradFill>
              <a:gsLst>
                <a:gs pos="0">
                  <a:schemeClr val="accent5"/>
                </a:gs>
                <a:gs pos="100000">
                  <a:schemeClr val="tx2"/>
                </a:gs>
              </a:gsLst>
              <a:lin ang="7200000" scaled="0"/>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nip Diagonal Corner of Rectangle 7">
            <a:extLst>
              <a:ext uri="{FF2B5EF4-FFF2-40B4-BE49-F238E27FC236}">
                <a16:creationId xmlns:a16="http://schemas.microsoft.com/office/drawing/2014/main" id="{EAEE9F31-95BF-3287-C94C-AD2403B45028}"/>
              </a:ext>
            </a:extLst>
          </p:cNvPr>
          <p:cNvSpPr/>
          <p:nvPr/>
        </p:nvSpPr>
        <p:spPr>
          <a:xfrm flipH="1" flipV="1">
            <a:off x="10600869" y="0"/>
            <a:ext cx="1591131" cy="505691"/>
          </a:xfrm>
          <a:prstGeom prst="snip1Rect">
            <a:avLst>
              <a:gd name="adj" fmla="val 39455"/>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a:solidFill>
                <a:schemeClr val="tx1"/>
              </a:solidFill>
            </a:endParaRPr>
          </a:p>
        </p:txBody>
      </p:sp>
      <p:sp>
        <p:nvSpPr>
          <p:cNvPr id="11" name="TextBox 10">
            <a:extLst>
              <a:ext uri="{FF2B5EF4-FFF2-40B4-BE49-F238E27FC236}">
                <a16:creationId xmlns:a16="http://schemas.microsoft.com/office/drawing/2014/main" id="{F642E830-0335-2E84-54DB-EB2EEBE8CEEB}"/>
              </a:ext>
            </a:extLst>
          </p:cNvPr>
          <p:cNvSpPr txBox="1"/>
          <p:nvPr/>
        </p:nvSpPr>
        <p:spPr>
          <a:xfrm>
            <a:off x="10940461" y="120910"/>
            <a:ext cx="1028808" cy="246221"/>
          </a:xfrm>
          <a:prstGeom prst="rect">
            <a:avLst/>
          </a:prstGeom>
          <a:solidFill>
            <a:schemeClr val="tx2"/>
          </a:solidFill>
        </p:spPr>
        <p:txBody>
          <a:bodyPr wrap="square" lIns="0" tIns="0" rIns="0" bIns="0" rtlCol="0">
            <a:spAutoFit/>
          </a:bodyPr>
          <a:lstStyle/>
          <a:p>
            <a:r>
              <a:rPr lang="en-US" sz="1600">
                <a:solidFill>
                  <a:schemeClr val="bg1"/>
                </a:solidFill>
                <a:latin typeface="+mj-lt"/>
              </a:rPr>
              <a:t>Case Study</a:t>
            </a:r>
          </a:p>
        </p:txBody>
      </p:sp>
      <p:sp>
        <p:nvSpPr>
          <p:cNvPr id="12" name="Title 1">
            <a:extLst>
              <a:ext uri="{FF2B5EF4-FFF2-40B4-BE49-F238E27FC236}">
                <a16:creationId xmlns:a16="http://schemas.microsoft.com/office/drawing/2014/main" id="{5321333F-101C-B98F-CEE2-6F93789FC286}"/>
              </a:ext>
            </a:extLst>
          </p:cNvPr>
          <p:cNvSpPr txBox="1">
            <a:spLocks/>
          </p:cNvSpPr>
          <p:nvPr/>
        </p:nvSpPr>
        <p:spPr>
          <a:xfrm>
            <a:off x="457200" y="457200"/>
            <a:ext cx="3268640" cy="427459"/>
          </a:xfrm>
          <a:prstGeom prst="rect">
            <a:avLst/>
          </a:prstGeom>
        </p:spPr>
        <p:txBody>
          <a:bodyPr vert="horz" lIns="0" tIns="0" rIns="0" bIns="0" rtlCol="0" anchor="t">
            <a:noAutofit/>
          </a:bodyPr>
          <a:lstStyle>
            <a:lvl1pPr algn="l" defTabSz="914400" rtl="0" eaLnBrk="1" latinLnBrk="0" hangingPunct="1">
              <a:lnSpc>
                <a:spcPct val="90000"/>
              </a:lnSpc>
              <a:spcBef>
                <a:spcPct val="0"/>
              </a:spcBef>
              <a:buNone/>
              <a:defRPr sz="2800" kern="1200">
                <a:solidFill>
                  <a:schemeClr val="tx1"/>
                </a:solidFill>
                <a:latin typeface="+mj-lt"/>
                <a:ea typeface="+mj-ea"/>
                <a:cs typeface="+mj-cs"/>
              </a:defRPr>
            </a:lvl1pPr>
          </a:lstStyle>
          <a:p>
            <a:r>
              <a:rPr lang="en-US"/>
              <a:t>Sanctuary Schemes </a:t>
            </a:r>
            <a:r>
              <a:rPr lang="en-US">
                <a:solidFill>
                  <a:schemeClr val="tx2"/>
                </a:solidFill>
              </a:rPr>
              <a:t>in England</a:t>
            </a:r>
            <a:br>
              <a:rPr lang="en-US"/>
            </a:br>
            <a:endParaRPr lang="en-US"/>
          </a:p>
        </p:txBody>
      </p:sp>
      <p:sp>
        <p:nvSpPr>
          <p:cNvPr id="2" name="TextBox 1">
            <a:extLst>
              <a:ext uri="{FF2B5EF4-FFF2-40B4-BE49-F238E27FC236}">
                <a16:creationId xmlns:a16="http://schemas.microsoft.com/office/drawing/2014/main" id="{CC743BB1-23DE-EA44-4823-39F0C1298FB8}"/>
              </a:ext>
            </a:extLst>
          </p:cNvPr>
          <p:cNvSpPr txBox="1"/>
          <p:nvPr/>
        </p:nvSpPr>
        <p:spPr>
          <a:xfrm>
            <a:off x="4970108" y="1862940"/>
            <a:ext cx="1676529" cy="400110"/>
          </a:xfrm>
          <a:prstGeom prst="rect">
            <a:avLst/>
          </a:prstGeom>
          <a:noFill/>
        </p:spPr>
        <p:txBody>
          <a:bodyPr wrap="square">
            <a:spAutoFit/>
          </a:bodyPr>
          <a:lstStyle/>
          <a:p>
            <a:pPr algn="ctr" defTabSz="457051"/>
            <a:r>
              <a:rPr lang="en-GB" sz="2000" b="1">
                <a:latin typeface="Arial Nova" panose="020B0504020202020204" pitchFamily="34" charset="0"/>
                <a:ea typeface="Open Sans"/>
                <a:cs typeface="Open Sans"/>
                <a:sym typeface="Open Sans"/>
              </a:rPr>
              <a:t>Problem</a:t>
            </a:r>
            <a:endParaRPr lang="en-GB" sz="2000" b="1">
              <a:highlight>
                <a:srgbClr val="FFFF00"/>
              </a:highlight>
              <a:latin typeface="Arial Nova" panose="020B0504020202020204" pitchFamily="34" charset="0"/>
            </a:endParaRPr>
          </a:p>
        </p:txBody>
      </p:sp>
      <p:sp>
        <p:nvSpPr>
          <p:cNvPr id="13" name="TextBox 12">
            <a:extLst>
              <a:ext uri="{FF2B5EF4-FFF2-40B4-BE49-F238E27FC236}">
                <a16:creationId xmlns:a16="http://schemas.microsoft.com/office/drawing/2014/main" id="{14A17397-570B-6373-6CD1-CAD75F90F161}"/>
              </a:ext>
            </a:extLst>
          </p:cNvPr>
          <p:cNvSpPr txBox="1"/>
          <p:nvPr/>
        </p:nvSpPr>
        <p:spPr>
          <a:xfrm>
            <a:off x="9772471" y="1866633"/>
            <a:ext cx="1676529" cy="400110"/>
          </a:xfrm>
          <a:prstGeom prst="rect">
            <a:avLst/>
          </a:prstGeom>
          <a:noFill/>
        </p:spPr>
        <p:txBody>
          <a:bodyPr wrap="square">
            <a:spAutoFit/>
          </a:bodyPr>
          <a:lstStyle/>
          <a:p>
            <a:pPr algn="ctr" defTabSz="457051"/>
            <a:r>
              <a:rPr lang="en-GB" sz="2000" b="1">
                <a:latin typeface="Arial Nova" panose="020B0504020202020204" pitchFamily="34" charset="0"/>
              </a:rPr>
              <a:t>Outcome</a:t>
            </a:r>
          </a:p>
        </p:txBody>
      </p:sp>
      <p:sp>
        <p:nvSpPr>
          <p:cNvPr id="14" name="TextBox 13">
            <a:extLst>
              <a:ext uri="{FF2B5EF4-FFF2-40B4-BE49-F238E27FC236}">
                <a16:creationId xmlns:a16="http://schemas.microsoft.com/office/drawing/2014/main" id="{993BCC43-FD7E-2D80-408B-951015F9BF04}"/>
              </a:ext>
            </a:extLst>
          </p:cNvPr>
          <p:cNvSpPr txBox="1"/>
          <p:nvPr/>
        </p:nvSpPr>
        <p:spPr>
          <a:xfrm>
            <a:off x="7391400" y="1862940"/>
            <a:ext cx="1676529" cy="400110"/>
          </a:xfrm>
          <a:prstGeom prst="rect">
            <a:avLst/>
          </a:prstGeom>
          <a:noFill/>
        </p:spPr>
        <p:txBody>
          <a:bodyPr wrap="square">
            <a:spAutoFit/>
          </a:bodyPr>
          <a:lstStyle/>
          <a:p>
            <a:pPr algn="ctr" defTabSz="457051"/>
            <a:r>
              <a:rPr lang="en-GB" sz="2000" b="1">
                <a:latin typeface="Arial Nova" panose="020B0504020202020204" pitchFamily="34" charset="0"/>
              </a:rPr>
              <a:t>Our work</a:t>
            </a:r>
          </a:p>
        </p:txBody>
      </p:sp>
    </p:spTree>
    <p:extLst>
      <p:ext uri="{BB962C8B-B14F-4D97-AF65-F5344CB8AC3E}">
        <p14:creationId xmlns:p14="http://schemas.microsoft.com/office/powerpoint/2010/main" val="2267772494"/>
      </p:ext>
    </p:extLst>
  </p:cSld>
  <p:clrMapOvr>
    <a:masterClrMapping/>
  </p:clrMapOvr>
</p:sld>
</file>

<file path=ppt/theme/theme1.xml><?xml version="1.0" encoding="utf-8"?>
<a:theme xmlns:a="http://schemas.openxmlformats.org/drawingml/2006/main" name="Office Theme">
  <a:themeElements>
    <a:clrScheme name="Custom 68">
      <a:dk1>
        <a:srgbClr val="262626"/>
      </a:dk1>
      <a:lt1>
        <a:srgbClr val="FFFFFF"/>
      </a:lt1>
      <a:dk2>
        <a:srgbClr val="D00045"/>
      </a:dk2>
      <a:lt2>
        <a:srgbClr val="F7F3F1"/>
      </a:lt2>
      <a:accent1>
        <a:srgbClr val="501649"/>
      </a:accent1>
      <a:accent2>
        <a:srgbClr val="00C59D"/>
      </a:accent2>
      <a:accent3>
        <a:srgbClr val="00B0F0"/>
      </a:accent3>
      <a:accent4>
        <a:srgbClr val="FFD000"/>
      </a:accent4>
      <a:accent5>
        <a:srgbClr val="D64F7E"/>
      </a:accent5>
      <a:accent6>
        <a:srgbClr val="D1D1D1"/>
      </a:accent6>
      <a:hlink>
        <a:srgbClr val="D64F7E"/>
      </a:hlink>
      <a:folHlink>
        <a:srgbClr val="D1D1D1"/>
      </a:folHlink>
    </a:clrScheme>
    <a:fontScheme name="gov">
      <a:majorFont>
        <a:latin typeface="Amasis MT Pro"/>
        <a:ea typeface=""/>
        <a:cs typeface=""/>
      </a:majorFont>
      <a:minorFont>
        <a:latin typeface="Arial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sz="1400" dirty="0" smtClean="0"/>
        </a:defPPr>
      </a:lstStyle>
      <a:style>
        <a:lnRef idx="2">
          <a:schemeClr val="accent1">
            <a:shade val="15000"/>
          </a:schemeClr>
        </a:lnRef>
        <a:fillRef idx="1">
          <a:schemeClr val="accent1"/>
        </a:fillRef>
        <a:effectRef idx="0">
          <a:schemeClr val="accent1"/>
        </a:effectRef>
        <a:fontRef idx="minor">
          <a:schemeClr val="lt1"/>
        </a:fontRef>
      </a:style>
    </a:spDef>
    <a:lnDef>
      <a:spPr>
        <a:ln>
          <a:solidFill>
            <a:schemeClr val="tx2"/>
          </a:solidFill>
        </a:ln>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31477977E829A84B8B7B3605B8FE7AE4" ma:contentTypeVersion="20" ma:contentTypeDescription="Create a new document." ma:contentTypeScope="" ma:versionID="84f45b4a4d2d5fa277c1cba535d6a88f">
  <xsd:schema xmlns:xsd="http://www.w3.org/2001/XMLSchema" xmlns:xs="http://www.w3.org/2001/XMLSchema" xmlns:p="http://schemas.microsoft.com/office/2006/metadata/properties" xmlns:ns2="c38bf359-5beb-4740-bce7-08dcfe1d010b" xmlns:ns3="1eb2f5b5-4b3e-4c05-918f-82e87e9f114d" targetNamespace="http://schemas.microsoft.com/office/2006/metadata/properties" ma:root="true" ma:fieldsID="3b27eb8f376ffeb469fb35a180ea65f9" ns2:_="" ns3:_="">
    <xsd:import namespace="c38bf359-5beb-4740-bce7-08dcfe1d010b"/>
    <xsd:import namespace="1eb2f5b5-4b3e-4c05-918f-82e87e9f114d"/>
    <xsd:element name="properties">
      <xsd:complexType>
        <xsd:sequence>
          <xsd:element name="documentManagement">
            <xsd:complexType>
              <xsd:all>
                <xsd:element ref="ns2:TaxCatchAll" minOccurs="0"/>
                <xsd:element ref="ns2:pb928417795d4b01bd760319a75ea832"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3:MediaServiceGenerationTime" minOccurs="0"/>
                <xsd:element ref="ns3:MediaServiceEventHashCode" minOccurs="0"/>
                <xsd:element ref="ns3:MediaServiceOCR" minOccurs="0"/>
                <xsd:element ref="ns2:SharedWithUsers" minOccurs="0"/>
                <xsd:element ref="ns2:SharedWithDetails" minOccurs="0"/>
                <xsd:element ref="ns3:MediaServiceSearchPropertie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8bf359-5beb-4740-bce7-08dcfe1d010b"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0b8a605b-0b0b-4524-805f-89cf6830ac3e}" ma:internalName="TaxCatchAll" ma:showField="CatchAllData" ma:web="c38bf359-5beb-4740-bce7-08dcfe1d010b">
      <xsd:complexType>
        <xsd:complexContent>
          <xsd:extension base="dms:MultiChoiceLookup">
            <xsd:sequence>
              <xsd:element name="Value" type="dms:Lookup" maxOccurs="unbounded" minOccurs="0" nillable="true"/>
            </xsd:sequence>
          </xsd:extension>
        </xsd:complexContent>
      </xsd:complexType>
    </xsd:element>
    <xsd:element name="pb928417795d4b01bd760319a75ea832" ma:index="10" nillable="true" ma:taxonomy="true" ma:internalName="pb928417795d4b01bd760319a75ea832" ma:taxonomyFieldName="WPSubject" ma:displayName="Subject" ma:fieldId="{9b928417-795d-4b01-bd76-0319a75ea832}"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eb2f5b5-4b3e-4c05-918f-82e87e9f114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c07c698-60f5-424f-b9af-f4c59398b511"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descrip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38bf359-5beb-4740-bce7-08dcfe1d010b" xsi:nil="true"/>
    <lcf76f155ced4ddcb4097134ff3c332f xmlns="1eb2f5b5-4b3e-4c05-918f-82e87e9f114d">
      <Terms xmlns="http://schemas.microsoft.com/office/infopath/2007/PartnerControls"/>
    </lcf76f155ced4ddcb4097134ff3c332f>
    <pb928417795d4b01bd760319a75ea832 xmlns="c38bf359-5beb-4740-bce7-08dcfe1d010b">
      <Terms xmlns="http://schemas.microsoft.com/office/infopath/2007/PartnerControls"/>
    </pb928417795d4b01bd760319a75ea832>
  </documentManagement>
</p:properties>
</file>

<file path=customXml/itemProps1.xml><?xml version="1.0" encoding="utf-8"?>
<ds:datastoreItem xmlns:ds="http://schemas.openxmlformats.org/officeDocument/2006/customXml" ds:itemID="{1BCE3E07-CCF5-4DA7-AA3A-03A1A7F1B732}">
  <ds:schemaRefs>
    <ds:schemaRef ds:uri="http://schemas.microsoft.com/sharepoint/v3/contenttype/forms"/>
  </ds:schemaRefs>
</ds:datastoreItem>
</file>

<file path=customXml/itemProps2.xml><?xml version="1.0" encoding="utf-8"?>
<ds:datastoreItem xmlns:ds="http://schemas.openxmlformats.org/officeDocument/2006/customXml" ds:itemID="{54B887E9-D2E1-40BA-A3A9-649DC7074D5C}">
  <ds:schemaRefs>
    <ds:schemaRef ds:uri="1eb2f5b5-4b3e-4c05-918f-82e87e9f114d"/>
    <ds:schemaRef ds:uri="c38bf359-5beb-4740-bce7-08dcfe1d010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7D754B2-08D0-44FA-8B46-E6F10EEB9FE4}">
  <ds:schemaRefs>
    <ds:schemaRef ds:uri="http://schemas.microsoft.com/office/2006/metadata/properties"/>
    <ds:schemaRef ds:uri="c38bf359-5beb-4740-bce7-08dcfe1d010b"/>
    <ds:schemaRef ds:uri="http://www.w3.org/XML/1998/namespace"/>
    <ds:schemaRef ds:uri="http://purl.org/dc/terms/"/>
    <ds:schemaRef ds:uri="http://purl.org/dc/elements/1.1/"/>
    <ds:schemaRef ds:uri="http://schemas.openxmlformats.org/package/2006/metadata/core-properties"/>
    <ds:schemaRef ds:uri="http://schemas.microsoft.com/office/2006/documentManagement/types"/>
    <ds:schemaRef ds:uri="http://schemas.microsoft.com/office/infopath/2007/PartnerControls"/>
    <ds:schemaRef ds:uri="1eb2f5b5-4b3e-4c05-918f-82e87e9f114d"/>
    <ds:schemaRef ds:uri="http://purl.org/dc/dcmitype/"/>
  </ds:schemaRefs>
</ds:datastoreItem>
</file>

<file path=docMetadata/LabelInfo.xml><?xml version="1.0" encoding="utf-8"?>
<clbl:labelList xmlns:clbl="http://schemas.microsoft.com/office/2020/mipLabelMetadata">
  <clbl:label id="{fad277c9-c60a-4da1-b5f3-b3b8b34a82f9}" enabled="0" method="" siteId="{fad277c9-c60a-4da1-b5f3-b3b8b34a82f9}" removed="1"/>
</clbl:labelList>
</file>

<file path=docProps/app.xml><?xml version="1.0" encoding="utf-8"?>
<Properties xmlns="http://schemas.openxmlformats.org/officeDocument/2006/extended-properties" xmlns:vt="http://schemas.openxmlformats.org/officeDocument/2006/docPropsVTypes">
  <Template>Office Theme</Template>
  <TotalTime>3</TotalTime>
  <Words>1302</Words>
  <Application>Microsoft Office PowerPoint</Application>
  <PresentationFormat>Widescreen</PresentationFormat>
  <Paragraphs>105</Paragraphs>
  <Slides>10</Slides>
  <Notes>6</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10</vt:i4>
      </vt:variant>
    </vt:vector>
  </HeadingPairs>
  <TitlesOfParts>
    <vt:vector size="23" baseType="lpstr">
      <vt:lpstr>Amasis MT Pro</vt:lpstr>
      <vt:lpstr>Aptos</vt:lpstr>
      <vt:lpstr>Arial</vt:lpstr>
      <vt:lpstr>Arial Nova</vt:lpstr>
      <vt:lpstr>Arial Nova Light</vt:lpstr>
      <vt:lpstr>Montserrat</vt:lpstr>
      <vt:lpstr>Montserrat Light</vt:lpstr>
      <vt:lpstr>Montserrat SemiBold</vt:lpstr>
      <vt:lpstr>open sans light</vt:lpstr>
      <vt:lpstr>open sans light</vt:lpstr>
      <vt:lpstr>Times New Roman</vt:lpstr>
      <vt:lpstr>Wingdings</vt:lpstr>
      <vt:lpstr>Office Theme</vt:lpstr>
      <vt:lpstr>Evaluation Services Unit  </vt:lpstr>
      <vt:lpstr>About us</vt:lpstr>
      <vt:lpstr>What our customers say about us</vt:lpstr>
      <vt:lpstr>Our services</vt:lpstr>
      <vt:lpstr>Our team</vt:lpstr>
      <vt:lpstr>How you can work with us</vt:lpstr>
      <vt:lpstr>Electronic Video Recording  </vt:lpstr>
      <vt:lpstr>Tackling Organised Exploitation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Gov</dc:creator>
  <cp:lastModifiedBy>FLETCHER, Lorna</cp:lastModifiedBy>
  <cp:revision>5</cp:revision>
  <cp:lastPrinted>2025-10-15T14:46:52Z</cp:lastPrinted>
  <dcterms:created xsi:type="dcterms:W3CDTF">2025-02-21T14:00:10Z</dcterms:created>
  <dcterms:modified xsi:type="dcterms:W3CDTF">2025-11-25T07:53:01Z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0x01010031477977E829A84B8B7B3605B8FE7AE4</vt:lpwstr>
  </property>
  <property fmtid="{D5CDD505-2E9C-101B-9397-08002B2CF9AE}" pid="3" name="MediaServiceImageTags">
    <vt:lpwstr/>
  </property>
  <property fmtid="{D5CDD505-2E9C-101B-9397-08002B2CF9AE}" pid="4" name="WPSubject">
    <vt:lpwstr/>
  </property>
</Properties>
</file>