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2" r:id="rId6"/>
    <p:sldMasterId id="2147483685" r:id="rId7"/>
  </p:sldMasterIdLst>
  <p:notesMasterIdLst>
    <p:notesMasterId r:id="rId19"/>
  </p:notesMasterIdLst>
  <p:sldIdLst>
    <p:sldId id="18006" r:id="rId8"/>
    <p:sldId id="18010" r:id="rId9"/>
    <p:sldId id="18017" r:id="rId10"/>
    <p:sldId id="18013" r:id="rId11"/>
    <p:sldId id="18054" r:id="rId12"/>
    <p:sldId id="18042" r:id="rId13"/>
    <p:sldId id="18039" r:id="rId14"/>
    <p:sldId id="18052" r:id="rId15"/>
    <p:sldId id="18051" r:id="rId16"/>
    <p:sldId id="18044" r:id="rId17"/>
    <p:sldId id="1805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the strategy" id="{44E46C9E-4885-4DBD-9EC7-87D0C3DD38B6}">
          <p14:sldIdLst>
            <p14:sldId id="18006"/>
            <p14:sldId id="18010"/>
            <p14:sldId id="18017"/>
            <p14:sldId id="18013"/>
            <p14:sldId id="18054"/>
            <p14:sldId id="18042"/>
            <p14:sldId id="18039"/>
            <p14:sldId id="18052"/>
          </p14:sldIdLst>
        </p14:section>
        <p14:section name="Get involved" id="{C38383EB-6828-498A-A8D3-D1E4CDA17D2B}">
          <p14:sldIdLst>
            <p14:sldId id="18051"/>
          </p14:sldIdLst>
        </p14:section>
        <p14:section name="Teams backgrounds" id="{BD0D937B-0870-4B43-AF63-63179A6FAD47}">
          <p14:sldIdLst>
            <p14:sldId id="18044"/>
            <p14:sldId id="1805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7FFA5E-B687-F5AA-3475-17BD409F0A74}" name="Adams, Alison" initials="AA" userId="S::alison.adams@ons.gov.uk::6be8b157-b2a4-419b-89cc-798c4f85f7eb" providerId="AD"/>
  <p188:author id="{1118CA68-D0C0-1672-BB04-CCA492C14853}" name="Pegler, Alice" initials="PA" userId="S::alice.pegler@ons.gov.uk::89506390-fdbd-46b5-a818-3994e174a501" providerId="AD"/>
  <p188:author id="{4AAFC1BC-2F91-B2E4-8FF6-7A5C9ABFC3E1}" name="Robinson, Philippa" initials="RP" userId="S::philippa.robinson@ons.gov.uk::db7bd287-757b-4045-ae90-7c5197203833" providerId="AD"/>
  <p188:author id="{1BC32DE2-FE3A-C70B-CBF2-4067D7ABCFE9}" name="Robinson, Philippa" initials="RP" userId="S::Philippa.Robinson@ons.gov.uk::db7bd287-757b-4045-ae90-7c5197203833" providerId="AD"/>
  <p188:author id="{6B5E85F9-DAFA-B091-73FA-783579CA18E2}" name="Topping, Karen" initials="KT" userId="S::Karen.Topping@ons.gov.uk::916e7c5f-9ab0-4e8f-aa19-0c0d8186035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76A0"/>
    <a:srgbClr val="009999"/>
    <a:srgbClr val="DFE7F9"/>
    <a:srgbClr val="B9CDE5"/>
    <a:srgbClr val="EAC5A9"/>
    <a:srgbClr val="A3BCD2"/>
    <a:srgbClr val="01619E"/>
    <a:srgbClr val="0000FF"/>
    <a:srgbClr val="A8A8A8"/>
    <a:srgbClr val="BDBE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9FEBD-8267-BE55-BD95-B46E3D54946F}" v="47" dt="2025-10-08T11:29:40.142"/>
    <p1510:client id="{2ED3B5C6-A532-4537-B97F-4928CF52205E}" v="139" dt="2025-10-06T13:38:23.682"/>
    <p1510:client id="{3B9A373D-35FB-F692-AD43-E6F54E984BFB}" v="3" dt="2025-10-06T12:26:14.893"/>
    <p1510:client id="{D48C90A1-E945-46D3-ACA2-36CBCF0FD73F}" v="248" dt="2025-10-06T12:01:50.4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E9D1C-8A8D-43AE-A160-12355F2A20EC}" type="datetimeFigureOut">
              <a:rPr lang="en-GB" smtClean="0"/>
              <a:t>08/10/2025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4FF64-8B42-48EC-B50F-0BB5282A68BC}" type="slidenum">
              <a:rPr lang="en-GB" smtClean="0"/>
              <a:t>‹#›</a:t>
            </a:fld>
            <a:endParaRPr lang="en-GB"/>
          </a:p>
        </p:txBody>
      </p:sp>
    </p:spTree>
    <p:extLst>
      <p:ext uri="{BB962C8B-B14F-4D97-AF65-F5344CB8AC3E}">
        <p14:creationId xmlns:p14="http://schemas.microsoft.com/office/powerpoint/2010/main" val="1560864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F84FF64-8B42-48EC-B50F-0BB5282A68BC}" type="slidenum">
              <a:rPr lang="en-GB" smtClean="0"/>
              <a:t>1</a:t>
            </a:fld>
            <a:endParaRPr lang="en-GB"/>
          </a:p>
        </p:txBody>
      </p:sp>
    </p:spTree>
    <p:extLst>
      <p:ext uri="{BB962C8B-B14F-4D97-AF65-F5344CB8AC3E}">
        <p14:creationId xmlns:p14="http://schemas.microsoft.com/office/powerpoint/2010/main" val="4289166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F84FF64-8B42-48EC-B50F-0BB5282A68BC}" type="slidenum">
              <a:rPr lang="en-GB" smtClean="0"/>
              <a:t>4</a:t>
            </a:fld>
            <a:endParaRPr lang="en-GB"/>
          </a:p>
        </p:txBody>
      </p:sp>
    </p:spTree>
    <p:extLst>
      <p:ext uri="{BB962C8B-B14F-4D97-AF65-F5344CB8AC3E}">
        <p14:creationId xmlns:p14="http://schemas.microsoft.com/office/powerpoint/2010/main" val="9325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95B0F-CE42-E453-5DF4-E2ABC5382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F98A4-398C-B22C-14B1-47BDB8F316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4615F-E4C9-029B-CF95-321D4690AFD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5BC6C17-4441-0FD0-BBC6-5A20A27672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2647-DC7F-45EB-97CE-1BAE50A7BF5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238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blipFill dpi="0" rotWithShape="1">
          <a:blip r:embed="rId2" cstate="screen">
            <a:grayscl/>
            <a:extLst>
              <a:ext uri="{28A0092B-C50C-407E-A947-70E740481C1C}">
                <a14:useLocalDpi xmlns:a14="http://schemas.microsoft.com/office/drawing/2010/main"/>
              </a:ext>
            </a:extLst>
          </a:blip>
          <a:srcRect/>
          <a:stretch>
            <a:fillRect/>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6" y="-25"/>
            <a:ext cx="8601059"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noRot="1" noMove="1" noResize="1" noEditPoints="1" noAdjustHandles="1" noChangeArrowheads="1" noChangeShapeType="1"/>
          </p:cNvSpPr>
          <p:nvPr>
            <p:ph type="ctrTitle"/>
          </p:nvPr>
        </p:nvSpPr>
        <p:spPr>
          <a:xfrm>
            <a:off x="609599" y="1496133"/>
            <a:ext cx="5250756" cy="38656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3600">
                <a:solidFill>
                  <a:schemeClr val="tx1"/>
                </a:solidFill>
                <a:latin typeface="Arial Rounded MT Bold" panose="020F0704030504030204" pitchFamily="34" charset="0"/>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85500" y="5712381"/>
            <a:ext cx="960000" cy="960000"/>
          </a:xfrm>
          <a:prstGeom prst="rect">
            <a:avLst/>
          </a:prstGeom>
        </p:spPr>
      </p:pic>
      <p:sp>
        <p:nvSpPr>
          <p:cNvPr id="2" name="Rectangle 1">
            <a:extLst>
              <a:ext uri="{FF2B5EF4-FFF2-40B4-BE49-F238E27FC236}">
                <a16:creationId xmlns:a16="http://schemas.microsoft.com/office/drawing/2014/main" id="{15BF65AF-6232-09B6-4ACE-9B4A3308938F}"/>
              </a:ext>
            </a:extLst>
          </p:cNvPr>
          <p:cNvSpPr/>
          <p:nvPr userDrawn="1"/>
        </p:nvSpPr>
        <p:spPr>
          <a:xfrm>
            <a:off x="0"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 name="Picture 2" descr="A blue and orange logo&#10;&#10;AI-generated content may be incorrect.">
            <a:extLst>
              <a:ext uri="{FF2B5EF4-FFF2-40B4-BE49-F238E27FC236}">
                <a16:creationId xmlns:a16="http://schemas.microsoft.com/office/drawing/2014/main" id="{1C946CF1-6DD0-C8FF-4247-75183AD262A2}"/>
              </a:ext>
            </a:extLst>
          </p:cNvPr>
          <p:cNvPicPr>
            <a:picLocks noGrp="1" noRot="1" noMove="1" noResize="1" noEditPoints="1" noAdjustHandles="1" noChangeArrowheads="1" noChangeShapeType="1" noCrop="1"/>
          </p:cNvPicPr>
          <p:nvPr userDrawn="1"/>
        </p:nvPicPr>
        <p:blipFill>
          <a:blip r:embed="rId4" cstate="email">
            <a:extLst>
              <a:ext uri="{28A0092B-C50C-407E-A947-70E740481C1C}">
                <a14:useLocalDpi xmlns:a14="http://schemas.microsoft.com/office/drawing/2010/main"/>
              </a:ext>
            </a:extLst>
          </a:blip>
          <a:stretch>
            <a:fillRect/>
          </a:stretch>
        </p:blipFill>
        <p:spPr>
          <a:xfrm>
            <a:off x="8580756" y="2438933"/>
            <a:ext cx="1980000" cy="1980000"/>
          </a:xfrm>
          <a:prstGeom prst="rect">
            <a:avLst/>
          </a:prstGeom>
          <a:scene3d>
            <a:camera prst="orthographicFront"/>
            <a:lightRig rig="threePt" dir="t"/>
          </a:scene3d>
          <a:sp3d>
            <a:bevelT w="127000" h="127000"/>
          </a:sp3d>
        </p:spPr>
      </p:pic>
    </p:spTree>
    <p:extLst>
      <p:ext uri="{BB962C8B-B14F-4D97-AF65-F5344CB8AC3E}">
        <p14:creationId xmlns:p14="http://schemas.microsoft.com/office/powerpoint/2010/main" val="1251707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3 columns" userDrawn="1">
  <p:cSld name="1_Title + 3 columns">
    <p:bg>
      <p:bgPr>
        <a:blipFill dpi="0" rotWithShape="1">
          <a:blip r:embed="rId2" cstate="email">
            <a:lum bright="70000" contrast="-70000"/>
            <a:extLst>
              <a:ext uri="{28A0092B-C50C-407E-A947-70E740481C1C}">
                <a14:useLocalDpi xmlns:a14="http://schemas.microsoft.com/office/drawing/2010/main"/>
              </a:ext>
            </a:extLst>
          </a:blip>
          <a:srcRect/>
          <a:stretch>
            <a:fillRect/>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0"/>
            <a:ext cx="12192000" cy="6787200"/>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gradFill>
            <a:gsLst>
              <a:gs pos="0">
                <a:schemeClr val="bg1">
                  <a:lumMod val="85000"/>
                </a:schemeClr>
              </a:gs>
              <a:gs pos="98851">
                <a:schemeClr val="bg1">
                  <a:alpha val="60000"/>
                </a:schemeClr>
              </a:gs>
              <a:gs pos="50000">
                <a:schemeClr val="bg1"/>
              </a:gs>
            </a:gsLst>
            <a:lin ang="16200000" scaled="1"/>
          </a:gradFill>
          <a:ln>
            <a:noFill/>
          </a:ln>
          <a:effectLst>
            <a:outerShdw dist="9525" algn="bl" rotWithShape="0">
              <a:schemeClr val="lt1">
                <a:alpha val="2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17924" y="159387"/>
            <a:ext cx="960000" cy="96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609599" y="1894733"/>
            <a:ext cx="11059887"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tx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
        <p:nvSpPr>
          <p:cNvPr id="2" name="Title 1">
            <a:extLst>
              <a:ext uri="{FF2B5EF4-FFF2-40B4-BE49-F238E27FC236}">
                <a16:creationId xmlns:a16="http://schemas.microsoft.com/office/drawing/2014/main" id="{C0216BB9-84F6-4EB5-61AC-5DB880601734}"/>
              </a:ext>
            </a:extLst>
          </p:cNvPr>
          <p:cNvSpPr>
            <a:spLocks noGrp="1" noRot="1" noMove="1" noResize="1" noEditPoints="1" noAdjustHandles="1" noChangeArrowheads="1" noChangeShapeType="1"/>
          </p:cNvSpPr>
          <p:nvPr>
            <p:ph type="title"/>
          </p:nvPr>
        </p:nvSpPr>
        <p:spPr/>
        <p:txBody>
          <a:bodyPr/>
          <a:lstStyle>
            <a:lvl1pPr>
              <a:defRPr>
                <a:solidFill>
                  <a:schemeClr val="tx1"/>
                </a:solidFill>
                <a:latin typeface="Arial Rounded MT Bold" panose="020F07040305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29876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preserve="1" userDrawn="1">
  <p:cSld name="Title">
    <p:bg>
      <p:bgPr>
        <a:blipFill dpi="0" rotWithShape="1">
          <a:blip r:embed="rId2">
            <a:lum/>
          </a:blip>
          <a:srcRect/>
          <a:stretch>
            <a:fillRect t="-39000" b="-3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7" y="-25"/>
            <a:ext cx="8601059"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txBox="1">
            <a:spLocks noGrp="1"/>
          </p:cNvSpPr>
          <p:nvPr>
            <p:ph type="ctrTitle"/>
          </p:nvPr>
        </p:nvSpPr>
        <p:spPr>
          <a:xfrm>
            <a:off x="609599" y="1496133"/>
            <a:ext cx="5250756" cy="38656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3600">
                <a:solidFill>
                  <a:srgbClr val="003D58"/>
                </a:solidFill>
                <a:latin typeface="Arial Rounded MT Bold" panose="020F0704030504030204" pitchFamily="34" charset="0"/>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85500" y="5712381"/>
            <a:ext cx="960000" cy="960000"/>
          </a:xfrm>
          <a:prstGeom prst="rect">
            <a:avLst/>
          </a:prstGeom>
        </p:spPr>
      </p:pic>
      <p:sp>
        <p:nvSpPr>
          <p:cNvPr id="2" name="Rectangle 1">
            <a:extLst>
              <a:ext uri="{FF2B5EF4-FFF2-40B4-BE49-F238E27FC236}">
                <a16:creationId xmlns:a16="http://schemas.microsoft.com/office/drawing/2014/main" id="{15BF65AF-6232-09B6-4ACE-9B4A3308938F}"/>
              </a:ext>
            </a:extLst>
          </p:cNvPr>
          <p:cNvSpPr/>
          <p:nvPr userDrawn="1"/>
        </p:nvSpPr>
        <p:spPr>
          <a:xfrm>
            <a:off x="1"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77017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blipFill dpi="0" rotWithShape="1">
          <a:blip r:embed="rId2">
            <a:lum/>
          </a:blip>
          <a:srcRect/>
          <a:stretch>
            <a:fillRect t="-39000" b="-3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7" y="-25"/>
            <a:ext cx="8601059"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tx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txBox="1">
            <a:spLocks noGrp="1"/>
          </p:cNvSpPr>
          <p:nvPr>
            <p:ph type="ctrTitle"/>
          </p:nvPr>
        </p:nvSpPr>
        <p:spPr>
          <a:xfrm>
            <a:off x="609599" y="1496133"/>
            <a:ext cx="5250756" cy="38656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3600">
                <a:solidFill>
                  <a:schemeClr val="bg1"/>
                </a:solidFill>
                <a:latin typeface="Arial Rounded MT Bold" panose="020F0704030504030204" pitchFamily="34" charset="0"/>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85500" y="5712381"/>
            <a:ext cx="960000" cy="960000"/>
          </a:xfrm>
          <a:prstGeom prst="rect">
            <a:avLst/>
          </a:prstGeom>
        </p:spPr>
      </p:pic>
      <p:sp>
        <p:nvSpPr>
          <p:cNvPr id="2" name="Rectangle 1">
            <a:extLst>
              <a:ext uri="{FF2B5EF4-FFF2-40B4-BE49-F238E27FC236}">
                <a16:creationId xmlns:a16="http://schemas.microsoft.com/office/drawing/2014/main" id="{15BF65AF-6232-09B6-4ACE-9B4A3308938F}"/>
              </a:ext>
            </a:extLst>
          </p:cNvPr>
          <p:cNvSpPr/>
          <p:nvPr userDrawn="1"/>
        </p:nvSpPr>
        <p:spPr>
          <a:xfrm>
            <a:off x="1"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93534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userDrawn="1">
  <p:cSld name="1_Title + 3 columns">
    <p:bg>
      <p:bgPr>
        <a:blipFill dpi="0" rotWithShape="1">
          <a:blip r:embed="rId2" cstate="email">
            <a:grayscl/>
            <a:extLst>
              <a:ext uri="{28A0092B-C50C-407E-A947-70E740481C1C}">
                <a14:useLocalDpi xmlns:a14="http://schemas.microsoft.com/office/drawing/2010/main"/>
              </a:ext>
            </a:extLst>
          </a:blip>
          <a:srcRect/>
          <a:tile tx="914400" ty="0" sx="75000" sy="75000" flip="none" algn="r"/>
        </a:blipFill>
        <a:effectLst/>
      </p:bgPr>
    </p:bg>
    <p:spTree>
      <p:nvGrpSpPr>
        <p:cNvPr id="1" name="Shape 44"/>
        <p:cNvGrpSpPr/>
        <p:nvPr/>
      </p:nvGrpSpPr>
      <p:grpSpPr>
        <a:xfrm>
          <a:off x="0" y="0"/>
          <a:ext cx="0" cy="0"/>
          <a:chOff x="0" y="0"/>
          <a:chExt cx="0" cy="0"/>
        </a:xfrm>
      </p:grpSpPr>
      <p:sp>
        <p:nvSpPr>
          <p:cNvPr id="45" name="Google Shape;45;p8"/>
          <p:cNvSpPr/>
          <p:nvPr/>
        </p:nvSpPr>
        <p:spPr>
          <a:xfrm>
            <a:off x="0" y="1"/>
            <a:ext cx="12192000" cy="6785113"/>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chemeClr val="tx1"/>
              </a:solidFill>
              <a:latin typeface="Calibri"/>
              <a:ea typeface="Calibri"/>
              <a:cs typeface="Calibri"/>
              <a:sym typeface="Calibri"/>
            </a:endParaRPr>
          </a:p>
        </p:txBody>
      </p:sp>
      <p:sp>
        <p:nvSpPr>
          <p:cNvPr id="47" name="Google Shape;47;p8"/>
          <p:cNvSpPr txBox="1">
            <a:spLocks noGrp="1" noRot="1" noMove="1" noResize="1" noEditPoints="1" noAdjustHandles="1" noChangeArrowheads="1" noChangeShapeType="1"/>
          </p:cNvSpPr>
          <p:nvPr>
            <p:ph type="title" hasCustomPrompt="1"/>
          </p:nvPr>
        </p:nvSpPr>
        <p:spPr>
          <a:xfrm>
            <a:off x="609600" y="783567"/>
            <a:ext cx="7675976" cy="958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solidFill>
                  <a:schemeClr val="tx1"/>
                </a:solidFill>
                <a:latin typeface="Arial Rounded MT Bold" panose="020F070403050403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17924" y="159387"/>
            <a:ext cx="960000" cy="96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609600" y="1894733"/>
            <a:ext cx="2400000"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tx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3247588" y="1894733"/>
            <a:ext cx="2400000"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tx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5885576" y="1894733"/>
            <a:ext cx="2400000"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tx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Tree>
    <p:extLst>
      <p:ext uri="{BB962C8B-B14F-4D97-AF65-F5344CB8AC3E}">
        <p14:creationId xmlns:p14="http://schemas.microsoft.com/office/powerpoint/2010/main" val="1373064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3 columns" preserve="1" userDrawn="1">
  <p:cSld name="1_Title + 3 columns">
    <p:bg>
      <p:bgPr>
        <a:blipFill dpi="0" rotWithShape="1">
          <a:blip r:embed="rId2">
            <a:grayscl/>
          </a:blip>
          <a:srcRect/>
          <a:stretch>
            <a:fillRect/>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1" y="1"/>
            <a:ext cx="9438289" cy="6785009"/>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tx1">
              <a:alpha val="86030"/>
            </a:schemeClr>
          </a:solidFill>
          <a:ln>
            <a:noFill/>
          </a:ln>
          <a:effectLst>
            <a:outerShdw dist="9525" algn="bl" rotWithShape="0">
              <a:schemeClr val="lt1">
                <a:alpha val="2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609599" y="783567"/>
            <a:ext cx="7903780" cy="9584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solidFill>
                  <a:schemeClr val="bg1"/>
                </a:solidFill>
                <a:latin typeface="Arial Rounded MT Bold" panose="020F0704030504030204"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17924" y="159387"/>
            <a:ext cx="960000" cy="96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609600" y="1894733"/>
            <a:ext cx="5854264" cy="4378400"/>
          </a:xfrm>
          <a:prstGeom prst="rect">
            <a:avLst/>
          </a:prstGeom>
        </p:spPr>
        <p:txBody>
          <a:bodyPr spcFirstLastPara="1" wrap="square" lIns="72000" tIns="0" rIns="72000" bIns="0" anchor="t" anchorCtr="0">
            <a:noAutofit/>
          </a:bodyPr>
          <a:lstStyle>
            <a:lvl1pPr marL="609585" lvl="0" indent="-431789" rtl="0">
              <a:spcBef>
                <a:spcPts val="800"/>
              </a:spcBef>
              <a:spcAft>
                <a:spcPts val="0"/>
              </a:spcAft>
              <a:buSzPts val="1500"/>
              <a:buFont typeface="Wingdings" panose="05000000000000000000" pitchFamily="2" charset="2"/>
              <a:buChar char="§"/>
              <a:defRPr sz="2000">
                <a:solidFill>
                  <a:schemeClr val="bg1"/>
                </a:solidFill>
                <a:latin typeface="+mn-lt"/>
              </a:defRPr>
            </a:lvl1pPr>
            <a:lvl2pPr marL="1219170" lvl="1" indent="-431789" rtl="0">
              <a:spcBef>
                <a:spcPts val="0"/>
              </a:spcBef>
              <a:spcAft>
                <a:spcPts val="0"/>
              </a:spcAft>
              <a:buSzPts val="1500"/>
              <a:buChar char="-"/>
              <a:defRPr sz="2000"/>
            </a:lvl2pPr>
            <a:lvl3pPr marL="1828754" lvl="2" indent="-431789" rtl="0">
              <a:spcBef>
                <a:spcPts val="0"/>
              </a:spcBef>
              <a:spcAft>
                <a:spcPts val="0"/>
              </a:spcAft>
              <a:buSzPts val="1500"/>
              <a:buChar char="-"/>
              <a:defRPr sz="2000"/>
            </a:lvl3pPr>
            <a:lvl4pPr marL="2438339" lvl="3" indent="-431789" rtl="0">
              <a:spcBef>
                <a:spcPts val="0"/>
              </a:spcBef>
              <a:spcAft>
                <a:spcPts val="0"/>
              </a:spcAft>
              <a:buSzPts val="1500"/>
              <a:buChar char="-"/>
              <a:defRPr sz="2000"/>
            </a:lvl4pPr>
            <a:lvl5pPr marL="3047924" lvl="4" indent="-431789" rtl="0">
              <a:spcBef>
                <a:spcPts val="0"/>
              </a:spcBef>
              <a:spcAft>
                <a:spcPts val="0"/>
              </a:spcAft>
              <a:buSzPts val="1500"/>
              <a:buChar char="○"/>
              <a:defRPr sz="2000"/>
            </a:lvl5pPr>
            <a:lvl6pPr marL="3657509" lvl="5" indent="-431789" rtl="0">
              <a:spcBef>
                <a:spcPts val="0"/>
              </a:spcBef>
              <a:spcAft>
                <a:spcPts val="0"/>
              </a:spcAft>
              <a:buSzPts val="1500"/>
              <a:buChar char="■"/>
              <a:defRPr sz="2000"/>
            </a:lvl6pPr>
            <a:lvl7pPr marL="4267093" lvl="6" indent="-431789" rtl="0">
              <a:spcBef>
                <a:spcPts val="0"/>
              </a:spcBef>
              <a:spcAft>
                <a:spcPts val="0"/>
              </a:spcAft>
              <a:buSzPts val="1500"/>
              <a:buChar char="●"/>
              <a:defRPr sz="2000"/>
            </a:lvl7pPr>
            <a:lvl8pPr marL="4876678" lvl="7" indent="-431789" rtl="0">
              <a:spcBef>
                <a:spcPts val="0"/>
              </a:spcBef>
              <a:spcAft>
                <a:spcPts val="0"/>
              </a:spcAft>
              <a:buSzPts val="1500"/>
              <a:buChar char="○"/>
              <a:defRPr sz="2000"/>
            </a:lvl8pPr>
            <a:lvl9pPr marL="5486263" lvl="8" indent="-431789" rtl="0">
              <a:spcBef>
                <a:spcPts val="0"/>
              </a:spcBef>
              <a:spcAft>
                <a:spcPts val="0"/>
              </a:spcAft>
              <a:buSzPts val="1500"/>
              <a:buChar char="■"/>
              <a:defRPr sz="2000"/>
            </a:lvl9pPr>
          </a:lstStyle>
          <a:p>
            <a:r>
              <a:rPr lang="en-GB"/>
              <a:t>Click to add text</a:t>
            </a:r>
          </a:p>
          <a:p>
            <a:endParaRPr/>
          </a:p>
        </p:txBody>
      </p:sp>
    </p:spTree>
    <p:extLst>
      <p:ext uri="{BB962C8B-B14F-4D97-AF65-F5344CB8AC3E}">
        <p14:creationId xmlns:p14="http://schemas.microsoft.com/office/powerpoint/2010/main" val="137816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with log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57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48DB-F9F7-4AE2-BF85-E555FF0C2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076E20-CF58-41D4-8644-BBD41E60257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165E0-96F3-4B3F-93E8-A8522CBA76BD}"/>
              </a:ext>
            </a:extLst>
          </p:cNvPr>
          <p:cNvSpPr>
            <a:spLocks noGrp="1"/>
          </p:cNvSpPr>
          <p:nvPr>
            <p:ph type="dt" sz="half" idx="10"/>
          </p:nvPr>
        </p:nvSpPr>
        <p:spPr/>
        <p:txBody>
          <a:bodyPr/>
          <a:lstStyle/>
          <a:p>
            <a:fld id="{98D2A4B3-6C78-4478-8FC9-45E97051CF5F}" type="datetimeFigureOut">
              <a:rPr lang="en-GB" smtClean="0"/>
              <a:t>08/10/2025</a:t>
            </a:fld>
            <a:endParaRPr lang="en-GB"/>
          </a:p>
        </p:txBody>
      </p:sp>
      <p:sp>
        <p:nvSpPr>
          <p:cNvPr id="5" name="Footer Placeholder 4">
            <a:extLst>
              <a:ext uri="{FF2B5EF4-FFF2-40B4-BE49-F238E27FC236}">
                <a16:creationId xmlns:a16="http://schemas.microsoft.com/office/drawing/2014/main" id="{6C8C16B3-B127-4FD4-B1E7-C2F48AD6E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F2EF4E-5E96-42E9-93CF-83B97C490F5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5254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7474-6D46-490B-A107-8050726811BC}"/>
              </a:ext>
            </a:extLst>
          </p:cNvPr>
          <p:cNvSpPr>
            <a:spLocks noGrp="1"/>
          </p:cNvSpPr>
          <p:nvPr>
            <p:ph type="dt" sz="half" idx="10"/>
          </p:nvPr>
        </p:nvSpPr>
        <p:spPr/>
        <p:txBody>
          <a:bodyPr/>
          <a:lstStyle/>
          <a:p>
            <a:fld id="{98D2A4B3-6C78-4478-8FC9-45E97051CF5F}" type="datetimeFigureOut">
              <a:rPr lang="en-GB" smtClean="0"/>
              <a:t>08/10/2025</a:t>
            </a:fld>
            <a:endParaRPr lang="en-GB"/>
          </a:p>
        </p:txBody>
      </p:sp>
      <p:sp>
        <p:nvSpPr>
          <p:cNvPr id="5" name="Footer Placeholder 4">
            <a:extLst>
              <a:ext uri="{FF2B5EF4-FFF2-40B4-BE49-F238E27FC236}">
                <a16:creationId xmlns:a16="http://schemas.microsoft.com/office/drawing/2014/main" id="{FFE735AB-A41E-44D6-B5B3-09A2245B2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E839-A358-4C0C-953F-D8CD9808814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200271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E2E5-CA76-480B-BC9E-AA728759DF3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5513A2-302D-423A-A2E0-0078C1F5819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ADCD4-FDC8-4533-AF96-08A70823F2FA}"/>
              </a:ext>
            </a:extLst>
          </p:cNvPr>
          <p:cNvSpPr>
            <a:spLocks noGrp="1"/>
          </p:cNvSpPr>
          <p:nvPr>
            <p:ph type="dt" sz="half" idx="10"/>
          </p:nvPr>
        </p:nvSpPr>
        <p:spPr/>
        <p:txBody>
          <a:bodyPr/>
          <a:lstStyle/>
          <a:p>
            <a:fld id="{98D2A4B3-6C78-4478-8FC9-45E97051CF5F}" type="datetimeFigureOut">
              <a:rPr lang="en-GB" smtClean="0"/>
              <a:t>08/10/2025</a:t>
            </a:fld>
            <a:endParaRPr lang="en-GB"/>
          </a:p>
        </p:txBody>
      </p:sp>
      <p:sp>
        <p:nvSpPr>
          <p:cNvPr id="5" name="Footer Placeholder 4">
            <a:extLst>
              <a:ext uri="{FF2B5EF4-FFF2-40B4-BE49-F238E27FC236}">
                <a16:creationId xmlns:a16="http://schemas.microsoft.com/office/drawing/2014/main" id="{E3E84CA6-E066-48BD-8225-6BEA27E83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8C334-6B62-4459-9122-925FDB695D36}"/>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035934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92AF-1CA2-454F-A682-142B5B15F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0F9319-CFF4-47C8-9945-926F38C7D64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8E63F6-2535-4CA2-8DE0-CC1C36D56485}"/>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089DAF-5847-4A7D-B16A-0C4BEFD1FF86}"/>
              </a:ext>
            </a:extLst>
          </p:cNvPr>
          <p:cNvSpPr>
            <a:spLocks noGrp="1"/>
          </p:cNvSpPr>
          <p:nvPr>
            <p:ph type="dt" sz="half" idx="10"/>
          </p:nvPr>
        </p:nvSpPr>
        <p:spPr/>
        <p:txBody>
          <a:bodyPr/>
          <a:lstStyle/>
          <a:p>
            <a:fld id="{98D2A4B3-6C78-4478-8FC9-45E97051CF5F}" type="datetimeFigureOut">
              <a:rPr lang="en-GB" smtClean="0"/>
              <a:t>08/10/2025</a:t>
            </a:fld>
            <a:endParaRPr lang="en-GB"/>
          </a:p>
        </p:txBody>
      </p:sp>
      <p:sp>
        <p:nvSpPr>
          <p:cNvPr id="6" name="Footer Placeholder 5">
            <a:extLst>
              <a:ext uri="{FF2B5EF4-FFF2-40B4-BE49-F238E27FC236}">
                <a16:creationId xmlns:a16="http://schemas.microsoft.com/office/drawing/2014/main" id="{B757B67A-8175-45FB-9627-378E8FC5C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C14D5-FD81-4015-81FB-AA99ADE56DD8}"/>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92994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reserve="1" userDrawn="1">
  <p:cSld name="1_Title">
    <p:bg>
      <p:bgPr>
        <a:blipFill dpi="0" rotWithShape="1">
          <a:blip r:embed="rId2">
            <a:lum/>
          </a:blip>
          <a:srcRect/>
          <a:stretch>
            <a:fillRect t="-39000" b="-3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6" y="-25"/>
            <a:ext cx="8601059"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tx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noRot="1" noMove="1" noResize="1" noEditPoints="1" noAdjustHandles="1" noChangeArrowheads="1" noChangeShapeType="1"/>
          </p:cNvSpPr>
          <p:nvPr>
            <p:ph type="ctrTitle"/>
          </p:nvPr>
        </p:nvSpPr>
        <p:spPr>
          <a:xfrm>
            <a:off x="609599" y="1496133"/>
            <a:ext cx="5250756" cy="38656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3600">
                <a:solidFill>
                  <a:schemeClr val="bg1"/>
                </a:solidFill>
                <a:latin typeface="Arial Rounded MT Bold" panose="020F0704030504030204" pitchFamily="34" charset="0"/>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85500" y="5712381"/>
            <a:ext cx="960000" cy="960000"/>
          </a:xfrm>
          <a:prstGeom prst="rect">
            <a:avLst/>
          </a:prstGeom>
        </p:spPr>
      </p:pic>
      <p:sp>
        <p:nvSpPr>
          <p:cNvPr id="2" name="Rectangle 1">
            <a:extLst>
              <a:ext uri="{FF2B5EF4-FFF2-40B4-BE49-F238E27FC236}">
                <a16:creationId xmlns:a16="http://schemas.microsoft.com/office/drawing/2014/main" id="{15BF65AF-6232-09B6-4ACE-9B4A3308938F}"/>
              </a:ext>
            </a:extLst>
          </p:cNvPr>
          <p:cNvSpPr/>
          <p:nvPr userDrawn="1"/>
        </p:nvSpPr>
        <p:spPr>
          <a:xfrm>
            <a:off x="0"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216998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9DEE-C2E1-47F3-8E85-51944DA11A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21A12E-8298-4935-A6AE-8BCB8568872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E456A-EAE8-42EE-9942-6715388D812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1ED4F-E93E-4F73-A901-87E5E551FC8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59BA6-E124-4C29-A4F5-93DA519E144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B669F8-B65F-4D0B-A67C-9246A6C8C941}"/>
              </a:ext>
            </a:extLst>
          </p:cNvPr>
          <p:cNvSpPr>
            <a:spLocks noGrp="1"/>
          </p:cNvSpPr>
          <p:nvPr>
            <p:ph type="dt" sz="half" idx="10"/>
          </p:nvPr>
        </p:nvSpPr>
        <p:spPr/>
        <p:txBody>
          <a:bodyPr/>
          <a:lstStyle/>
          <a:p>
            <a:fld id="{98D2A4B3-6C78-4478-8FC9-45E97051CF5F}" type="datetimeFigureOut">
              <a:rPr lang="en-GB" smtClean="0"/>
              <a:t>08/10/2025</a:t>
            </a:fld>
            <a:endParaRPr lang="en-GB"/>
          </a:p>
        </p:txBody>
      </p:sp>
      <p:sp>
        <p:nvSpPr>
          <p:cNvPr id="8" name="Footer Placeholder 7">
            <a:extLst>
              <a:ext uri="{FF2B5EF4-FFF2-40B4-BE49-F238E27FC236}">
                <a16:creationId xmlns:a16="http://schemas.microsoft.com/office/drawing/2014/main" id="{72ABE0D1-19A7-441A-B269-D8EB9E7A53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C6060C-B3B6-4DBA-AC99-8A909C5BF20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670216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481E-5DF2-4174-95F8-CFAF28A137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EEFE09-BC44-44D9-8CC5-61D032232B0E}"/>
              </a:ext>
            </a:extLst>
          </p:cNvPr>
          <p:cNvSpPr>
            <a:spLocks noGrp="1"/>
          </p:cNvSpPr>
          <p:nvPr>
            <p:ph type="dt" sz="half" idx="10"/>
          </p:nvPr>
        </p:nvSpPr>
        <p:spPr/>
        <p:txBody>
          <a:bodyPr/>
          <a:lstStyle/>
          <a:p>
            <a:fld id="{98D2A4B3-6C78-4478-8FC9-45E97051CF5F}" type="datetimeFigureOut">
              <a:rPr lang="en-GB" smtClean="0"/>
              <a:t>08/10/2025</a:t>
            </a:fld>
            <a:endParaRPr lang="en-GB"/>
          </a:p>
        </p:txBody>
      </p:sp>
      <p:sp>
        <p:nvSpPr>
          <p:cNvPr id="4" name="Footer Placeholder 3">
            <a:extLst>
              <a:ext uri="{FF2B5EF4-FFF2-40B4-BE49-F238E27FC236}">
                <a16:creationId xmlns:a16="http://schemas.microsoft.com/office/drawing/2014/main" id="{F40F7DA3-AD58-49CC-BD76-8099AF44FA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2CB411-A791-47CF-AC4C-994BF6B47621}"/>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239340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CD8C6-A670-4997-BF7A-DB09E1D2B29C}"/>
              </a:ext>
            </a:extLst>
          </p:cNvPr>
          <p:cNvSpPr>
            <a:spLocks noGrp="1"/>
          </p:cNvSpPr>
          <p:nvPr>
            <p:ph type="dt" sz="half" idx="10"/>
          </p:nvPr>
        </p:nvSpPr>
        <p:spPr/>
        <p:txBody>
          <a:bodyPr/>
          <a:lstStyle/>
          <a:p>
            <a:fld id="{98D2A4B3-6C78-4478-8FC9-45E97051CF5F}" type="datetimeFigureOut">
              <a:rPr lang="en-GB" smtClean="0"/>
              <a:t>08/10/2025</a:t>
            </a:fld>
            <a:endParaRPr lang="en-GB"/>
          </a:p>
        </p:txBody>
      </p:sp>
      <p:sp>
        <p:nvSpPr>
          <p:cNvPr id="3" name="Footer Placeholder 2">
            <a:extLst>
              <a:ext uri="{FF2B5EF4-FFF2-40B4-BE49-F238E27FC236}">
                <a16:creationId xmlns:a16="http://schemas.microsoft.com/office/drawing/2014/main" id="{3E05C554-5E73-41A7-BF0C-6FD5B1C31D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F9A826-5BA6-4B71-AE91-06A5A42EBD24}"/>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830407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E3E1-5695-4EE5-9B0A-537D714F0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47D5FE-C6D9-49E6-BB23-10BF71014FF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72839-3E31-4C6F-9CBA-B10984BC5C5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58396E-ED46-4A29-A1B4-23FB07EC0B27}"/>
              </a:ext>
            </a:extLst>
          </p:cNvPr>
          <p:cNvSpPr>
            <a:spLocks noGrp="1"/>
          </p:cNvSpPr>
          <p:nvPr>
            <p:ph type="dt" sz="half" idx="10"/>
          </p:nvPr>
        </p:nvSpPr>
        <p:spPr/>
        <p:txBody>
          <a:bodyPr/>
          <a:lstStyle/>
          <a:p>
            <a:fld id="{98D2A4B3-6C78-4478-8FC9-45E97051CF5F}" type="datetimeFigureOut">
              <a:rPr lang="en-GB" smtClean="0"/>
              <a:t>08/10/2025</a:t>
            </a:fld>
            <a:endParaRPr lang="en-GB"/>
          </a:p>
        </p:txBody>
      </p:sp>
      <p:sp>
        <p:nvSpPr>
          <p:cNvPr id="6" name="Footer Placeholder 5">
            <a:extLst>
              <a:ext uri="{FF2B5EF4-FFF2-40B4-BE49-F238E27FC236}">
                <a16:creationId xmlns:a16="http://schemas.microsoft.com/office/drawing/2014/main" id="{C8DEF291-1B56-46C8-A95C-E96587E56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B2467-717D-4EF6-8B82-E6BE355167FA}"/>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695342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8707-F436-4B62-B8AE-B555C8900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0DFD57-3663-411B-8B76-2BEA38906721}"/>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5EF1917-9555-4E74-8488-6E681633AA2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25E8C-28E8-41A3-BD20-A4E776774D97}"/>
              </a:ext>
            </a:extLst>
          </p:cNvPr>
          <p:cNvSpPr>
            <a:spLocks noGrp="1"/>
          </p:cNvSpPr>
          <p:nvPr>
            <p:ph type="dt" sz="half" idx="10"/>
          </p:nvPr>
        </p:nvSpPr>
        <p:spPr/>
        <p:txBody>
          <a:bodyPr/>
          <a:lstStyle/>
          <a:p>
            <a:fld id="{98D2A4B3-6C78-4478-8FC9-45E97051CF5F}" type="datetimeFigureOut">
              <a:rPr lang="en-GB" smtClean="0"/>
              <a:t>08/10/2025</a:t>
            </a:fld>
            <a:endParaRPr lang="en-GB"/>
          </a:p>
        </p:txBody>
      </p:sp>
      <p:sp>
        <p:nvSpPr>
          <p:cNvPr id="6" name="Footer Placeholder 5">
            <a:extLst>
              <a:ext uri="{FF2B5EF4-FFF2-40B4-BE49-F238E27FC236}">
                <a16:creationId xmlns:a16="http://schemas.microsoft.com/office/drawing/2014/main" id="{FD28A56A-5A3F-49D3-B1BF-A93C77711A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25AAA-1434-4FB6-867B-1E7EE50642B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450695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75BD-3A4A-4F28-8301-D9445FFC23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DC51A-56CB-4053-B358-D79D0197B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BB9FA-F93F-4322-B430-81B1DFB0D4E8}"/>
              </a:ext>
            </a:extLst>
          </p:cNvPr>
          <p:cNvSpPr>
            <a:spLocks noGrp="1"/>
          </p:cNvSpPr>
          <p:nvPr>
            <p:ph type="dt" sz="half" idx="10"/>
          </p:nvPr>
        </p:nvSpPr>
        <p:spPr/>
        <p:txBody>
          <a:bodyPr/>
          <a:lstStyle/>
          <a:p>
            <a:fld id="{98D2A4B3-6C78-4478-8FC9-45E97051CF5F}" type="datetimeFigureOut">
              <a:rPr lang="en-GB" smtClean="0"/>
              <a:t>08/10/2025</a:t>
            </a:fld>
            <a:endParaRPr lang="en-GB"/>
          </a:p>
        </p:txBody>
      </p:sp>
      <p:sp>
        <p:nvSpPr>
          <p:cNvPr id="5" name="Footer Placeholder 4">
            <a:extLst>
              <a:ext uri="{FF2B5EF4-FFF2-40B4-BE49-F238E27FC236}">
                <a16:creationId xmlns:a16="http://schemas.microsoft.com/office/drawing/2014/main" id="{439EEF18-C9BE-4ADF-AB58-6C3A726D4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6E10AB-CD9E-440B-AFD0-73122EFA86D5}"/>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681803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CB0B5-EC63-4937-AF54-5754F3C3A8DF}"/>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3D10F9-51F6-4BC3-B9AC-E28731A52047}"/>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5B941D-FB81-469D-8F8E-AAD911F44589}"/>
              </a:ext>
            </a:extLst>
          </p:cNvPr>
          <p:cNvSpPr>
            <a:spLocks noGrp="1"/>
          </p:cNvSpPr>
          <p:nvPr>
            <p:ph type="dt" sz="half" idx="10"/>
          </p:nvPr>
        </p:nvSpPr>
        <p:spPr/>
        <p:txBody>
          <a:bodyPr/>
          <a:lstStyle/>
          <a:p>
            <a:fld id="{98D2A4B3-6C78-4478-8FC9-45E97051CF5F}" type="datetimeFigureOut">
              <a:rPr lang="en-GB" smtClean="0"/>
              <a:t>08/10/2025</a:t>
            </a:fld>
            <a:endParaRPr lang="en-GB"/>
          </a:p>
        </p:txBody>
      </p:sp>
      <p:sp>
        <p:nvSpPr>
          <p:cNvPr id="5" name="Footer Placeholder 4">
            <a:extLst>
              <a:ext uri="{FF2B5EF4-FFF2-40B4-BE49-F238E27FC236}">
                <a16:creationId xmlns:a16="http://schemas.microsoft.com/office/drawing/2014/main" id="{5EA9C440-1474-4A0A-A428-F8D57B8B3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8C94A-26FA-48D7-A966-5B18687C165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42118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userDrawn="1"/>
        </p:nvSpPr>
        <p:spPr>
          <a:xfrm flipH="1">
            <a:off x="6801600" y="0"/>
            <a:ext cx="5390400" cy="6895035"/>
          </a:xfrm>
          <a:custGeom>
            <a:avLst/>
            <a:gdLst/>
            <a:ahLst/>
            <a:cxnLst/>
            <a:rect l="l" t="t" r="r" b="b"/>
            <a:pathLst>
              <a:path w="161407" h="206500" extrusionOk="0">
                <a:moveTo>
                  <a:pt x="71935" y="206500"/>
                </a:moveTo>
                <a:lnTo>
                  <a:pt x="161407" y="0"/>
                </a:lnTo>
                <a:lnTo>
                  <a:pt x="0" y="0"/>
                </a:lnTo>
                <a:lnTo>
                  <a:pt x="0" y="206143"/>
                </a:lnTo>
                <a:close/>
              </a:path>
            </a:pathLst>
          </a:custGeom>
          <a:gradFill>
            <a:gsLst>
              <a:gs pos="0">
                <a:schemeClr val="bg1"/>
              </a:gs>
              <a:gs pos="100000">
                <a:schemeClr val="bg1">
                  <a:lumMod val="95000"/>
                </a:schemeClr>
              </a:gs>
            </a:gsLst>
            <a:lin ang="5400000" scaled="1"/>
          </a:gra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noRot="1" noMove="1" noResize="1" noEditPoints="1" noAdjustHandles="1" noChangeArrowheads="1" noChangeShapeType="1"/>
          </p:cNvSpPr>
          <p:nvPr>
            <p:ph type="title"/>
          </p:nvPr>
        </p:nvSpPr>
        <p:spPr>
          <a:xfrm>
            <a:off x="609600" y="366185"/>
            <a:ext cx="10194248" cy="1325033"/>
          </a:xfrm>
        </p:spPr>
        <p:txBody>
          <a:bodyPr>
            <a:noAutofit/>
          </a:bodyPr>
          <a:lstStyle>
            <a:lvl1pPr>
              <a:defRPr sz="3600">
                <a:solidFill>
                  <a:schemeClr val="tx1"/>
                </a:solidFill>
                <a:latin typeface="Arial Rounded MT Bold" panose="020F0704030504030204" pitchFamily="34" charset="0"/>
              </a:defRPr>
            </a:lvl1pPr>
          </a:lstStyle>
          <a:p>
            <a:r>
              <a:rPr lang="en-US"/>
              <a:t>Click to edit Master title style</a:t>
            </a:r>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609600" y="1946621"/>
            <a:ext cx="11368324" cy="3999779"/>
          </a:xfrm>
          <a:prstGeom prst="rect">
            <a:avLst/>
          </a:prstGeom>
        </p:spPr>
        <p:txBody>
          <a:bodyPr spcFirstLastPara="1" wrap="square" lIns="0" tIns="0" rIns="0" bIns="0" anchor="t" anchorCtr="0">
            <a:noAutofit/>
          </a:bodyPr>
          <a:lstStyle>
            <a:lvl1pPr marL="609585" lvl="0" indent="-507987" algn="l" rtl="0">
              <a:spcBef>
                <a:spcPts val="800"/>
              </a:spcBef>
              <a:spcAft>
                <a:spcPts val="0"/>
              </a:spcAft>
              <a:buSzPct val="100000"/>
              <a:buFont typeface="Wingdings" panose="05000000000000000000" pitchFamily="2" charset="2"/>
              <a:buChar char="§"/>
              <a:defRPr>
                <a:solidFill>
                  <a:schemeClr val="tx1"/>
                </a:solidFill>
                <a:latin typeface="+mn-lt"/>
              </a:defRPr>
            </a:lvl1pPr>
            <a:lvl2pPr marL="1219170" lvl="1" indent="-507987" algn="ctr" rtl="0">
              <a:spcBef>
                <a:spcPts val="0"/>
              </a:spcBef>
              <a:spcAft>
                <a:spcPts val="0"/>
              </a:spcAft>
              <a:buSzPts val="2400"/>
              <a:buChar char="-"/>
              <a:defRPr/>
            </a:lvl2pPr>
            <a:lvl3pPr marL="1828754" lvl="2" indent="-507987" algn="ctr" rtl="0">
              <a:spcBef>
                <a:spcPts val="0"/>
              </a:spcBef>
              <a:spcAft>
                <a:spcPts val="0"/>
              </a:spcAft>
              <a:buSzPts val="2400"/>
              <a:buChar char="-"/>
              <a:defRPr/>
            </a:lvl3pPr>
            <a:lvl4pPr marL="2438339" lvl="3" indent="-507987" algn="ctr" rtl="0">
              <a:spcBef>
                <a:spcPts val="0"/>
              </a:spcBef>
              <a:spcAft>
                <a:spcPts val="0"/>
              </a:spcAft>
              <a:buSzPts val="2400"/>
              <a:buChar char="-"/>
              <a:defRPr/>
            </a:lvl4pPr>
            <a:lvl5pPr marL="3047924" lvl="4" indent="-507987" algn="ctr" rtl="0">
              <a:spcBef>
                <a:spcPts val="0"/>
              </a:spcBef>
              <a:spcAft>
                <a:spcPts val="0"/>
              </a:spcAft>
              <a:buSzPts val="2400"/>
              <a:buChar char="○"/>
              <a:defRPr/>
            </a:lvl5pPr>
            <a:lvl6pPr marL="3657509" lvl="5" indent="-507987" algn="ctr" rtl="0">
              <a:spcBef>
                <a:spcPts val="0"/>
              </a:spcBef>
              <a:spcAft>
                <a:spcPts val="0"/>
              </a:spcAft>
              <a:buSzPts val="2400"/>
              <a:buChar char="■"/>
              <a:defRPr/>
            </a:lvl6pPr>
            <a:lvl7pPr marL="4267093" lvl="6" indent="-507987" algn="ctr" rtl="0">
              <a:spcBef>
                <a:spcPts val="0"/>
              </a:spcBef>
              <a:spcAft>
                <a:spcPts val="0"/>
              </a:spcAft>
              <a:buSzPts val="2400"/>
              <a:buChar char="●"/>
              <a:defRPr/>
            </a:lvl7pPr>
            <a:lvl8pPr marL="4876678" lvl="7" indent="-507987" algn="ctr" rtl="0">
              <a:spcBef>
                <a:spcPts val="0"/>
              </a:spcBef>
              <a:spcAft>
                <a:spcPts val="0"/>
              </a:spcAft>
              <a:buSzPts val="2400"/>
              <a:buChar char="○"/>
              <a:defRPr/>
            </a:lvl8pPr>
            <a:lvl9pPr marL="5486263" lvl="8" indent="-507987" algn="ctr" rtl="0">
              <a:spcBef>
                <a:spcPts val="0"/>
              </a:spcBef>
              <a:spcAft>
                <a:spcPts val="0"/>
              </a:spcAft>
              <a:buSzPts val="2400"/>
              <a:buChar char="■"/>
              <a:defRPr/>
            </a:lvl9pPr>
          </a:lstStyle>
          <a:p>
            <a:endParaRP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1017924" y="159387"/>
            <a:ext cx="960000" cy="960000"/>
          </a:xfrm>
          <a:prstGeom prst="rect">
            <a:avLst/>
          </a:prstGeom>
        </p:spPr>
      </p:pic>
      <p:sp>
        <p:nvSpPr>
          <p:cNvPr id="3" name="Rectangle 2">
            <a:extLst>
              <a:ext uri="{FF2B5EF4-FFF2-40B4-BE49-F238E27FC236}">
                <a16:creationId xmlns:a16="http://schemas.microsoft.com/office/drawing/2014/main" id="{1A8C6D30-4E9B-AE2D-0ECA-124AA76691C8}"/>
              </a:ext>
            </a:extLst>
          </p:cNvPr>
          <p:cNvSpPr/>
          <p:nvPr userDrawn="1"/>
        </p:nvSpPr>
        <p:spPr>
          <a:xfrm>
            <a:off x="0"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130762067"/>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21;p4">
            <a:extLst>
              <a:ext uri="{FF2B5EF4-FFF2-40B4-BE49-F238E27FC236}">
                <a16:creationId xmlns:a16="http://schemas.microsoft.com/office/drawing/2014/main" id="{C36BA31B-76C8-CE40-60A4-E356C885EEF2}"/>
              </a:ext>
            </a:extLst>
          </p:cNvPr>
          <p:cNvSpPr txBox="1">
            <a:spLocks noGrp="1"/>
          </p:cNvSpPr>
          <p:nvPr>
            <p:ph type="body" idx="1"/>
          </p:nvPr>
        </p:nvSpPr>
        <p:spPr>
          <a:xfrm>
            <a:off x="609600" y="1946621"/>
            <a:ext cx="11368324" cy="3999779"/>
          </a:xfrm>
          <a:prstGeom prst="rect">
            <a:avLst/>
          </a:prstGeom>
        </p:spPr>
        <p:txBody>
          <a:bodyPr spcFirstLastPara="1" wrap="square" lIns="0" tIns="0" rIns="0" bIns="0" anchor="t" anchorCtr="0">
            <a:noAutofit/>
          </a:bodyPr>
          <a:lstStyle>
            <a:lvl1pPr marL="609585" lvl="0" indent="-507987" algn="l" rtl="0">
              <a:spcBef>
                <a:spcPts val="800"/>
              </a:spcBef>
              <a:spcAft>
                <a:spcPts val="0"/>
              </a:spcAft>
              <a:buSzPct val="100000"/>
              <a:buFont typeface="Wingdings" panose="05000000000000000000" pitchFamily="2" charset="2"/>
              <a:buChar char="§"/>
              <a:defRPr>
                <a:solidFill>
                  <a:schemeClr val="tx1"/>
                </a:solidFill>
                <a:latin typeface="+mn-lt"/>
              </a:defRPr>
            </a:lvl1pPr>
            <a:lvl2pPr marL="1219170" lvl="1" indent="-507987" algn="ctr" rtl="0">
              <a:spcBef>
                <a:spcPts val="0"/>
              </a:spcBef>
              <a:spcAft>
                <a:spcPts val="0"/>
              </a:spcAft>
              <a:buSzPts val="2400"/>
              <a:buChar char="-"/>
              <a:defRPr/>
            </a:lvl2pPr>
            <a:lvl3pPr marL="1828754" lvl="2" indent="-507987" algn="ctr" rtl="0">
              <a:spcBef>
                <a:spcPts val="0"/>
              </a:spcBef>
              <a:spcAft>
                <a:spcPts val="0"/>
              </a:spcAft>
              <a:buSzPts val="2400"/>
              <a:buChar char="-"/>
              <a:defRPr/>
            </a:lvl3pPr>
            <a:lvl4pPr marL="2438339" lvl="3" indent="-507987" algn="ctr" rtl="0">
              <a:spcBef>
                <a:spcPts val="0"/>
              </a:spcBef>
              <a:spcAft>
                <a:spcPts val="0"/>
              </a:spcAft>
              <a:buSzPts val="2400"/>
              <a:buChar char="-"/>
              <a:defRPr/>
            </a:lvl4pPr>
            <a:lvl5pPr marL="3047924" lvl="4" indent="-507987" algn="ctr" rtl="0">
              <a:spcBef>
                <a:spcPts val="0"/>
              </a:spcBef>
              <a:spcAft>
                <a:spcPts val="0"/>
              </a:spcAft>
              <a:buSzPts val="2400"/>
              <a:buChar char="○"/>
              <a:defRPr/>
            </a:lvl5pPr>
            <a:lvl6pPr marL="3657509" lvl="5" indent="-507987" algn="ctr" rtl="0">
              <a:spcBef>
                <a:spcPts val="0"/>
              </a:spcBef>
              <a:spcAft>
                <a:spcPts val="0"/>
              </a:spcAft>
              <a:buSzPts val="2400"/>
              <a:buChar char="■"/>
              <a:defRPr/>
            </a:lvl6pPr>
            <a:lvl7pPr marL="4267093" lvl="6" indent="-507987" algn="ctr" rtl="0">
              <a:spcBef>
                <a:spcPts val="0"/>
              </a:spcBef>
              <a:spcAft>
                <a:spcPts val="0"/>
              </a:spcAft>
              <a:buSzPts val="2400"/>
              <a:buChar char="●"/>
              <a:defRPr/>
            </a:lvl7pPr>
            <a:lvl8pPr marL="4876678" lvl="7" indent="-507987" algn="ctr" rtl="0">
              <a:spcBef>
                <a:spcPts val="0"/>
              </a:spcBef>
              <a:spcAft>
                <a:spcPts val="0"/>
              </a:spcAft>
              <a:buSzPts val="2400"/>
              <a:buChar char="○"/>
              <a:defRPr/>
            </a:lvl8pPr>
            <a:lvl9pPr marL="5486263" lvl="8" indent="-507987" algn="ctr" rtl="0">
              <a:spcBef>
                <a:spcPts val="0"/>
              </a:spcBef>
              <a:spcAft>
                <a:spcPts val="0"/>
              </a:spcAft>
              <a:buSzPts val="2400"/>
              <a:buChar char="■"/>
              <a:defRPr/>
            </a:lvl9pPr>
          </a:lstStyle>
          <a:p>
            <a:endParaRPr/>
          </a:p>
        </p:txBody>
      </p:sp>
      <p:sp>
        <p:nvSpPr>
          <p:cNvPr id="4" name="Title 1">
            <a:extLst>
              <a:ext uri="{FF2B5EF4-FFF2-40B4-BE49-F238E27FC236}">
                <a16:creationId xmlns:a16="http://schemas.microsoft.com/office/drawing/2014/main" id="{5C7F5FBC-8E0B-68AE-5794-B5044677C761}"/>
              </a:ext>
            </a:extLst>
          </p:cNvPr>
          <p:cNvSpPr>
            <a:spLocks noGrp="1" noRot="1" noMove="1" noResize="1" noEditPoints="1" noAdjustHandles="1" noChangeArrowheads="1" noChangeShapeType="1"/>
          </p:cNvSpPr>
          <p:nvPr>
            <p:ph type="title"/>
          </p:nvPr>
        </p:nvSpPr>
        <p:spPr>
          <a:xfrm>
            <a:off x="609600" y="366185"/>
            <a:ext cx="10194248" cy="1325033"/>
          </a:xfrm>
        </p:spPr>
        <p:txBody>
          <a:bodyPr>
            <a:noAutofit/>
          </a:bodyPr>
          <a:lstStyle>
            <a:lvl1pPr>
              <a:defRPr sz="3600">
                <a:solidFill>
                  <a:schemeClr val="tx1"/>
                </a:solidFill>
                <a:latin typeface="Arial Rounded MT Bold" panose="020F07040305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715193972"/>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0D85-DE4C-4C25-AACE-777C2D0BD7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647129-9CBF-4192-A2B8-FB7F32BBA7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542524-BE57-4CF1-9039-AE20F1D6672F}"/>
              </a:ext>
            </a:extLst>
          </p:cNvPr>
          <p:cNvSpPr>
            <a:spLocks noGrp="1"/>
          </p:cNvSpPr>
          <p:nvPr>
            <p:ph type="dt" sz="half" idx="10"/>
          </p:nvPr>
        </p:nvSpPr>
        <p:spPr/>
        <p:txBody>
          <a:bodyPr/>
          <a:lstStyle/>
          <a:p>
            <a:fld id="{50DFE507-3D91-4C0C-A92E-C0425C678FCE}" type="datetimeFigureOut">
              <a:rPr lang="en-GB" smtClean="0"/>
              <a:t>08/10/2025</a:t>
            </a:fld>
            <a:endParaRPr lang="en-GB"/>
          </a:p>
        </p:txBody>
      </p:sp>
      <p:sp>
        <p:nvSpPr>
          <p:cNvPr id="5" name="Footer Placeholder 4">
            <a:extLst>
              <a:ext uri="{FF2B5EF4-FFF2-40B4-BE49-F238E27FC236}">
                <a16:creationId xmlns:a16="http://schemas.microsoft.com/office/drawing/2014/main" id="{29735A6F-E6A6-4E27-9C84-40C53B8E4C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4C3C79-3CCA-42F1-B396-879E4BD9CEEA}"/>
              </a:ext>
            </a:extLst>
          </p:cNvPr>
          <p:cNvSpPr>
            <a:spLocks noGrp="1"/>
          </p:cNvSpPr>
          <p:nvPr>
            <p:ph type="sldNum" sz="quarter" idx="12"/>
          </p:nvPr>
        </p:nvSpPr>
        <p:spPr/>
        <p:txBody>
          <a:bodyPr/>
          <a:lstStyle/>
          <a:p>
            <a:fld id="{65D4C8CF-256A-450A-880A-EED6EE28F060}" type="slidenum">
              <a:rPr lang="en-GB" smtClean="0"/>
              <a:t>‹#›</a:t>
            </a:fld>
            <a:endParaRPr lang="en-GB"/>
          </a:p>
        </p:txBody>
      </p:sp>
    </p:spTree>
    <p:extLst>
      <p:ext uri="{BB962C8B-B14F-4D97-AF65-F5344CB8AC3E}">
        <p14:creationId xmlns:p14="http://schemas.microsoft.com/office/powerpoint/2010/main" val="13642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Simple slide">
    <p:spTree>
      <p:nvGrpSpPr>
        <p:cNvPr id="1" name=""/>
        <p:cNvGrpSpPr/>
        <p:nvPr/>
      </p:nvGrpSpPr>
      <p:grpSpPr>
        <a:xfrm>
          <a:off x="0" y="0"/>
          <a:ext cx="0" cy="0"/>
          <a:chOff x="0" y="0"/>
          <a:chExt cx="0" cy="0"/>
        </a:xfrm>
      </p:grpSpPr>
      <p:sp>
        <p:nvSpPr>
          <p:cNvPr id="3" name="Google Shape;21;p4">
            <a:extLst>
              <a:ext uri="{FF2B5EF4-FFF2-40B4-BE49-F238E27FC236}">
                <a16:creationId xmlns:a16="http://schemas.microsoft.com/office/drawing/2014/main" id="{C36BA31B-76C8-CE40-60A4-E356C885EEF2}"/>
              </a:ext>
            </a:extLst>
          </p:cNvPr>
          <p:cNvSpPr txBox="1">
            <a:spLocks noGrp="1"/>
          </p:cNvSpPr>
          <p:nvPr>
            <p:ph type="body" idx="1"/>
          </p:nvPr>
        </p:nvSpPr>
        <p:spPr>
          <a:xfrm>
            <a:off x="609601" y="1946621"/>
            <a:ext cx="11368324" cy="3999779"/>
          </a:xfrm>
          <a:prstGeom prst="rect">
            <a:avLst/>
          </a:prstGeom>
        </p:spPr>
        <p:txBody>
          <a:bodyPr spcFirstLastPara="1" wrap="square" lIns="0" tIns="0" rIns="0" bIns="0" anchor="t" anchorCtr="0">
            <a:noAutofit/>
          </a:bodyPr>
          <a:lstStyle>
            <a:lvl1pPr marL="609570" lvl="0" indent="-507974" algn="l" rtl="0">
              <a:spcBef>
                <a:spcPts val="800"/>
              </a:spcBef>
              <a:spcAft>
                <a:spcPts val="0"/>
              </a:spcAft>
              <a:buSzPct val="100000"/>
              <a:buFont typeface="Wingdings" panose="05000000000000000000" pitchFamily="2" charset="2"/>
              <a:buChar char="§"/>
              <a:defRPr>
                <a:solidFill>
                  <a:schemeClr val="tx1"/>
                </a:solidFill>
                <a:latin typeface="+mn-lt"/>
              </a:defRPr>
            </a:lvl1pPr>
            <a:lvl2pPr marL="1219140" lvl="1" indent="-507974" algn="ctr" rtl="0">
              <a:spcBef>
                <a:spcPts val="0"/>
              </a:spcBef>
              <a:spcAft>
                <a:spcPts val="0"/>
              </a:spcAft>
              <a:buSzPts val="2400"/>
              <a:buChar char="-"/>
              <a:defRPr/>
            </a:lvl2pPr>
            <a:lvl3pPr marL="1828709" lvl="2" indent="-507974" algn="ctr" rtl="0">
              <a:spcBef>
                <a:spcPts val="0"/>
              </a:spcBef>
              <a:spcAft>
                <a:spcPts val="0"/>
              </a:spcAft>
              <a:buSzPts val="2400"/>
              <a:buChar char="-"/>
              <a:defRPr/>
            </a:lvl3pPr>
            <a:lvl4pPr marL="2438278" lvl="3" indent="-507974" algn="ctr" rtl="0">
              <a:spcBef>
                <a:spcPts val="0"/>
              </a:spcBef>
              <a:spcAft>
                <a:spcPts val="0"/>
              </a:spcAft>
              <a:buSzPts val="2400"/>
              <a:buChar char="-"/>
              <a:defRPr/>
            </a:lvl4pPr>
            <a:lvl5pPr marL="3047848" lvl="4" indent="-507974" algn="ctr" rtl="0">
              <a:spcBef>
                <a:spcPts val="0"/>
              </a:spcBef>
              <a:spcAft>
                <a:spcPts val="0"/>
              </a:spcAft>
              <a:buSzPts val="2400"/>
              <a:buChar char="○"/>
              <a:defRPr/>
            </a:lvl5pPr>
            <a:lvl6pPr marL="3657418" lvl="5" indent="-507974" algn="ctr" rtl="0">
              <a:spcBef>
                <a:spcPts val="0"/>
              </a:spcBef>
              <a:spcAft>
                <a:spcPts val="0"/>
              </a:spcAft>
              <a:buSzPts val="2400"/>
              <a:buChar char="■"/>
              <a:defRPr/>
            </a:lvl6pPr>
            <a:lvl7pPr marL="4266987" lvl="6" indent="-507974" algn="ctr" rtl="0">
              <a:spcBef>
                <a:spcPts val="0"/>
              </a:spcBef>
              <a:spcAft>
                <a:spcPts val="0"/>
              </a:spcAft>
              <a:buSzPts val="2400"/>
              <a:buChar char="●"/>
              <a:defRPr/>
            </a:lvl7pPr>
            <a:lvl8pPr marL="4876557" lvl="7" indent="-507974" algn="ctr" rtl="0">
              <a:spcBef>
                <a:spcPts val="0"/>
              </a:spcBef>
              <a:spcAft>
                <a:spcPts val="0"/>
              </a:spcAft>
              <a:buSzPts val="2400"/>
              <a:buChar char="○"/>
              <a:defRPr/>
            </a:lvl8pPr>
            <a:lvl9pPr marL="5486126" lvl="8" indent="-507974" algn="ctr" rtl="0">
              <a:spcBef>
                <a:spcPts val="0"/>
              </a:spcBef>
              <a:spcAft>
                <a:spcPts val="0"/>
              </a:spcAft>
              <a:buSzPts val="2400"/>
              <a:buChar char="■"/>
              <a:defRPr/>
            </a:lvl9pPr>
          </a:lstStyle>
          <a:p>
            <a:endParaRPr/>
          </a:p>
        </p:txBody>
      </p:sp>
      <p:sp>
        <p:nvSpPr>
          <p:cNvPr id="4" name="Title 1">
            <a:extLst>
              <a:ext uri="{FF2B5EF4-FFF2-40B4-BE49-F238E27FC236}">
                <a16:creationId xmlns:a16="http://schemas.microsoft.com/office/drawing/2014/main" id="{5C7F5FBC-8E0B-68AE-5794-B5044677C761}"/>
              </a:ext>
            </a:extLst>
          </p:cNvPr>
          <p:cNvSpPr>
            <a:spLocks noGrp="1" noRot="1" noMove="1" noResize="1" noEditPoints="1" noAdjustHandles="1" noChangeArrowheads="1" noChangeShapeType="1"/>
          </p:cNvSpPr>
          <p:nvPr>
            <p:ph type="title"/>
          </p:nvPr>
        </p:nvSpPr>
        <p:spPr>
          <a:xfrm>
            <a:off x="609600" y="366186"/>
            <a:ext cx="10194248" cy="1325033"/>
          </a:xfrm>
        </p:spPr>
        <p:txBody>
          <a:bodyPr>
            <a:noAutofit/>
          </a:bodyPr>
          <a:lstStyle>
            <a:lvl1pPr>
              <a:defRPr sz="3600">
                <a:solidFill>
                  <a:schemeClr val="tx1"/>
                </a:solidFill>
                <a:latin typeface="Arial Rounded MT Bold" panose="020F070403050403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924656733"/>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 Simple slide light geo fill">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userDrawn="1"/>
        </p:nvSpPr>
        <p:spPr>
          <a:xfrm flipH="1">
            <a:off x="6801600" y="1"/>
            <a:ext cx="5390400" cy="6895035"/>
          </a:xfrm>
          <a:custGeom>
            <a:avLst/>
            <a:gdLst/>
            <a:ahLst/>
            <a:cxnLst/>
            <a:rect l="l" t="t" r="r" b="b"/>
            <a:pathLst>
              <a:path w="161407" h="206500" extrusionOk="0">
                <a:moveTo>
                  <a:pt x="71935" y="206500"/>
                </a:moveTo>
                <a:lnTo>
                  <a:pt x="161407" y="0"/>
                </a:lnTo>
                <a:lnTo>
                  <a:pt x="0" y="0"/>
                </a:lnTo>
                <a:lnTo>
                  <a:pt x="0" y="206143"/>
                </a:lnTo>
                <a:close/>
              </a:path>
            </a:pathLst>
          </a:custGeom>
          <a:gradFill>
            <a:gsLst>
              <a:gs pos="0">
                <a:schemeClr val="bg1"/>
              </a:gs>
              <a:gs pos="100000">
                <a:schemeClr val="bg1">
                  <a:lumMod val="95000"/>
                </a:schemeClr>
              </a:gs>
            </a:gsLst>
            <a:lin ang="5400000" scaled="1"/>
          </a:gra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noRot="1" noMove="1" noResize="1" noEditPoints="1" noAdjustHandles="1" noChangeArrowheads="1" noChangeShapeType="1"/>
          </p:cNvSpPr>
          <p:nvPr>
            <p:ph type="title"/>
          </p:nvPr>
        </p:nvSpPr>
        <p:spPr>
          <a:xfrm>
            <a:off x="609600" y="366186"/>
            <a:ext cx="10194248" cy="1325033"/>
          </a:xfrm>
        </p:spPr>
        <p:txBody>
          <a:bodyPr>
            <a:noAutofit/>
          </a:bodyPr>
          <a:lstStyle>
            <a:lvl1pPr>
              <a:defRPr sz="3600">
                <a:solidFill>
                  <a:schemeClr val="tx1"/>
                </a:solidFill>
                <a:latin typeface="Arial Rounded MT Bold" panose="020F0704030504030204" pitchFamily="34" charset="0"/>
              </a:defRPr>
            </a:lvl1pPr>
          </a:lstStyle>
          <a:p>
            <a:r>
              <a:rPr lang="en-US"/>
              <a:t>Click to edit Master title style</a:t>
            </a:r>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609601" y="1946621"/>
            <a:ext cx="11368324" cy="3999779"/>
          </a:xfrm>
          <a:prstGeom prst="rect">
            <a:avLst/>
          </a:prstGeom>
        </p:spPr>
        <p:txBody>
          <a:bodyPr spcFirstLastPara="1" wrap="square" lIns="0" tIns="0" rIns="0" bIns="0" anchor="t" anchorCtr="0">
            <a:noAutofit/>
          </a:bodyPr>
          <a:lstStyle>
            <a:lvl1pPr marL="609570" lvl="0" indent="-507974" algn="l" rtl="0">
              <a:spcBef>
                <a:spcPts val="800"/>
              </a:spcBef>
              <a:spcAft>
                <a:spcPts val="0"/>
              </a:spcAft>
              <a:buSzPct val="100000"/>
              <a:buFont typeface="Wingdings" panose="05000000000000000000" pitchFamily="2" charset="2"/>
              <a:buChar char="§"/>
              <a:defRPr>
                <a:solidFill>
                  <a:schemeClr val="tx1"/>
                </a:solidFill>
                <a:latin typeface="+mn-lt"/>
              </a:defRPr>
            </a:lvl1pPr>
            <a:lvl2pPr marL="1219140" lvl="1" indent="-507974" algn="ctr" rtl="0">
              <a:spcBef>
                <a:spcPts val="0"/>
              </a:spcBef>
              <a:spcAft>
                <a:spcPts val="0"/>
              </a:spcAft>
              <a:buSzPts val="2400"/>
              <a:buChar char="-"/>
              <a:defRPr/>
            </a:lvl2pPr>
            <a:lvl3pPr marL="1828709" lvl="2" indent="-507974" algn="ctr" rtl="0">
              <a:spcBef>
                <a:spcPts val="0"/>
              </a:spcBef>
              <a:spcAft>
                <a:spcPts val="0"/>
              </a:spcAft>
              <a:buSzPts val="2400"/>
              <a:buChar char="-"/>
              <a:defRPr/>
            </a:lvl3pPr>
            <a:lvl4pPr marL="2438278" lvl="3" indent="-507974" algn="ctr" rtl="0">
              <a:spcBef>
                <a:spcPts val="0"/>
              </a:spcBef>
              <a:spcAft>
                <a:spcPts val="0"/>
              </a:spcAft>
              <a:buSzPts val="2400"/>
              <a:buChar char="-"/>
              <a:defRPr/>
            </a:lvl4pPr>
            <a:lvl5pPr marL="3047848" lvl="4" indent="-507974" algn="ctr" rtl="0">
              <a:spcBef>
                <a:spcPts val="0"/>
              </a:spcBef>
              <a:spcAft>
                <a:spcPts val="0"/>
              </a:spcAft>
              <a:buSzPts val="2400"/>
              <a:buChar char="○"/>
              <a:defRPr/>
            </a:lvl5pPr>
            <a:lvl6pPr marL="3657418" lvl="5" indent="-507974" algn="ctr" rtl="0">
              <a:spcBef>
                <a:spcPts val="0"/>
              </a:spcBef>
              <a:spcAft>
                <a:spcPts val="0"/>
              </a:spcAft>
              <a:buSzPts val="2400"/>
              <a:buChar char="■"/>
              <a:defRPr/>
            </a:lvl6pPr>
            <a:lvl7pPr marL="4266987" lvl="6" indent="-507974" algn="ctr" rtl="0">
              <a:spcBef>
                <a:spcPts val="0"/>
              </a:spcBef>
              <a:spcAft>
                <a:spcPts val="0"/>
              </a:spcAft>
              <a:buSzPts val="2400"/>
              <a:buChar char="●"/>
              <a:defRPr/>
            </a:lvl7pPr>
            <a:lvl8pPr marL="4876557" lvl="7" indent="-507974" algn="ctr" rtl="0">
              <a:spcBef>
                <a:spcPts val="0"/>
              </a:spcBef>
              <a:spcAft>
                <a:spcPts val="0"/>
              </a:spcAft>
              <a:buSzPts val="2400"/>
              <a:buChar char="○"/>
              <a:defRPr/>
            </a:lvl8pPr>
            <a:lvl9pPr marL="5486126" lvl="8" indent="-507974" algn="ctr" rtl="0">
              <a:spcBef>
                <a:spcPts val="0"/>
              </a:spcBef>
              <a:spcAft>
                <a:spcPts val="0"/>
              </a:spcAft>
              <a:buSzPts val="2400"/>
              <a:buChar char="■"/>
              <a:defRPr/>
            </a:lvl9pPr>
          </a:lstStyle>
          <a:p>
            <a:endParaRP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1017924" y="159387"/>
            <a:ext cx="960000" cy="960000"/>
          </a:xfrm>
          <a:prstGeom prst="rect">
            <a:avLst/>
          </a:prstGeom>
        </p:spPr>
      </p:pic>
      <p:sp>
        <p:nvSpPr>
          <p:cNvPr id="3" name="Rectangle 2">
            <a:extLst>
              <a:ext uri="{FF2B5EF4-FFF2-40B4-BE49-F238E27FC236}">
                <a16:creationId xmlns:a16="http://schemas.microsoft.com/office/drawing/2014/main" id="{1A8C6D30-4E9B-AE2D-0ECA-124AA76691C8}"/>
              </a:ext>
            </a:extLst>
          </p:cNvPr>
          <p:cNvSpPr/>
          <p:nvPr userDrawn="1"/>
        </p:nvSpPr>
        <p:spPr>
          <a:xfrm>
            <a:off x="1"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22129070"/>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5 Light grey geo fill">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userDrawn="1"/>
        </p:nvSpPr>
        <p:spPr>
          <a:xfrm flipH="1">
            <a:off x="6801600" y="0"/>
            <a:ext cx="5390400" cy="6895035"/>
          </a:xfrm>
          <a:custGeom>
            <a:avLst/>
            <a:gdLst/>
            <a:ahLst/>
            <a:cxnLst/>
            <a:rect l="l" t="t" r="r" b="b"/>
            <a:pathLst>
              <a:path w="161407" h="206500" extrusionOk="0">
                <a:moveTo>
                  <a:pt x="71935" y="206500"/>
                </a:moveTo>
                <a:lnTo>
                  <a:pt x="161407" y="0"/>
                </a:lnTo>
                <a:lnTo>
                  <a:pt x="0" y="0"/>
                </a:lnTo>
                <a:lnTo>
                  <a:pt x="0" y="206143"/>
                </a:lnTo>
                <a:close/>
              </a:path>
            </a:pathLst>
          </a:custGeom>
          <a:gradFill flip="none" rotWithShape="1">
            <a:gsLst>
              <a:gs pos="0">
                <a:schemeClr val="bg1">
                  <a:lumMod val="85000"/>
                </a:schemeClr>
              </a:gs>
              <a:gs pos="98851">
                <a:schemeClr val="bg1"/>
              </a:gs>
              <a:gs pos="50000">
                <a:schemeClr val="bg1">
                  <a:lumMod val="95000"/>
                </a:schemeClr>
              </a:gs>
            </a:gsLst>
            <a:lin ang="16200000" scaled="1"/>
            <a:tileRect/>
          </a:gra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609600" y="366185"/>
            <a:ext cx="10194248" cy="1325033"/>
          </a:xfrm>
        </p:spPr>
        <p:txBody>
          <a:bodyPr/>
          <a:lstStyle>
            <a:lvl1pPr>
              <a:defRPr>
                <a:solidFill>
                  <a:srgbClr val="003D58"/>
                </a:solidFill>
                <a:latin typeface="Arial Rounded MT Bold" panose="020F0704030504030204" pitchFamily="34" charset="0"/>
              </a:defRPr>
            </a:lvl1pPr>
          </a:lstStyle>
          <a:p>
            <a:r>
              <a:rPr lang="en-US"/>
              <a:t>Click to edit Master title style</a:t>
            </a:r>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609600" y="1946621"/>
            <a:ext cx="10194248" cy="3999779"/>
          </a:xfrm>
          <a:prstGeom prst="rect">
            <a:avLst/>
          </a:prstGeom>
        </p:spPr>
        <p:txBody>
          <a:bodyPr spcFirstLastPara="1" wrap="square" lIns="0" tIns="0" rIns="0" bIns="0" anchor="t" anchorCtr="0">
            <a:noAutofit/>
          </a:bodyPr>
          <a:lstStyle>
            <a:lvl1pPr marL="609585" lvl="0" indent="-507987" algn="l" rtl="0">
              <a:spcBef>
                <a:spcPts val="800"/>
              </a:spcBef>
              <a:spcAft>
                <a:spcPts val="0"/>
              </a:spcAft>
              <a:buSzPct val="100000"/>
              <a:buFont typeface="Wingdings" panose="05000000000000000000" pitchFamily="2" charset="2"/>
              <a:buChar char="§"/>
              <a:defRPr>
                <a:solidFill>
                  <a:schemeClr val="tx1"/>
                </a:solidFill>
                <a:latin typeface="+mn-lt"/>
              </a:defRPr>
            </a:lvl1pPr>
            <a:lvl2pPr marL="1219170" lvl="1" indent="-507987" algn="ctr" rtl="0">
              <a:spcBef>
                <a:spcPts val="0"/>
              </a:spcBef>
              <a:spcAft>
                <a:spcPts val="0"/>
              </a:spcAft>
              <a:buSzPts val="2400"/>
              <a:buChar char="-"/>
              <a:defRPr/>
            </a:lvl2pPr>
            <a:lvl3pPr marL="1828754" lvl="2" indent="-507987" algn="ctr" rtl="0">
              <a:spcBef>
                <a:spcPts val="0"/>
              </a:spcBef>
              <a:spcAft>
                <a:spcPts val="0"/>
              </a:spcAft>
              <a:buSzPts val="2400"/>
              <a:buChar char="-"/>
              <a:defRPr/>
            </a:lvl3pPr>
            <a:lvl4pPr marL="2438339" lvl="3" indent="-507987" algn="ctr" rtl="0">
              <a:spcBef>
                <a:spcPts val="0"/>
              </a:spcBef>
              <a:spcAft>
                <a:spcPts val="0"/>
              </a:spcAft>
              <a:buSzPts val="2400"/>
              <a:buChar char="-"/>
              <a:defRPr/>
            </a:lvl4pPr>
            <a:lvl5pPr marL="3047924" lvl="4" indent="-507987" algn="ctr" rtl="0">
              <a:spcBef>
                <a:spcPts val="0"/>
              </a:spcBef>
              <a:spcAft>
                <a:spcPts val="0"/>
              </a:spcAft>
              <a:buSzPts val="2400"/>
              <a:buChar char="○"/>
              <a:defRPr/>
            </a:lvl5pPr>
            <a:lvl6pPr marL="3657509" lvl="5" indent="-507987" algn="ctr" rtl="0">
              <a:spcBef>
                <a:spcPts val="0"/>
              </a:spcBef>
              <a:spcAft>
                <a:spcPts val="0"/>
              </a:spcAft>
              <a:buSzPts val="2400"/>
              <a:buChar char="■"/>
              <a:defRPr/>
            </a:lvl6pPr>
            <a:lvl7pPr marL="4267093" lvl="6" indent="-507987" algn="ctr" rtl="0">
              <a:spcBef>
                <a:spcPts val="0"/>
              </a:spcBef>
              <a:spcAft>
                <a:spcPts val="0"/>
              </a:spcAft>
              <a:buSzPts val="2400"/>
              <a:buChar char="●"/>
              <a:defRPr/>
            </a:lvl7pPr>
            <a:lvl8pPr marL="4876678" lvl="7" indent="-507987" algn="ctr" rtl="0">
              <a:spcBef>
                <a:spcPts val="0"/>
              </a:spcBef>
              <a:spcAft>
                <a:spcPts val="0"/>
              </a:spcAft>
              <a:buSzPts val="2400"/>
              <a:buChar char="○"/>
              <a:defRPr/>
            </a:lvl8pPr>
            <a:lvl9pPr marL="5486263" lvl="8" indent="-507987" algn="ctr" rtl="0">
              <a:spcBef>
                <a:spcPts val="0"/>
              </a:spcBef>
              <a:spcAft>
                <a:spcPts val="0"/>
              </a:spcAft>
              <a:buSzPts val="2400"/>
              <a:buChar char="■"/>
              <a:defRPr/>
            </a:lvl9pPr>
          </a:lstStyle>
          <a:p>
            <a:endParaRP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11017924" y="159387"/>
            <a:ext cx="960000" cy="960000"/>
          </a:xfrm>
          <a:prstGeom prst="rect">
            <a:avLst/>
          </a:prstGeom>
        </p:spPr>
      </p:pic>
    </p:spTree>
    <p:extLst>
      <p:ext uri="{BB962C8B-B14F-4D97-AF65-F5344CB8AC3E}">
        <p14:creationId xmlns:p14="http://schemas.microsoft.com/office/powerpoint/2010/main" val="302952188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userDrawn="1">
  <p:cSld name="Caption">
    <p:bg>
      <p:bgPr>
        <a:solidFill>
          <a:schemeClr val="lt1"/>
        </a:solidFill>
        <a:effectLst/>
      </p:bgPr>
    </p:bg>
    <p:spTree>
      <p:nvGrpSpPr>
        <p:cNvPr id="1" name="Shape 57"/>
        <p:cNvGrpSpPr/>
        <p:nvPr/>
      </p:nvGrpSpPr>
      <p:grpSpPr>
        <a:xfrm>
          <a:off x="0" y="0"/>
          <a:ext cx="0" cy="0"/>
          <a:chOff x="0" y="0"/>
          <a:chExt cx="0" cy="0"/>
        </a:xfrm>
      </p:grpSpPr>
      <p:pic>
        <p:nvPicPr>
          <p:cNvPr id="3" name="Picture 2" descr="A picture containing indoor, building&#10;&#10;Description automatically generated">
            <a:extLst>
              <a:ext uri="{FF2B5EF4-FFF2-40B4-BE49-F238E27FC236}">
                <a16:creationId xmlns:a16="http://schemas.microsoft.com/office/drawing/2014/main" id="{14A7C3F1-04C7-4B69-B6D2-62B605C3C806}"/>
              </a:ext>
            </a:extLst>
          </p:cNvPr>
          <p:cNvPicPr>
            <a:picLocks noChangeAspect="1"/>
          </p:cNvPicPr>
          <p:nvPr userDrawn="1"/>
        </p:nvPicPr>
        <p:blipFill rotWithShape="1">
          <a:blip r:embed="rId2" cstate="email">
            <a:alphaModFix amt="3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457FED5-91D8-4483-8B05-E41F4B937D3D}"/>
              </a:ext>
            </a:extLst>
          </p:cNvPr>
          <p:cNvSpPr/>
          <p:nvPr userDrawn="1"/>
        </p:nvSpPr>
        <p:spPr>
          <a:xfrm>
            <a:off x="0" y="0"/>
            <a:ext cx="10814093" cy="6787200"/>
          </a:xfrm>
          <a:prstGeom prst="rect">
            <a:avLst/>
          </a:prstGeom>
          <a:gradFill flip="none" rotWithShape="1">
            <a:gsLst>
              <a:gs pos="32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0" name="Google Shape;60;p10"/>
          <p:cNvSpPr txBox="1">
            <a:spLocks noGrp="1"/>
          </p:cNvSpPr>
          <p:nvPr>
            <p:ph type="body" idx="1"/>
          </p:nvPr>
        </p:nvSpPr>
        <p:spPr>
          <a:xfrm>
            <a:off x="609600" y="1857374"/>
            <a:ext cx="10972800" cy="4710492"/>
          </a:xfrm>
          <a:prstGeom prst="rect">
            <a:avLst/>
          </a:prstGeom>
        </p:spPr>
        <p:txBody>
          <a:bodyPr spcFirstLastPara="1" wrap="square" lIns="0" tIns="0" rIns="0" bIns="0" anchor="ctr" anchorCtr="0">
            <a:noAutofit/>
          </a:bodyPr>
          <a:lstStyle>
            <a:lvl1pPr marL="609585" lvl="0" indent="-304792" rtl="0">
              <a:spcBef>
                <a:spcPts val="480"/>
              </a:spcBef>
              <a:spcAft>
                <a:spcPts val="0"/>
              </a:spcAft>
              <a:buClr>
                <a:schemeClr val="dk2"/>
              </a:buClr>
              <a:buSzPts val="1800"/>
              <a:buNone/>
              <a:defRPr sz="2400">
                <a:solidFill>
                  <a:schemeClr val="dk2"/>
                </a:solidFill>
                <a:latin typeface="+mj-lt"/>
              </a:defRPr>
            </a:lvl1pPr>
          </a:lstStyle>
          <a:p>
            <a:endParaRPr/>
          </a:p>
        </p:txBody>
      </p:sp>
      <p:sp>
        <p:nvSpPr>
          <p:cNvPr id="5" name="Title 1">
            <a:extLst>
              <a:ext uri="{FF2B5EF4-FFF2-40B4-BE49-F238E27FC236}">
                <a16:creationId xmlns:a16="http://schemas.microsoft.com/office/drawing/2014/main" id="{76FEE318-88AC-40E0-8F17-A15FEBFD37EB}"/>
              </a:ext>
            </a:extLst>
          </p:cNvPr>
          <p:cNvSpPr>
            <a:spLocks noGrp="1" noRot="1" noMove="1" noResize="1" noEditPoints="1" noAdjustHandles="1" noChangeArrowheads="1" noChangeShapeType="1"/>
          </p:cNvSpPr>
          <p:nvPr>
            <p:ph type="title"/>
          </p:nvPr>
        </p:nvSpPr>
        <p:spPr>
          <a:xfrm>
            <a:off x="609599" y="783567"/>
            <a:ext cx="10204495" cy="958400"/>
          </a:xfrm>
          <a:prstGeom prst="rect">
            <a:avLst/>
          </a:prstGeom>
        </p:spPr>
        <p:txBody>
          <a:bodyPr/>
          <a:lstStyle>
            <a:lvl1pPr>
              <a:defRPr sz="4267">
                <a:solidFill>
                  <a:schemeClr val="tx1"/>
                </a:solidFill>
                <a:latin typeface="Arial Rounded MT Bold" panose="020F0704030504030204" pitchFamily="34" charset="0"/>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userDrawn="1"/>
        </p:nvPicPr>
        <p:blipFill>
          <a:blip r:embed="rId3" cstate="email">
            <a:alphaModFix amt="50000"/>
            <a:extLst>
              <a:ext uri="{28A0092B-C50C-407E-A947-70E740481C1C}">
                <a14:useLocalDpi xmlns:a14="http://schemas.microsoft.com/office/drawing/2010/main"/>
              </a:ext>
            </a:extLst>
          </a:blip>
          <a:stretch>
            <a:fillRect/>
          </a:stretch>
        </p:blipFill>
        <p:spPr>
          <a:xfrm>
            <a:off x="11017924" y="159387"/>
            <a:ext cx="960000" cy="960000"/>
          </a:xfrm>
          <a:prstGeom prst="rect">
            <a:avLst/>
          </a:prstGeom>
        </p:spPr>
      </p:pic>
    </p:spTree>
    <p:extLst>
      <p:ext uri="{BB962C8B-B14F-4D97-AF65-F5344CB8AC3E}">
        <p14:creationId xmlns:p14="http://schemas.microsoft.com/office/powerpoint/2010/main" val="39259086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cxnSp>
        <p:nvCxnSpPr>
          <p:cNvPr id="9" name="Google Shape;9;p1"/>
          <p:cNvCxnSpPr>
            <a:cxnSpLocks/>
          </p:cNvCxnSpPr>
          <p:nvPr/>
        </p:nvCxnSpPr>
        <p:spPr>
          <a:xfrm>
            <a:off x="609600" y="3976732"/>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609600" y="366185"/>
            <a:ext cx="10397364" cy="1325033"/>
          </a:xfrm>
          <a:prstGeom prst="rect">
            <a:avLst/>
          </a:prstGeom>
        </p:spPr>
        <p:txBody>
          <a:bodyPr vert="horz" lIns="91440" tIns="45720" rIns="91440" bIns="45720" rtlCol="0" anchor="ctr">
            <a:noAutofit/>
          </a:bodyPr>
          <a:lstStyle/>
          <a:p>
            <a:r>
              <a:rPr lang="en-GB" sz="4400">
                <a:solidFill>
                  <a:srgbClr val="000000"/>
                </a:solidFill>
                <a:latin typeface="Arial Rounded MT Bold"/>
                <a:cs typeface="Arial"/>
              </a:rPr>
              <a:t>Summary</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609599" y="1826684"/>
            <a:ext cx="11356853" cy="4349749"/>
          </a:xfrm>
          <a:prstGeom prst="rect">
            <a:avLst/>
          </a:prstGeom>
          <a:noFill/>
        </p:spPr>
        <p:txBody>
          <a:bodyPr vert="horz" lIns="91440" tIns="45720" rIns="91440" bIns="45720" rtlCol="0">
            <a:normAutofit/>
          </a:bodyPr>
          <a:lstStyle/>
          <a:p>
            <a:pPr lvl="0"/>
            <a:r>
              <a:rPr lang="en-US"/>
              <a:t>Click to edit Master text styles</a:t>
            </a:r>
          </a:p>
          <a:p>
            <a:pPr lvl="0"/>
            <a:r>
              <a:rPr lang="en-US"/>
              <a:t>Second level</a:t>
            </a:r>
          </a:p>
        </p:txBody>
      </p:sp>
      <p:sp>
        <p:nvSpPr>
          <p:cNvPr id="2" name="Rectangle 1">
            <a:extLst>
              <a:ext uri="{FF2B5EF4-FFF2-40B4-BE49-F238E27FC236}">
                <a16:creationId xmlns:a16="http://schemas.microsoft.com/office/drawing/2014/main" id="{62BE6110-771F-93E4-3FB5-0D0B1FFC43A3}"/>
              </a:ext>
            </a:extLst>
          </p:cNvPr>
          <p:cNvSpPr/>
          <p:nvPr userDrawn="1"/>
        </p:nvSpPr>
        <p:spPr>
          <a:xfrm>
            <a:off x="0"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4" name="Picture 3">
            <a:extLst>
              <a:ext uri="{FF2B5EF4-FFF2-40B4-BE49-F238E27FC236}">
                <a16:creationId xmlns:a16="http://schemas.microsoft.com/office/drawing/2014/main" id="{BDA6B83D-0C6C-1EDF-9950-90813677AF1F}"/>
              </a:ext>
            </a:extLst>
          </p:cNvPr>
          <p:cNvPicPr>
            <a:picLocks noChangeAspect="1"/>
          </p:cNvPicPr>
          <p:nvPr userDrawn="1"/>
        </p:nvPicPr>
        <p:blipFill>
          <a:blip r:embed="rId7" cstate="email">
            <a:alphaModFix amt="30000"/>
            <a:extLst>
              <a:ext uri="{28A0092B-C50C-407E-A947-70E740481C1C}">
                <a14:useLocalDpi xmlns:a14="http://schemas.microsoft.com/office/drawing/2010/main"/>
              </a:ext>
            </a:extLst>
          </a:blip>
          <a:stretch>
            <a:fillRect/>
          </a:stretch>
        </p:blipFill>
        <p:spPr>
          <a:xfrm>
            <a:off x="11006964" y="169756"/>
            <a:ext cx="959489" cy="959489"/>
          </a:xfrm>
          <a:prstGeom prst="rect">
            <a:avLst/>
          </a:prstGeom>
        </p:spPr>
      </p:pic>
      <p:sp>
        <p:nvSpPr>
          <p:cNvPr id="8" name="TextBox 7">
            <a:extLst>
              <a:ext uri="{FF2B5EF4-FFF2-40B4-BE49-F238E27FC236}">
                <a16:creationId xmlns:a16="http://schemas.microsoft.com/office/drawing/2014/main" id="{491A9477-4084-F0C4-6CC5-7E3F69B2D628}"/>
              </a:ext>
            </a:extLst>
          </p:cNvPr>
          <p:cNvSpPr txBox="1"/>
          <p:nvPr userDrawn="1">
            <p:extLst>
              <p:ext uri="{1162E1C5-73C7-4A58-AE30-91384D911F3F}">
                <p184:classification xmlns:p184="http://schemas.microsoft.com/office/powerpoint/2018/4/main" val="hdr"/>
              </p:ext>
            </p:extLst>
          </p:nvPr>
        </p:nvSpPr>
        <p:spPr>
          <a:xfrm>
            <a:off x="5836412" y="63500"/>
            <a:ext cx="54451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a:t>
            </a:r>
          </a:p>
        </p:txBody>
      </p:sp>
      <p:sp>
        <p:nvSpPr>
          <p:cNvPr id="10" name="TextBox 9">
            <a:extLst>
              <a:ext uri="{FF2B5EF4-FFF2-40B4-BE49-F238E27FC236}">
                <a16:creationId xmlns:a16="http://schemas.microsoft.com/office/drawing/2014/main" id="{5B308D2F-6E8D-A8E0-516E-22FF97FD125D}"/>
              </a:ext>
            </a:extLst>
          </p:cNvPr>
          <p:cNvSpPr txBox="1"/>
          <p:nvPr userDrawn="1">
            <p:extLst>
              <p:ext uri="{1162E1C5-73C7-4A58-AE30-91384D911F3F}">
                <p184:classification xmlns:p184="http://schemas.microsoft.com/office/powerpoint/2018/4/main" val="ftr"/>
              </p:ext>
            </p:extLst>
          </p:nvPr>
        </p:nvSpPr>
        <p:spPr>
          <a:xfrm>
            <a:off x="5836412" y="6642100"/>
            <a:ext cx="54451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2067720493"/>
      </p:ext>
    </p:extLst>
  </p:cSld>
  <p:clrMap bg1="lt1" tx1="dk1" bg2="dk2" tx2="lt2" accent1="accent1" accent2="accent2" accent3="accent3" accent4="accent4" accent5="accent5" accent6="accent6" hlink="hlink" folHlink="folHlink"/>
  <p:sldLayoutIdLst>
    <p:sldLayoutId id="2147483668" r:id="rId1"/>
    <p:sldLayoutId id="2147483667" r:id="rId2"/>
    <p:sldLayoutId id="2147483665" r:id="rId3"/>
    <p:sldLayoutId id="2147483666" r:id="rId4"/>
    <p:sldLayoutId id="2147483670"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267"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rgbClr val="FF6900"/>
        </a:buClr>
        <a:buFont typeface="Wingdings" panose="05000000000000000000" pitchFamily="2" charset="2"/>
        <a:buChar char="§"/>
        <a:defRPr sz="2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5"/>
        <p:cNvGrpSpPr/>
        <p:nvPr/>
      </p:nvGrpSpPr>
      <p:grpSpPr>
        <a:xfrm>
          <a:off x="0" y="0"/>
          <a:ext cx="0" cy="0"/>
          <a:chOff x="0" y="0"/>
          <a:chExt cx="0" cy="0"/>
        </a:xfrm>
      </p:grpSpPr>
      <p:sp>
        <p:nvSpPr>
          <p:cNvPr id="2" name="Rectangle 1">
            <a:extLst>
              <a:ext uri="{FF2B5EF4-FFF2-40B4-BE49-F238E27FC236}">
                <a16:creationId xmlns:a16="http://schemas.microsoft.com/office/drawing/2014/main" id="{62BE6110-771F-93E4-3FB5-0D0B1FFC43A3}"/>
              </a:ext>
            </a:extLst>
          </p:cNvPr>
          <p:cNvSpPr/>
          <p:nvPr userDrawn="1"/>
        </p:nvSpPr>
        <p:spPr>
          <a:xfrm>
            <a:off x="1" y="6786000"/>
            <a:ext cx="12192001" cy="72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9" name="Google Shape;9;p1"/>
          <p:cNvCxnSpPr>
            <a:cxnSpLocks/>
          </p:cNvCxnSpPr>
          <p:nvPr/>
        </p:nvCxnSpPr>
        <p:spPr>
          <a:xfrm>
            <a:off x="609600" y="3976732"/>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609601" y="366186"/>
            <a:ext cx="10397364" cy="1325033"/>
          </a:xfrm>
          <a:prstGeom prst="rect">
            <a:avLst/>
          </a:prstGeom>
        </p:spPr>
        <p:txBody>
          <a:bodyPr vert="horz" lIns="91440" tIns="45720" rIns="91440" bIns="45720" rtlCol="0" anchor="ctr">
            <a:noAutofit/>
          </a:bodyPr>
          <a:lstStyle/>
          <a:p>
            <a:r>
              <a:rPr lang="en-GB" sz="4400">
                <a:solidFill>
                  <a:srgbClr val="000000"/>
                </a:solidFill>
                <a:latin typeface="Arial Rounded MT Bold"/>
                <a:cs typeface="Arial"/>
              </a:rPr>
              <a:t>Summary</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609599" y="1826684"/>
            <a:ext cx="11356853" cy="4349749"/>
          </a:xfrm>
          <a:prstGeom prst="rect">
            <a:avLst/>
          </a:prstGeom>
          <a:noFill/>
        </p:spPr>
        <p:txBody>
          <a:bodyPr vert="horz" lIns="91440" tIns="45720" rIns="91440" bIns="45720" rtlCol="0">
            <a:normAutofit/>
          </a:bodyPr>
          <a:lstStyle/>
          <a:p>
            <a:pPr lvl="0"/>
            <a:r>
              <a:rPr lang="en-US"/>
              <a:t>Click to edit Master text styles</a:t>
            </a:r>
          </a:p>
          <a:p>
            <a:pPr lvl="0"/>
            <a:r>
              <a:rPr lang="en-US"/>
              <a:t>Second level</a:t>
            </a:r>
          </a:p>
        </p:txBody>
      </p:sp>
      <p:pic>
        <p:nvPicPr>
          <p:cNvPr id="4" name="Picture 3">
            <a:extLst>
              <a:ext uri="{FF2B5EF4-FFF2-40B4-BE49-F238E27FC236}">
                <a16:creationId xmlns:a16="http://schemas.microsoft.com/office/drawing/2014/main" id="{BDA6B83D-0C6C-1EDF-9950-90813677AF1F}"/>
              </a:ext>
            </a:extLst>
          </p:cNvPr>
          <p:cNvPicPr>
            <a:picLocks noChangeAspect="1"/>
          </p:cNvPicPr>
          <p:nvPr userDrawn="1"/>
        </p:nvPicPr>
        <p:blipFill>
          <a:blip r:embed="rId12" cstate="email">
            <a:alphaModFix amt="30000"/>
            <a:extLst>
              <a:ext uri="{28A0092B-C50C-407E-A947-70E740481C1C}">
                <a14:useLocalDpi xmlns:a14="http://schemas.microsoft.com/office/drawing/2010/main"/>
              </a:ext>
            </a:extLst>
          </a:blip>
          <a:stretch>
            <a:fillRect/>
          </a:stretch>
        </p:blipFill>
        <p:spPr>
          <a:xfrm>
            <a:off x="11006965" y="169757"/>
            <a:ext cx="959489" cy="959489"/>
          </a:xfrm>
          <a:prstGeom prst="rect">
            <a:avLst/>
          </a:prstGeom>
        </p:spPr>
      </p:pic>
      <p:sp>
        <p:nvSpPr>
          <p:cNvPr id="8" name="TextBox 7">
            <a:extLst>
              <a:ext uri="{FF2B5EF4-FFF2-40B4-BE49-F238E27FC236}">
                <a16:creationId xmlns:a16="http://schemas.microsoft.com/office/drawing/2014/main" id="{7FFF067B-E342-544D-22D0-9113F9EDBE20}"/>
              </a:ext>
            </a:extLst>
          </p:cNvPr>
          <p:cNvSpPr txBox="1"/>
          <p:nvPr userDrawn="1">
            <p:extLst>
              <p:ext uri="{1162E1C5-73C7-4A58-AE30-91384D911F3F}">
                <p184:classification xmlns:p184="http://schemas.microsoft.com/office/powerpoint/2018/4/main" val="hdr"/>
              </p:ext>
            </p:extLst>
          </p:nvPr>
        </p:nvSpPr>
        <p:spPr>
          <a:xfrm>
            <a:off x="5836412" y="63500"/>
            <a:ext cx="54451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a:t>
            </a:r>
          </a:p>
        </p:txBody>
      </p:sp>
      <p:sp>
        <p:nvSpPr>
          <p:cNvPr id="10" name="TextBox 9">
            <a:extLst>
              <a:ext uri="{FF2B5EF4-FFF2-40B4-BE49-F238E27FC236}">
                <a16:creationId xmlns:a16="http://schemas.microsoft.com/office/drawing/2014/main" id="{C8779A84-3BBD-B110-23C2-536F701763A7}"/>
              </a:ext>
            </a:extLst>
          </p:cNvPr>
          <p:cNvSpPr txBox="1"/>
          <p:nvPr userDrawn="1">
            <p:extLst>
              <p:ext uri="{1162E1C5-73C7-4A58-AE30-91384D911F3F}">
                <p184:classification xmlns:p184="http://schemas.microsoft.com/office/powerpoint/2018/4/main" val="ftr"/>
              </p:ext>
            </p:extLst>
          </p:nvPr>
        </p:nvSpPr>
        <p:spPr>
          <a:xfrm>
            <a:off x="5836412" y="6642100"/>
            <a:ext cx="54451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210629886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267"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609570" marR="0" lvl="0" indent="-507974" algn="l" rtl="0">
        <a:lnSpc>
          <a:spcPct val="100000"/>
        </a:lnSpc>
        <a:spcBef>
          <a:spcPts val="0"/>
        </a:spcBef>
        <a:spcAft>
          <a:spcPts val="0"/>
        </a:spcAft>
        <a:buClr>
          <a:srgbClr val="FF6900"/>
        </a:buClr>
        <a:buFont typeface="Wingdings" panose="05000000000000000000" pitchFamily="2" charset="2"/>
        <a:buChar char="§"/>
        <a:defRPr sz="24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chemeClr val="bg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3EFA-9456-4587-9048-7B6A741340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52560C-CC63-4BEC-99CC-353481E0965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B4C8F-07CC-40C9-AF7C-5F096120192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2A4B3-6C78-4478-8FC9-45E97051CF5F}" type="datetimeFigureOut">
              <a:rPr lang="en-GB" smtClean="0"/>
              <a:t>08/10/2025</a:t>
            </a:fld>
            <a:endParaRPr lang="en-GB"/>
          </a:p>
        </p:txBody>
      </p:sp>
      <p:sp>
        <p:nvSpPr>
          <p:cNvPr id="5" name="Footer Placeholder 4">
            <a:extLst>
              <a:ext uri="{FF2B5EF4-FFF2-40B4-BE49-F238E27FC236}">
                <a16:creationId xmlns:a16="http://schemas.microsoft.com/office/drawing/2014/main" id="{9BF226FC-9151-45C4-90F6-CCD7BDDB912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828BC3-BA9E-4528-B132-D91AE80404A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A93B1-25B1-4634-A420-9F5B985B557D}" type="slidenum">
              <a:rPr lang="en-GB" smtClean="0"/>
              <a:t>‹#›</a:t>
            </a:fld>
            <a:endParaRPr lang="en-GB"/>
          </a:p>
        </p:txBody>
      </p:sp>
      <p:sp>
        <p:nvSpPr>
          <p:cNvPr id="9" name="TextBox 8">
            <a:extLst>
              <a:ext uri="{FF2B5EF4-FFF2-40B4-BE49-F238E27FC236}">
                <a16:creationId xmlns:a16="http://schemas.microsoft.com/office/drawing/2014/main" id="{1DC3F066-AA5D-AC9E-2BC4-EDE9E2AD8651}"/>
              </a:ext>
            </a:extLst>
          </p:cNvPr>
          <p:cNvSpPr txBox="1"/>
          <p:nvPr userDrawn="1">
            <p:extLst>
              <p:ext uri="{1162E1C5-73C7-4A58-AE30-91384D911F3F}">
                <p184:classification xmlns:p184="http://schemas.microsoft.com/office/powerpoint/2018/4/main" val="hdr"/>
              </p:ext>
            </p:extLst>
          </p:nvPr>
        </p:nvSpPr>
        <p:spPr>
          <a:xfrm>
            <a:off x="5836412" y="63500"/>
            <a:ext cx="54451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a:t>
            </a:r>
          </a:p>
        </p:txBody>
      </p:sp>
      <p:sp>
        <p:nvSpPr>
          <p:cNvPr id="10" name="TextBox 9">
            <a:extLst>
              <a:ext uri="{FF2B5EF4-FFF2-40B4-BE49-F238E27FC236}">
                <a16:creationId xmlns:a16="http://schemas.microsoft.com/office/drawing/2014/main" id="{27D15FE9-B752-87E5-A784-063CA7033EA8}"/>
              </a:ext>
            </a:extLst>
          </p:cNvPr>
          <p:cNvSpPr txBox="1"/>
          <p:nvPr userDrawn="1">
            <p:extLst>
              <p:ext uri="{1162E1C5-73C7-4A58-AE30-91384D911F3F}">
                <p184:classification xmlns:p184="http://schemas.microsoft.com/office/powerpoint/2018/4/main" val="ftr"/>
              </p:ext>
            </p:extLst>
          </p:nvPr>
        </p:nvSpPr>
        <p:spPr>
          <a:xfrm>
            <a:off x="5836412" y="6642100"/>
            <a:ext cx="54451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14647346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mailto:Analysis.Function@ons.gov.uk?subject=AQuA%20Book%20CIAB" TargetMode="Externa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 Target="slide5.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eur03.safelinks.protection.outlook.com/?url=https%3A%2F%2Fwww.gov.uk%2Fgovernment%2Fpublications%2Fanalytical-quality-assurance-at-the-department-for-education&amp;data=05%7C02%7CPhilippa.Robinson%40ons.gov.uk%7Ccfe5bb0e94cb465d888908de0189d8eb%7C078807bfce824688bce00d811684dc46%7C0%7C0%7C638949888741720612%7CUnknown%7CTWFpbGZsb3d8eyJFbXB0eU1hcGkiOnRydWUsIlYiOiIwLjAuMDAwMCIsIlAiOiJXaW4zMiIsIkFOIjoiTWFpbCIsIldUIjoyfQ%3D%3D%7C0%7C%7C%7C&amp;sdata=ghA9E2JmyOcVuiqtYfEuqqDB7%2B%2BVsnLrSiO7P0LM7yE%3D&amp;reserved=0" TargetMode="Externa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hyperlink" Target="https://www.gov.uk/guidance/the-aqua-book" TargetMode="Externa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gov.uk/government/publications/analytical-quality-assurance-at-the-department-for-education" TargetMode="Externa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hyperlink" Target="https://www.eventbrite.co.uk/e/af-focus-the-updated-aqua-book-guidance-on-producing-quality-analysis-tickets-1784154436949?aff=oddtdtcreator" TargetMode="External"/><Relationship Id="rId2" Type="http://schemas.openxmlformats.org/officeDocument/2006/relationships/hyperlink" Target="https://www.gov.uk/guidance/the-aqua-book" TargetMode="Externa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hyperlink" Target="https://www.gov.uk/government/publications/review-of-quality-assurance-of-government-models" TargetMode="External"/><Relationship Id="rId7" Type="http://schemas.openxmlformats.org/officeDocument/2006/relationships/image" Target="../media/image33.png"/><Relationship Id="rId2" Type="http://schemas.openxmlformats.org/officeDocument/2006/relationships/hyperlink" Target="https://www.gov.uk/guidance/the-aqua-book" TargetMode="Externa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eventbrite.co.uk/e/af-focus-the-updated-aqua-book-guidance-on-producing-quality-analysis-tickets-1784154436949?aff=oddtdtcreator"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hyperlink" Target="https://www.gov.uk/guidance/the-aqua-book" TargetMode="Externa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analysisfunction.civilservice.gov.uk/boosting-your-success-support-for-analysts/#guidance-and-resources-for-government-analyst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hyperlink" Target="https://www.eventbrite.co.uk/o/government-analysis-function-23454368303" TargetMode="External"/><Relationship Id="rId3" Type="http://schemas.openxmlformats.org/officeDocument/2006/relationships/image" Target="../media/image11.png"/><Relationship Id="rId7" Type="http://schemas.openxmlformats.org/officeDocument/2006/relationships/hyperlink" Target="https://www.gov.uk/government/organisations/government-analysis-function" TargetMode="External"/><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png"/><Relationship Id="rId1" Type="http://schemas.openxmlformats.org/officeDocument/2006/relationships/slideLayout" Target="../slideLayouts/slideLayout16.xml"/><Relationship Id="rId6" Type="http://schemas.openxmlformats.org/officeDocument/2006/relationships/hyperlink" Target="https://public.govdelivery.com/accounts/UKONS/signup/43301" TargetMode="External"/><Relationship Id="rId11" Type="http://schemas.openxmlformats.org/officeDocument/2006/relationships/hyperlink" Target="https://www.linkedin.com/company/gov-analysis-function/?lipi=urn%3Ali%3Apage%3Ad_flagship3_search_srp_all%3B%2B1lX%2FueIThmsaFgefOHxew%3D%3D" TargetMode="External"/><Relationship Id="rId5" Type="http://schemas.openxmlformats.org/officeDocument/2006/relationships/hyperlink" Target="https://www.eventbrite.co.uk/e/af-focus-the-updated-aqua-book-guidance-on-producing-quality-analysis-tickets-1784154436949?aff=oddtdtcreator" TargetMode="External"/><Relationship Id="rId15" Type="http://schemas.openxmlformats.org/officeDocument/2006/relationships/hyperlink" Target="mailto:analysis.function@ons.gov.uk?subject=Sign%20me%20up%20to%20the%20AF%20Newsletter" TargetMode="External"/><Relationship Id="rId10" Type="http://schemas.openxmlformats.org/officeDocument/2006/relationships/image" Target="../media/image39.png"/><Relationship Id="rId4" Type="http://schemas.openxmlformats.org/officeDocument/2006/relationships/hyperlink" Target="https://www.gov.uk/guidance/the-aqua-book" TargetMode="External"/><Relationship Id="rId9" Type="http://schemas.openxmlformats.org/officeDocument/2006/relationships/hyperlink" Target="https://twitter.com/gov_analysis" TargetMode="External"/><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tile tx="2025650" ty="0" sx="100000" sy="100000" flip="none" algn="tr"/>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FE05A-AB6B-F475-00D8-E9B02D89A07A}"/>
              </a:ext>
            </a:extLst>
          </p:cNvPr>
          <p:cNvSpPr>
            <a:spLocks noGrp="1" noRot="1" noMove="1" noResize="1" noEditPoints="1" noAdjustHandles="1" noChangeArrowheads="1" noChangeShapeType="1"/>
          </p:cNvSpPr>
          <p:nvPr>
            <p:ph type="ctrTitle"/>
          </p:nvPr>
        </p:nvSpPr>
        <p:spPr/>
        <p:txBody>
          <a:bodyPr/>
          <a:lstStyle/>
          <a:p>
            <a:r>
              <a:rPr lang="en-GB">
                <a:latin typeface="+mj-lt"/>
                <a:cs typeface="Courier New" panose="02070309020205020404" pitchFamily="49" charset="0"/>
              </a:rPr>
              <a:t>“Campaign in a Box”</a:t>
            </a:r>
            <a:br>
              <a:rPr lang="en-GB">
                <a:latin typeface="+mj-lt"/>
              </a:rPr>
            </a:br>
            <a:r>
              <a:rPr lang="en-GB" sz="1000"/>
              <a:t> </a:t>
            </a:r>
            <a:br>
              <a:rPr lang="en-GB"/>
            </a:br>
            <a:r>
              <a:rPr lang="en-GB" sz="3200"/>
              <a:t>Update to the AQuA Book</a:t>
            </a:r>
            <a:br>
              <a:rPr lang="en-GB" sz="3200"/>
            </a:br>
            <a:r>
              <a:rPr lang="en-GB" sz="1000"/>
              <a:t> </a:t>
            </a:r>
            <a:br>
              <a:rPr lang="en-GB">
                <a:latin typeface="+mj-lt"/>
              </a:rPr>
            </a:br>
            <a:br>
              <a:rPr lang="en-GB" sz="1800">
                <a:latin typeface="+mj-lt"/>
              </a:rPr>
            </a:br>
            <a:r>
              <a:rPr lang="en-GB" sz="1800">
                <a:latin typeface="+mj-lt"/>
              </a:rPr>
              <a:t>For all government analysts, leaders in analysis, Analysis Function Champions, Analysis Professions, and communications teams</a:t>
            </a:r>
            <a:endParaRPr lang="en-GB" sz="2400">
              <a:latin typeface="+mj-lt"/>
            </a:endParaRPr>
          </a:p>
        </p:txBody>
      </p:sp>
      <p:pic>
        <p:nvPicPr>
          <p:cNvPr id="3" name="Picture 2" descr="Analysis in Government Month 2021 Campaign in a Box">
            <a:extLst>
              <a:ext uri="{FF2B5EF4-FFF2-40B4-BE49-F238E27FC236}">
                <a16:creationId xmlns:a16="http://schemas.microsoft.com/office/drawing/2014/main" id="{C56826D4-1E31-ED2D-1740-21070013FD4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9980" b="92970" l="2263" r="98667">
                        <a14:foregroundMark x1="8323" y1="35152" x2="10101" y2="36929"/>
                        <a14:foregroundMark x1="7152" y1="55556" x2="12444" y2="55919"/>
                        <a14:foregroundMark x1="36929" y1="27515" x2="27515" y2="38222"/>
                        <a14:foregroundMark x1="27515" y1="38222" x2="32970" y2="49253"/>
                        <a14:foregroundMark x1="32970" y1="49253" x2="33010" y2="48687"/>
                        <a14:foregroundMark x1="62222" y1="31434" x2="69495" y2="42303"/>
                        <a14:foregroundMark x1="69495" y1="42303" x2="64808" y2="54020"/>
                        <a14:foregroundMark x1="64808" y1="54020" x2="69455" y2="51434"/>
                        <a14:foregroundMark x1="94141" y1="50263" x2="88283" y2="53010"/>
                        <a14:foregroundMark x1="55152" y1="92000" x2="61818" y2="92970"/>
                        <a14:foregroundMark x1="27515" y1="30667" x2="37899" y2="39717"/>
                        <a14:foregroundMark x1="37899" y1="39717" x2="34141" y2="23232"/>
                        <a14:foregroundMark x1="34141" y1="23232" x2="36727" y2="26949"/>
                        <a14:foregroundMark x1="72000" y1="44000" x2="57697" y2="45455"/>
                        <a14:foregroundMark x1="57697" y1="45455" x2="70061" y2="44768"/>
                        <a14:foregroundMark x1="70061" y1="44768" x2="32040" y2="39677"/>
                        <a14:foregroundMark x1="7354" y1="36929" x2="2263" y2="34990"/>
                        <a14:foregroundMark x1="94545" y1="48889" x2="98667" y2="47313"/>
                      </a14:backgroundRemoval>
                    </a14:imgEffect>
                  </a14:imgLayer>
                </a14:imgProps>
              </a:ext>
              <a:ext uri="{28A0092B-C50C-407E-A947-70E740481C1C}">
                <a14:useLocalDpi xmlns:a14="http://schemas.microsoft.com/office/drawing/2010/main"/>
              </a:ext>
            </a:extLst>
          </a:blip>
          <a:stretch>
            <a:fillRect/>
          </a:stretch>
        </p:blipFill>
        <p:spPr>
          <a:xfrm>
            <a:off x="5539409" y="0"/>
            <a:ext cx="2171508" cy="2171508"/>
          </a:xfrm>
          <a:prstGeom prst="rect">
            <a:avLst/>
          </a:prstGeom>
        </p:spPr>
      </p:pic>
      <p:pic>
        <p:nvPicPr>
          <p:cNvPr id="6" name="Picture 5" descr="A blue and white logo with a book and waves&#10;&#10;AI-generated content may be incorrect.">
            <a:extLst>
              <a:ext uri="{FF2B5EF4-FFF2-40B4-BE49-F238E27FC236}">
                <a16:creationId xmlns:a16="http://schemas.microsoft.com/office/drawing/2014/main" id="{AA09DC97-B6F0-5380-FE80-70CD4AF924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599" y="365754"/>
            <a:ext cx="1175507" cy="1440000"/>
          </a:xfrm>
          <a:prstGeom prst="rect">
            <a:avLst/>
          </a:prstGeom>
        </p:spPr>
      </p:pic>
      <p:pic>
        <p:nvPicPr>
          <p:cNvPr id="7" name="Picture 6">
            <a:extLst>
              <a:ext uri="{FF2B5EF4-FFF2-40B4-BE49-F238E27FC236}">
                <a16:creationId xmlns:a16="http://schemas.microsoft.com/office/drawing/2014/main" id="{2D781606-1C77-D8A3-A001-378EE0E0D07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9199" y="514585"/>
            <a:ext cx="1175507" cy="1171945"/>
          </a:xfrm>
          <a:prstGeom prst="rect">
            <a:avLst/>
          </a:prstGeom>
        </p:spPr>
      </p:pic>
    </p:spTree>
    <p:extLst>
      <p:ext uri="{BB962C8B-B14F-4D97-AF65-F5344CB8AC3E}">
        <p14:creationId xmlns:p14="http://schemas.microsoft.com/office/powerpoint/2010/main" val="133279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874D1-DEA2-62D4-E481-22412E8415C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E44B306-5929-3ABB-E498-C79BF4838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224727365"/>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613C36F-E815-98DB-5A89-6FDD388C1D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229231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9D44E6-C09C-FC68-22C8-C1C6E468D8DF}"/>
              </a:ext>
            </a:extLst>
          </p:cNvPr>
          <p:cNvSpPr>
            <a:spLocks noGrp="1"/>
          </p:cNvSpPr>
          <p:nvPr>
            <p:ph type="body" idx="1"/>
          </p:nvPr>
        </p:nvSpPr>
        <p:spPr>
          <a:xfrm>
            <a:off x="609600" y="1459303"/>
            <a:ext cx="11515344" cy="3999779"/>
          </a:xfrm>
        </p:spPr>
        <p:txBody>
          <a:bodyPr/>
          <a:lstStyle/>
          <a:p>
            <a:pPr marL="476250" indent="-342900">
              <a:buSzPct val="110000"/>
            </a:pPr>
            <a:r>
              <a:rPr lang="en-GB" sz="1800" dirty="0">
                <a:latin typeface="+mj-lt"/>
                <a:cs typeface="Arial"/>
              </a:rPr>
              <a:t>The Analytical Quality Assurance (</a:t>
            </a:r>
            <a:r>
              <a:rPr lang="en-GB" sz="1800" dirty="0" err="1">
                <a:latin typeface="+mj-lt"/>
                <a:cs typeface="Arial"/>
              </a:rPr>
              <a:t>AQuA</a:t>
            </a:r>
            <a:r>
              <a:rPr lang="en-GB" sz="1800" dirty="0">
                <a:latin typeface="+mj-lt"/>
                <a:cs typeface="Arial"/>
              </a:rPr>
              <a:t>) Book is government guidance about what to do to produce robust, fit for purpose analysis. It's for all analysts, analytical managers and commissioners.</a:t>
            </a:r>
          </a:p>
          <a:p>
            <a:pPr marL="476250" indent="-342900">
              <a:buSzPct val="110000"/>
            </a:pPr>
            <a:r>
              <a:rPr lang="en-GB" sz="1800" dirty="0">
                <a:latin typeface="+mj-lt"/>
                <a:cs typeface="Arial"/>
              </a:rPr>
              <a:t>The </a:t>
            </a:r>
            <a:r>
              <a:rPr lang="en-GB" sz="1800" dirty="0" err="1">
                <a:latin typeface="+mj-lt"/>
                <a:cs typeface="Arial"/>
              </a:rPr>
              <a:t>AQuA</a:t>
            </a:r>
            <a:r>
              <a:rPr lang="en-GB" sz="1800" dirty="0">
                <a:latin typeface="+mj-lt"/>
                <a:cs typeface="Arial"/>
              </a:rPr>
              <a:t> Book has just been updated (summer 2025) to ensure it remains fit for purpose.</a:t>
            </a:r>
          </a:p>
          <a:p>
            <a:pPr marL="476250" indent="-342900">
              <a:buSzPct val="110000"/>
            </a:pPr>
            <a:r>
              <a:rPr lang="en-GB" sz="1800" dirty="0">
                <a:latin typeface="+mj-lt"/>
                <a:cs typeface="Arial"/>
              </a:rPr>
              <a:t>The </a:t>
            </a:r>
            <a:r>
              <a:rPr lang="en-GB" sz="1800" dirty="0" err="1">
                <a:latin typeface="+mj-lt"/>
                <a:cs typeface="Arial"/>
              </a:rPr>
              <a:t>AQuA</a:t>
            </a:r>
            <a:r>
              <a:rPr lang="en-GB" sz="1800" dirty="0">
                <a:latin typeface="+mj-lt"/>
                <a:cs typeface="Arial"/>
              </a:rPr>
              <a:t> Book has made a significant contribution to the cultural change in assurance practices in government by clearly setting out the core framework for assuring all forms of analytical evidence.</a:t>
            </a:r>
          </a:p>
          <a:p>
            <a:pPr marL="476250" indent="-342900">
              <a:buSzPct val="110000"/>
            </a:pPr>
            <a:r>
              <a:rPr lang="en-GB" sz="1800" dirty="0">
                <a:latin typeface="+mj-lt"/>
                <a:cs typeface="Arial"/>
              </a:rPr>
              <a:t>The products within this Campaign in a Box are designed to help you to promote the update within your department and/or profession.</a:t>
            </a:r>
          </a:p>
          <a:p>
            <a:pPr marL="476250" indent="-342900">
              <a:buSzPct val="110000"/>
            </a:pPr>
            <a:r>
              <a:rPr lang="en-GB" sz="1800" dirty="0">
                <a:latin typeface="+mj-lt"/>
                <a:cs typeface="Arial"/>
              </a:rPr>
              <a:t>The resources are designed to be used in a ‘pick and mix’ style, allowing freedom for you to do what is best for your teams.</a:t>
            </a:r>
          </a:p>
          <a:p>
            <a:pPr marL="476250" indent="-342900">
              <a:buSzPct val="110000"/>
            </a:pPr>
            <a:r>
              <a:rPr lang="en-GB" sz="1800" dirty="0">
                <a:latin typeface="+mj-lt"/>
                <a:cs typeface="Arial"/>
              </a:rPr>
              <a:t>There are </a:t>
            </a:r>
            <a:r>
              <a:rPr lang="en-GB" sz="1800" dirty="0">
                <a:latin typeface="+mj-lt"/>
                <a:cs typeface="Arial"/>
                <a:hlinkClick r:id="rId2" action="ppaction://hlinksldjump"/>
              </a:rPr>
              <a:t>recommended actions </a:t>
            </a:r>
            <a:r>
              <a:rPr lang="en-GB" sz="1800" dirty="0">
                <a:latin typeface="+mj-lt"/>
                <a:cs typeface="Arial"/>
              </a:rPr>
              <a:t>for Senior Leaders, QA leads, Analysts and Customers / Commissioners.</a:t>
            </a:r>
          </a:p>
          <a:p>
            <a:pPr marL="476250" indent="-342900">
              <a:buSzPct val="110000"/>
            </a:pPr>
            <a:r>
              <a:rPr lang="en-GB" sz="1800" dirty="0">
                <a:latin typeface="+mj-lt"/>
                <a:cs typeface="Arial"/>
              </a:rPr>
              <a:t> We hope that you find these useful.  If you have any queries or feedback, email the team at </a:t>
            </a:r>
            <a:r>
              <a:rPr lang="en-US" sz="1800" dirty="0">
                <a:latin typeface="+mj-lt"/>
                <a:ea typeface="+mn-lt"/>
                <a:cs typeface="+mn-lt"/>
                <a:hlinkClick r:id="rId3"/>
              </a:rPr>
              <a:t>Analysis.Function@ons.gov.uk</a:t>
            </a:r>
            <a:r>
              <a:rPr lang="en-US" sz="1800" dirty="0">
                <a:latin typeface="+mj-lt"/>
                <a:ea typeface="+mn-lt"/>
                <a:cs typeface="+mn-lt"/>
              </a:rPr>
              <a:t> </a:t>
            </a:r>
            <a:endParaRPr lang="en-GB" sz="1800" dirty="0">
              <a:solidFill>
                <a:srgbClr val="0070C0"/>
              </a:solidFill>
              <a:latin typeface="+mj-lt"/>
            </a:endParaRPr>
          </a:p>
        </p:txBody>
      </p:sp>
      <p:sp>
        <p:nvSpPr>
          <p:cNvPr id="3" name="Title 2">
            <a:extLst>
              <a:ext uri="{FF2B5EF4-FFF2-40B4-BE49-F238E27FC236}">
                <a16:creationId xmlns:a16="http://schemas.microsoft.com/office/drawing/2014/main" id="{BD5D3230-50E4-F2F5-E532-413EE2BE2A74}"/>
              </a:ext>
            </a:extLst>
          </p:cNvPr>
          <p:cNvSpPr>
            <a:spLocks noGrp="1"/>
          </p:cNvSpPr>
          <p:nvPr>
            <p:ph type="title"/>
          </p:nvPr>
        </p:nvSpPr>
        <p:spPr/>
        <p:txBody>
          <a:bodyPr/>
          <a:lstStyle/>
          <a:p>
            <a:r>
              <a:rPr lang="en-GB"/>
              <a:t>About this ‘Campaign in a Box’</a:t>
            </a:r>
          </a:p>
        </p:txBody>
      </p:sp>
      <p:grpSp>
        <p:nvGrpSpPr>
          <p:cNvPr id="5" name="Group 4"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6D7598D4-EFF5-5403-A0D6-668A91D451B3}"/>
              </a:ext>
            </a:extLst>
          </p:cNvPr>
          <p:cNvGrpSpPr>
            <a:grpSpLocks noChangeAspect="1"/>
          </p:cNvGrpSpPr>
          <p:nvPr/>
        </p:nvGrpSpPr>
        <p:grpSpPr>
          <a:xfrm>
            <a:off x="-1" y="5729083"/>
            <a:ext cx="12192001" cy="1099678"/>
            <a:chOff x="0" y="5778000"/>
            <a:chExt cx="12192001" cy="1099677"/>
          </a:xfrm>
        </p:grpSpPr>
        <p:grpSp>
          <p:nvGrpSpPr>
            <p:cNvPr id="6" name="Group 5">
              <a:extLst>
                <a:ext uri="{FF2B5EF4-FFF2-40B4-BE49-F238E27FC236}">
                  <a16:creationId xmlns:a16="http://schemas.microsoft.com/office/drawing/2014/main" id="{575D07A2-36DD-8DC3-1614-C766B8511928}"/>
                </a:ext>
              </a:extLst>
            </p:cNvPr>
            <p:cNvGrpSpPr>
              <a:grpSpLocks/>
            </p:cNvGrpSpPr>
            <p:nvPr/>
          </p:nvGrpSpPr>
          <p:grpSpPr>
            <a:xfrm>
              <a:off x="0" y="5778000"/>
              <a:ext cx="12192001" cy="1099677"/>
              <a:chOff x="0" y="5749933"/>
              <a:chExt cx="12192001" cy="1099677"/>
            </a:xfrm>
          </p:grpSpPr>
          <p:sp>
            <p:nvSpPr>
              <p:cNvPr id="18" name="Rectangle 17">
                <a:extLst>
                  <a:ext uri="{FF2B5EF4-FFF2-40B4-BE49-F238E27FC236}">
                    <a16:creationId xmlns:a16="http://schemas.microsoft.com/office/drawing/2014/main" id="{0A9F68C9-8988-BDED-18DA-F80515A9D5DB}"/>
                  </a:ext>
                </a:extLst>
              </p:cNvPr>
              <p:cNvSpPr>
                <a:spLocks/>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kern="1200">
                  <a:solidFill>
                    <a:prstClr val="white"/>
                  </a:solidFill>
                  <a:latin typeface="Arial" panose="020B0604020202020204"/>
                </a:endParaRPr>
              </a:p>
            </p:txBody>
          </p:sp>
          <p:sp>
            <p:nvSpPr>
              <p:cNvPr id="19" name="Rectangle 18">
                <a:extLst>
                  <a:ext uri="{FF2B5EF4-FFF2-40B4-BE49-F238E27FC236}">
                    <a16:creationId xmlns:a16="http://schemas.microsoft.com/office/drawing/2014/main" id="{AA77910F-5766-E1AF-105C-BCCD51C361FF}"/>
                  </a:ext>
                </a:extLst>
              </p:cNvPr>
              <p:cNvSpPr>
                <a:spLocks/>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kern="1200">
                  <a:solidFill>
                    <a:prstClr val="white"/>
                  </a:solidFill>
                  <a:latin typeface="Arial" panose="020B0604020202020204"/>
                </a:endParaRPr>
              </a:p>
            </p:txBody>
          </p:sp>
        </p:grpSp>
        <p:grpSp>
          <p:nvGrpSpPr>
            <p:cNvPr id="7" name="Group 6">
              <a:extLst>
                <a:ext uri="{FF2B5EF4-FFF2-40B4-BE49-F238E27FC236}">
                  <a16:creationId xmlns:a16="http://schemas.microsoft.com/office/drawing/2014/main" id="{12D26D86-DC14-B833-93FA-276CD98196D6}"/>
                </a:ext>
              </a:extLst>
            </p:cNvPr>
            <p:cNvGrpSpPr>
              <a:grpSpLocks/>
            </p:cNvGrpSpPr>
            <p:nvPr/>
          </p:nvGrpSpPr>
          <p:grpSpPr>
            <a:xfrm>
              <a:off x="381698" y="5920244"/>
              <a:ext cx="11428604" cy="771236"/>
              <a:chOff x="327698" y="5920244"/>
              <a:chExt cx="11428604" cy="771236"/>
            </a:xfrm>
          </p:grpSpPr>
          <p:sp>
            <p:nvSpPr>
              <p:cNvPr id="8" name="TextBox 7">
                <a:extLst>
                  <a:ext uri="{FF2B5EF4-FFF2-40B4-BE49-F238E27FC236}">
                    <a16:creationId xmlns:a16="http://schemas.microsoft.com/office/drawing/2014/main" id="{AB89923E-5C69-FE27-D5E9-B9E7DABEC492}"/>
                  </a:ext>
                </a:extLst>
              </p:cNvPr>
              <p:cNvSpPr txBox="1">
                <a:spLocks/>
              </p:cNvSpPr>
              <p:nvPr/>
            </p:nvSpPr>
            <p:spPr>
              <a:xfrm>
                <a:off x="867698" y="5920244"/>
                <a:ext cx="6130363" cy="771236"/>
              </a:xfrm>
              <a:prstGeom prst="rect">
                <a:avLst/>
              </a:prstGeom>
              <a:noFill/>
            </p:spPr>
            <p:txBody>
              <a:bodyPr wrap="square" rtlCol="0">
                <a:spAutoFit/>
              </a:bodyPr>
              <a:lstStyle/>
              <a:p>
                <a:pPr marL="114294" defTabSz="914355">
                  <a:lnSpc>
                    <a:spcPct val="107000"/>
                  </a:lnSpc>
                  <a:buClr>
                    <a:srgbClr val="FF6900"/>
                  </a:buClr>
                  <a:buSzPts val="1800"/>
                  <a:defRPr/>
                </a:pPr>
                <a:r>
                  <a:rPr lang="en-GB" sz="1050">
                    <a:ea typeface="+mn-ea"/>
                  </a:rPr>
                  <a: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9" name="Picture 8" descr="A blue and orange logo&#10;&#10;Description automatically generated">
                <a:extLst>
                  <a:ext uri="{FF2B5EF4-FFF2-40B4-BE49-F238E27FC236}">
                    <a16:creationId xmlns:a16="http://schemas.microsoft.com/office/drawing/2014/main" id="{9DE1395C-5A89-6B7D-C4F5-97A23CE2E4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698" y="6067676"/>
                <a:ext cx="540000" cy="540000"/>
              </a:xfrm>
              <a:prstGeom prst="rect">
                <a:avLst/>
              </a:prstGeom>
            </p:spPr>
          </p:pic>
          <p:grpSp>
            <p:nvGrpSpPr>
              <p:cNvPr id="10" name="Group 9">
                <a:extLst>
                  <a:ext uri="{FF2B5EF4-FFF2-40B4-BE49-F238E27FC236}">
                    <a16:creationId xmlns:a16="http://schemas.microsoft.com/office/drawing/2014/main" id="{D365DFA8-617C-2854-681C-6D0E1FB9DBDA}"/>
                  </a:ext>
                </a:extLst>
              </p:cNvPr>
              <p:cNvGrpSpPr>
                <a:grpSpLocks/>
              </p:cNvGrpSpPr>
              <p:nvPr/>
            </p:nvGrpSpPr>
            <p:grpSpPr>
              <a:xfrm>
                <a:off x="7075328" y="6121677"/>
                <a:ext cx="4680974" cy="432000"/>
                <a:chOff x="7075328" y="6136427"/>
                <a:chExt cx="4680974" cy="432000"/>
              </a:xfrm>
            </p:grpSpPr>
            <p:pic>
              <p:nvPicPr>
                <p:cNvPr id="11" name="Picture 10">
                  <a:extLst>
                    <a:ext uri="{FF2B5EF4-FFF2-40B4-BE49-F238E27FC236}">
                      <a16:creationId xmlns:a16="http://schemas.microsoft.com/office/drawing/2014/main" id="{4CF72051-B067-5387-8AF3-EB025C190A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5328" y="6136427"/>
                  <a:ext cx="502771" cy="432000"/>
                </a:xfrm>
                <a:prstGeom prst="rect">
                  <a:avLst/>
                </a:prstGeom>
              </p:spPr>
            </p:pic>
            <p:pic>
              <p:nvPicPr>
                <p:cNvPr id="12" name="Picture 11">
                  <a:extLst>
                    <a:ext uri="{FF2B5EF4-FFF2-40B4-BE49-F238E27FC236}">
                      <a16:creationId xmlns:a16="http://schemas.microsoft.com/office/drawing/2014/main" id="{6E2EB165-7897-5144-88DA-829D1ABC39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7320" y="6136427"/>
                  <a:ext cx="529615" cy="432000"/>
                </a:xfrm>
                <a:prstGeom prst="rect">
                  <a:avLst/>
                </a:prstGeom>
              </p:spPr>
            </p:pic>
            <p:pic>
              <p:nvPicPr>
                <p:cNvPr id="13" name="Picture 12">
                  <a:extLst>
                    <a:ext uri="{FF2B5EF4-FFF2-40B4-BE49-F238E27FC236}">
                      <a16:creationId xmlns:a16="http://schemas.microsoft.com/office/drawing/2014/main" id="{FD9A3381-5296-4609-3F93-B531154F29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12788" y="6136427"/>
                  <a:ext cx="432000" cy="432000"/>
                </a:xfrm>
                <a:prstGeom prst="rect">
                  <a:avLst/>
                </a:prstGeom>
              </p:spPr>
            </p:pic>
            <p:pic>
              <p:nvPicPr>
                <p:cNvPr id="14" name="Picture 13">
                  <a:extLst>
                    <a:ext uri="{FF2B5EF4-FFF2-40B4-BE49-F238E27FC236}">
                      <a16:creationId xmlns:a16="http://schemas.microsoft.com/office/drawing/2014/main" id="{089DF38B-4FEC-093B-C3EB-71C2B27D05B3}"/>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0505920" y="6136427"/>
                  <a:ext cx="722532" cy="432000"/>
                </a:xfrm>
                <a:prstGeom prst="rect">
                  <a:avLst/>
                </a:prstGeom>
              </p:spPr>
            </p:pic>
            <p:pic>
              <p:nvPicPr>
                <p:cNvPr id="15" name="Picture 14">
                  <a:extLst>
                    <a:ext uri="{FF2B5EF4-FFF2-40B4-BE49-F238E27FC236}">
                      <a16:creationId xmlns:a16="http://schemas.microsoft.com/office/drawing/2014/main" id="{EB47C7E2-5944-A8C8-8B9C-2644DD6F525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324302" y="6136427"/>
                  <a:ext cx="432000" cy="432000"/>
                </a:xfrm>
                <a:prstGeom prst="rect">
                  <a:avLst/>
                </a:prstGeom>
              </p:spPr>
            </p:pic>
            <p:pic>
              <p:nvPicPr>
                <p:cNvPr id="16" name="Picture 15">
                  <a:extLst>
                    <a:ext uri="{FF2B5EF4-FFF2-40B4-BE49-F238E27FC236}">
                      <a16:creationId xmlns:a16="http://schemas.microsoft.com/office/drawing/2014/main" id="{6788DCEF-BDF8-DF4A-35E0-E5D81F998069}"/>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640641" y="6190427"/>
                  <a:ext cx="769425" cy="324000"/>
                </a:xfrm>
                <a:prstGeom prst="rect">
                  <a:avLst/>
                </a:prstGeom>
              </p:spPr>
            </p:pic>
            <p:pic>
              <p:nvPicPr>
                <p:cNvPr id="17" name="Picture 16">
                  <a:extLst>
                    <a:ext uri="{FF2B5EF4-FFF2-40B4-BE49-F238E27FC236}">
                      <a16:creationId xmlns:a16="http://schemas.microsoft.com/office/drawing/2014/main" id="{5DA5C5DC-41EF-3398-69B8-03D90AF11DE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73951" y="6136427"/>
                  <a:ext cx="717517" cy="432000"/>
                </a:xfrm>
                <a:prstGeom prst="rect">
                  <a:avLst/>
                </a:prstGeom>
              </p:spPr>
            </p:pic>
          </p:grpSp>
        </p:grpSp>
      </p:grpSp>
      <p:pic>
        <p:nvPicPr>
          <p:cNvPr id="4" name="Picture 3" descr="A blue and white logo with a book and waves&#10;&#10;AI-generated content may be incorrect.">
            <a:extLst>
              <a:ext uri="{FF2B5EF4-FFF2-40B4-BE49-F238E27FC236}">
                <a16:creationId xmlns:a16="http://schemas.microsoft.com/office/drawing/2014/main" id="{FA240851-D527-743C-A6AD-3E2AEE72774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107761" y="164414"/>
            <a:ext cx="793899" cy="972529"/>
          </a:xfrm>
          <a:prstGeom prst="rect">
            <a:avLst/>
          </a:prstGeom>
        </p:spPr>
      </p:pic>
    </p:spTree>
    <p:extLst>
      <p:ext uri="{BB962C8B-B14F-4D97-AF65-F5344CB8AC3E}">
        <p14:creationId xmlns:p14="http://schemas.microsoft.com/office/powerpoint/2010/main" val="430640882"/>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CBD6E-670E-1D45-110C-00C9C37DD6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2AF577-549E-DCE5-F019-18CF26BC1621}"/>
              </a:ext>
            </a:extLst>
          </p:cNvPr>
          <p:cNvSpPr>
            <a:spLocks noGrp="1"/>
          </p:cNvSpPr>
          <p:nvPr>
            <p:ph type="body" idx="1"/>
          </p:nvPr>
        </p:nvSpPr>
        <p:spPr>
          <a:xfrm>
            <a:off x="651697" y="1444620"/>
            <a:ext cx="10922987" cy="4156706"/>
          </a:xfrm>
        </p:spPr>
        <p:txBody>
          <a:bodyPr/>
          <a:lstStyle/>
          <a:p>
            <a:pPr marL="0" indent="0">
              <a:buNone/>
            </a:pPr>
            <a:r>
              <a:rPr lang="en-GB" sz="1800" kern="100" dirty="0">
                <a:latin typeface="Arial"/>
                <a:ea typeface="Aptos" panose="020B0004020202020204" pitchFamily="34" charset="0"/>
                <a:cs typeface="Times New Roman"/>
              </a:rPr>
              <a:t>The </a:t>
            </a:r>
            <a:r>
              <a:rPr lang="en-GB" sz="1800" kern="100" dirty="0">
                <a:latin typeface="Arial"/>
                <a:ea typeface="Aptos" panose="020B0004020202020204" pitchFamily="34" charset="0"/>
                <a:cs typeface="Times New Roman"/>
                <a:hlinkClick r:id="rId2"/>
              </a:rPr>
              <a:t>AQuA Book</a:t>
            </a:r>
            <a:r>
              <a:rPr lang="en-GB" sz="1800" kern="100" dirty="0">
                <a:latin typeface="Arial"/>
                <a:ea typeface="Aptos" panose="020B0004020202020204" pitchFamily="34" charset="0"/>
                <a:cs typeface="Times New Roman"/>
              </a:rPr>
              <a:t> is government guidance about what to do to produce robust, fit for purpose analysis. It is designed for all analysts, analytical managers and commissioners.  </a:t>
            </a:r>
            <a:r>
              <a:rPr lang="en-GB" sz="1800" dirty="0">
                <a:cs typeface="Arial"/>
              </a:rPr>
              <a:t>The </a:t>
            </a:r>
            <a:r>
              <a:rPr lang="en-GB" sz="1800" dirty="0" err="1">
                <a:cs typeface="Arial"/>
              </a:rPr>
              <a:t>AQuA</a:t>
            </a:r>
            <a:r>
              <a:rPr lang="en-GB" sz="1800" dirty="0">
                <a:cs typeface="Arial"/>
              </a:rPr>
              <a:t> Book has just been updated (summer 2025) to ensure it remains fit for purpose and is easier for non-specialists to understand and apply. Whilst t</a:t>
            </a:r>
            <a:r>
              <a:rPr lang="en-GB" sz="1800" kern="100" dirty="0">
                <a:latin typeface="Arial"/>
                <a:ea typeface="Aptos" panose="020B0004020202020204" pitchFamily="34" charset="0"/>
                <a:cs typeface="Times New Roman"/>
              </a:rPr>
              <a:t>he principles remain the same as the first edition, the update includes:</a:t>
            </a:r>
          </a:p>
          <a:p>
            <a:pPr marL="380365" indent="-380365">
              <a:buFont typeface="+mj-lt"/>
              <a:buAutoNum type="arabicPeriod"/>
            </a:pPr>
            <a:r>
              <a:rPr lang="en-GB" sz="1600" kern="100" dirty="0">
                <a:latin typeface="Arial"/>
                <a:cs typeface="Times New Roman"/>
              </a:rPr>
              <a:t>Updated presentation as a web-based guidance page, with modular sections and links to supporting resources</a:t>
            </a:r>
          </a:p>
          <a:p>
            <a:pPr marL="380365" indent="-380365">
              <a:buFont typeface="+mj-lt"/>
              <a:buAutoNum type="arabicPeriod"/>
            </a:pPr>
            <a:r>
              <a:rPr lang="en-GB" sz="1600" kern="100" dirty="0">
                <a:latin typeface="Arial"/>
                <a:cs typeface="Times New Roman"/>
              </a:rPr>
              <a:t>Clearer distinctions between commissioners, analysts, and assurers, with simplified role descriptions and responsibilities</a:t>
            </a:r>
          </a:p>
          <a:p>
            <a:pPr marL="380365" indent="-380365">
              <a:buFont typeface="+mj-lt"/>
              <a:buAutoNum type="arabicPeriod"/>
            </a:pPr>
            <a:r>
              <a:rPr lang="en-GB" sz="1600" kern="100" dirty="0">
                <a:latin typeface="Arial"/>
                <a:cs typeface="Times New Roman"/>
              </a:rPr>
              <a:t>Updated content to reflect developments in analysis, such as reflections on the use of Black box models</a:t>
            </a:r>
          </a:p>
          <a:p>
            <a:pPr marL="380365" indent="-380365">
              <a:buFont typeface="+mj-lt"/>
              <a:buAutoNum type="arabicPeriod"/>
            </a:pPr>
            <a:r>
              <a:rPr lang="en-GB" sz="1600" kern="100" dirty="0">
                <a:latin typeface="Arial"/>
                <a:cs typeface="Times New Roman"/>
              </a:rPr>
              <a:t>More detail on what to do around business-critical models</a:t>
            </a:r>
          </a:p>
          <a:p>
            <a:pPr marL="380365" indent="-380365">
              <a:buFont typeface="+mj-lt"/>
              <a:buAutoNum type="arabicPeriod"/>
            </a:pPr>
            <a:r>
              <a:rPr lang="en-GB" sz="1600" kern="100" dirty="0">
                <a:latin typeface="Arial"/>
                <a:cs typeface="Times New Roman"/>
              </a:rPr>
              <a:t>Condensed guidance with emphasis on communicating uncertainty effectively and proportionately, with links to the Orange Book and other risk resources</a:t>
            </a:r>
            <a:endParaRPr lang="en-GB" sz="1400" kern="100" dirty="0">
              <a:latin typeface="Arial"/>
              <a:cs typeface="Times New Roman"/>
            </a:endParaRPr>
          </a:p>
          <a:p>
            <a:pPr marL="380365" indent="-380365">
              <a:buFont typeface="+mj-lt"/>
              <a:buAutoNum type="arabicPeriod"/>
            </a:pPr>
            <a:r>
              <a:rPr lang="en-GB" sz="1600" kern="100" dirty="0">
                <a:latin typeface="Arial"/>
                <a:cs typeface="Times New Roman"/>
              </a:rPr>
              <a:t>Links to detailed guidance, including a </a:t>
            </a:r>
            <a:r>
              <a:rPr lang="en-GB" sz="1600" kern="100" dirty="0">
                <a:latin typeface="Arial"/>
                <a:cs typeface="Times New Roman"/>
                <a:hlinkClick r:id="rId3"/>
              </a:rPr>
              <a:t>new maturity model</a:t>
            </a:r>
            <a:r>
              <a:rPr lang="en-GB" sz="1600" kern="100" dirty="0">
                <a:latin typeface="Arial"/>
                <a:cs typeface="Times New Roman"/>
              </a:rPr>
              <a:t> template to support organisations in implementing good quality. We would encourage all organisations to consider implementing DfE's template within their organisations.</a:t>
            </a:r>
          </a:p>
        </p:txBody>
      </p:sp>
      <p:grpSp>
        <p:nvGrpSpPr>
          <p:cNvPr id="4" name="Group 3" descr="A footer reading &quo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quot;">
            <a:extLst>
              <a:ext uri="{FF2B5EF4-FFF2-40B4-BE49-F238E27FC236}">
                <a16:creationId xmlns:a16="http://schemas.microsoft.com/office/drawing/2014/main" id="{3970F0CC-37BC-63B9-B99C-51C38C205AA8}"/>
              </a:ext>
            </a:extLst>
          </p:cNvPr>
          <p:cNvGrpSpPr>
            <a:grpSpLocks noChangeAspect="1"/>
          </p:cNvGrpSpPr>
          <p:nvPr/>
        </p:nvGrpSpPr>
        <p:grpSpPr>
          <a:xfrm>
            <a:off x="-1" y="5729083"/>
            <a:ext cx="12192001" cy="1099678"/>
            <a:chOff x="0" y="5778000"/>
            <a:chExt cx="12192001" cy="1099677"/>
          </a:xfrm>
        </p:grpSpPr>
        <p:grpSp>
          <p:nvGrpSpPr>
            <p:cNvPr id="5" name="Group 4">
              <a:extLst>
                <a:ext uri="{FF2B5EF4-FFF2-40B4-BE49-F238E27FC236}">
                  <a16:creationId xmlns:a16="http://schemas.microsoft.com/office/drawing/2014/main" id="{255A0768-CF39-7374-B6E1-9A76DA4F6996}"/>
                </a:ext>
              </a:extLst>
            </p:cNvPr>
            <p:cNvGrpSpPr>
              <a:grpSpLocks/>
            </p:cNvGrpSpPr>
            <p:nvPr/>
          </p:nvGrpSpPr>
          <p:grpSpPr>
            <a:xfrm>
              <a:off x="0" y="5778000"/>
              <a:ext cx="12192001" cy="1099677"/>
              <a:chOff x="0" y="5749933"/>
              <a:chExt cx="12192001" cy="1099677"/>
            </a:xfrm>
          </p:grpSpPr>
          <p:sp>
            <p:nvSpPr>
              <p:cNvPr id="17" name="Rectangle 16">
                <a:extLst>
                  <a:ext uri="{FF2B5EF4-FFF2-40B4-BE49-F238E27FC236}">
                    <a16:creationId xmlns:a16="http://schemas.microsoft.com/office/drawing/2014/main" id="{A9086CDD-4325-00E2-F2AA-7856B8D66037}"/>
                  </a:ext>
                </a:extLst>
              </p:cNvPr>
              <p:cNvSpPr>
                <a:spLocks/>
              </p:cNvSpPr>
              <p:nvPr/>
            </p:nvSpPr>
            <p:spPr>
              <a:xfrm>
                <a:off x="0" y="5769610"/>
                <a:ext cx="121920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kern="1200">
                  <a:solidFill>
                    <a:prstClr val="white"/>
                  </a:solidFill>
                  <a:latin typeface="Arial" panose="020B0604020202020204"/>
                </a:endParaRPr>
              </a:p>
            </p:txBody>
          </p:sp>
          <p:sp>
            <p:nvSpPr>
              <p:cNvPr id="18" name="Rectangle 17">
                <a:extLst>
                  <a:ext uri="{FF2B5EF4-FFF2-40B4-BE49-F238E27FC236}">
                    <a16:creationId xmlns:a16="http://schemas.microsoft.com/office/drawing/2014/main" id="{34FB54D6-236B-ADBB-9CA4-CAF41E3E1E75}"/>
                  </a:ext>
                </a:extLst>
              </p:cNvPr>
              <p:cNvSpPr>
                <a:spLocks/>
              </p:cNvSpPr>
              <p:nvPr/>
            </p:nvSpPr>
            <p:spPr>
              <a:xfrm>
                <a:off x="0" y="5749933"/>
                <a:ext cx="12192001" cy="36000"/>
              </a:xfrm>
              <a:prstGeom prst="rect">
                <a:avLst/>
              </a:prstGeom>
              <a:gradFill flip="none" rotWithShape="1">
                <a:gsLst>
                  <a:gs pos="0">
                    <a:srgbClr val="000000"/>
                  </a:gs>
                  <a:gs pos="39650">
                    <a:srgbClr val="0070C0"/>
                  </a:gs>
                  <a:gs pos="60900">
                    <a:srgbClr val="FF6900"/>
                  </a:gs>
                  <a:gs pos="50000">
                    <a:schemeClr val="tx1">
                      <a:lumMod val="50000"/>
                      <a:lumOff val="50000"/>
                    </a:schemeClr>
                  </a:gs>
                  <a:gs pos="100000">
                    <a:srgbClr val="FF6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buClrTx/>
                </a:pPr>
                <a:endParaRPr lang="en-GB" kern="1200">
                  <a:solidFill>
                    <a:prstClr val="white"/>
                  </a:solidFill>
                  <a:latin typeface="Arial" panose="020B0604020202020204"/>
                </a:endParaRPr>
              </a:p>
            </p:txBody>
          </p:sp>
        </p:grpSp>
        <p:grpSp>
          <p:nvGrpSpPr>
            <p:cNvPr id="6" name="Group 5">
              <a:extLst>
                <a:ext uri="{FF2B5EF4-FFF2-40B4-BE49-F238E27FC236}">
                  <a16:creationId xmlns:a16="http://schemas.microsoft.com/office/drawing/2014/main" id="{D7855F6D-8316-6899-D027-F63461ECFFE3}"/>
                </a:ext>
              </a:extLst>
            </p:cNvPr>
            <p:cNvGrpSpPr>
              <a:grpSpLocks/>
            </p:cNvGrpSpPr>
            <p:nvPr/>
          </p:nvGrpSpPr>
          <p:grpSpPr>
            <a:xfrm>
              <a:off x="381698" y="5920244"/>
              <a:ext cx="11428604" cy="771236"/>
              <a:chOff x="327698" y="5920244"/>
              <a:chExt cx="11428604" cy="771236"/>
            </a:xfrm>
          </p:grpSpPr>
          <p:sp>
            <p:nvSpPr>
              <p:cNvPr id="7" name="TextBox 6">
                <a:extLst>
                  <a:ext uri="{FF2B5EF4-FFF2-40B4-BE49-F238E27FC236}">
                    <a16:creationId xmlns:a16="http://schemas.microsoft.com/office/drawing/2014/main" id="{12693E63-E361-004C-1588-AF1EA7F5F09C}"/>
                  </a:ext>
                </a:extLst>
              </p:cNvPr>
              <p:cNvSpPr txBox="1">
                <a:spLocks/>
              </p:cNvSpPr>
              <p:nvPr/>
            </p:nvSpPr>
            <p:spPr>
              <a:xfrm>
                <a:off x="867698" y="5920244"/>
                <a:ext cx="6130363" cy="771236"/>
              </a:xfrm>
              <a:prstGeom prst="rect">
                <a:avLst/>
              </a:prstGeom>
              <a:noFill/>
            </p:spPr>
            <p:txBody>
              <a:bodyPr wrap="square" rtlCol="0">
                <a:spAutoFit/>
              </a:bodyPr>
              <a:lstStyle/>
              <a:p>
                <a:pPr marL="114294" defTabSz="914355">
                  <a:lnSpc>
                    <a:spcPct val="107000"/>
                  </a:lnSpc>
                  <a:buClr>
                    <a:srgbClr val="FF6900"/>
                  </a:buClr>
                  <a:buSzPts val="1800"/>
                  <a:defRPr/>
                </a:pPr>
                <a:r>
                  <a:rPr lang="en-GB" sz="1050">
                    <a:ea typeface="+mn-ea"/>
                  </a:rPr>
                  <a:t>The Analysis Function is a cross-government community of 17,000 analysts from all the analysis professions. Our members work in every government department and are actuaries, digital and data analysts, economists, geographers, operational researchers, social researchers, statisticians, are ‘dual-badged’, ‘unaffiliated’, or work with analysis.</a:t>
                </a:r>
              </a:p>
            </p:txBody>
          </p:sp>
          <p:pic>
            <p:nvPicPr>
              <p:cNvPr id="8" name="Picture 7" descr="A blue and orange logo&#10;&#10;Description automatically generated">
                <a:extLst>
                  <a:ext uri="{FF2B5EF4-FFF2-40B4-BE49-F238E27FC236}">
                    <a16:creationId xmlns:a16="http://schemas.microsoft.com/office/drawing/2014/main" id="{BD666B77-142A-7D59-67DC-7E862E84C0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698" y="6067676"/>
                <a:ext cx="540000" cy="540000"/>
              </a:xfrm>
              <a:prstGeom prst="rect">
                <a:avLst/>
              </a:prstGeom>
            </p:spPr>
          </p:pic>
          <p:grpSp>
            <p:nvGrpSpPr>
              <p:cNvPr id="9" name="Group 8">
                <a:extLst>
                  <a:ext uri="{FF2B5EF4-FFF2-40B4-BE49-F238E27FC236}">
                    <a16:creationId xmlns:a16="http://schemas.microsoft.com/office/drawing/2014/main" id="{5C8CAE9A-1307-25D7-BCA8-4C8F5FC3CAFF}"/>
                  </a:ext>
                </a:extLst>
              </p:cNvPr>
              <p:cNvGrpSpPr>
                <a:grpSpLocks/>
              </p:cNvGrpSpPr>
              <p:nvPr/>
            </p:nvGrpSpPr>
            <p:grpSpPr>
              <a:xfrm>
                <a:off x="7075328" y="6121677"/>
                <a:ext cx="4680974" cy="432000"/>
                <a:chOff x="7075328" y="6136427"/>
                <a:chExt cx="4680974" cy="432000"/>
              </a:xfrm>
            </p:grpSpPr>
            <p:pic>
              <p:nvPicPr>
                <p:cNvPr id="10" name="Picture 9">
                  <a:extLst>
                    <a:ext uri="{FF2B5EF4-FFF2-40B4-BE49-F238E27FC236}">
                      <a16:creationId xmlns:a16="http://schemas.microsoft.com/office/drawing/2014/main" id="{087086DA-65A9-925E-736B-DD2B41D9D7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5328" y="6136427"/>
                  <a:ext cx="502771" cy="432000"/>
                </a:xfrm>
                <a:prstGeom prst="rect">
                  <a:avLst/>
                </a:prstGeom>
              </p:spPr>
            </p:pic>
            <p:pic>
              <p:nvPicPr>
                <p:cNvPr id="11" name="Picture 10">
                  <a:extLst>
                    <a:ext uri="{FF2B5EF4-FFF2-40B4-BE49-F238E27FC236}">
                      <a16:creationId xmlns:a16="http://schemas.microsoft.com/office/drawing/2014/main" id="{ACD1B426-FAD4-EB04-B62E-312FD70C30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7320" y="6136427"/>
                  <a:ext cx="529615" cy="432000"/>
                </a:xfrm>
                <a:prstGeom prst="rect">
                  <a:avLst/>
                </a:prstGeom>
              </p:spPr>
            </p:pic>
            <p:pic>
              <p:nvPicPr>
                <p:cNvPr id="12" name="Picture 11">
                  <a:extLst>
                    <a:ext uri="{FF2B5EF4-FFF2-40B4-BE49-F238E27FC236}">
                      <a16:creationId xmlns:a16="http://schemas.microsoft.com/office/drawing/2014/main" id="{823798E8-4B48-A5DD-89C0-2D1CF5C5ED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12788" y="6136427"/>
                  <a:ext cx="432000" cy="432000"/>
                </a:xfrm>
                <a:prstGeom prst="rect">
                  <a:avLst/>
                </a:prstGeom>
              </p:spPr>
            </p:pic>
            <p:pic>
              <p:nvPicPr>
                <p:cNvPr id="13" name="Picture 12">
                  <a:extLst>
                    <a:ext uri="{FF2B5EF4-FFF2-40B4-BE49-F238E27FC236}">
                      <a16:creationId xmlns:a16="http://schemas.microsoft.com/office/drawing/2014/main" id="{CC7F36F7-1EF4-477D-866D-7CA53A3AA8D7}"/>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0505920" y="6136427"/>
                  <a:ext cx="722532" cy="432000"/>
                </a:xfrm>
                <a:prstGeom prst="rect">
                  <a:avLst/>
                </a:prstGeom>
              </p:spPr>
            </p:pic>
            <p:pic>
              <p:nvPicPr>
                <p:cNvPr id="14" name="Picture 13">
                  <a:extLst>
                    <a:ext uri="{FF2B5EF4-FFF2-40B4-BE49-F238E27FC236}">
                      <a16:creationId xmlns:a16="http://schemas.microsoft.com/office/drawing/2014/main" id="{D9A6516E-89C5-85FF-9AD8-D748F8AB4B0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324302" y="6136427"/>
                  <a:ext cx="432000" cy="432000"/>
                </a:xfrm>
                <a:prstGeom prst="rect">
                  <a:avLst/>
                </a:prstGeom>
              </p:spPr>
            </p:pic>
            <p:pic>
              <p:nvPicPr>
                <p:cNvPr id="15" name="Picture 14">
                  <a:extLst>
                    <a:ext uri="{FF2B5EF4-FFF2-40B4-BE49-F238E27FC236}">
                      <a16:creationId xmlns:a16="http://schemas.microsoft.com/office/drawing/2014/main" id="{A0411244-281A-4445-E64A-409BCEF0BC96}"/>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640641" y="6190427"/>
                  <a:ext cx="769425" cy="324000"/>
                </a:xfrm>
                <a:prstGeom prst="rect">
                  <a:avLst/>
                </a:prstGeom>
              </p:spPr>
            </p:pic>
            <p:pic>
              <p:nvPicPr>
                <p:cNvPr id="16" name="Picture 15">
                  <a:extLst>
                    <a:ext uri="{FF2B5EF4-FFF2-40B4-BE49-F238E27FC236}">
                      <a16:creationId xmlns:a16="http://schemas.microsoft.com/office/drawing/2014/main" id="{6111E1DD-E8CE-62D7-7982-E24AFCADC011}"/>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7700823" y="6136427"/>
                  <a:ext cx="663773" cy="432000"/>
                </a:xfrm>
                <a:prstGeom prst="rect">
                  <a:avLst/>
                </a:prstGeom>
              </p:spPr>
            </p:pic>
          </p:grpSp>
        </p:grpSp>
      </p:grpSp>
      <p:pic>
        <p:nvPicPr>
          <p:cNvPr id="19" name="Picture 18" descr="A blue and white logo with a book and waves&#10;&#10;AI-generated content may be incorrect.">
            <a:extLst>
              <a:ext uri="{FF2B5EF4-FFF2-40B4-BE49-F238E27FC236}">
                <a16:creationId xmlns:a16="http://schemas.microsoft.com/office/drawing/2014/main" id="{A1C006D3-328B-8ECF-94DA-DF91DB0BA95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107761" y="164414"/>
            <a:ext cx="793899" cy="972529"/>
          </a:xfrm>
          <a:prstGeom prst="rect">
            <a:avLst/>
          </a:prstGeom>
        </p:spPr>
      </p:pic>
      <p:sp>
        <p:nvSpPr>
          <p:cNvPr id="21" name="Title 20">
            <a:extLst>
              <a:ext uri="{FF2B5EF4-FFF2-40B4-BE49-F238E27FC236}">
                <a16:creationId xmlns:a16="http://schemas.microsoft.com/office/drawing/2014/main" id="{56A4E101-8BDB-2A09-CF45-92BCB1FF7100}"/>
              </a:ext>
            </a:extLst>
          </p:cNvPr>
          <p:cNvSpPr>
            <a:spLocks noGrp="1"/>
          </p:cNvSpPr>
          <p:nvPr>
            <p:ph type="title"/>
          </p:nvPr>
        </p:nvSpPr>
        <p:spPr/>
        <p:txBody>
          <a:bodyPr/>
          <a:lstStyle/>
          <a:p>
            <a:r>
              <a:rPr lang="en-GB"/>
              <a:t>About the updated AQuA Book</a:t>
            </a:r>
          </a:p>
        </p:txBody>
      </p:sp>
    </p:spTree>
    <p:extLst>
      <p:ext uri="{BB962C8B-B14F-4D97-AF65-F5344CB8AC3E}">
        <p14:creationId xmlns:p14="http://schemas.microsoft.com/office/powerpoint/2010/main" val="3327995975"/>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E64AD-3052-DFEE-09E3-8A52DEAB32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0ECBF0-8B00-2CBD-1092-26939E29B6FD}"/>
              </a:ext>
            </a:extLst>
          </p:cNvPr>
          <p:cNvSpPr>
            <a:spLocks noGrp="1"/>
          </p:cNvSpPr>
          <p:nvPr>
            <p:ph type="title"/>
          </p:nvPr>
        </p:nvSpPr>
        <p:spPr>
          <a:xfrm>
            <a:off x="609600" y="366185"/>
            <a:ext cx="10397364" cy="1325033"/>
          </a:xfrm>
        </p:spPr>
        <p:txBody>
          <a:bodyPr anchor="ctr">
            <a:normAutofit/>
          </a:bodyPr>
          <a:lstStyle/>
          <a:p>
            <a:r>
              <a:rPr lang="en-GB" sz="3600">
                <a:solidFill>
                  <a:schemeClr val="tx1"/>
                </a:solidFill>
                <a:latin typeface="Arial Rounded MT Bold" panose="020F0704030504030204" pitchFamily="34" charset="0"/>
              </a:rPr>
              <a:t>Message from AQuA Book sponsors</a:t>
            </a:r>
          </a:p>
        </p:txBody>
      </p:sp>
      <p:sp>
        <p:nvSpPr>
          <p:cNvPr id="2" name="Text Placeholder 1">
            <a:extLst>
              <a:ext uri="{FF2B5EF4-FFF2-40B4-BE49-F238E27FC236}">
                <a16:creationId xmlns:a16="http://schemas.microsoft.com/office/drawing/2014/main" id="{A87AF3AB-35F9-9738-21A5-871358D15C71}"/>
              </a:ext>
            </a:extLst>
          </p:cNvPr>
          <p:cNvSpPr>
            <a:spLocks noGrp="1"/>
          </p:cNvSpPr>
          <p:nvPr>
            <p:ph idx="1"/>
          </p:nvPr>
        </p:nvSpPr>
        <p:spPr>
          <a:xfrm>
            <a:off x="609601" y="1470132"/>
            <a:ext cx="10972799" cy="4616716"/>
          </a:xfrm>
        </p:spPr>
        <p:txBody>
          <a:bodyPr vert="horz" lIns="91440" tIns="45720" rIns="91440" bIns="45720" rtlCol="0" anchor="t">
            <a:noAutofit/>
          </a:bodyPr>
          <a:lstStyle/>
          <a:p>
            <a:pPr marL="88900" indent="12700">
              <a:spcBef>
                <a:spcPts val="600"/>
              </a:spcBef>
              <a:spcAft>
                <a:spcPts val="300"/>
              </a:spcAft>
              <a:buNone/>
            </a:pPr>
            <a:r>
              <a:rPr lang="en-GB" sz="1600" b="0" i="0" dirty="0">
                <a:effectLst/>
                <a:latin typeface="+mn-lt"/>
              </a:rPr>
              <a:t>“The AQuA Book was initially developed in response to Sir Nicholas Macpherson’s review of modelling in government. Whilst there have been vast improvements </a:t>
            </a:r>
            <a:r>
              <a:rPr lang="en-GB" sz="1600" dirty="0">
                <a:latin typeface="+mn-lt"/>
              </a:rPr>
              <a:t>since then</a:t>
            </a:r>
            <a:r>
              <a:rPr lang="en-GB" sz="1600" b="0" i="0" dirty="0">
                <a:effectLst/>
                <a:latin typeface="+mn-lt"/>
              </a:rPr>
              <a:t> in the way that quality assurance across government analysis is conducted, it remains as essential to good quality analysis as it was when it was first released.</a:t>
            </a:r>
          </a:p>
          <a:p>
            <a:pPr marL="88900" indent="12700" algn="l">
              <a:spcBef>
                <a:spcPts val="600"/>
              </a:spcBef>
              <a:spcAft>
                <a:spcPts val="300"/>
              </a:spcAft>
              <a:buNone/>
            </a:pPr>
            <a:r>
              <a:rPr lang="en-GB" sz="1600" dirty="0">
                <a:latin typeface="+mn-lt"/>
              </a:rPr>
              <a:t>While the new edition is about evolution not revolution, it adds detail on recent developments, such as assuring black box models (e.g. machine learning and AI), makes roles clearer and includes supporting resources. It maintains the same principles as the first edition around the need for proportionate quality assurance and effective analytical design.</a:t>
            </a:r>
          </a:p>
          <a:p>
            <a:pPr marL="88900" indent="12700" algn="l">
              <a:spcBef>
                <a:spcPts val="600"/>
              </a:spcBef>
              <a:spcAft>
                <a:spcPts val="300"/>
              </a:spcAft>
              <a:buNone/>
            </a:pPr>
            <a:r>
              <a:rPr lang="en-GB" sz="1600" b="0" i="0" dirty="0">
                <a:effectLst/>
                <a:latin typeface="+mn-lt"/>
              </a:rPr>
              <a:t>We would recommend all analysts, particularly those involved in modelling, review the updated version and check whether they need to revise any of their processes and practices.”</a:t>
            </a:r>
            <a:endParaRPr lang="en-GB" sz="1600" dirty="0">
              <a:latin typeface="+mn-lt"/>
            </a:endParaRPr>
          </a:p>
          <a:p>
            <a:pPr marL="88900" indent="12700">
              <a:buNone/>
            </a:pPr>
            <a:endParaRPr lang="en-GB" sz="1800" kern="0" dirty="0">
              <a:latin typeface="+mn-lt"/>
            </a:endParaRPr>
          </a:p>
          <a:p>
            <a:pPr marL="88900" indent="12700">
              <a:buNone/>
            </a:pPr>
            <a:r>
              <a:rPr lang="en-GB" sz="1800" b="1" kern="0" dirty="0">
                <a:latin typeface="+mn-lt"/>
              </a:rPr>
              <a:t>AQuA Book sponsors:</a:t>
            </a:r>
          </a:p>
        </p:txBody>
      </p:sp>
      <p:pic>
        <p:nvPicPr>
          <p:cNvPr id="8" name="Picture 7" descr="A blue and white logo with a book and waves&#10;&#10;AI-generated content may be incorrect.">
            <a:extLst>
              <a:ext uri="{FF2B5EF4-FFF2-40B4-BE49-F238E27FC236}">
                <a16:creationId xmlns:a16="http://schemas.microsoft.com/office/drawing/2014/main" id="{4A5D0470-2DC0-923E-645F-40DD989396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07761" y="164414"/>
            <a:ext cx="793899" cy="972529"/>
          </a:xfrm>
          <a:prstGeom prst="rect">
            <a:avLst/>
          </a:prstGeom>
        </p:spPr>
      </p:pic>
      <p:grpSp>
        <p:nvGrpSpPr>
          <p:cNvPr id="35" name="Group 34">
            <a:extLst>
              <a:ext uri="{FF2B5EF4-FFF2-40B4-BE49-F238E27FC236}">
                <a16:creationId xmlns:a16="http://schemas.microsoft.com/office/drawing/2014/main" id="{BAE6FF92-9091-2221-6971-2F67D36E14FB}"/>
              </a:ext>
            </a:extLst>
          </p:cNvPr>
          <p:cNvGrpSpPr/>
          <p:nvPr/>
        </p:nvGrpSpPr>
        <p:grpSpPr>
          <a:xfrm>
            <a:off x="1863706" y="4360605"/>
            <a:ext cx="8464588" cy="2286555"/>
            <a:chOff x="1834051" y="4525860"/>
            <a:chExt cx="8464588" cy="2286555"/>
          </a:xfrm>
        </p:grpSpPr>
        <p:grpSp>
          <p:nvGrpSpPr>
            <p:cNvPr id="32" name="Group 31">
              <a:extLst>
                <a:ext uri="{FF2B5EF4-FFF2-40B4-BE49-F238E27FC236}">
                  <a16:creationId xmlns:a16="http://schemas.microsoft.com/office/drawing/2014/main" id="{60AF2E60-07A5-9498-4B19-268C5AFE96E4}"/>
                </a:ext>
              </a:extLst>
            </p:cNvPr>
            <p:cNvGrpSpPr/>
            <p:nvPr/>
          </p:nvGrpSpPr>
          <p:grpSpPr>
            <a:xfrm>
              <a:off x="1834051" y="4525860"/>
              <a:ext cx="2700000" cy="2071111"/>
              <a:chOff x="1834051" y="4525860"/>
              <a:chExt cx="2700000" cy="2071111"/>
            </a:xfrm>
          </p:grpSpPr>
          <p:grpSp>
            <p:nvGrpSpPr>
              <p:cNvPr id="15" name="Group 14">
                <a:extLst>
                  <a:ext uri="{FF2B5EF4-FFF2-40B4-BE49-F238E27FC236}">
                    <a16:creationId xmlns:a16="http://schemas.microsoft.com/office/drawing/2014/main" id="{3BB4056A-6059-D92B-7E35-CAA3514267A2}"/>
                  </a:ext>
                </a:extLst>
              </p:cNvPr>
              <p:cNvGrpSpPr/>
              <p:nvPr/>
            </p:nvGrpSpPr>
            <p:grpSpPr>
              <a:xfrm>
                <a:off x="1962556" y="4525860"/>
                <a:ext cx="2442991" cy="1080000"/>
                <a:chOff x="843534" y="4425669"/>
                <a:chExt cx="2442991" cy="1080000"/>
              </a:xfrm>
            </p:grpSpPr>
            <p:pic>
              <p:nvPicPr>
                <p:cNvPr id="5" name="Picture 4">
                  <a:extLst>
                    <a:ext uri="{FF2B5EF4-FFF2-40B4-BE49-F238E27FC236}">
                      <a16:creationId xmlns:a16="http://schemas.microsoft.com/office/drawing/2014/main" id="{51B079B5-F4AF-711E-7215-E907CAC7096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012587" y="4599358"/>
                  <a:ext cx="1273938" cy="732622"/>
                </a:xfrm>
                <a:prstGeom prst="rect">
                  <a:avLst/>
                </a:prstGeom>
              </p:spPr>
            </p:pic>
            <p:sp>
              <p:nvSpPr>
                <p:cNvPr id="12" name="Oval 11">
                  <a:extLst>
                    <a:ext uri="{FF2B5EF4-FFF2-40B4-BE49-F238E27FC236}">
                      <a16:creationId xmlns:a16="http://schemas.microsoft.com/office/drawing/2014/main" id="{A8AECC27-72A9-646D-5267-D429283BE367}"/>
                    </a:ext>
                  </a:extLst>
                </p:cNvPr>
                <p:cNvSpPr/>
                <p:nvPr/>
              </p:nvSpPr>
              <p:spPr>
                <a:xfrm>
                  <a:off x="843534" y="4425669"/>
                  <a:ext cx="1080000" cy="1080000"/>
                </a:xfrm>
                <a:prstGeom prst="ellipse">
                  <a:avLst/>
                </a:prstGeom>
                <a:blipFill>
                  <a:blip r:embed="rId5" cstate="email">
                    <a:extLst>
                      <a:ext uri="{28A0092B-C50C-407E-A947-70E740481C1C}">
                        <a14:useLocalDpi xmlns:a14="http://schemas.microsoft.com/office/drawing/2010/main"/>
                      </a:ext>
                    </a:extLst>
                  </a:blip>
                  <a:stretch>
                    <a:fillRect/>
                  </a:stretch>
                </a:blipFill>
                <a:ln w="31750">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a:extLst>
                  <a:ext uri="{FF2B5EF4-FFF2-40B4-BE49-F238E27FC236}">
                    <a16:creationId xmlns:a16="http://schemas.microsoft.com/office/drawing/2014/main" id="{A0E8C24F-EF41-3993-D942-0D23E630D8E7}"/>
                  </a:ext>
                </a:extLst>
              </p:cNvPr>
              <p:cNvSpPr txBox="1"/>
              <p:nvPr/>
            </p:nvSpPr>
            <p:spPr>
              <a:xfrm>
                <a:off x="1834051" y="5642864"/>
                <a:ext cx="2700000" cy="954107"/>
              </a:xfrm>
              <a:prstGeom prst="rect">
                <a:avLst/>
              </a:prstGeom>
              <a:noFill/>
            </p:spPr>
            <p:txBody>
              <a:bodyPr wrap="square" rtlCol="0">
                <a:spAutoFit/>
              </a:bodyPr>
              <a:lstStyle/>
              <a:p>
                <a:pPr marL="88900" indent="12700">
                  <a:buNone/>
                </a:pPr>
                <a:r>
                  <a:rPr lang="en-GB" sz="1400" b="1" kern="0"/>
                  <a:t>Tony O’Connor</a:t>
                </a:r>
              </a:p>
              <a:p>
                <a:pPr marL="88900" indent="12700">
                  <a:buNone/>
                </a:pPr>
                <a:r>
                  <a:rPr lang="en-GB" sz="1400" kern="0"/>
                  <a:t>CBE FORS, Chair of Government Operational Research Service (GORS)</a:t>
                </a:r>
                <a:endParaRPr lang="en-GB" sz="1400"/>
              </a:p>
            </p:txBody>
          </p:sp>
        </p:grpSp>
        <p:grpSp>
          <p:nvGrpSpPr>
            <p:cNvPr id="33" name="Group 32">
              <a:extLst>
                <a:ext uri="{FF2B5EF4-FFF2-40B4-BE49-F238E27FC236}">
                  <a16:creationId xmlns:a16="http://schemas.microsoft.com/office/drawing/2014/main" id="{726A1544-B8D8-4E12-57C5-FAD7F2CAA172}"/>
                </a:ext>
              </a:extLst>
            </p:cNvPr>
            <p:cNvGrpSpPr/>
            <p:nvPr/>
          </p:nvGrpSpPr>
          <p:grpSpPr>
            <a:xfrm>
              <a:off x="4716345" y="4525860"/>
              <a:ext cx="2700000" cy="2071111"/>
              <a:chOff x="4800034" y="4525860"/>
              <a:chExt cx="2700000" cy="2071111"/>
            </a:xfrm>
          </p:grpSpPr>
          <p:grpSp>
            <p:nvGrpSpPr>
              <p:cNvPr id="16" name="Group 15">
                <a:extLst>
                  <a:ext uri="{FF2B5EF4-FFF2-40B4-BE49-F238E27FC236}">
                    <a16:creationId xmlns:a16="http://schemas.microsoft.com/office/drawing/2014/main" id="{D67354AC-A4F8-FC0C-CF53-A560886547BB}"/>
                  </a:ext>
                </a:extLst>
              </p:cNvPr>
              <p:cNvGrpSpPr/>
              <p:nvPr/>
            </p:nvGrpSpPr>
            <p:grpSpPr>
              <a:xfrm>
                <a:off x="5117391" y="4525860"/>
                <a:ext cx="2065286" cy="1080000"/>
                <a:chOff x="4746485" y="4483341"/>
                <a:chExt cx="2065286" cy="1080000"/>
              </a:xfrm>
            </p:grpSpPr>
            <p:pic>
              <p:nvPicPr>
                <p:cNvPr id="6" name="Picture 5">
                  <a:extLst>
                    <a:ext uri="{FF2B5EF4-FFF2-40B4-BE49-F238E27FC236}">
                      <a16:creationId xmlns:a16="http://schemas.microsoft.com/office/drawing/2014/main" id="{89C5C54F-7C22-48B6-93B6-5E72489965B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59392" y="4657030"/>
                  <a:ext cx="852379" cy="732623"/>
                </a:xfrm>
                <a:prstGeom prst="rect">
                  <a:avLst/>
                </a:prstGeom>
              </p:spPr>
            </p:pic>
            <p:sp>
              <p:nvSpPr>
                <p:cNvPr id="13" name="Oval 12">
                  <a:extLst>
                    <a:ext uri="{FF2B5EF4-FFF2-40B4-BE49-F238E27FC236}">
                      <a16:creationId xmlns:a16="http://schemas.microsoft.com/office/drawing/2014/main" id="{5CFABB04-73D9-28FD-5280-C3977A25EC7B}"/>
                    </a:ext>
                  </a:extLst>
                </p:cNvPr>
                <p:cNvSpPr/>
                <p:nvPr/>
              </p:nvSpPr>
              <p:spPr>
                <a:xfrm>
                  <a:off x="4746485" y="4483341"/>
                  <a:ext cx="1080000" cy="1080000"/>
                </a:xfrm>
                <a:prstGeom prst="ellipse">
                  <a:avLst/>
                </a:prstGeom>
                <a:blipFill dpi="0" rotWithShape="1">
                  <a:blip r:embed="rId7" cstate="email">
                    <a:extLst>
                      <a:ext uri="{28A0092B-C50C-407E-A947-70E740481C1C}">
                        <a14:useLocalDpi xmlns:a14="http://schemas.microsoft.com/office/drawing/2010/main"/>
                      </a:ext>
                    </a:extLst>
                  </a:blip>
                  <a:srcRect/>
                  <a:tile tx="0" ty="0" sx="100000" sy="100000" flip="none" algn="tl"/>
                </a:blipFill>
                <a:ln w="31750">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0966035A-4370-ED47-EB00-7FED17A4DA0A}"/>
                  </a:ext>
                </a:extLst>
              </p:cNvPr>
              <p:cNvSpPr txBox="1"/>
              <p:nvPr/>
            </p:nvSpPr>
            <p:spPr>
              <a:xfrm>
                <a:off x="4800034" y="5642864"/>
                <a:ext cx="2700000" cy="954107"/>
              </a:xfrm>
              <a:prstGeom prst="rect">
                <a:avLst/>
              </a:prstGeom>
              <a:noFill/>
            </p:spPr>
            <p:txBody>
              <a:bodyPr wrap="square" rtlCol="0">
                <a:spAutoFit/>
              </a:bodyPr>
              <a:lstStyle/>
              <a:p>
                <a:pPr marL="88900" indent="12700">
                  <a:buNone/>
                </a:pPr>
                <a:r>
                  <a:rPr lang="en-GB" sz="1400" b="1" kern="0"/>
                  <a:t>Matt Gurden</a:t>
                </a:r>
              </a:p>
              <a:p>
                <a:pPr marL="88900" indent="12700">
                  <a:buNone/>
                </a:pPr>
                <a:r>
                  <a:rPr lang="en-GB" sz="1400" kern="0"/>
                  <a:t>Deputy Government Actuary, Government Actuary’s Department (GAD)</a:t>
                </a:r>
                <a:endParaRPr lang="en-GB" sz="1400"/>
              </a:p>
            </p:txBody>
          </p:sp>
        </p:grpSp>
        <p:grpSp>
          <p:nvGrpSpPr>
            <p:cNvPr id="34" name="Group 33">
              <a:extLst>
                <a:ext uri="{FF2B5EF4-FFF2-40B4-BE49-F238E27FC236}">
                  <a16:creationId xmlns:a16="http://schemas.microsoft.com/office/drawing/2014/main" id="{C6EDBA05-FB62-1C22-A851-D6F4D24A6973}"/>
                </a:ext>
              </a:extLst>
            </p:cNvPr>
            <p:cNvGrpSpPr/>
            <p:nvPr/>
          </p:nvGrpSpPr>
          <p:grpSpPr>
            <a:xfrm>
              <a:off x="7598639" y="4525860"/>
              <a:ext cx="2700000" cy="2286555"/>
              <a:chOff x="7598639" y="4525860"/>
              <a:chExt cx="2700000" cy="2286555"/>
            </a:xfrm>
          </p:grpSpPr>
          <p:grpSp>
            <p:nvGrpSpPr>
              <p:cNvPr id="17" name="Group 16">
                <a:extLst>
                  <a:ext uri="{FF2B5EF4-FFF2-40B4-BE49-F238E27FC236}">
                    <a16:creationId xmlns:a16="http://schemas.microsoft.com/office/drawing/2014/main" id="{9A504EC6-5EE0-549D-7207-EBF76FC370F7}"/>
                  </a:ext>
                </a:extLst>
              </p:cNvPr>
              <p:cNvGrpSpPr/>
              <p:nvPr/>
            </p:nvGrpSpPr>
            <p:grpSpPr>
              <a:xfrm>
                <a:off x="8003651" y="4525860"/>
                <a:ext cx="1889977" cy="1080000"/>
                <a:chOff x="8649436" y="4541003"/>
                <a:chExt cx="1889977" cy="1080000"/>
              </a:xfrm>
            </p:grpSpPr>
            <p:pic>
              <p:nvPicPr>
                <p:cNvPr id="4" name="Picture 3">
                  <a:extLst>
                    <a:ext uri="{FF2B5EF4-FFF2-40B4-BE49-F238E27FC236}">
                      <a16:creationId xmlns:a16="http://schemas.microsoft.com/office/drawing/2014/main" id="{B8D6085F-68A6-3DD6-423E-9816C6E7608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19413" y="4721003"/>
                  <a:ext cx="720000" cy="720000"/>
                </a:xfrm>
                <a:prstGeom prst="rect">
                  <a:avLst/>
                </a:prstGeom>
              </p:spPr>
            </p:pic>
            <p:sp>
              <p:nvSpPr>
                <p:cNvPr id="14" name="Oval 13">
                  <a:extLst>
                    <a:ext uri="{FF2B5EF4-FFF2-40B4-BE49-F238E27FC236}">
                      <a16:creationId xmlns:a16="http://schemas.microsoft.com/office/drawing/2014/main" id="{00604C2B-E1C9-0FA6-A040-836302348D9A}"/>
                    </a:ext>
                  </a:extLst>
                </p:cNvPr>
                <p:cNvSpPr/>
                <p:nvPr/>
              </p:nvSpPr>
              <p:spPr>
                <a:xfrm>
                  <a:off x="8649436" y="4541003"/>
                  <a:ext cx="1080000" cy="1080000"/>
                </a:xfrm>
                <a:prstGeom prst="ellipse">
                  <a:avLst/>
                </a:prstGeom>
                <a:blipFill dpi="0" rotWithShape="1">
                  <a:blip r:embed="rId9" cstate="email">
                    <a:extLst>
                      <a:ext uri="{28A0092B-C50C-407E-A947-70E740481C1C}">
                        <a14:useLocalDpi xmlns:a14="http://schemas.microsoft.com/office/drawing/2010/main"/>
                      </a:ext>
                    </a:extLst>
                  </a:blip>
                  <a:srcRect/>
                  <a:tile tx="0" ty="0" sx="100000" sy="100000" flip="none" algn="tl"/>
                </a:blipFill>
                <a:ln w="31750">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D05996EF-ABCA-2A1A-D009-ED22CC7C45DD}"/>
                  </a:ext>
                </a:extLst>
              </p:cNvPr>
              <p:cNvSpPr txBox="1"/>
              <p:nvPr/>
            </p:nvSpPr>
            <p:spPr>
              <a:xfrm>
                <a:off x="7598639" y="5642864"/>
                <a:ext cx="2700000" cy="1169551"/>
              </a:xfrm>
              <a:prstGeom prst="rect">
                <a:avLst/>
              </a:prstGeom>
              <a:noFill/>
            </p:spPr>
            <p:txBody>
              <a:bodyPr wrap="square" rtlCol="0">
                <a:spAutoFit/>
              </a:bodyPr>
              <a:lstStyle/>
              <a:p>
                <a:pPr marL="88900" indent="12700">
                  <a:buNone/>
                </a:pPr>
                <a:r>
                  <a:rPr lang="en-GB" sz="1400" b="1" kern="0"/>
                  <a:t>Osama Rahman</a:t>
                </a:r>
              </a:p>
              <a:p>
                <a:pPr marL="88900" indent="12700">
                  <a:buNone/>
                </a:pPr>
                <a:r>
                  <a:rPr lang="en-GB" sz="1400" kern="0"/>
                  <a:t>Director, Data Science Campus, Office for National Statistics (ONS)</a:t>
                </a:r>
              </a:p>
              <a:p>
                <a:endParaRPr lang="en-GB" sz="1400"/>
              </a:p>
            </p:txBody>
          </p:sp>
        </p:grpSp>
      </p:grpSp>
    </p:spTree>
    <p:extLst>
      <p:ext uri="{BB962C8B-B14F-4D97-AF65-F5344CB8AC3E}">
        <p14:creationId xmlns:p14="http://schemas.microsoft.com/office/powerpoint/2010/main" val="31554036"/>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BFE60-2421-6FDE-76C1-3912D390FDE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9492CA-0B3E-8DA0-0A75-18899B8B6664}"/>
              </a:ext>
            </a:extLst>
          </p:cNvPr>
          <p:cNvSpPr>
            <a:spLocks noGrp="1"/>
          </p:cNvSpPr>
          <p:nvPr>
            <p:ph type="body" idx="1"/>
          </p:nvPr>
        </p:nvSpPr>
        <p:spPr>
          <a:xfrm>
            <a:off x="104172" y="1337473"/>
            <a:ext cx="11873752" cy="5297729"/>
          </a:xfrm>
        </p:spPr>
        <p:txBody>
          <a:bodyPr/>
          <a:lstStyle/>
          <a:p>
            <a:pPr marL="100965" indent="0">
              <a:buNone/>
            </a:pPr>
            <a:r>
              <a:rPr lang="en-GB" sz="1800" dirty="0">
                <a:latin typeface="+mj-lt"/>
                <a:ea typeface="+mn-lt"/>
                <a:cs typeface="+mn-lt"/>
              </a:rPr>
              <a:t>There are 4 groups of audience for the Aqua Book, these groups should undertake the following activities:</a:t>
            </a:r>
            <a:endParaRPr lang="en-US" sz="2800" dirty="0">
              <a:latin typeface="+mj-lt"/>
            </a:endParaRPr>
          </a:p>
          <a:p>
            <a:pPr marL="101600" indent="0">
              <a:buNone/>
            </a:pPr>
            <a:r>
              <a:rPr lang="en-GB" sz="1600" b="1" dirty="0">
                <a:latin typeface="+mj-lt"/>
                <a:ea typeface="+mn-lt"/>
                <a:cs typeface="+mn-lt"/>
              </a:rPr>
              <a:t>Senior leaders:</a:t>
            </a:r>
          </a:p>
          <a:p>
            <a:pPr marL="608965" indent="-507365">
              <a:buFont typeface="+mj-lt"/>
              <a:buAutoNum type="romanLcPeriod"/>
            </a:pPr>
            <a:r>
              <a:rPr lang="en-GB" sz="1600" dirty="0">
                <a:latin typeface="+mj-lt"/>
                <a:ea typeface="+mn-lt"/>
                <a:cs typeface="+mn-lt"/>
              </a:rPr>
              <a:t>shall ensure their unit’s guidance is aligned with AQuA V 2.0, </a:t>
            </a:r>
          </a:p>
          <a:p>
            <a:pPr marL="608965" indent="-507365">
              <a:buFont typeface="+mj-lt"/>
              <a:buAutoNum type="romanLcPeriod"/>
            </a:pPr>
            <a:r>
              <a:rPr lang="en-GB" sz="1600" dirty="0">
                <a:latin typeface="+mj-lt"/>
                <a:ea typeface="+mn-lt"/>
                <a:cs typeface="+mn-lt"/>
              </a:rPr>
              <a:t>shall communicate the local implementation of AQuA V2.0,</a:t>
            </a:r>
          </a:p>
          <a:p>
            <a:pPr marL="608965" indent="-507365">
              <a:buFont typeface="+mj-lt"/>
              <a:buAutoNum type="romanLcPeriod"/>
            </a:pPr>
            <a:r>
              <a:rPr lang="en-GB" sz="1600" dirty="0">
                <a:latin typeface="+mj-lt"/>
                <a:ea typeface="+mn-lt"/>
                <a:cs typeface="+mn-lt"/>
              </a:rPr>
              <a:t>should take stock of their </a:t>
            </a:r>
            <a:r>
              <a:rPr lang="en-GB" sz="1600">
                <a:latin typeface="+mj-lt"/>
                <a:ea typeface="+mn-lt"/>
                <a:cs typeface="+mn-lt"/>
              </a:rPr>
              <a:t>unit’s</a:t>
            </a:r>
            <a:r>
              <a:rPr lang="en-GB" sz="1600" dirty="0">
                <a:latin typeface="+mj-lt"/>
                <a:ea typeface="+mn-lt"/>
                <a:cs typeface="+mn-lt"/>
              </a:rPr>
              <a:t> QA maturity using the </a:t>
            </a:r>
            <a:r>
              <a:rPr lang="en-GB" sz="1600">
                <a:latin typeface="+mj-lt"/>
                <a:ea typeface="+mn-lt"/>
                <a:cs typeface="+mn-lt"/>
                <a:hlinkClick r:id="rId2"/>
              </a:rPr>
              <a:t>DFE model </a:t>
            </a:r>
            <a:r>
              <a:rPr lang="en-GB" sz="1600" dirty="0">
                <a:latin typeface="+mj-lt"/>
                <a:ea typeface="+mn-lt"/>
                <a:cs typeface="+mn-lt"/>
              </a:rPr>
              <a:t>or similar,</a:t>
            </a:r>
          </a:p>
          <a:p>
            <a:pPr marL="608965" indent="-507365">
              <a:buFont typeface="+mj-lt"/>
              <a:buAutoNum type="romanLcPeriod"/>
            </a:pPr>
            <a:r>
              <a:rPr lang="en-GB" sz="1600" dirty="0">
                <a:latin typeface="+mj-lt"/>
                <a:ea typeface="+mn-lt"/>
                <a:cs typeface="+mn-lt"/>
              </a:rPr>
              <a:t>should ensure appropriate steps are taken to increase QA maturity.</a:t>
            </a:r>
          </a:p>
          <a:p>
            <a:pPr marL="101600" indent="0">
              <a:buNone/>
            </a:pPr>
            <a:r>
              <a:rPr lang="en-GB" sz="1600" b="1" dirty="0">
                <a:latin typeface="+mj-lt"/>
                <a:ea typeface="+mn-lt"/>
                <a:cs typeface="+mn-lt"/>
              </a:rPr>
              <a:t>Quality Assurance leads:</a:t>
            </a:r>
          </a:p>
          <a:p>
            <a:pPr marL="608965" indent="-507365">
              <a:buFont typeface="+mj-lt"/>
              <a:buAutoNum type="romanLcPeriod"/>
            </a:pPr>
            <a:r>
              <a:rPr lang="en-GB" sz="1600" dirty="0">
                <a:latin typeface="+mj-lt"/>
                <a:ea typeface="+mn-lt"/>
                <a:cs typeface="+mn-lt"/>
              </a:rPr>
              <a:t>shall familiarise themselves with AQuA V2.0 and update local guidance,</a:t>
            </a:r>
          </a:p>
          <a:p>
            <a:pPr marL="608965" indent="-507365">
              <a:buFont typeface="+mj-lt"/>
              <a:buAutoNum type="romanLcPeriod"/>
            </a:pPr>
            <a:r>
              <a:rPr lang="en-GB" sz="1600" dirty="0">
                <a:latin typeface="+mj-lt"/>
                <a:ea typeface="+mn-lt"/>
                <a:cs typeface="+mn-lt"/>
              </a:rPr>
              <a:t>shall communicate changes to the local guidance and train their colleagues if necessary.</a:t>
            </a:r>
          </a:p>
          <a:p>
            <a:pPr marL="101600" indent="0">
              <a:buNone/>
            </a:pPr>
            <a:r>
              <a:rPr lang="en-GB" sz="1600" b="1" dirty="0">
                <a:latin typeface="+mj-lt"/>
                <a:ea typeface="+mn-lt"/>
                <a:cs typeface="+mn-lt"/>
              </a:rPr>
              <a:t>Analysts, Assurers and Approvers:</a:t>
            </a:r>
          </a:p>
          <a:p>
            <a:pPr marL="608965" indent="-507365">
              <a:buFont typeface="+mj-lt"/>
              <a:buAutoNum type="romanLcPeriod"/>
            </a:pPr>
            <a:r>
              <a:rPr lang="en-GB" sz="1600" dirty="0">
                <a:latin typeface="+mj-lt"/>
                <a:ea typeface="+mn-lt"/>
                <a:cs typeface="+mn-lt"/>
              </a:rPr>
              <a:t>shall know there is a new version of the AQuA book</a:t>
            </a:r>
          </a:p>
          <a:p>
            <a:pPr marL="608965" indent="-507365">
              <a:buFont typeface="+mj-lt"/>
              <a:buAutoNum type="romanLcPeriod"/>
            </a:pPr>
            <a:r>
              <a:rPr lang="en-GB" sz="1600" dirty="0">
                <a:latin typeface="+mj-lt"/>
                <a:ea typeface="+mn-lt"/>
                <a:cs typeface="+mn-lt"/>
              </a:rPr>
              <a:t>shall take up any training in the local implementation of QA. </a:t>
            </a:r>
          </a:p>
          <a:p>
            <a:pPr marL="101600" indent="0">
              <a:buNone/>
            </a:pPr>
            <a:r>
              <a:rPr lang="en-GB" sz="1600" b="1" dirty="0">
                <a:latin typeface="+mj-lt"/>
                <a:ea typeface="+mn-lt"/>
                <a:cs typeface="+mn-lt"/>
              </a:rPr>
              <a:t>Commissioners / Customers:</a:t>
            </a:r>
          </a:p>
          <a:p>
            <a:pPr marL="501650" indent="-400050">
              <a:buFont typeface="+mj-lt"/>
              <a:buAutoNum type="romanLcPeriod"/>
            </a:pPr>
            <a:r>
              <a:rPr lang="en-GB" sz="1600" dirty="0">
                <a:latin typeface="+mj-lt"/>
                <a:ea typeface="+mn-lt"/>
                <a:cs typeface="+mn-lt"/>
              </a:rPr>
              <a:t>may know that there is a new version of the AQuA Book</a:t>
            </a:r>
          </a:p>
          <a:p>
            <a:pPr marL="501650" indent="-400050">
              <a:buFont typeface="+mj-lt"/>
              <a:buAutoNum type="romanLcPeriod"/>
            </a:pPr>
            <a:r>
              <a:rPr lang="en-GB" sz="1600" dirty="0">
                <a:latin typeface="+mj-lt"/>
                <a:ea typeface="+mn-lt"/>
                <a:cs typeface="+mn-lt"/>
              </a:rPr>
              <a:t>may familiarise themselves with their roles and responsibilities in the analytical lifecycle</a:t>
            </a:r>
          </a:p>
          <a:p>
            <a:pPr marL="608965" indent="-507365"/>
            <a:endParaRPr lang="en-GB" sz="1600" dirty="0">
              <a:latin typeface="+mj-lt"/>
              <a:ea typeface="+mn-lt"/>
              <a:cs typeface="+mn-lt"/>
            </a:endParaRPr>
          </a:p>
        </p:txBody>
      </p:sp>
      <p:sp>
        <p:nvSpPr>
          <p:cNvPr id="3" name="Title 2">
            <a:extLst>
              <a:ext uri="{FF2B5EF4-FFF2-40B4-BE49-F238E27FC236}">
                <a16:creationId xmlns:a16="http://schemas.microsoft.com/office/drawing/2014/main" id="{BF49F6F0-30B6-03DA-979D-B7005C5F4E7A}"/>
              </a:ext>
            </a:extLst>
          </p:cNvPr>
          <p:cNvSpPr>
            <a:spLocks noGrp="1"/>
          </p:cNvSpPr>
          <p:nvPr>
            <p:ph type="title"/>
          </p:nvPr>
        </p:nvSpPr>
        <p:spPr>
          <a:xfrm>
            <a:off x="105032" y="39480"/>
            <a:ext cx="10194248" cy="1325033"/>
          </a:xfrm>
        </p:spPr>
        <p:txBody>
          <a:bodyPr/>
          <a:lstStyle/>
          <a:p>
            <a:r>
              <a:rPr lang="en-GB" dirty="0">
                <a:latin typeface="Arial Rounded MT Bold"/>
                <a:cs typeface="Arial"/>
              </a:rPr>
              <a:t>Aqua Book </a:t>
            </a:r>
            <a:r>
              <a:rPr lang="en-GB">
                <a:latin typeface="Arial Rounded MT Bold"/>
                <a:cs typeface="Arial"/>
              </a:rPr>
              <a:t>Actions</a:t>
            </a:r>
            <a:endParaRPr lang="en-GB" dirty="0"/>
          </a:p>
        </p:txBody>
      </p:sp>
      <p:grpSp>
        <p:nvGrpSpPr>
          <p:cNvPr id="5" name="Group 4">
            <a:extLst>
              <a:ext uri="{FF2B5EF4-FFF2-40B4-BE49-F238E27FC236}">
                <a16:creationId xmlns:a16="http://schemas.microsoft.com/office/drawing/2014/main" id="{1D51C66C-5325-16BF-488F-2A4C310EFC8B}"/>
              </a:ext>
            </a:extLst>
          </p:cNvPr>
          <p:cNvGrpSpPr>
            <a:grpSpLocks noGrp="1" noUngrp="1" noRot="1" noMove="1" noResize="1"/>
          </p:cNvGrpSpPr>
          <p:nvPr/>
        </p:nvGrpSpPr>
        <p:grpSpPr>
          <a:xfrm>
            <a:off x="7925382" y="222797"/>
            <a:ext cx="2890555" cy="958400"/>
            <a:chOff x="7925382" y="222797"/>
            <a:chExt cx="2890555" cy="958400"/>
          </a:xfrm>
        </p:grpSpPr>
        <p:sp>
          <p:nvSpPr>
            <p:cNvPr id="4" name="Rectangle: Rounded Corners 3">
              <a:extLst>
                <a:ext uri="{FF2B5EF4-FFF2-40B4-BE49-F238E27FC236}">
                  <a16:creationId xmlns:a16="http://schemas.microsoft.com/office/drawing/2014/main" id="{B0B190C0-76BE-2DFF-E0F1-6AC8F9882BD5}"/>
                </a:ext>
              </a:extLst>
            </p:cNvPr>
            <p:cNvSpPr>
              <a:spLocks noGrp="1" noRot="1" noChangeAspect="1" noMove="1" noResize="1" noEditPoints="1" noAdjustHandles="1" noChangeArrowheads="1" noChangeShapeType="1"/>
            </p:cNvSpPr>
            <p:nvPr/>
          </p:nvSpPr>
          <p:spPr>
            <a:xfrm>
              <a:off x="9798018" y="222797"/>
              <a:ext cx="1017919" cy="958400"/>
            </a:xfrm>
            <a:prstGeom prst="roundRect">
              <a:avLst/>
            </a:prstGeom>
            <a:blipFill>
              <a:blip r:embed="rId3"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6" name="Picture 5" descr="A white x on a black background&#10;&#10;AI-generated content may be incorrect.">
              <a:extLst>
                <a:ext uri="{FF2B5EF4-FFF2-40B4-BE49-F238E27FC236}">
                  <a16:creationId xmlns:a16="http://schemas.microsoft.com/office/drawing/2014/main" id="{BB7C02BA-616C-8F2B-1B4C-ACDE34EABC34}"/>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8861700" y="366688"/>
              <a:ext cx="670618" cy="670618"/>
            </a:xfrm>
            <a:prstGeom prst="rect">
              <a:avLst/>
            </a:prstGeom>
          </p:spPr>
        </p:pic>
        <p:pic>
          <p:nvPicPr>
            <p:cNvPr id="8" name="Picture 7" descr="A blue circle with white letters on it&#10;&#10;AI-generated content may be incorrect.">
              <a:extLst>
                <a:ext uri="{FF2B5EF4-FFF2-40B4-BE49-F238E27FC236}">
                  <a16:creationId xmlns:a16="http://schemas.microsoft.com/office/drawing/2014/main" id="{E6689927-E7DC-7745-0F5A-19E3B742E566}"/>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7925382" y="363640"/>
              <a:ext cx="670618" cy="676715"/>
            </a:xfrm>
            <a:prstGeom prst="rect">
              <a:avLst/>
            </a:prstGeom>
          </p:spPr>
        </p:pic>
      </p:grpSp>
    </p:spTree>
    <p:extLst>
      <p:ext uri="{BB962C8B-B14F-4D97-AF65-F5344CB8AC3E}">
        <p14:creationId xmlns:p14="http://schemas.microsoft.com/office/powerpoint/2010/main" val="613130761"/>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6842F-A3DA-DAE3-90DF-0ECE4A0349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F91E310-D238-1F67-AA4B-A9D15AF65E51}"/>
              </a:ext>
            </a:extLst>
          </p:cNvPr>
          <p:cNvSpPr>
            <a:spLocks noGrp="1"/>
          </p:cNvSpPr>
          <p:nvPr>
            <p:ph type="title"/>
          </p:nvPr>
        </p:nvSpPr>
        <p:spPr/>
        <p:txBody>
          <a:bodyPr/>
          <a:lstStyle/>
          <a:p>
            <a:r>
              <a:rPr lang="en-GB"/>
              <a:t>Example wording for internal channels</a:t>
            </a:r>
          </a:p>
        </p:txBody>
      </p:sp>
      <p:sp>
        <p:nvSpPr>
          <p:cNvPr id="6" name="Text Placeholder 1">
            <a:extLst>
              <a:ext uri="{FF2B5EF4-FFF2-40B4-BE49-F238E27FC236}">
                <a16:creationId xmlns:a16="http://schemas.microsoft.com/office/drawing/2014/main" id="{A181166F-F93F-5A13-4772-80442D71F713}"/>
              </a:ext>
            </a:extLst>
          </p:cNvPr>
          <p:cNvSpPr txBox="1">
            <a:spLocks/>
          </p:cNvSpPr>
          <p:nvPr/>
        </p:nvSpPr>
        <p:spPr>
          <a:xfrm>
            <a:off x="609600" y="1691218"/>
            <a:ext cx="10722015" cy="4458388"/>
          </a:xfrm>
          <a:prstGeom prst="rect">
            <a:avLst/>
          </a:prstGeom>
          <a:noFill/>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609585" marR="0" lvl="0" indent="-507987" algn="l" rtl="0">
              <a:lnSpc>
                <a:spcPct val="100000"/>
              </a:lnSpc>
              <a:spcBef>
                <a:spcPts val="800"/>
              </a:spcBef>
              <a:spcAft>
                <a:spcPts val="0"/>
              </a:spcAft>
              <a:buClr>
                <a:srgbClr val="FF6900"/>
              </a:buClr>
              <a:buSzPct val="100000"/>
              <a:buFont typeface="Wingdings" panose="05000000000000000000" pitchFamily="2" charset="2"/>
              <a:buChar char="§"/>
              <a:defRPr sz="24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1219170" marR="0" lvl="1"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2pPr>
            <a:lvl3pPr marL="1828754" marR="0" lvl="2"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3pPr>
            <a:lvl4pPr marL="2438339" marR="0" lvl="3"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4pPr>
            <a:lvl5pPr marL="3047924" marR="0" lvl="4" indent="-507987" algn="ctr" rtl="0">
              <a:lnSpc>
                <a:spcPct val="100000"/>
              </a:lnSpc>
              <a:spcBef>
                <a:spcPts val="0"/>
              </a:spcBef>
              <a:spcAft>
                <a:spcPts val="0"/>
              </a:spcAft>
              <a:buClr>
                <a:srgbClr val="000000"/>
              </a:buClr>
              <a:buSzPts val="2400"/>
              <a:buFont typeface="Arial"/>
              <a:buChar char="○"/>
              <a:defRPr sz="1867" b="0" i="0" u="none" strike="noStrike" cap="none">
                <a:solidFill>
                  <a:schemeClr val="bg1"/>
                </a:solidFill>
                <a:latin typeface="Arial"/>
                <a:ea typeface="Arial"/>
                <a:cs typeface="Arial"/>
                <a:sym typeface="Arial"/>
              </a:defRPr>
            </a:lvl5pPr>
            <a:lvl6pPr marL="3657509" marR="0" lvl="5"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6pPr>
            <a:lvl7pPr marL="4267093" marR="0" lvl="6"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7pPr>
            <a:lvl8pPr marL="4876678" marR="0" lvl="7"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8pPr>
            <a:lvl9pPr marL="5486263" marR="0" lvl="8" indent="-507987" algn="ctr" rtl="0">
              <a:lnSpc>
                <a:spcPct val="100000"/>
              </a:lnSpc>
              <a:spcBef>
                <a:spcPts val="0"/>
              </a:spcBef>
              <a:spcAft>
                <a:spcPts val="0"/>
              </a:spcAft>
              <a:buClr>
                <a:srgbClr val="000000"/>
              </a:buClr>
              <a:buSzPts val="2400"/>
              <a:buFont typeface="Arial"/>
              <a:buChar char="■"/>
              <a:defRPr sz="1867" b="0" i="0" u="none" strike="noStrike" cap="none">
                <a:solidFill>
                  <a:srgbClr val="000000"/>
                </a:solidFill>
                <a:latin typeface="Arial"/>
                <a:ea typeface="Arial"/>
                <a:cs typeface="Arial"/>
                <a:sym typeface="Arial"/>
              </a:defRPr>
            </a:lvl9pPr>
          </a:lstStyle>
          <a:p>
            <a:pPr marL="100965" indent="0">
              <a:buNone/>
            </a:pPr>
            <a:r>
              <a:rPr lang="en-GB" sz="1600" dirty="0">
                <a:ea typeface="+mn-lt"/>
                <a:cs typeface="+mn-lt"/>
              </a:rPr>
              <a:t>Use for internal channels such as your departmental intranet or profession website, SharePoint, for internal newsletters or other message boards.  Simply customise by adding in your department or profession name.</a:t>
            </a:r>
          </a:p>
          <a:p>
            <a:pPr marL="100965" indent="0">
              <a:buFont typeface="Wingdings" panose="05000000000000000000" pitchFamily="2" charset="2"/>
              <a:buNone/>
            </a:pPr>
            <a:r>
              <a:rPr lang="en-GB" sz="1800" b="1" kern="0" dirty="0">
                <a:ea typeface="+mn-lt"/>
                <a:cs typeface="+mn-lt"/>
              </a:rPr>
              <a:t>The updated AQuA Book</a:t>
            </a:r>
            <a:endParaRPr lang="en-US" sz="1800" dirty="0"/>
          </a:p>
          <a:p>
            <a:pPr marL="608965" indent="-507365"/>
            <a:r>
              <a:rPr lang="en-GB" sz="1600" kern="0" dirty="0">
                <a:ea typeface="+mn-lt"/>
                <a:cs typeface="+mn-lt"/>
              </a:rPr>
              <a:t>If you are a member of </a:t>
            </a:r>
            <a:r>
              <a:rPr lang="en-GB" sz="1600" kern="0" dirty="0">
                <a:highlight>
                  <a:srgbClr val="DFE7F9"/>
                </a:highlight>
                <a:ea typeface="+mn-lt"/>
                <a:cs typeface="+mn-lt"/>
              </a:rPr>
              <a:t>[DEPARTMENT or PROFESSION NAME] </a:t>
            </a:r>
            <a:r>
              <a:rPr lang="en-GB" sz="1600" kern="0" dirty="0">
                <a:ea typeface="+mn-lt"/>
                <a:cs typeface="+mn-lt"/>
              </a:rPr>
              <a:t>and need guidance on how to </a:t>
            </a:r>
            <a:r>
              <a:rPr lang="en-GB" sz="1600" kern="100" dirty="0">
                <a:ea typeface="Aptos" panose="020B0004020202020204" pitchFamily="34" charset="0"/>
                <a:cs typeface="Times New Roman"/>
              </a:rPr>
              <a:t>produce robust, fit for purpose analysis (particularly modelling), then the newly updated </a:t>
            </a:r>
            <a:r>
              <a:rPr lang="en-GB" sz="1600" kern="100" dirty="0">
                <a:ea typeface="Aptos" panose="020B0004020202020204" pitchFamily="34" charset="0"/>
                <a:cs typeface="Times New Roman"/>
                <a:hlinkClick r:id="rId2"/>
              </a:rPr>
              <a:t>AQuA Book</a:t>
            </a:r>
            <a:r>
              <a:rPr lang="en-GB" sz="1600" kern="100" dirty="0">
                <a:ea typeface="Aptos" panose="020B0004020202020204" pitchFamily="34" charset="0"/>
                <a:cs typeface="Times New Roman"/>
              </a:rPr>
              <a:t> is for you.</a:t>
            </a:r>
            <a:endParaRPr lang="en-GB" sz="1600" kern="0" dirty="0">
              <a:ea typeface="+mn-lt"/>
              <a:cs typeface="+mn-lt"/>
            </a:endParaRPr>
          </a:p>
          <a:p>
            <a:pPr marL="608965" indent="-507365"/>
            <a:r>
              <a:rPr lang="en-GB" sz="1600" kern="0" dirty="0">
                <a:ea typeface="+mn-lt"/>
                <a:cs typeface="+mn-lt"/>
              </a:rPr>
              <a:t>Everyone in </a:t>
            </a:r>
            <a:r>
              <a:rPr lang="en-GB" sz="1600" kern="0" dirty="0">
                <a:highlight>
                  <a:srgbClr val="DFE7F9"/>
                </a:highlight>
                <a:ea typeface="+mn-lt"/>
                <a:cs typeface="+mn-lt"/>
              </a:rPr>
              <a:t>[DEPARTMENT or PROFESSION NAME] </a:t>
            </a:r>
            <a:r>
              <a:rPr lang="en-GB" sz="1600" kern="0" dirty="0">
                <a:ea typeface="+mn-lt"/>
                <a:cs typeface="+mn-lt"/>
              </a:rPr>
              <a:t>should be aware of the newly updated Analytical Quality Assurance (AQuA) Book, which provides guidance on producing good quality analysis for government to support well informed decision-making that creates better outcomes and improve the lives of citizens.</a:t>
            </a:r>
          </a:p>
          <a:p>
            <a:pPr marL="608965" indent="-507365"/>
            <a:r>
              <a:rPr lang="en-GB" sz="1600" kern="0" dirty="0">
                <a:ea typeface="+mn-lt"/>
                <a:cs typeface="+mn-lt"/>
              </a:rPr>
              <a:t>The AQuA Book has made a significant contribution to the cultural change in assurance practices in government by clearly setting out the core framework for assuring all forms of analytical evidence.   </a:t>
            </a:r>
          </a:p>
          <a:p>
            <a:pPr marL="608965" indent="-507365"/>
            <a:r>
              <a:rPr lang="en-GB" sz="1600" dirty="0">
                <a:ea typeface="+mn-lt"/>
                <a:cs typeface="+mn-lt"/>
              </a:rPr>
              <a:t>Do you want to know more about the updated </a:t>
            </a:r>
            <a:r>
              <a:rPr lang="en-GB" sz="1600" dirty="0">
                <a:ea typeface="+mn-lt"/>
                <a:cs typeface="+mn-lt"/>
                <a:hlinkClick r:id="rId2"/>
              </a:rPr>
              <a:t>AQuA Book</a:t>
            </a:r>
            <a:r>
              <a:rPr lang="en-GB" sz="1600" dirty="0">
                <a:ea typeface="+mn-lt"/>
                <a:cs typeface="+mn-lt"/>
              </a:rPr>
              <a:t>, then make sure to dial in to the “Introduction to the AQuA Book” virtual session on 28 October. Secure your space on the </a:t>
            </a:r>
            <a:r>
              <a:rPr lang="en-GB" sz="1600" dirty="0">
                <a:ea typeface="+mn-lt"/>
                <a:cs typeface="+mn-lt"/>
                <a:hlinkClick r:id="rId3"/>
              </a:rPr>
              <a:t>Analysis Function EventBrite.</a:t>
            </a:r>
            <a:endParaRPr lang="en-GB" sz="1600" dirty="0">
              <a:ea typeface="+mn-lt"/>
              <a:cs typeface="+mn-lt"/>
            </a:endParaRPr>
          </a:p>
          <a:p>
            <a:pPr marL="608965" indent="-507365"/>
            <a:endParaRPr lang="en-GB" sz="1600" dirty="0">
              <a:solidFill>
                <a:srgbClr val="000000"/>
              </a:solidFill>
              <a:latin typeface="Arial"/>
            </a:endParaRPr>
          </a:p>
          <a:p>
            <a:pPr marL="608965" indent="-507365"/>
            <a:endParaRPr lang="en-GB" sz="1600" kern="0" dirty="0">
              <a:solidFill>
                <a:srgbClr val="0070C0"/>
              </a:solidFill>
              <a:latin typeface="Arial" panose="020B0604020202020204" pitchFamily="34" charset="0"/>
            </a:endParaRPr>
          </a:p>
        </p:txBody>
      </p:sp>
      <p:pic>
        <p:nvPicPr>
          <p:cNvPr id="2" name="Picture 1" descr="A blue and white logo with a book and waves&#10;&#10;AI-generated content may be incorrect.">
            <a:extLst>
              <a:ext uri="{FF2B5EF4-FFF2-40B4-BE49-F238E27FC236}">
                <a16:creationId xmlns:a16="http://schemas.microsoft.com/office/drawing/2014/main" id="{245C554E-70CE-90BC-EF67-4AE085F76A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07761" y="164414"/>
            <a:ext cx="793899" cy="972529"/>
          </a:xfrm>
          <a:prstGeom prst="rect">
            <a:avLst/>
          </a:prstGeom>
        </p:spPr>
      </p:pic>
    </p:spTree>
    <p:extLst>
      <p:ext uri="{BB962C8B-B14F-4D97-AF65-F5344CB8AC3E}">
        <p14:creationId xmlns:p14="http://schemas.microsoft.com/office/powerpoint/2010/main" val="2451006189"/>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9454A-488E-AC2A-6E6C-6421B08E61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6DE43D7-6161-21F8-90B8-E9C682B69FED}"/>
              </a:ext>
            </a:extLst>
          </p:cNvPr>
          <p:cNvSpPr>
            <a:spLocks noGrp="1"/>
          </p:cNvSpPr>
          <p:nvPr>
            <p:ph type="body" idx="1"/>
          </p:nvPr>
        </p:nvSpPr>
        <p:spPr>
          <a:xfrm>
            <a:off x="609600" y="1691218"/>
            <a:ext cx="11368324" cy="5062122"/>
          </a:xfrm>
        </p:spPr>
        <p:txBody>
          <a:bodyPr/>
          <a:lstStyle/>
          <a:p>
            <a:pPr marL="100965" indent="0">
              <a:buNone/>
            </a:pPr>
            <a:r>
              <a:rPr lang="en-GB" sz="1800" dirty="0">
                <a:latin typeface="+mj-lt"/>
                <a:ea typeface="+mn-lt"/>
                <a:cs typeface="+mn-lt"/>
              </a:rPr>
              <a:t>Use for external channels such as X or LinkedIn:</a:t>
            </a:r>
            <a:endParaRPr lang="en-US" sz="2800" dirty="0">
              <a:latin typeface="+mj-lt"/>
            </a:endParaRPr>
          </a:p>
          <a:p>
            <a:pPr marL="608965" indent="-507365"/>
            <a:r>
              <a:rPr lang="en-GB" sz="1600" dirty="0">
                <a:latin typeface="+mj-lt"/>
                <a:ea typeface="+mn-lt"/>
                <a:cs typeface="+mn-lt"/>
              </a:rPr>
              <a:t>All colleagues in </a:t>
            </a:r>
            <a:r>
              <a:rPr lang="en-GB" sz="1600" dirty="0">
                <a:highlight>
                  <a:srgbClr val="DFE7F9"/>
                </a:highlight>
                <a:ea typeface="+mn-lt"/>
                <a:cs typeface="+mn-lt"/>
              </a:rPr>
              <a:t>[DEPARTMENT or PROFESSION NAME]</a:t>
            </a:r>
            <a:r>
              <a:rPr lang="en-GB" sz="1600" kern="0" dirty="0">
                <a:highlight>
                  <a:srgbClr val="F2F2F2"/>
                </a:highlight>
                <a:latin typeface="+mj-lt"/>
                <a:ea typeface="+mn-lt"/>
                <a:cs typeface="+mn-lt"/>
              </a:rPr>
              <a:t> </a:t>
            </a:r>
            <a:r>
              <a:rPr lang="en-GB" sz="1600" dirty="0">
                <a:latin typeface="+mj-lt"/>
                <a:ea typeface="+mn-lt"/>
                <a:cs typeface="+mn-lt"/>
              </a:rPr>
              <a:t>should know that the</a:t>
            </a:r>
            <a:r>
              <a:rPr lang="en-GB" sz="1600" dirty="0">
                <a:latin typeface="+mj-lt"/>
                <a:ea typeface="+mn-lt"/>
                <a:cs typeface="+mn-lt"/>
                <a:hlinkClick r:id="rId2"/>
              </a:rPr>
              <a:t> AQuA Book</a:t>
            </a:r>
            <a:r>
              <a:rPr lang="en-GB" sz="1600" dirty="0">
                <a:latin typeface="+mj-lt"/>
                <a:ea typeface="+mn-lt"/>
                <a:cs typeface="+mn-lt"/>
              </a:rPr>
              <a:t> has been updated.  Every one of us should be aware of this vital guidance and make sure we are using it in our work</a:t>
            </a:r>
          </a:p>
          <a:p>
            <a:pPr marL="608965" indent="-507365"/>
            <a:r>
              <a:rPr lang="en-GB" sz="1600" dirty="0">
                <a:latin typeface="+mj-lt"/>
                <a:ea typeface="+mn-lt"/>
                <a:cs typeface="+mn-lt"/>
              </a:rPr>
              <a:t>Do you want to know more about ensuring quality assurance within your analysis? Then check out the updated AQuA Book</a:t>
            </a:r>
          </a:p>
          <a:p>
            <a:pPr marL="608965" indent="-507365"/>
            <a:r>
              <a:rPr lang="en-GB" sz="1600" dirty="0">
                <a:cs typeface="Arial"/>
              </a:rPr>
              <a:t>The last version of the AQuA Book was published in 2015, following Sir Nicholas Macpherson’s </a:t>
            </a:r>
            <a:r>
              <a:rPr lang="en-GB" sz="1600" dirty="0">
                <a:cs typeface="Arial"/>
                <a:hlinkClick r:id="rId3"/>
              </a:rPr>
              <a:t>Review of quality assurance of government models</a:t>
            </a:r>
            <a:r>
              <a:rPr lang="en-GB" sz="1600" dirty="0">
                <a:cs typeface="Arial"/>
              </a:rPr>
              <a:t>. Since then, assurance has become part of the fabric of good practice for developing evidence to support policy development, implementation and operational excellence.</a:t>
            </a:r>
          </a:p>
          <a:p>
            <a:pPr marL="608965" indent="-507365"/>
            <a:r>
              <a:rPr lang="en-GB" sz="1600" dirty="0">
                <a:latin typeface="+mj-lt"/>
                <a:cs typeface="Arial"/>
              </a:rPr>
              <a:t>The </a:t>
            </a:r>
            <a:r>
              <a:rPr lang="en-GB" sz="1600" dirty="0">
                <a:latin typeface="+mj-lt"/>
                <a:ea typeface="+mn-lt"/>
                <a:cs typeface="+mn-lt"/>
              </a:rPr>
              <a:t>AQuA Book </a:t>
            </a:r>
            <a:r>
              <a:rPr lang="en-GB" sz="1600" dirty="0">
                <a:latin typeface="+mj-lt"/>
                <a:cs typeface="Arial"/>
              </a:rPr>
              <a:t>is the cornerstone of analytical quality assurance across government. It sets out high-level principles and practical guidance to ensure analysis is fit-for-purpose, reliable, and robust. </a:t>
            </a:r>
          </a:p>
          <a:p>
            <a:pPr marL="608965" indent="-507365"/>
            <a:r>
              <a:rPr lang="en-GB" sz="1600" dirty="0">
                <a:latin typeface="+mj-lt"/>
                <a:cs typeface="Arial"/>
              </a:rPr>
              <a:t>Analysts across </a:t>
            </a:r>
            <a:r>
              <a:rPr lang="en-GB" sz="1600" dirty="0">
                <a:highlight>
                  <a:srgbClr val="DFE7F9"/>
                </a:highlight>
                <a:ea typeface="+mn-lt"/>
                <a:cs typeface="+mn-lt"/>
              </a:rPr>
              <a:t>[DEPARTMENT or PROFESSION NAME]</a:t>
            </a:r>
            <a:r>
              <a:rPr lang="en-GB" sz="1600" dirty="0">
                <a:latin typeface="+mj-lt"/>
                <a:cs typeface="Arial"/>
              </a:rPr>
              <a:t> should refer to the new </a:t>
            </a:r>
            <a:r>
              <a:rPr lang="en-GB" sz="1600" dirty="0">
                <a:ea typeface="+mn-lt"/>
                <a:cs typeface="+mn-lt"/>
              </a:rPr>
              <a:t>AQuA Book</a:t>
            </a:r>
            <a:r>
              <a:rPr lang="en-GB" sz="1600" dirty="0">
                <a:latin typeface="+mj-lt"/>
                <a:cs typeface="Arial"/>
              </a:rPr>
              <a:t> to gain clarity on verification, validation, and uncertainty. The AQuA Book is critical for producing trustworthy output</a:t>
            </a:r>
          </a:p>
          <a:p>
            <a:pPr marL="608965" indent="-507365"/>
            <a:r>
              <a:rPr lang="en-GB" sz="1600" dirty="0">
                <a:latin typeface="+mj-lt"/>
                <a:ea typeface="+mn-lt"/>
                <a:cs typeface="+mn-lt"/>
              </a:rPr>
              <a:t>Do you want to know more about the updated </a:t>
            </a:r>
            <a:r>
              <a:rPr lang="en-GB" sz="1600" dirty="0">
                <a:ea typeface="+mn-lt"/>
                <a:cs typeface="+mn-lt"/>
              </a:rPr>
              <a:t>AQuA Book</a:t>
            </a:r>
            <a:r>
              <a:rPr lang="en-GB" sz="1600" dirty="0">
                <a:latin typeface="+mj-lt"/>
                <a:ea typeface="+mn-lt"/>
                <a:cs typeface="+mn-lt"/>
              </a:rPr>
              <a:t>, then make sure to dial in to the “Introduction to the AQuA Book” virtual session </a:t>
            </a:r>
            <a:r>
              <a:rPr lang="en-GB" sz="1600" dirty="0">
                <a:ea typeface="+mn-lt"/>
                <a:cs typeface="+mn-lt"/>
              </a:rPr>
              <a:t>on 28th October 11:30-12:30. Secure your space on the </a:t>
            </a:r>
            <a:r>
              <a:rPr lang="en-GB" sz="1600" dirty="0">
                <a:ea typeface="+mn-lt"/>
                <a:cs typeface="+mn-lt"/>
                <a:hlinkClick r:id="rId4"/>
              </a:rPr>
              <a:t>Analysis Function EventBrite</a:t>
            </a:r>
            <a:r>
              <a:rPr lang="en-GB" sz="1600" dirty="0">
                <a:ea typeface="+mn-lt"/>
                <a:cs typeface="+mn-lt"/>
              </a:rPr>
              <a:t>.</a:t>
            </a:r>
          </a:p>
          <a:p>
            <a:pPr marL="608965" indent="-507365"/>
            <a:endParaRPr lang="en-GB" sz="1600" dirty="0">
              <a:latin typeface="+mj-lt"/>
              <a:ea typeface="+mn-lt"/>
              <a:cs typeface="+mn-lt"/>
            </a:endParaRPr>
          </a:p>
        </p:txBody>
      </p:sp>
      <p:sp>
        <p:nvSpPr>
          <p:cNvPr id="3" name="Title 2">
            <a:extLst>
              <a:ext uri="{FF2B5EF4-FFF2-40B4-BE49-F238E27FC236}">
                <a16:creationId xmlns:a16="http://schemas.microsoft.com/office/drawing/2014/main" id="{AE4691A2-3BC2-CB26-2147-F256671C3590}"/>
              </a:ext>
            </a:extLst>
          </p:cNvPr>
          <p:cNvSpPr>
            <a:spLocks noGrp="1"/>
          </p:cNvSpPr>
          <p:nvPr>
            <p:ph type="title"/>
          </p:nvPr>
        </p:nvSpPr>
        <p:spPr/>
        <p:txBody>
          <a:bodyPr/>
          <a:lstStyle/>
          <a:p>
            <a:r>
              <a:rPr lang="en-GB"/>
              <a:t>Template posts</a:t>
            </a:r>
          </a:p>
        </p:txBody>
      </p:sp>
      <p:grpSp>
        <p:nvGrpSpPr>
          <p:cNvPr id="5" name="Group 4">
            <a:extLst>
              <a:ext uri="{FF2B5EF4-FFF2-40B4-BE49-F238E27FC236}">
                <a16:creationId xmlns:a16="http://schemas.microsoft.com/office/drawing/2014/main" id="{90B6FDFC-53BC-C27C-9F76-B20A10F94B83}"/>
              </a:ext>
            </a:extLst>
          </p:cNvPr>
          <p:cNvGrpSpPr>
            <a:grpSpLocks noGrp="1" noUngrp="1" noRot="1" noMove="1" noResize="1"/>
          </p:cNvGrpSpPr>
          <p:nvPr/>
        </p:nvGrpSpPr>
        <p:grpSpPr>
          <a:xfrm>
            <a:off x="7925382" y="222797"/>
            <a:ext cx="2890555" cy="958400"/>
            <a:chOff x="7925382" y="222797"/>
            <a:chExt cx="2890555" cy="958400"/>
          </a:xfrm>
        </p:grpSpPr>
        <p:sp>
          <p:nvSpPr>
            <p:cNvPr id="4" name="Rectangle: Rounded Corners 3">
              <a:extLst>
                <a:ext uri="{FF2B5EF4-FFF2-40B4-BE49-F238E27FC236}">
                  <a16:creationId xmlns:a16="http://schemas.microsoft.com/office/drawing/2014/main" id="{5138973F-4266-8E23-2A32-441BC0930F84}"/>
                </a:ext>
              </a:extLst>
            </p:cNvPr>
            <p:cNvSpPr>
              <a:spLocks noGrp="1" noRot="1" noChangeAspect="1" noMove="1" noResize="1" noEditPoints="1" noAdjustHandles="1" noChangeArrowheads="1" noChangeShapeType="1"/>
            </p:cNvSpPr>
            <p:nvPr/>
          </p:nvSpPr>
          <p:spPr>
            <a:xfrm>
              <a:off x="9798018" y="222797"/>
              <a:ext cx="1017919" cy="958400"/>
            </a:xfrm>
            <a:prstGeom prst="roundRect">
              <a:avLst/>
            </a:prstGeom>
            <a:blipFill>
              <a:blip r:embed="rId5"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6" name="Picture 5" descr="A white x on a black background&#10;&#10;AI-generated content may be incorrect.">
              <a:extLst>
                <a:ext uri="{FF2B5EF4-FFF2-40B4-BE49-F238E27FC236}">
                  <a16:creationId xmlns:a16="http://schemas.microsoft.com/office/drawing/2014/main" id="{556987FD-C6E9-F579-FB95-685A7981CD4F}"/>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8861700" y="366688"/>
              <a:ext cx="670618" cy="670618"/>
            </a:xfrm>
            <a:prstGeom prst="rect">
              <a:avLst/>
            </a:prstGeom>
          </p:spPr>
        </p:pic>
        <p:pic>
          <p:nvPicPr>
            <p:cNvPr id="8" name="Picture 7" descr="A blue circle with white letters on it&#10;&#10;AI-generated content may be incorrect.">
              <a:extLst>
                <a:ext uri="{FF2B5EF4-FFF2-40B4-BE49-F238E27FC236}">
                  <a16:creationId xmlns:a16="http://schemas.microsoft.com/office/drawing/2014/main" id="{2FCCC653-0860-CBD2-C9E6-60D61C5F0A7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7925382" y="363640"/>
              <a:ext cx="670618" cy="676715"/>
            </a:xfrm>
            <a:prstGeom prst="rect">
              <a:avLst/>
            </a:prstGeom>
          </p:spPr>
        </p:pic>
      </p:grpSp>
    </p:spTree>
    <p:extLst>
      <p:ext uri="{BB962C8B-B14F-4D97-AF65-F5344CB8AC3E}">
        <p14:creationId xmlns:p14="http://schemas.microsoft.com/office/powerpoint/2010/main" val="406769513"/>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B8530-41F0-2C86-0E6A-CFE1BE0296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301543-344E-609F-929C-12DBFE2A6487}"/>
              </a:ext>
            </a:extLst>
          </p:cNvPr>
          <p:cNvSpPr>
            <a:spLocks noGrp="1"/>
          </p:cNvSpPr>
          <p:nvPr>
            <p:ph type="title"/>
          </p:nvPr>
        </p:nvSpPr>
        <p:spPr/>
        <p:txBody>
          <a:bodyPr/>
          <a:lstStyle/>
          <a:p>
            <a:r>
              <a:rPr lang="en-GB"/>
              <a:t>Useful graphics and logos</a:t>
            </a:r>
          </a:p>
        </p:txBody>
      </p:sp>
      <p:pic>
        <p:nvPicPr>
          <p:cNvPr id="10" name="Picture 9" descr="A blue and white logo with a book and waves&#10;&#10;AI-generated content may be incorrect.">
            <a:hlinkClick r:id="rId2"/>
            <a:extLst>
              <a:ext uri="{FF2B5EF4-FFF2-40B4-BE49-F238E27FC236}">
                <a16:creationId xmlns:a16="http://schemas.microsoft.com/office/drawing/2014/main" id="{739D8CCB-61E4-764C-712A-159B19201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4744" y="1821533"/>
            <a:ext cx="1175507" cy="1440000"/>
          </a:xfrm>
          <a:prstGeom prst="rect">
            <a:avLst/>
          </a:prstGeom>
        </p:spPr>
      </p:pic>
      <p:pic>
        <p:nvPicPr>
          <p:cNvPr id="11" name="Picture 10">
            <a:hlinkClick r:id="rId4"/>
            <a:extLst>
              <a:ext uri="{FF2B5EF4-FFF2-40B4-BE49-F238E27FC236}">
                <a16:creationId xmlns:a16="http://schemas.microsoft.com/office/drawing/2014/main" id="{77D150E1-790D-0BC0-4291-86D4ED498A3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96000" y="2001533"/>
            <a:ext cx="1085237" cy="1080000"/>
          </a:xfrm>
          <a:prstGeom prst="rect">
            <a:avLst/>
          </a:prstGeom>
        </p:spPr>
      </p:pic>
      <p:pic>
        <p:nvPicPr>
          <p:cNvPr id="12" name="Picture 11" descr="The image shows a flowchart of the analytical life cycle, which includes four main stages:&#10;&#10;Engagement and Scoping (Chapter 6)&#10;Design (Chapter 7)&#10;Analysis (Chapter 8)&#10;Delivery and Communication (Chapter 9)&#10;The image emphasises that:&#10;&#10;The process is often iterative, meaning stages may repeat or happen out of order&#10;Proportionality (Chapter 3) should be considered at every stage">
            <a:extLst>
              <a:ext uri="{FF2B5EF4-FFF2-40B4-BE49-F238E27FC236}">
                <a16:creationId xmlns:a16="http://schemas.microsoft.com/office/drawing/2014/main" id="{7603F5D1-3993-1DC7-6C3B-AA7F8B6AA6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136" y="3596468"/>
            <a:ext cx="3712000" cy="2088000"/>
          </a:xfrm>
          <a:prstGeom prst="rect">
            <a:avLst/>
          </a:prstGeom>
          <a:ln>
            <a:solidFill>
              <a:schemeClr val="bg1">
                <a:lumMod val="50000"/>
              </a:schemeClr>
            </a:solidFill>
          </a:ln>
        </p:spPr>
      </p:pic>
      <p:pic>
        <p:nvPicPr>
          <p:cNvPr id="13" name="Picture 12" descr="Figure 3-1 shows some assurance techniques that might be considered for different levels of analysis complexity and business risk. These include:&#10;&#10;consultation on methods (internal to expert)&#10;use of RAP tools (minimal viable to full project)&#10;analyst-assurer separation (analyst-lead testing to external audit)&#10;and documentation detail (in-line to full project).&#10;The need for more assurance interventions increases with the complexity of the analysis and the business risk associated with it.">
            <a:extLst>
              <a:ext uri="{FF2B5EF4-FFF2-40B4-BE49-F238E27FC236}">
                <a16:creationId xmlns:a16="http://schemas.microsoft.com/office/drawing/2014/main" id="{C5B8A66B-0BDA-30E9-8FA9-7EF898D3637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77106" y="3596468"/>
            <a:ext cx="3726786" cy="2088000"/>
          </a:xfrm>
          <a:prstGeom prst="rect">
            <a:avLst/>
          </a:prstGeom>
          <a:ln>
            <a:solidFill>
              <a:schemeClr val="bg1">
                <a:lumMod val="50000"/>
              </a:schemeClr>
            </a:solidFill>
          </a:ln>
        </p:spPr>
      </p:pic>
      <p:pic>
        <p:nvPicPr>
          <p:cNvPr id="14" name="Picture 13" descr="This diagram shows an example of a risk matrix. Each cell in the table represents a level of risk based on the likelihood of an error happening and the effect of that error.  As we move from left to right the likelihood of an error increases. As we move from the bottom to the top of the table  the severity of the effect increases.  Risk increases as you move away from the bottom left corner, with the highest levels of risk in the top-right cells.">
            <a:extLst>
              <a:ext uri="{FF2B5EF4-FFF2-40B4-BE49-F238E27FC236}">
                <a16:creationId xmlns:a16="http://schemas.microsoft.com/office/drawing/2014/main" id="{29AA19EB-346C-C18A-90AA-D12C1D59460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97121" y="3596468"/>
            <a:ext cx="3712000" cy="2088000"/>
          </a:xfrm>
          <a:prstGeom prst="rect">
            <a:avLst/>
          </a:prstGeom>
          <a:ln>
            <a:solidFill>
              <a:schemeClr val="bg1">
                <a:lumMod val="50000"/>
              </a:schemeClr>
            </a:solidFill>
          </a:ln>
        </p:spPr>
      </p:pic>
      <p:sp>
        <p:nvSpPr>
          <p:cNvPr id="20" name="TextBox 19">
            <a:extLst>
              <a:ext uri="{FF2B5EF4-FFF2-40B4-BE49-F238E27FC236}">
                <a16:creationId xmlns:a16="http://schemas.microsoft.com/office/drawing/2014/main" id="{3656ACCA-D632-7F8D-1E63-7176BC4304BD}"/>
              </a:ext>
            </a:extLst>
          </p:cNvPr>
          <p:cNvSpPr txBox="1"/>
          <p:nvPr/>
        </p:nvSpPr>
        <p:spPr>
          <a:xfrm>
            <a:off x="2117136" y="2218368"/>
            <a:ext cx="3600000" cy="646331"/>
          </a:xfrm>
          <a:prstGeom prst="rect">
            <a:avLst/>
          </a:prstGeom>
          <a:noFill/>
        </p:spPr>
        <p:txBody>
          <a:bodyPr wrap="square" rtlCol="0" anchor="ctr">
            <a:spAutoFit/>
          </a:bodyPr>
          <a:lstStyle/>
          <a:p>
            <a:r>
              <a:rPr lang="en-GB"/>
              <a:t>AQuA Book logo (contains link to the AQuA Book)</a:t>
            </a:r>
          </a:p>
        </p:txBody>
      </p:sp>
      <p:sp>
        <p:nvSpPr>
          <p:cNvPr id="21" name="TextBox 20">
            <a:extLst>
              <a:ext uri="{FF2B5EF4-FFF2-40B4-BE49-F238E27FC236}">
                <a16:creationId xmlns:a16="http://schemas.microsoft.com/office/drawing/2014/main" id="{E9A1528C-F65C-D923-5D3A-B860EED62FF8}"/>
              </a:ext>
            </a:extLst>
          </p:cNvPr>
          <p:cNvSpPr txBox="1"/>
          <p:nvPr/>
        </p:nvSpPr>
        <p:spPr>
          <a:xfrm>
            <a:off x="7268122" y="2079868"/>
            <a:ext cx="3600000" cy="923330"/>
          </a:xfrm>
          <a:prstGeom prst="rect">
            <a:avLst/>
          </a:prstGeom>
          <a:noFill/>
        </p:spPr>
        <p:txBody>
          <a:bodyPr wrap="square" rtlCol="0" anchor="ctr">
            <a:spAutoFit/>
          </a:bodyPr>
          <a:lstStyle/>
          <a:p>
            <a:r>
              <a:rPr lang="en-GB"/>
              <a:t>Analysis Function logo (contains link to guidance on the government ‘colour books’</a:t>
            </a:r>
          </a:p>
        </p:txBody>
      </p:sp>
      <p:sp>
        <p:nvSpPr>
          <p:cNvPr id="22" name="TextBox 21">
            <a:extLst>
              <a:ext uri="{FF2B5EF4-FFF2-40B4-BE49-F238E27FC236}">
                <a16:creationId xmlns:a16="http://schemas.microsoft.com/office/drawing/2014/main" id="{584A6E91-B641-82BC-129A-188194E212A2}"/>
              </a:ext>
            </a:extLst>
          </p:cNvPr>
          <p:cNvSpPr txBox="1"/>
          <p:nvPr/>
        </p:nvSpPr>
        <p:spPr>
          <a:xfrm>
            <a:off x="309743" y="5908406"/>
            <a:ext cx="11486756" cy="369332"/>
          </a:xfrm>
          <a:prstGeom prst="rect">
            <a:avLst/>
          </a:prstGeom>
          <a:noFill/>
        </p:spPr>
        <p:txBody>
          <a:bodyPr wrap="square" rtlCol="0" anchor="ctr">
            <a:spAutoFit/>
          </a:bodyPr>
          <a:lstStyle/>
          <a:p>
            <a:r>
              <a:rPr lang="en-GB"/>
              <a:t>The above graphics are from the AQuA Book, and all contain ALT text explanations</a:t>
            </a:r>
          </a:p>
        </p:txBody>
      </p:sp>
    </p:spTree>
    <p:extLst>
      <p:ext uri="{BB962C8B-B14F-4D97-AF65-F5344CB8AC3E}">
        <p14:creationId xmlns:p14="http://schemas.microsoft.com/office/powerpoint/2010/main" val="209804122"/>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8AD1900-7A39-2EB7-7869-0B7B6609265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A613DF2-128E-ADF5-E6C7-B0F379FF8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Content Placeholder 2">
            <a:extLst>
              <a:ext uri="{FF2B5EF4-FFF2-40B4-BE49-F238E27FC236}">
                <a16:creationId xmlns:a16="http://schemas.microsoft.com/office/drawing/2014/main" id="{9F1E567D-1D0F-1E7D-AF84-CFDAA057C6A7}"/>
              </a:ext>
            </a:extLst>
          </p:cNvPr>
          <p:cNvSpPr txBox="1">
            <a:spLocks/>
          </p:cNvSpPr>
          <p:nvPr/>
        </p:nvSpPr>
        <p:spPr>
          <a:xfrm>
            <a:off x="223912" y="621441"/>
            <a:ext cx="4625018" cy="5927707"/>
          </a:xfrm>
          <a:prstGeom prst="round2DiagRect">
            <a:avLst/>
          </a:prstGeom>
          <a:solidFill>
            <a:schemeClr val="bg1">
              <a:alpha val="95000"/>
            </a:schemeClr>
          </a:solidFill>
        </p:spPr>
        <p:txBody>
          <a:bodyPr spcFirstLastPara="1" vert="horz" wrap="square" lIns="0" tIns="0" rIns="0" bIns="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rgbClr val="FF6900"/>
              </a:buClr>
              <a:buSzPts val="1800"/>
              <a:buFont typeface="Arial" panose="020B0604020202020204" pitchFamily="34" charset="0"/>
              <a:buChar char="▲"/>
              <a:defRPr sz="1800" b="0" i="0" u="none" strike="noStrike" cap="none">
                <a:solidFill>
                  <a:schemeClr val="dk2"/>
                </a:solidFill>
                <a:latin typeface="+mn-lt"/>
                <a:ea typeface="Arial" panose="020B0604020202020204" pitchFamily="34" charset="0"/>
                <a:cs typeface="Arial" panose="020B0604020202020204" pitchFamily="34" charset="0"/>
                <a:sym typeface="Arial"/>
              </a:defRPr>
            </a:lvl1pPr>
            <a:lvl2pPr marL="914400" marR="0" lvl="1"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rgbClr val="000000"/>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6pPr>
            <a:lvl7pPr marL="3200400" marR="0" lvl="6"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7pPr>
            <a:lvl8pPr marL="3657600" marR="0" lvl="7"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8pPr>
            <a:lvl9pPr marL="4114800" marR="0" lvl="8" indent="-342900" algn="l" rtl="0">
              <a:lnSpc>
                <a:spcPct val="100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9pPr>
          </a:lstStyle>
          <a:p>
            <a:pPr marL="151765" marR="0" lvl="0" indent="0" algn="l" defTabSz="1219140" rtl="0" eaLnBrk="1" fontAlgn="auto" latinLnBrk="0" hangingPunct="1">
              <a:lnSpc>
                <a:spcPct val="120000"/>
              </a:lnSpc>
              <a:spcBef>
                <a:spcPts val="0"/>
              </a:spcBef>
              <a:spcAft>
                <a:spcPts val="0"/>
              </a:spcAft>
              <a:buClr>
                <a:srgbClr val="FF6900"/>
              </a:buClr>
              <a:buSzPts val="1800"/>
              <a:buFont typeface="Arial" panose="020B0604020202020204" pitchFamily="34" charset="0"/>
              <a:buNone/>
              <a:tabLst/>
              <a:defRPr/>
            </a:pPr>
            <a:r>
              <a:rPr kumimoji="0" lang="en-GB" sz="3600" b="0" i="0" u="none" strike="noStrike" kern="0" cap="none" spc="0" normalizeH="0" baseline="0" noProof="0" dirty="0">
                <a:ln>
                  <a:noFill/>
                </a:ln>
                <a:solidFill>
                  <a:prstClr val="black"/>
                </a:solidFill>
                <a:effectLst/>
                <a:uLnTx/>
                <a:uFillTx/>
                <a:latin typeface="Arial Rounded MT Bold"/>
                <a:cs typeface="Arial"/>
                <a:sym typeface="Arial"/>
              </a:rPr>
              <a:t>Find out more</a:t>
            </a:r>
            <a:endParaRPr lang="en-US" dirty="0">
              <a:solidFill>
                <a:prstClr val="black"/>
              </a:solidFill>
              <a:latin typeface="Arial Rounded MT Bold"/>
            </a:endParaRPr>
          </a:p>
          <a:p>
            <a:pPr marL="437515" indent="-285115" defTabSz="1219140">
              <a:lnSpc>
                <a:spcPct val="120000"/>
              </a:lnSpc>
              <a:spcBef>
                <a:spcPts val="0"/>
              </a:spcBef>
              <a:buFont typeface="Wingdings" panose="05000000000000000000" pitchFamily="2" charset="2"/>
              <a:buChar char="§"/>
              <a:defRPr/>
            </a:pPr>
            <a:r>
              <a:rPr lang="en-GB" kern="0" dirty="0">
                <a:solidFill>
                  <a:srgbClr val="454551"/>
                </a:solidFill>
                <a:latin typeface="Arial"/>
                <a:cs typeface="Arial"/>
              </a:rPr>
              <a:t>Read the new </a:t>
            </a:r>
            <a:r>
              <a:rPr lang="en-GB" kern="0" dirty="0" err="1">
                <a:solidFill>
                  <a:srgbClr val="454551"/>
                </a:solidFill>
                <a:latin typeface="Arial"/>
                <a:cs typeface="Arial"/>
              </a:rPr>
              <a:t>AQuA</a:t>
            </a:r>
            <a:r>
              <a:rPr lang="en-GB" kern="0" dirty="0">
                <a:solidFill>
                  <a:srgbClr val="454551"/>
                </a:solidFill>
                <a:latin typeface="Arial"/>
                <a:cs typeface="Arial"/>
              </a:rPr>
              <a:t> Book on GOV.UK: </a:t>
            </a:r>
            <a:r>
              <a:rPr lang="en-GB" kern="0" dirty="0">
                <a:solidFill>
                  <a:srgbClr val="454551"/>
                </a:solidFill>
                <a:latin typeface="Arial"/>
                <a:cs typeface="Arial"/>
                <a:hlinkClick r:id="rId4"/>
              </a:rPr>
              <a:t>https://www.gov.uk/guidance/the-aqua-book</a:t>
            </a:r>
            <a:r>
              <a:rPr lang="en-GB" kern="0" dirty="0">
                <a:solidFill>
                  <a:srgbClr val="454551"/>
                </a:solidFill>
                <a:latin typeface="Arial"/>
                <a:cs typeface="Arial"/>
              </a:rPr>
              <a:t> </a:t>
            </a:r>
          </a:p>
          <a:p>
            <a:pPr marL="437515" indent="-285115" defTabSz="1219140">
              <a:lnSpc>
                <a:spcPct val="120000"/>
              </a:lnSpc>
              <a:spcBef>
                <a:spcPts val="0"/>
              </a:spcBef>
              <a:buFont typeface="Wingdings" panose="05000000000000000000" pitchFamily="2" charset="2"/>
              <a:buChar char="§"/>
              <a:defRPr/>
            </a:pPr>
            <a:r>
              <a:rPr kumimoji="0" lang="en-GB" b="0" i="0" u="none" strike="noStrike" kern="0" cap="none" spc="0" normalizeH="0" baseline="0" noProof="0" dirty="0">
                <a:ln>
                  <a:noFill/>
                </a:ln>
                <a:solidFill>
                  <a:srgbClr val="454551"/>
                </a:solidFill>
                <a:effectLst/>
                <a:uLnTx/>
                <a:uFillTx/>
                <a:latin typeface="Arial"/>
                <a:cs typeface="Arial"/>
                <a:sym typeface="Arial"/>
              </a:rPr>
              <a:t>Attend the “Introduction to the </a:t>
            </a:r>
            <a:r>
              <a:rPr kumimoji="0" lang="en-GB" b="0" i="0" u="none" strike="noStrike" kern="0" cap="none" spc="0" normalizeH="0" baseline="0" noProof="0" dirty="0" err="1">
                <a:ln>
                  <a:noFill/>
                </a:ln>
                <a:solidFill>
                  <a:srgbClr val="454551"/>
                </a:solidFill>
                <a:effectLst/>
                <a:uLnTx/>
                <a:uFillTx/>
                <a:latin typeface="Arial"/>
                <a:cs typeface="Arial"/>
                <a:sym typeface="Arial"/>
              </a:rPr>
              <a:t>AQuA</a:t>
            </a:r>
            <a:r>
              <a:rPr kumimoji="0" lang="en-GB" b="0" i="0" u="none" strike="noStrike" kern="0" cap="none" spc="0" normalizeH="0" baseline="0" noProof="0" dirty="0">
                <a:ln>
                  <a:noFill/>
                </a:ln>
                <a:solidFill>
                  <a:srgbClr val="454551"/>
                </a:solidFill>
                <a:effectLst/>
                <a:uLnTx/>
                <a:uFillTx/>
                <a:latin typeface="Arial"/>
                <a:cs typeface="Arial"/>
                <a:sym typeface="Arial"/>
              </a:rPr>
              <a:t> Book” event</a:t>
            </a:r>
            <a:r>
              <a:rPr lang="en-GB" kern="0" dirty="0">
                <a:solidFill>
                  <a:srgbClr val="454551"/>
                </a:solidFill>
                <a:latin typeface="Arial"/>
                <a:cs typeface="Arial"/>
              </a:rPr>
              <a:t> on 28 October</a:t>
            </a:r>
            <a:r>
              <a:rPr kumimoji="0" lang="en-GB" b="0" i="0" u="none" strike="noStrike" kern="0" cap="none" spc="0" normalizeH="0" baseline="0" noProof="0" dirty="0">
                <a:ln>
                  <a:noFill/>
                </a:ln>
                <a:solidFill>
                  <a:srgbClr val="454551"/>
                </a:solidFill>
                <a:effectLst/>
                <a:uLnTx/>
                <a:uFillTx/>
                <a:latin typeface="Arial"/>
                <a:cs typeface="Arial"/>
                <a:sym typeface="Arial"/>
              </a:rPr>
              <a:t>.  Se</a:t>
            </a:r>
            <a:r>
              <a:rPr lang="en-GB" kern="0" dirty="0">
                <a:solidFill>
                  <a:srgbClr val="454551"/>
                </a:solidFill>
                <a:latin typeface="Arial"/>
                <a:cs typeface="Arial"/>
              </a:rPr>
              <a:t>cure your space on </a:t>
            </a:r>
            <a:r>
              <a:rPr kumimoji="0" lang="en-GB" b="1" i="0" u="none" strike="noStrike" kern="0" cap="none" spc="0" normalizeH="0" baseline="0" noProof="0" dirty="0">
                <a:ln>
                  <a:noFill/>
                </a:ln>
                <a:solidFill>
                  <a:srgbClr val="454551"/>
                </a:solidFill>
                <a:effectLst/>
                <a:uLnTx/>
                <a:uFillTx/>
                <a:latin typeface="Arial"/>
                <a:cs typeface="Arial"/>
                <a:sym typeface="Arial"/>
                <a:hlinkClick r:id="rId5"/>
              </a:rPr>
              <a:t>Eventbrite</a:t>
            </a:r>
            <a:endParaRPr lang="en-GB" b="1" kern="0" dirty="0">
              <a:solidFill>
                <a:srgbClr val="454551"/>
              </a:solidFill>
              <a:latin typeface="Arial"/>
              <a:cs typeface="Arial"/>
            </a:endParaRPr>
          </a:p>
          <a:p>
            <a:pPr marL="437515" indent="-285115" defTabSz="1219140">
              <a:lnSpc>
                <a:spcPct val="120000"/>
              </a:lnSpc>
              <a:spcBef>
                <a:spcPts val="0"/>
              </a:spcBef>
              <a:buFont typeface="Wingdings" panose="05000000000000000000" pitchFamily="2" charset="2"/>
              <a:buChar char="§"/>
              <a:defRPr/>
            </a:pPr>
            <a:r>
              <a:rPr lang="en-GB" kern="0" dirty="0">
                <a:solidFill>
                  <a:srgbClr val="454551"/>
                </a:solidFill>
                <a:latin typeface="Arial"/>
                <a:cs typeface="Arial"/>
              </a:rPr>
              <a:t>Subscribe to and share your news in the monthly </a:t>
            </a:r>
            <a:r>
              <a:rPr lang="en-GB" b="1" kern="0" dirty="0">
                <a:solidFill>
                  <a:srgbClr val="454551"/>
                </a:solidFill>
                <a:latin typeface="Arial"/>
                <a:cs typeface="Arial"/>
                <a:hlinkClick r:id="rId6"/>
              </a:rPr>
              <a:t>AF Newsletter</a:t>
            </a:r>
            <a:r>
              <a:rPr lang="en-GB" b="1" kern="0" dirty="0">
                <a:solidFill>
                  <a:srgbClr val="454551"/>
                </a:solidFill>
                <a:latin typeface="Arial"/>
                <a:cs typeface="Arial"/>
              </a:rPr>
              <a:t> </a:t>
            </a:r>
            <a:r>
              <a:rPr lang="en-GB" kern="0" dirty="0">
                <a:solidFill>
                  <a:srgbClr val="454551"/>
                </a:solidFill>
                <a:latin typeface="Arial"/>
                <a:cs typeface="Arial"/>
              </a:rPr>
              <a:t>for monthly updates direct to your inbox about all government analysis issues including updates to the ‘Colour Books’</a:t>
            </a:r>
          </a:p>
          <a:p>
            <a:pPr marL="437515" marR="0" lvl="0" indent="-285115" algn="l" defTabSz="1219140" rtl="0" eaLnBrk="1" fontAlgn="auto" latinLnBrk="0" hangingPunct="1">
              <a:lnSpc>
                <a:spcPct val="120000"/>
              </a:lnSpc>
              <a:spcBef>
                <a:spcPts val="0"/>
              </a:spcBef>
              <a:spcAft>
                <a:spcPts val="0"/>
              </a:spcAft>
              <a:buClr>
                <a:srgbClr val="FF6900"/>
              </a:buClr>
              <a:buSzPts val="1800"/>
              <a:buFont typeface="Wingdings" panose="05000000000000000000" pitchFamily="2" charset="2"/>
              <a:buChar char="§"/>
              <a:tabLst/>
              <a:defRPr/>
            </a:pPr>
            <a:endParaRPr lang="en-GB" sz="2000" b="0" i="0" u="none" strike="noStrike" kern="0" cap="none" spc="0" normalizeH="0" baseline="0" noProof="0" dirty="0">
              <a:ln>
                <a:noFill/>
              </a:ln>
              <a:solidFill>
                <a:srgbClr val="454551"/>
              </a:solidFill>
              <a:effectLst/>
              <a:uLnTx/>
              <a:uFillTx/>
              <a:latin typeface="Arial" panose="020B0604020202020204" pitchFamily="34" charset="0"/>
              <a:cs typeface="Arial"/>
            </a:endParaRPr>
          </a:p>
        </p:txBody>
      </p:sp>
      <p:grpSp>
        <p:nvGrpSpPr>
          <p:cNvPr id="5" name="Group 4">
            <a:extLst>
              <a:ext uri="{FF2B5EF4-FFF2-40B4-BE49-F238E27FC236}">
                <a16:creationId xmlns:a16="http://schemas.microsoft.com/office/drawing/2014/main" id="{48B290A9-03B2-32C3-E87D-43B1F301F4A7}"/>
              </a:ext>
            </a:extLst>
          </p:cNvPr>
          <p:cNvGrpSpPr/>
          <p:nvPr/>
        </p:nvGrpSpPr>
        <p:grpSpPr>
          <a:xfrm>
            <a:off x="11048656" y="1417367"/>
            <a:ext cx="938865" cy="4876568"/>
            <a:chOff x="11048656" y="1163979"/>
            <a:chExt cx="938865" cy="4876568"/>
          </a:xfrm>
        </p:grpSpPr>
        <p:pic>
          <p:nvPicPr>
            <p:cNvPr id="14" name="Picture 13">
              <a:hlinkClick r:id="rId7"/>
              <a:extLst>
                <a:ext uri="{FF2B5EF4-FFF2-40B4-BE49-F238E27FC236}">
                  <a16:creationId xmlns:a16="http://schemas.microsoft.com/office/drawing/2014/main" id="{DF39E377-2305-C1EE-30D6-7613340FC0AB}"/>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1069576" y="2182698"/>
              <a:ext cx="897024" cy="900000"/>
            </a:xfrm>
            <a:prstGeom prst="rect">
              <a:avLst/>
            </a:prstGeom>
            <a:effectLst>
              <a:outerShdw blurRad="50800" dist="38100" dir="2700000" algn="tl" rotWithShape="0">
                <a:prstClr val="black">
                  <a:alpha val="40000"/>
                </a:prstClr>
              </a:outerShdw>
            </a:effectLst>
          </p:spPr>
        </p:pic>
        <p:pic>
          <p:nvPicPr>
            <p:cNvPr id="15" name="Picture 14">
              <a:hlinkClick r:id="rId9"/>
              <a:extLst>
                <a:ext uri="{FF2B5EF4-FFF2-40B4-BE49-F238E27FC236}">
                  <a16:creationId xmlns:a16="http://schemas.microsoft.com/office/drawing/2014/main" id="{95566263-1CFE-D79F-01B8-070F78ADFDCF}"/>
                </a:ext>
              </a:extLst>
            </p:cNvPr>
            <p:cNvPicPr>
              <a:picLocks noChangeAspect="1"/>
            </p:cNvPicPr>
            <p:nvPr/>
          </p:nvPicPr>
          <p:blipFill>
            <a:blip r:embed="rId10"/>
            <a:srcRect/>
            <a:stretch/>
          </p:blipFill>
          <p:spPr>
            <a:xfrm>
              <a:off x="11068088" y="3168648"/>
              <a:ext cx="900000" cy="900000"/>
            </a:xfrm>
            <a:prstGeom prst="rect">
              <a:avLst/>
            </a:prstGeom>
          </p:spPr>
        </p:pic>
        <p:pic>
          <p:nvPicPr>
            <p:cNvPr id="16" name="Picture 15">
              <a:hlinkClick r:id="rId11"/>
              <a:extLst>
                <a:ext uri="{FF2B5EF4-FFF2-40B4-BE49-F238E27FC236}">
                  <a16:creationId xmlns:a16="http://schemas.microsoft.com/office/drawing/2014/main" id="{84A501D6-0F8B-08F7-BFD5-FFD6577DA91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68088" y="4154598"/>
              <a:ext cx="900000" cy="900000"/>
            </a:xfrm>
            <a:prstGeom prst="rect">
              <a:avLst/>
            </a:prstGeom>
          </p:spPr>
        </p:pic>
        <p:pic>
          <p:nvPicPr>
            <p:cNvPr id="21" name="Picture 20">
              <a:hlinkClick r:id="rId13"/>
              <a:extLst>
                <a:ext uri="{FF2B5EF4-FFF2-40B4-BE49-F238E27FC236}">
                  <a16:creationId xmlns:a16="http://schemas.microsoft.com/office/drawing/2014/main" id="{1F900DE1-83EC-0643-0AC1-E8F835C753FE}"/>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1068088" y="5140547"/>
              <a:ext cx="900000" cy="900000"/>
            </a:xfrm>
            <a:prstGeom prst="rect">
              <a:avLst/>
            </a:prstGeom>
          </p:spPr>
        </p:pic>
        <p:pic>
          <p:nvPicPr>
            <p:cNvPr id="22" name="Picture 21">
              <a:hlinkClick r:id="rId15"/>
              <a:extLst>
                <a:ext uri="{FF2B5EF4-FFF2-40B4-BE49-F238E27FC236}">
                  <a16:creationId xmlns:a16="http://schemas.microsoft.com/office/drawing/2014/main" id="{ADEC1311-AF95-91F6-B87E-459D031D395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048656" y="1163979"/>
              <a:ext cx="938865" cy="932769"/>
            </a:xfrm>
            <a:prstGeom prst="rect">
              <a:avLst/>
            </a:prstGeom>
          </p:spPr>
        </p:pic>
      </p:grpSp>
      <p:pic>
        <p:nvPicPr>
          <p:cNvPr id="23" name="Picture 22">
            <a:extLst>
              <a:ext uri="{FF2B5EF4-FFF2-40B4-BE49-F238E27FC236}">
                <a16:creationId xmlns:a16="http://schemas.microsoft.com/office/drawing/2014/main" id="{1AE8D331-4A14-21B0-8091-BA7472CF7A38}"/>
              </a:ext>
            </a:extLst>
          </p:cNvPr>
          <p:cNvPicPr>
            <a:picLocks noGrp="1" noRot="1" noChangeAspect="1" noMove="1" noResize="1" noEditPoints="1" noAdjustHandles="1" noChangeArrowheads="1" noChangeShapeType="1" noCrop="1"/>
          </p:cNvPicPr>
          <p:nvPr/>
        </p:nvPicPr>
        <p:blipFill rotWithShape="1">
          <a:blip r:embed="rId17" cstate="email">
            <a:extLst>
              <a:ext uri="{28A0092B-C50C-407E-A947-70E740481C1C}">
                <a14:useLocalDpi xmlns:a14="http://schemas.microsoft.com/office/drawing/2010/main"/>
              </a:ext>
            </a:extLst>
          </a:blip>
          <a:srcRect/>
          <a:stretch/>
        </p:blipFill>
        <p:spPr>
          <a:xfrm>
            <a:off x="11083157" y="171441"/>
            <a:ext cx="904364" cy="900000"/>
          </a:xfrm>
          <a:prstGeom prst="rect">
            <a:avLst/>
          </a:prstGeom>
        </p:spPr>
      </p:pic>
    </p:spTree>
    <p:extLst>
      <p:ext uri="{BB962C8B-B14F-4D97-AF65-F5344CB8AC3E}">
        <p14:creationId xmlns:p14="http://schemas.microsoft.com/office/powerpoint/2010/main" val="3370641483"/>
      </p:ext>
    </p:extLst>
  </p:cSld>
  <p:clrMapOvr>
    <a:masterClrMapping/>
  </p:clrMapOvr>
</p:sld>
</file>

<file path=ppt/theme/theme1.xml><?xml version="1.0" encoding="utf-8"?>
<a:theme xmlns:a="http://schemas.openxmlformats.org/drawingml/2006/main" name="Government Analysis Function template">
  <a:themeElements>
    <a:clrScheme name="AF 202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3366FF"/>
      </a:hlink>
      <a:folHlink>
        <a:srgbClr val="962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0 v2 blue2.potx" id="{5E215032-B9A1-4CE7-A0EF-02C069A95BF0}" vid="{6E52E975-3353-48D1-8EC6-FEBB0198A95B}"/>
    </a:ext>
  </a:extLst>
</a:theme>
</file>

<file path=ppt/theme/theme2.xml><?xml version="1.0" encoding="utf-8"?>
<a:theme xmlns:a="http://schemas.openxmlformats.org/drawingml/2006/main" name="1_Government Analysis Function template">
  <a:themeElements>
    <a:clrScheme name="AF 202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3366FF"/>
      </a:hlink>
      <a:folHlink>
        <a:srgbClr val="962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0 v2 blue2.potx" id="{5E215032-B9A1-4CE7-A0EF-02C069A95BF0}" vid="{6E52E975-3353-48D1-8EC6-FEBB0198A95B}"/>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59A23C-8562-45EA-915E-24EBEC04E3F5}" vid="{90C6B207-1CB5-4F08-8DEA-1562B3D5099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Core Document" ma:contentTypeID="0x0101004691A8DE0991884F8E90AD6474FC73730100F9D0735CA884304AA15EBF98A150C3F1" ma:contentTypeVersion="17" ma:contentTypeDescription="Create a new document." ma:contentTypeScope="" ma:versionID="2cc28760484dcc41315fc666e84cf0ed">
  <xsd:schema xmlns:xsd="http://www.w3.org/2001/XMLSchema" xmlns:xs="http://www.w3.org/2001/XMLSchema" xmlns:p="http://schemas.microsoft.com/office/2006/metadata/properties" xmlns:ns2="0f9fa326-da26-4ea8-b6a9-645e8136fe1d" xmlns:ns3="8c9ef5ad-5910-4831-86c5-38219f0d2ee8" xmlns:ns4="aaacb922-5235-4a66-b188-303b9b46fbd7" xmlns:ns5="2b134863-a862-4180-b350-d2f3080fb64e" targetNamespace="http://schemas.microsoft.com/office/2006/metadata/properties" ma:root="true" ma:fieldsID="ffccf8f50a4ee0341eefd4d9646b0599" ns2:_="" ns3:_="" ns4:_="" ns5:_="">
    <xsd:import namespace="0f9fa326-da26-4ea8-b6a9-645e8136fe1d"/>
    <xsd:import namespace="8c9ef5ad-5910-4831-86c5-38219f0d2ee8"/>
    <xsd:import namespace="aaacb922-5235-4a66-b188-303b9b46fbd7"/>
    <xsd:import namespace="2b134863-a862-4180-b350-d2f3080fb64e"/>
    <xsd:element name="properties">
      <xsd:complexType>
        <xsd:sequence>
          <xsd:element name="documentManagement">
            <xsd:complexType>
              <xsd:all>
                <xsd:element ref="ns2:c6f593ada1854b629148449de059396b" minOccurs="0"/>
                <xsd:element ref="ns3:TaxCatchAll" minOccurs="0"/>
                <xsd:element ref="ns3:TaxCatchAllLabel" minOccurs="0"/>
                <xsd:element ref="ns2:m817f42addf14c9a838da36e78800043" minOccurs="0"/>
                <xsd:element ref="ns2:h573c97cf80c4aa6b446c5363dc3ac94" minOccurs="0"/>
                <xsd:element ref="ns4:LegacyData" minOccurs="0"/>
                <xsd:element ref="ns3:_dlc_DocId" minOccurs="0"/>
                <xsd:element ref="ns3:_dlc_DocIdPersistId" minOccurs="0"/>
                <xsd:element ref="ns3:_dlc_DocIdUrl" minOccurs="0"/>
                <xsd:element ref="ns5:MediaServiceMetadata" minOccurs="0"/>
                <xsd:element ref="ns5:MediaServiceFastMetadata" minOccurs="0"/>
                <xsd:element ref="ns5:_Flow_SignoffStatus" minOccurs="0"/>
                <xsd:element ref="ns3:SharedWithUsers" minOccurs="0"/>
                <xsd:element ref="ns3:SharedWithDetails" minOccurs="0"/>
                <xsd:element ref="ns5:MediaServiceDateTaken" minOccurs="0"/>
                <xsd:element ref="ns5:MediaLengthInSeconds" minOccurs="0"/>
                <xsd:element ref="ns5:MediaServiceObjectDetectorVersions" minOccurs="0"/>
                <xsd:element ref="ns5:MediaServiceGenerationTime" minOccurs="0"/>
                <xsd:element ref="ns5:MediaServiceEventHashCode" minOccurs="0"/>
                <xsd:element ref="ns5:MediaServiceSearchProperties" minOccurs="0"/>
                <xsd:element ref="ns5:MediaServiceOCR" minOccurs="0"/>
                <xsd:element ref="ns5: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9fa326-da26-4ea8-b6a9-645e8136fe1d" elementFormDefault="qualified">
    <xsd:import namespace="http://schemas.microsoft.com/office/2006/documentManagement/types"/>
    <xsd:import namespace="http://schemas.microsoft.com/office/infopath/2007/PartnerControls"/>
    <xsd:element name="c6f593ada1854b629148449de059396b" ma:index="8" nillable="true" ma:taxonomy="true" ma:internalName="c6f593ada1854b629148449de059396b" ma:taxonomyFieldName="KIM_GovernmentBody" ma:displayName="Government Body" ma:default="3;#BEIS|b386cac2-c28c-4db4-8fca-43733d0e74ef" ma:fieldId="{c6f593ad-a185-4b62-9148-449de059396b}" ma:sspId="9b0aeba9-2bce-41c2-8545-5d12d676a674" ma:termSetId="46784332-da01-4f4a-94fa-2a245cb438b3" ma:anchorId="00000000-0000-0000-0000-000000000000" ma:open="false" ma:isKeyword="false">
      <xsd:complexType>
        <xsd:sequence>
          <xsd:element ref="pc:Terms" minOccurs="0" maxOccurs="1"/>
        </xsd:sequence>
      </xsd:complexType>
    </xsd:element>
    <xsd:element name="m817f42addf14c9a838da36e78800043" ma:index="12" nillable="true" ma:taxonomy="true" ma:internalName="m817f42addf14c9a838da36e78800043" ma:taxonomyFieldName="KIM_Function" ma:displayName="Function" ma:default="1;#Analysis|5420a856-8f17-4e25-948c-e763c5b40d4c" ma:fieldId="{6817f42a-ddf1-4c9a-838d-a36e78800043}" ma:sspId="9b0aeba9-2bce-41c2-8545-5d12d676a674" ma:termSetId="8a8c3714-5ee2-45f9-8c60-591b9d070299" ma:anchorId="00000000-0000-0000-0000-000000000000" ma:open="false" ma:isKeyword="false">
      <xsd:complexType>
        <xsd:sequence>
          <xsd:element ref="pc:Terms" minOccurs="0" maxOccurs="1"/>
        </xsd:sequence>
      </xsd:complexType>
    </xsd:element>
    <xsd:element name="h573c97cf80c4aa6b446c5363dc3ac94" ma:index="14" nillable="true" ma:taxonomy="true" ma:internalName="h573c97cf80c4aa6b446c5363dc3ac94" ma:taxonomyFieldName="KIM_Activity" ma:displayName="Activity" ma:default="2;#Central Modelling|50dfe41c-e980-41a9-b315-2b158526c703" ma:fieldId="{1573c97c-f80c-4aa6-b446-c5363dc3ac94}" ma:sspId="9b0aeba9-2bce-41c2-8545-5d12d676a674" ma:termSetId="5c6dcaef-f335-486f-b10e-5a74f102472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9ef5ad-5910-4831-86c5-38219f0d2ee8"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d605adde-f422-4376-9d80-0b5d298b0bf0}" ma:internalName="TaxCatchAll" ma:showField="CatchAllData" ma:web="8c9ef5ad-5910-4831-86c5-38219f0d2ee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d605adde-f422-4376-9d80-0b5d298b0bf0}" ma:internalName="TaxCatchAllLabel" ma:readOnly="true" ma:showField="CatchAllDataLabel" ma:web="8c9ef5ad-5910-4831-86c5-38219f0d2ee8">
      <xsd:complexType>
        <xsd:complexContent>
          <xsd:extension base="dms:MultiChoiceLookup">
            <xsd:sequence>
              <xsd:element name="Value" type="dms:Lookup" maxOccurs="unbounded" minOccurs="0" nillable="true"/>
            </xsd:sequence>
          </xsd:extension>
        </xsd:complexContent>
      </xsd:complexType>
    </xsd:element>
    <xsd:element name="_dlc_DocId" ma:index="17" nillable="true" ma:displayName="Document ID Value" ma:description="The value of the document ID assigned to this item." ma:indexed="true" ma:internalName="_dlc_DocId" ma:readOnly="true">
      <xsd:simpleType>
        <xsd:restriction base="dms:Text"/>
      </xsd:simpleType>
    </xsd:element>
    <xsd:element name="_dlc_DocIdPersistId" ma:index="18" nillable="true" ma:displayName="Persist ID" ma:description="Keep ID on add." ma:hidden="true" ma:internalName="_dlc_DocIdPersistId" ma:readOnly="true">
      <xsd:simpleType>
        <xsd:restriction base="dms:Boolean"/>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16" nillable="true" ma:displayName="Legacy Data" ma:internalName="Legacy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134863-a862-4180-b350-d2f3080fb64e" elementFormDefault="qualified">
    <xsd:import namespace="http://schemas.microsoft.com/office/2006/documentManagement/types"/>
    <xsd:import namespace="http://schemas.microsoft.com/office/infopath/2007/PartnerControls"/>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_Flow_SignoffStatus" ma:index="22" nillable="true" ma:displayName="Sign-off status" ma:internalName="Sign_x002d_off_x0020_status">
      <xsd:simpleType>
        <xsd:restriction base="dms:Text"/>
      </xsd:simpleType>
    </xsd:element>
    <xsd:element name="MediaServiceDateTaken" ma:index="25" nillable="true" ma:displayName="MediaServiceDateTaken" ma:hidden="true" ma:indexed="true" ma:internalName="MediaServiceDateTaken"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Location" ma:index="3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c6f593ada1854b629148449de059396b xmlns="0f9fa326-da26-4ea8-b6a9-645e8136fe1d">
      <Terms xmlns="http://schemas.microsoft.com/office/infopath/2007/PartnerControls">
        <TermInfo xmlns="http://schemas.microsoft.com/office/infopath/2007/PartnerControls">
          <TermName xmlns="http://schemas.microsoft.com/office/infopath/2007/PartnerControls">BEIS</TermName>
          <TermId xmlns="http://schemas.microsoft.com/office/infopath/2007/PartnerControls">b386cac2-c28c-4db4-8fca-43733d0e74ef</TermId>
        </TermInfo>
      </Terms>
    </c6f593ada1854b629148449de059396b>
    <LegacyData xmlns="aaacb922-5235-4a66-b188-303b9b46fbd7" xsi:nil="true"/>
    <_Flow_SignoffStatus xmlns="2b134863-a862-4180-b350-d2f3080fb64e" xsi:nil="true"/>
    <TaxCatchAll xmlns="8c9ef5ad-5910-4831-86c5-38219f0d2ee8">
      <Value>3</Value>
      <Value>2</Value>
      <Value>1</Value>
    </TaxCatchAll>
    <m817f42addf14c9a838da36e78800043 xmlns="0f9fa326-da26-4ea8-b6a9-645e8136fe1d">
      <Terms xmlns="http://schemas.microsoft.com/office/infopath/2007/PartnerControls">
        <TermInfo xmlns="http://schemas.microsoft.com/office/infopath/2007/PartnerControls">
          <TermName xmlns="http://schemas.microsoft.com/office/infopath/2007/PartnerControls">Analysis</TermName>
          <TermId xmlns="http://schemas.microsoft.com/office/infopath/2007/PartnerControls">5420a856-8f17-4e25-948c-e763c5b40d4c</TermId>
        </TermInfo>
      </Terms>
    </m817f42addf14c9a838da36e78800043>
    <h573c97cf80c4aa6b446c5363dc3ac94 xmlns="0f9fa326-da26-4ea8-b6a9-645e8136fe1d">
      <Terms xmlns="http://schemas.microsoft.com/office/infopath/2007/PartnerControls">
        <TermInfo xmlns="http://schemas.microsoft.com/office/infopath/2007/PartnerControls">
          <TermName xmlns="http://schemas.microsoft.com/office/infopath/2007/PartnerControls">Central Modelling</TermName>
          <TermId xmlns="http://schemas.microsoft.com/office/infopath/2007/PartnerControls">50dfe41c-e980-41a9-b315-2b158526c703</TermId>
        </TermInfo>
      </Terms>
    </h573c97cf80c4aa6b446c5363dc3ac94>
    <_dlc_DocId xmlns="8c9ef5ad-5910-4831-86c5-38219f0d2ee8">7KYCSXDCM55F-1098530693-934</_dlc_DocId>
    <_dlc_DocIdUrl xmlns="8c9ef5ad-5910-4831-86c5-38219f0d2ee8">
      <Url>https://beisgov.sharepoint.com/sites/BEISModellingIntegrity-EXT-ALL/_layouts/15/DocIdRedir.aspx?ID=7KYCSXDCM55F-1098530693-934</Url>
      <Description>7KYCSXDCM55F-1098530693-934</Description>
    </_dlc_DocIdUrl>
  </documentManagement>
</p:properties>
</file>

<file path=customXml/itemProps1.xml><?xml version="1.0" encoding="utf-8"?>
<ds:datastoreItem xmlns:ds="http://schemas.openxmlformats.org/officeDocument/2006/customXml" ds:itemID="{456FB1A6-E143-4FF7-8AB1-D99C31D5368A}">
  <ds:schemaRefs>
    <ds:schemaRef ds:uri="http://schemas.microsoft.com/sharepoint/v3/contenttype/forms"/>
  </ds:schemaRefs>
</ds:datastoreItem>
</file>

<file path=customXml/itemProps2.xml><?xml version="1.0" encoding="utf-8"?>
<ds:datastoreItem xmlns:ds="http://schemas.openxmlformats.org/officeDocument/2006/customXml" ds:itemID="{5FEB7356-7021-4F85-BBF6-F41B73DF98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9fa326-da26-4ea8-b6a9-645e8136fe1d"/>
    <ds:schemaRef ds:uri="8c9ef5ad-5910-4831-86c5-38219f0d2ee8"/>
    <ds:schemaRef ds:uri="aaacb922-5235-4a66-b188-303b9b46fbd7"/>
    <ds:schemaRef ds:uri="2b134863-a862-4180-b350-d2f3080fb6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1F45CA-C040-410A-9470-C9142D997C15}">
  <ds:schemaRefs>
    <ds:schemaRef ds:uri="http://schemas.microsoft.com/sharepoint/events"/>
  </ds:schemaRefs>
</ds:datastoreItem>
</file>

<file path=customXml/itemProps4.xml><?xml version="1.0" encoding="utf-8"?>
<ds:datastoreItem xmlns:ds="http://schemas.openxmlformats.org/officeDocument/2006/customXml" ds:itemID="{6475519E-4486-4354-9172-65C7ECA3F9E1}">
  <ds:schemaRefs>
    <ds:schemaRef ds:uri="http://schemas.microsoft.com/office/2006/metadata/properties"/>
    <ds:schemaRef ds:uri="http://schemas.microsoft.com/office/infopath/2007/PartnerControls"/>
    <ds:schemaRef ds:uri="http://schemas.microsoft.com/office/2006/documentManagement/types"/>
    <ds:schemaRef ds:uri="2b134863-a862-4180-b350-d2f3080fb64e"/>
    <ds:schemaRef ds:uri="http://purl.org/dc/terms/"/>
    <ds:schemaRef ds:uri="http://schemas.openxmlformats.org/package/2006/metadata/core-properties"/>
    <ds:schemaRef ds:uri="http://purl.org/dc/elements/1.1/"/>
    <ds:schemaRef ds:uri="aaacb922-5235-4a66-b188-303b9b46fbd7"/>
    <ds:schemaRef ds:uri="0f9fa326-da26-4ea8-b6a9-645e8136fe1d"/>
    <ds:schemaRef ds:uri="8c9ef5ad-5910-4831-86c5-38219f0d2ee8"/>
    <ds:schemaRef ds:uri="http://www.w3.org/XML/1998/namespace"/>
    <ds:schemaRef ds:uri="http://purl.org/dc/dcmitype/"/>
  </ds:schemaRefs>
</ds:datastoreItem>
</file>

<file path=docMetadata/LabelInfo.xml><?xml version="1.0" encoding="utf-8"?>
<clbl:labelList xmlns:clbl="http://schemas.microsoft.com/office/2020/mipLabelMetadata">
  <clbl:label id="{078807bf-ce82-4688-bce0-0d811684dc46}" enabled="0" method="" siteId="{078807bf-ce82-4688-bce0-0d811684dc46}" removed="1"/>
  <clbl:label id="{ba62f585-b40f-4ab9-bafe-39150f03d124}" enabled="1" method="Standard" siteId="{cbac7005-02c1-43eb-b497-e6492d1b2dd8}" removed="0"/>
</clbl:labelList>
</file>

<file path=docProps/app.xml><?xml version="1.0" encoding="utf-8"?>
<Properties xmlns="http://schemas.openxmlformats.org/officeDocument/2006/extended-properties" xmlns:vt="http://schemas.openxmlformats.org/officeDocument/2006/docPropsVTypes">
  <TotalTime>162</TotalTime>
  <Words>1451</Words>
  <Application>Microsoft Office PowerPoint</Application>
  <PresentationFormat>Widescreen</PresentationFormat>
  <Paragraphs>73</Paragraphs>
  <Slides>11</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Aptos</vt:lpstr>
      <vt:lpstr>Arial</vt:lpstr>
      <vt:lpstr>Arial Rounded MT Bold</vt:lpstr>
      <vt:lpstr>Calibri</vt:lpstr>
      <vt:lpstr>Calibri Light</vt:lpstr>
      <vt:lpstr>Wingdings</vt:lpstr>
      <vt:lpstr>Government Analysis Function template</vt:lpstr>
      <vt:lpstr>1_Government Analysis Function template</vt:lpstr>
      <vt:lpstr>1_Office Theme</vt:lpstr>
      <vt:lpstr>“Campaign in a Box”   Update to the AQuA Book    For all government analysts, leaders in analysis, Analysis Function Champions, Analysis Professions, and communications teams</vt:lpstr>
      <vt:lpstr>About this ‘Campaign in a Box’</vt:lpstr>
      <vt:lpstr>About the updated AQuA Book</vt:lpstr>
      <vt:lpstr>Message from AQuA Book sponsors</vt:lpstr>
      <vt:lpstr>Aqua Book Actions</vt:lpstr>
      <vt:lpstr>Example wording for internal channels</vt:lpstr>
      <vt:lpstr>Template posts</vt:lpstr>
      <vt:lpstr>Useful graphics and logos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Topping, Karen</dc:creator>
  <cp:lastModifiedBy>Alderson, Jacqui</cp:lastModifiedBy>
  <cp:revision>73</cp:revision>
  <dcterms:created xsi:type="dcterms:W3CDTF">2025-02-14T11:37:06Z</dcterms:created>
  <dcterms:modified xsi:type="dcterms:W3CDTF">2025-10-08T15:31:22Z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0x0101004691A8DE0991884F8E90AD6474FC73730100F9D0735CA884304AA15EBF98A150C3F1</vt:lpwstr>
  </property>
  <property fmtid="{D5CDD505-2E9C-101B-9397-08002B2CF9AE}" pid="3" name="MediaServiceImageTags">
    <vt:lpwstr/>
  </property>
  <property fmtid="{D5CDD505-2E9C-101B-9397-08002B2CF9AE}" pid="4" name="KIM_Activity">
    <vt:lpwstr>2;#Central Modelling|50dfe41c-e980-41a9-b315-2b158526c703</vt:lpwstr>
  </property>
  <property fmtid="{D5CDD505-2E9C-101B-9397-08002B2CF9AE}" pid="5" name="KIM_Function">
    <vt:lpwstr>1;#Analysis|5420a856-8f17-4e25-948c-e763c5b40d4c</vt:lpwstr>
  </property>
  <property fmtid="{D5CDD505-2E9C-101B-9397-08002B2CF9AE}" pid="6" name="_dlc_DocIdItemGuid">
    <vt:lpwstr>438b3fc2-6323-4814-9527-6b24bb47fb7b</vt:lpwstr>
  </property>
  <property fmtid="{D5CDD505-2E9C-101B-9397-08002B2CF9AE}" pid="7" name="KIM_GovernmentBody">
    <vt:lpwstr>3;#BEIS|b386cac2-c28c-4db4-8fca-43733d0e74ef</vt:lpwstr>
  </property>
  <property fmtid="{D5CDD505-2E9C-101B-9397-08002B2CF9AE}" pid="8" name="ClassificationContentMarkingHeaderLocations">
    <vt:lpwstr>Government Analysis Function template:8\1_Government Analysis Function template:8\1_Office Theme:9</vt:lpwstr>
  </property>
  <property fmtid="{D5CDD505-2E9C-101B-9397-08002B2CF9AE}" pid="9" name="ClassificationContentMarkingFooterText">
    <vt:lpwstr>OFFICIAL</vt:lpwstr>
  </property>
  <property fmtid="{D5CDD505-2E9C-101B-9397-08002B2CF9AE}" pid="10" name="ClassificationContentMarkingHeaderText">
    <vt:lpwstr>OFFICIAL</vt:lpwstr>
  </property>
  <property fmtid="{D5CDD505-2E9C-101B-9397-08002B2CF9AE}" pid="11" name="ClassificationContentMarkingFooterLocations">
    <vt:lpwstr>Government Analysis Function template:10\1_Government Analysis Function template:10\1_Office Theme:10</vt:lpwstr>
  </property>
</Properties>
</file>