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4"/>
  </p:sldMasterIdLst>
  <p:notesMasterIdLst>
    <p:notesMasterId r:id="rId20"/>
  </p:notesMasterIdLst>
  <p:handoutMasterIdLst>
    <p:handoutMasterId r:id="rId21"/>
  </p:handoutMasterIdLst>
  <p:sldIdLst>
    <p:sldId id="277" r:id="rId5"/>
    <p:sldId id="465" r:id="rId6"/>
    <p:sldId id="466" r:id="rId7"/>
    <p:sldId id="453" r:id="rId8"/>
    <p:sldId id="455" r:id="rId9"/>
    <p:sldId id="456" r:id="rId10"/>
    <p:sldId id="457" r:id="rId11"/>
    <p:sldId id="458" r:id="rId12"/>
    <p:sldId id="459" r:id="rId13"/>
    <p:sldId id="460" r:id="rId14"/>
    <p:sldId id="464" r:id="rId15"/>
    <p:sldId id="461" r:id="rId16"/>
    <p:sldId id="462" r:id="rId17"/>
    <p:sldId id="463" r:id="rId18"/>
    <p:sldId id="454" r:id="rId19"/>
  </p:sldIdLst>
  <p:sldSz cx="9906000" cy="6858000" type="A4"/>
  <p:notesSz cx="68834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00"/>
    <a:srgbClr val="C41200"/>
    <a:srgbClr val="FFFFFF"/>
    <a:srgbClr val="FFFFEB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91669A-DF5C-435A-B461-88A982A1CC0E}" v="195" dt="2025-03-10T16:05:11.3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307" autoAdjust="0"/>
  </p:normalViewPr>
  <p:slideViewPr>
    <p:cSldViewPr>
      <p:cViewPr varScale="1">
        <p:scale>
          <a:sx n="102" d="100"/>
          <a:sy n="102" d="100"/>
        </p:scale>
        <p:origin x="16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hbrooke, Joshua - HMT" userId="8e2de7a5-fc9c-403e-afee-bb441bdffcf8" providerId="ADAL" clId="{AF91669A-DF5C-435A-B461-88A982A1CC0E}"/>
    <pc:docChg chg="undo redo custSel addSld modSld sldOrd">
      <pc:chgData name="Rushbrooke, Joshua - HMT" userId="8e2de7a5-fc9c-403e-afee-bb441bdffcf8" providerId="ADAL" clId="{AF91669A-DF5C-435A-B461-88A982A1CC0E}" dt="2025-03-10T16:09:17.010" v="465" actId="27918"/>
      <pc:docMkLst>
        <pc:docMk/>
      </pc:docMkLst>
      <pc:sldChg chg="modSp mod">
        <pc:chgData name="Rushbrooke, Joshua - HMT" userId="8e2de7a5-fc9c-403e-afee-bb441bdffcf8" providerId="ADAL" clId="{AF91669A-DF5C-435A-B461-88A982A1CC0E}" dt="2025-02-25T17:41:43.087" v="220" actId="27918"/>
        <pc:sldMkLst>
          <pc:docMk/>
          <pc:sldMk cId="0" sldId="453"/>
        </pc:sldMkLst>
        <pc:graphicFrameChg chg="mod">
          <ac:chgData name="Rushbrooke, Joshua - HMT" userId="8e2de7a5-fc9c-403e-afee-bb441bdffcf8" providerId="ADAL" clId="{AF91669A-DF5C-435A-B461-88A982A1CC0E}" dt="2025-02-25T17:39:59.073" v="211" actId="1957"/>
          <ac:graphicFrameMkLst>
            <pc:docMk/>
            <pc:sldMk cId="0" sldId="453"/>
            <ac:graphicFrameMk id="2" creationId="{B0014133-2FF4-5108-4569-C5E21853629D}"/>
          </ac:graphicFrameMkLst>
        </pc:graphicFrameChg>
      </pc:sldChg>
      <pc:sldChg chg="addSp delSp modSp mod">
        <pc:chgData name="Rushbrooke, Joshua - HMT" userId="8e2de7a5-fc9c-403e-afee-bb441bdffcf8" providerId="ADAL" clId="{AF91669A-DF5C-435A-B461-88A982A1CC0E}" dt="2025-02-27T16:48:41.539" v="455" actId="1076"/>
        <pc:sldMkLst>
          <pc:docMk/>
          <pc:sldMk cId="2442777432" sldId="455"/>
        </pc:sldMkLst>
        <pc:spChg chg="add del mod">
          <ac:chgData name="Rushbrooke, Joshua - HMT" userId="8e2de7a5-fc9c-403e-afee-bb441bdffcf8" providerId="ADAL" clId="{AF91669A-DF5C-435A-B461-88A982A1CC0E}" dt="2025-02-27T13:12:48.292" v="450" actId="22"/>
          <ac:spMkLst>
            <pc:docMk/>
            <pc:sldMk cId="2442777432" sldId="455"/>
            <ac:spMk id="2" creationId="{2DDCB03C-427B-BA90-79BF-8FF45672126F}"/>
          </ac:spMkLst>
        </pc:spChg>
        <pc:picChg chg="del">
          <ac:chgData name="Rushbrooke, Joshua - HMT" userId="8e2de7a5-fc9c-403e-afee-bb441bdffcf8" providerId="ADAL" clId="{AF91669A-DF5C-435A-B461-88A982A1CC0E}" dt="2025-02-27T13:06:06.900" v="444" actId="478"/>
          <ac:picMkLst>
            <pc:docMk/>
            <pc:sldMk cId="2442777432" sldId="455"/>
            <ac:picMk id="6" creationId="{CB223A37-78F7-E6B6-29CB-ECA48E23171B}"/>
          </ac:picMkLst>
        </pc:picChg>
        <pc:picChg chg="add del mod ord">
          <ac:chgData name="Rushbrooke, Joshua - HMT" userId="8e2de7a5-fc9c-403e-afee-bb441bdffcf8" providerId="ADAL" clId="{AF91669A-DF5C-435A-B461-88A982A1CC0E}" dt="2025-02-27T16:48:41.539" v="455" actId="1076"/>
          <ac:picMkLst>
            <pc:docMk/>
            <pc:sldMk cId="2442777432" sldId="455"/>
            <ac:picMk id="7" creationId="{481BDCD3-7EAC-701A-AC08-12A4ED5371E5}"/>
          </ac:picMkLst>
        </pc:picChg>
      </pc:sldChg>
      <pc:sldChg chg="addSp delSp modSp mod">
        <pc:chgData name="Rushbrooke, Joshua - HMT" userId="8e2de7a5-fc9c-403e-afee-bb441bdffcf8" providerId="ADAL" clId="{AF91669A-DF5C-435A-B461-88A982A1CC0E}" dt="2025-02-27T13:05:18.386" v="443" actId="22"/>
        <pc:sldMkLst>
          <pc:docMk/>
          <pc:sldMk cId="51908443" sldId="456"/>
        </pc:sldMkLst>
        <pc:spChg chg="add del mod">
          <ac:chgData name="Rushbrooke, Joshua - HMT" userId="8e2de7a5-fc9c-403e-afee-bb441bdffcf8" providerId="ADAL" clId="{AF91669A-DF5C-435A-B461-88A982A1CC0E}" dt="2025-02-27T13:05:18.386" v="443" actId="22"/>
          <ac:spMkLst>
            <pc:docMk/>
            <pc:sldMk cId="51908443" sldId="456"/>
            <ac:spMk id="2" creationId="{3C8B7728-0FB6-5513-AEA4-6B4C13F9BDB5}"/>
          </ac:spMkLst>
        </pc:spChg>
        <pc:picChg chg="del mod">
          <ac:chgData name="Rushbrooke, Joshua - HMT" userId="8e2de7a5-fc9c-403e-afee-bb441bdffcf8" providerId="ADAL" clId="{AF91669A-DF5C-435A-B461-88A982A1CC0E}" dt="2025-02-27T13:05:16.205" v="442" actId="478"/>
          <ac:picMkLst>
            <pc:docMk/>
            <pc:sldMk cId="51908443" sldId="456"/>
            <ac:picMk id="6" creationId="{B600788A-D4AF-590C-485B-C5F486DEE7AE}"/>
          </ac:picMkLst>
        </pc:picChg>
        <pc:picChg chg="add mod ord">
          <ac:chgData name="Rushbrooke, Joshua - HMT" userId="8e2de7a5-fc9c-403e-afee-bb441bdffcf8" providerId="ADAL" clId="{AF91669A-DF5C-435A-B461-88A982A1CC0E}" dt="2025-02-27T13:05:18.386" v="443" actId="22"/>
          <ac:picMkLst>
            <pc:docMk/>
            <pc:sldMk cId="51908443" sldId="456"/>
            <ac:picMk id="7" creationId="{95B56800-14FB-D9CC-75F1-55858CFA9FFA}"/>
          </ac:picMkLst>
        </pc:picChg>
      </pc:sldChg>
      <pc:sldChg chg="addSp delSp modSp mod">
        <pc:chgData name="Rushbrooke, Joshua - HMT" userId="8e2de7a5-fc9c-403e-afee-bb441bdffcf8" providerId="ADAL" clId="{AF91669A-DF5C-435A-B461-88A982A1CC0E}" dt="2025-02-27T13:03:51.460" v="440" actId="22"/>
        <pc:sldMkLst>
          <pc:docMk/>
          <pc:sldMk cId="2692969975" sldId="457"/>
        </pc:sldMkLst>
        <pc:spChg chg="add del mod">
          <ac:chgData name="Rushbrooke, Joshua - HMT" userId="8e2de7a5-fc9c-403e-afee-bb441bdffcf8" providerId="ADAL" clId="{AF91669A-DF5C-435A-B461-88A982A1CC0E}" dt="2025-02-27T13:03:51.460" v="440" actId="22"/>
          <ac:spMkLst>
            <pc:docMk/>
            <pc:sldMk cId="2692969975" sldId="457"/>
            <ac:spMk id="2" creationId="{CB6D0BE4-87C8-1414-5E97-99B0B6C8428C}"/>
          </ac:spMkLst>
        </pc:spChg>
        <pc:picChg chg="del mod">
          <ac:chgData name="Rushbrooke, Joshua - HMT" userId="8e2de7a5-fc9c-403e-afee-bb441bdffcf8" providerId="ADAL" clId="{AF91669A-DF5C-435A-B461-88A982A1CC0E}" dt="2025-02-27T13:03:49.989" v="439" actId="478"/>
          <ac:picMkLst>
            <pc:docMk/>
            <pc:sldMk cId="2692969975" sldId="457"/>
            <ac:picMk id="6" creationId="{4A455AED-62ED-81CC-D52D-DBCA70FA6F91}"/>
          </ac:picMkLst>
        </pc:picChg>
        <pc:picChg chg="add mod ord">
          <ac:chgData name="Rushbrooke, Joshua - HMT" userId="8e2de7a5-fc9c-403e-afee-bb441bdffcf8" providerId="ADAL" clId="{AF91669A-DF5C-435A-B461-88A982A1CC0E}" dt="2025-02-27T13:03:51.460" v="440" actId="22"/>
          <ac:picMkLst>
            <pc:docMk/>
            <pc:sldMk cId="2692969975" sldId="457"/>
            <ac:picMk id="7" creationId="{E76F9F25-7868-2A9A-F6F3-DB01D2BB2BA8}"/>
          </ac:picMkLst>
        </pc:picChg>
      </pc:sldChg>
      <pc:sldChg chg="addSp delSp modSp mod">
        <pc:chgData name="Rushbrooke, Joshua - HMT" userId="8e2de7a5-fc9c-403e-afee-bb441bdffcf8" providerId="ADAL" clId="{AF91669A-DF5C-435A-B461-88A982A1CC0E}" dt="2025-02-27T13:01:56.369" v="438" actId="22"/>
        <pc:sldMkLst>
          <pc:docMk/>
          <pc:sldMk cId="2347888302" sldId="458"/>
        </pc:sldMkLst>
        <pc:spChg chg="add del mod">
          <ac:chgData name="Rushbrooke, Joshua - HMT" userId="8e2de7a5-fc9c-403e-afee-bb441bdffcf8" providerId="ADAL" clId="{AF91669A-DF5C-435A-B461-88A982A1CC0E}" dt="2025-02-27T13:01:56.369" v="438" actId="22"/>
          <ac:spMkLst>
            <pc:docMk/>
            <pc:sldMk cId="2347888302" sldId="458"/>
            <ac:spMk id="2" creationId="{3F3E78FA-C06D-1A8F-713C-0A718203054B}"/>
          </ac:spMkLst>
        </pc:spChg>
        <pc:picChg chg="del mod">
          <ac:chgData name="Rushbrooke, Joshua - HMT" userId="8e2de7a5-fc9c-403e-afee-bb441bdffcf8" providerId="ADAL" clId="{AF91669A-DF5C-435A-B461-88A982A1CC0E}" dt="2025-02-27T13:01:54.413" v="436" actId="478"/>
          <ac:picMkLst>
            <pc:docMk/>
            <pc:sldMk cId="2347888302" sldId="458"/>
            <ac:picMk id="6" creationId="{3C7484CD-D484-D3D1-BCDE-FE459AAA1539}"/>
          </ac:picMkLst>
        </pc:picChg>
        <pc:picChg chg="add mod ord">
          <ac:chgData name="Rushbrooke, Joshua - HMT" userId="8e2de7a5-fc9c-403e-afee-bb441bdffcf8" providerId="ADAL" clId="{AF91669A-DF5C-435A-B461-88A982A1CC0E}" dt="2025-02-27T13:01:56.369" v="438" actId="22"/>
          <ac:picMkLst>
            <pc:docMk/>
            <pc:sldMk cId="2347888302" sldId="458"/>
            <ac:picMk id="7" creationId="{F410F060-109A-D043-91B9-AC8CC2DCC632}"/>
          </ac:picMkLst>
        </pc:picChg>
      </pc:sldChg>
      <pc:sldChg chg="modSp">
        <pc:chgData name="Rushbrooke, Joshua - HMT" userId="8e2de7a5-fc9c-403e-afee-bb441bdffcf8" providerId="ADAL" clId="{AF91669A-DF5C-435A-B461-88A982A1CC0E}" dt="2025-02-25T17:49:04.265" v="222"/>
        <pc:sldMkLst>
          <pc:docMk/>
          <pc:sldMk cId="3806227841" sldId="459"/>
        </pc:sldMkLst>
        <pc:picChg chg="mod">
          <ac:chgData name="Rushbrooke, Joshua - HMT" userId="8e2de7a5-fc9c-403e-afee-bb441bdffcf8" providerId="ADAL" clId="{AF91669A-DF5C-435A-B461-88A982A1CC0E}" dt="2025-02-25T17:49:04.265" v="222"/>
          <ac:picMkLst>
            <pc:docMk/>
            <pc:sldMk cId="3806227841" sldId="459"/>
            <ac:picMk id="6" creationId="{8FFB35FA-6740-223B-551B-BF56BF6E27E4}"/>
          </ac:picMkLst>
        </pc:picChg>
      </pc:sldChg>
      <pc:sldChg chg="addSp delSp modSp mod">
        <pc:chgData name="Rushbrooke, Joshua - HMT" userId="8e2de7a5-fc9c-403e-afee-bb441bdffcf8" providerId="ADAL" clId="{AF91669A-DF5C-435A-B461-88A982A1CC0E}" dt="2025-02-27T12:59:51.410" v="435" actId="14100"/>
        <pc:sldMkLst>
          <pc:docMk/>
          <pc:sldMk cId="2724199404" sldId="460"/>
        </pc:sldMkLst>
        <pc:spChg chg="add del mod">
          <ac:chgData name="Rushbrooke, Joshua - HMT" userId="8e2de7a5-fc9c-403e-afee-bb441bdffcf8" providerId="ADAL" clId="{AF91669A-DF5C-435A-B461-88A982A1CC0E}" dt="2025-02-27T12:59:41.925" v="433" actId="22"/>
          <ac:spMkLst>
            <pc:docMk/>
            <pc:sldMk cId="2724199404" sldId="460"/>
            <ac:spMk id="2" creationId="{B67C556F-8BAA-8EFA-C971-8DED63AB8D24}"/>
          </ac:spMkLst>
        </pc:spChg>
        <pc:picChg chg="del mod">
          <ac:chgData name="Rushbrooke, Joshua - HMT" userId="8e2de7a5-fc9c-403e-afee-bb441bdffcf8" providerId="ADAL" clId="{AF91669A-DF5C-435A-B461-88A982A1CC0E}" dt="2025-02-27T12:59:40.009" v="432" actId="478"/>
          <ac:picMkLst>
            <pc:docMk/>
            <pc:sldMk cId="2724199404" sldId="460"/>
            <ac:picMk id="6" creationId="{D9AE146B-1706-FF43-1E0F-0B90A7D66FB3}"/>
          </ac:picMkLst>
        </pc:picChg>
        <pc:picChg chg="add mod ord">
          <ac:chgData name="Rushbrooke, Joshua - HMT" userId="8e2de7a5-fc9c-403e-afee-bb441bdffcf8" providerId="ADAL" clId="{AF91669A-DF5C-435A-B461-88A982A1CC0E}" dt="2025-02-27T12:59:51.410" v="435" actId="14100"/>
          <ac:picMkLst>
            <pc:docMk/>
            <pc:sldMk cId="2724199404" sldId="460"/>
            <ac:picMk id="7" creationId="{7BE66C50-96FA-5314-0977-209665CEBF78}"/>
          </ac:picMkLst>
        </pc:picChg>
      </pc:sldChg>
      <pc:sldChg chg="addSp delSp modSp mod">
        <pc:chgData name="Rushbrooke, Joshua - HMT" userId="8e2de7a5-fc9c-403e-afee-bb441bdffcf8" providerId="ADAL" clId="{AF91669A-DF5C-435A-B461-88A982A1CC0E}" dt="2025-02-27T10:08:00.512" v="388"/>
        <pc:sldMkLst>
          <pc:docMk/>
          <pc:sldMk cId="119178988" sldId="461"/>
        </pc:sldMkLst>
        <pc:spChg chg="add del mod">
          <ac:chgData name="Rushbrooke, Joshua - HMT" userId="8e2de7a5-fc9c-403e-afee-bb441bdffcf8" providerId="ADAL" clId="{AF91669A-DF5C-435A-B461-88A982A1CC0E}" dt="2025-02-27T10:08:00.512" v="388"/>
          <ac:spMkLst>
            <pc:docMk/>
            <pc:sldMk cId="119178988" sldId="461"/>
            <ac:spMk id="6" creationId="{1836B174-D44C-430B-3752-4BF88EFD1BD3}"/>
          </ac:spMkLst>
        </pc:spChg>
        <pc:graphicFrameChg chg="del">
          <ac:chgData name="Rushbrooke, Joshua - HMT" userId="8e2de7a5-fc9c-403e-afee-bb441bdffcf8" providerId="ADAL" clId="{AF91669A-DF5C-435A-B461-88A982A1CC0E}" dt="2025-02-27T10:07:54.757" v="386" actId="478"/>
          <ac:graphicFrameMkLst>
            <pc:docMk/>
            <pc:sldMk cId="119178988" sldId="461"/>
            <ac:graphicFrameMk id="5" creationId="{F838F432-84FD-2A13-C79B-8A03DA3BF2A1}"/>
          </ac:graphicFrameMkLst>
        </pc:graphicFrameChg>
        <pc:graphicFrameChg chg="add mod">
          <ac:chgData name="Rushbrooke, Joshua - HMT" userId="8e2de7a5-fc9c-403e-afee-bb441bdffcf8" providerId="ADAL" clId="{AF91669A-DF5C-435A-B461-88A982A1CC0E}" dt="2025-02-27T10:08:00.512" v="388"/>
          <ac:graphicFrameMkLst>
            <pc:docMk/>
            <pc:sldMk cId="119178988" sldId="461"/>
            <ac:graphicFrameMk id="7" creationId="{F838F432-84FD-2A13-C79B-8A03DA3BF2A1}"/>
          </ac:graphicFrameMkLst>
        </pc:graphicFrameChg>
      </pc:sldChg>
      <pc:sldChg chg="addSp delSp modSp mod">
        <pc:chgData name="Rushbrooke, Joshua - HMT" userId="8e2de7a5-fc9c-403e-afee-bb441bdffcf8" providerId="ADAL" clId="{AF91669A-DF5C-435A-B461-88A982A1CC0E}" dt="2025-03-10T16:09:17.010" v="465" actId="27918"/>
        <pc:sldMkLst>
          <pc:docMk/>
          <pc:sldMk cId="2939341599" sldId="462"/>
        </pc:sldMkLst>
        <pc:spChg chg="mod">
          <ac:chgData name="Rushbrooke, Joshua - HMT" userId="8e2de7a5-fc9c-403e-afee-bb441bdffcf8" providerId="ADAL" clId="{AF91669A-DF5C-435A-B461-88A982A1CC0E}" dt="2025-02-25T17:53:06.664" v="227" actId="20577"/>
          <ac:spMkLst>
            <pc:docMk/>
            <pc:sldMk cId="2939341599" sldId="462"/>
            <ac:spMk id="3" creationId="{9ACCB1AD-737E-1692-ECE3-B0E7E6CFC166}"/>
          </ac:spMkLst>
        </pc:spChg>
        <pc:spChg chg="add del mod">
          <ac:chgData name="Rushbrooke, Joshua - HMT" userId="8e2de7a5-fc9c-403e-afee-bb441bdffcf8" providerId="ADAL" clId="{AF91669A-DF5C-435A-B461-88A982A1CC0E}" dt="2025-02-27T12:55:45.746" v="426"/>
          <ac:spMkLst>
            <pc:docMk/>
            <pc:sldMk cId="2939341599" sldId="462"/>
            <ac:spMk id="5" creationId="{F4234552-145B-3C09-C35E-A8017C99AC84}"/>
          </ac:spMkLst>
        </pc:spChg>
        <pc:graphicFrameChg chg="add mod">
          <ac:chgData name="Rushbrooke, Joshua - HMT" userId="8e2de7a5-fc9c-403e-afee-bb441bdffcf8" providerId="ADAL" clId="{AF91669A-DF5C-435A-B461-88A982A1CC0E}" dt="2025-02-27T12:55:44.319" v="424"/>
          <ac:graphicFrameMkLst>
            <pc:docMk/>
            <pc:sldMk cId="2939341599" sldId="462"/>
            <ac:graphicFrameMk id="6" creationId="{3A00EA86-B61C-488A-B6AF-1803238368E4}"/>
          </ac:graphicFrameMkLst>
        </pc:graphicFrameChg>
        <pc:graphicFrameChg chg="add mod">
          <ac:chgData name="Rushbrooke, Joshua - HMT" userId="8e2de7a5-fc9c-403e-afee-bb441bdffcf8" providerId="ADAL" clId="{AF91669A-DF5C-435A-B461-88A982A1CC0E}" dt="2025-02-27T12:55:45.746" v="426"/>
          <ac:graphicFrameMkLst>
            <pc:docMk/>
            <pc:sldMk cId="2939341599" sldId="462"/>
            <ac:graphicFrameMk id="7" creationId="{3A00EA86-B61C-488A-B6AF-1803238368E4}"/>
          </ac:graphicFrameMkLst>
        </pc:graphicFrameChg>
        <pc:graphicFrameChg chg="del">
          <ac:chgData name="Rushbrooke, Joshua - HMT" userId="8e2de7a5-fc9c-403e-afee-bb441bdffcf8" providerId="ADAL" clId="{AF91669A-DF5C-435A-B461-88A982A1CC0E}" dt="2025-02-27T12:55:42.039" v="421" actId="478"/>
          <ac:graphicFrameMkLst>
            <pc:docMk/>
            <pc:sldMk cId="2939341599" sldId="462"/>
            <ac:graphicFrameMk id="8" creationId="{3A00EA86-B61C-488A-B6AF-1803238368E4}"/>
          </ac:graphicFrameMkLst>
        </pc:graphicFrameChg>
      </pc:sldChg>
      <pc:sldChg chg="addSp delSp modSp mod modNotesTx">
        <pc:chgData name="Rushbrooke, Joshua - HMT" userId="8e2de7a5-fc9c-403e-afee-bb441bdffcf8" providerId="ADAL" clId="{AF91669A-DF5C-435A-B461-88A982A1CC0E}" dt="2025-02-27T13:49:03.330" v="454"/>
        <pc:sldMkLst>
          <pc:docMk/>
          <pc:sldMk cId="386992696" sldId="463"/>
        </pc:sldMkLst>
        <pc:spChg chg="add del mod">
          <ac:chgData name="Rushbrooke, Joshua - HMT" userId="8e2de7a5-fc9c-403e-afee-bb441bdffcf8" providerId="ADAL" clId="{AF91669A-DF5C-435A-B461-88A982A1CC0E}" dt="2025-02-27T13:49:03.330" v="454"/>
          <ac:spMkLst>
            <pc:docMk/>
            <pc:sldMk cId="386992696" sldId="463"/>
            <ac:spMk id="6" creationId="{F75EF49E-A96D-A36A-0ED5-6F29AA30B3C9}"/>
          </ac:spMkLst>
        </pc:spChg>
        <pc:graphicFrameChg chg="del mod">
          <ac:chgData name="Rushbrooke, Joshua - HMT" userId="8e2de7a5-fc9c-403e-afee-bb441bdffcf8" providerId="ADAL" clId="{AF91669A-DF5C-435A-B461-88A982A1CC0E}" dt="2025-02-27T13:49:01.541" v="452" actId="478"/>
          <ac:graphicFrameMkLst>
            <pc:docMk/>
            <pc:sldMk cId="386992696" sldId="463"/>
            <ac:graphicFrameMk id="5" creationId="{62D27C3F-CDE8-8EAF-EF5E-CD2993CCA799}"/>
          </ac:graphicFrameMkLst>
        </pc:graphicFrameChg>
        <pc:graphicFrameChg chg="add mod">
          <ac:chgData name="Rushbrooke, Joshua - HMT" userId="8e2de7a5-fc9c-403e-afee-bb441bdffcf8" providerId="ADAL" clId="{AF91669A-DF5C-435A-B461-88A982A1CC0E}" dt="2025-02-27T13:49:03.330" v="454"/>
          <ac:graphicFrameMkLst>
            <pc:docMk/>
            <pc:sldMk cId="386992696" sldId="463"/>
            <ac:graphicFrameMk id="7" creationId="{ECDACC77-BCF5-2243-A45E-D623B86DEBE9}"/>
          </ac:graphicFrameMkLst>
        </pc:graphicFrameChg>
      </pc:sldChg>
      <pc:sldChg chg="addSp delSp modSp mod modNotesTx">
        <pc:chgData name="Rushbrooke, Joshua - HMT" userId="8e2de7a5-fc9c-403e-afee-bb441bdffcf8" providerId="ADAL" clId="{AF91669A-DF5C-435A-B461-88A982A1CC0E}" dt="2025-02-27T12:57:06.136" v="431" actId="27918"/>
        <pc:sldMkLst>
          <pc:docMk/>
          <pc:sldMk cId="2363598201" sldId="464"/>
        </pc:sldMkLst>
        <pc:spChg chg="add del mod">
          <ac:chgData name="Rushbrooke, Joshua - HMT" userId="8e2de7a5-fc9c-403e-afee-bb441bdffcf8" providerId="ADAL" clId="{AF91669A-DF5C-435A-B461-88A982A1CC0E}" dt="2025-02-27T12:57:01.905" v="430"/>
          <ac:spMkLst>
            <pc:docMk/>
            <pc:sldMk cId="2363598201" sldId="464"/>
            <ac:spMk id="6" creationId="{641F0A07-AE2B-85AD-D5EB-E65DA74D0C4F}"/>
          </ac:spMkLst>
        </pc:spChg>
        <pc:graphicFrameChg chg="del">
          <ac:chgData name="Rushbrooke, Joshua - HMT" userId="8e2de7a5-fc9c-403e-afee-bb441bdffcf8" providerId="ADAL" clId="{AF91669A-DF5C-435A-B461-88A982A1CC0E}" dt="2025-02-27T12:57:00.166" v="428" actId="478"/>
          <ac:graphicFrameMkLst>
            <pc:docMk/>
            <pc:sldMk cId="2363598201" sldId="464"/>
            <ac:graphicFrameMk id="5" creationId="{9793B20B-2EE1-195F-2C7D-F522C7457138}"/>
          </ac:graphicFrameMkLst>
        </pc:graphicFrameChg>
        <pc:graphicFrameChg chg="add mod">
          <ac:chgData name="Rushbrooke, Joshua - HMT" userId="8e2de7a5-fc9c-403e-afee-bb441bdffcf8" providerId="ADAL" clId="{AF91669A-DF5C-435A-B461-88A982A1CC0E}" dt="2025-02-27T12:57:01.905" v="430"/>
          <ac:graphicFrameMkLst>
            <pc:docMk/>
            <pc:sldMk cId="2363598201" sldId="464"/>
            <ac:graphicFrameMk id="7" creationId="{9793B20B-2EE1-195F-2C7D-F522C7457138}"/>
          </ac:graphicFrameMkLst>
        </pc:graphicFrameChg>
      </pc:sldChg>
      <pc:sldChg chg="addSp delSp modSp new mod ord">
        <pc:chgData name="Rushbrooke, Joshua - HMT" userId="8e2de7a5-fc9c-403e-afee-bb441bdffcf8" providerId="ADAL" clId="{AF91669A-DF5C-435A-B461-88A982A1CC0E}" dt="2025-02-26T09:32:18.886" v="380" actId="27918"/>
        <pc:sldMkLst>
          <pc:docMk/>
          <pc:sldMk cId="1715033443" sldId="465"/>
        </pc:sldMkLst>
        <pc:spChg chg="del">
          <ac:chgData name="Rushbrooke, Joshua - HMT" userId="8e2de7a5-fc9c-403e-afee-bb441bdffcf8" providerId="ADAL" clId="{AF91669A-DF5C-435A-B461-88A982A1CC0E}" dt="2025-02-25T17:08:25.076" v="4"/>
          <ac:spMkLst>
            <pc:docMk/>
            <pc:sldMk cId="1715033443" sldId="465"/>
            <ac:spMk id="2" creationId="{F47201EE-2FDA-8F7E-D40E-A63B533F583C}"/>
          </ac:spMkLst>
        </pc:spChg>
        <pc:spChg chg="mod">
          <ac:chgData name="Rushbrooke, Joshua - HMT" userId="8e2de7a5-fc9c-403e-afee-bb441bdffcf8" providerId="ADAL" clId="{AF91669A-DF5C-435A-B461-88A982A1CC0E}" dt="2025-02-25T17:18:12.914" v="207" actId="20577"/>
          <ac:spMkLst>
            <pc:docMk/>
            <pc:sldMk cId="1715033443" sldId="465"/>
            <ac:spMk id="3" creationId="{8D7396CF-4736-9D80-CB70-99A0C8D1A4C5}"/>
          </ac:spMkLst>
        </pc:spChg>
        <pc:spChg chg="add del mod">
          <ac:chgData name="Rushbrooke, Joshua - HMT" userId="8e2de7a5-fc9c-403e-afee-bb441bdffcf8" providerId="ADAL" clId="{AF91669A-DF5C-435A-B461-88A982A1CC0E}" dt="2025-02-26T08:59:21.752" v="236" actId="478"/>
          <ac:spMkLst>
            <pc:docMk/>
            <pc:sldMk cId="1715033443" sldId="465"/>
            <ac:spMk id="7" creationId="{1EE0C942-B7BA-CB04-D0CB-23604D69734D}"/>
          </ac:spMkLst>
        </pc:spChg>
        <pc:graphicFrameChg chg="add del mod">
          <ac:chgData name="Rushbrooke, Joshua - HMT" userId="8e2de7a5-fc9c-403e-afee-bb441bdffcf8" providerId="ADAL" clId="{AF91669A-DF5C-435A-B461-88A982A1CC0E}" dt="2025-02-26T08:59:17.344" v="233" actId="478"/>
          <ac:graphicFrameMkLst>
            <pc:docMk/>
            <pc:sldMk cId="1715033443" sldId="465"/>
            <ac:graphicFrameMk id="5" creationId="{504CD9BC-B6DE-A69F-5ED6-78A3C8EED96D}"/>
          </ac:graphicFrameMkLst>
        </pc:graphicFrameChg>
        <pc:graphicFrameChg chg="add del mod">
          <ac:chgData name="Rushbrooke, Joshua - HMT" userId="8e2de7a5-fc9c-403e-afee-bb441bdffcf8" providerId="ADAL" clId="{AF91669A-DF5C-435A-B461-88A982A1CC0E}" dt="2025-02-26T09:11:41.164" v="338" actId="478"/>
          <ac:graphicFrameMkLst>
            <pc:docMk/>
            <pc:sldMk cId="1715033443" sldId="465"/>
            <ac:graphicFrameMk id="8" creationId="{504CD9BC-B6DE-A69F-5ED6-78A3C8EED96D}"/>
          </ac:graphicFrameMkLst>
        </pc:graphicFrameChg>
        <pc:graphicFrameChg chg="add mod">
          <ac:chgData name="Rushbrooke, Joshua - HMT" userId="8e2de7a5-fc9c-403e-afee-bb441bdffcf8" providerId="ADAL" clId="{AF91669A-DF5C-435A-B461-88A982A1CC0E}" dt="2025-02-26T09:32:07.867" v="378" actId="1957"/>
          <ac:graphicFrameMkLst>
            <pc:docMk/>
            <pc:sldMk cId="1715033443" sldId="465"/>
            <ac:graphicFrameMk id="9" creationId="{504CD9BC-B6DE-A69F-5ED6-78A3C8EED96D}"/>
          </ac:graphicFrameMkLst>
        </pc:graphicFrameChg>
      </pc:sldChg>
      <pc:sldChg chg="addSp delSp modSp new mod">
        <pc:chgData name="Rushbrooke, Joshua - HMT" userId="8e2de7a5-fc9c-403e-afee-bb441bdffcf8" providerId="ADAL" clId="{AF91669A-DF5C-435A-B461-88A982A1CC0E}" dt="2025-02-26T09:39:06.251" v="385" actId="27918"/>
        <pc:sldMkLst>
          <pc:docMk/>
          <pc:sldMk cId="2503769548" sldId="466"/>
        </pc:sldMkLst>
        <pc:spChg chg="del">
          <ac:chgData name="Rushbrooke, Joshua - HMT" userId="8e2de7a5-fc9c-403e-afee-bb441bdffcf8" providerId="ADAL" clId="{AF91669A-DF5C-435A-B461-88A982A1CC0E}" dt="2025-02-25T17:17:50.317" v="119"/>
          <ac:spMkLst>
            <pc:docMk/>
            <pc:sldMk cId="2503769548" sldId="466"/>
            <ac:spMk id="2" creationId="{F1969A9C-CEA0-CA30-3852-2B9A6AC8150E}"/>
          </ac:spMkLst>
        </pc:spChg>
        <pc:spChg chg="mod">
          <ac:chgData name="Rushbrooke, Joshua - HMT" userId="8e2de7a5-fc9c-403e-afee-bb441bdffcf8" providerId="ADAL" clId="{AF91669A-DF5C-435A-B461-88A982A1CC0E}" dt="2025-02-25T17:18:01.697" v="168" actId="20577"/>
          <ac:spMkLst>
            <pc:docMk/>
            <pc:sldMk cId="2503769548" sldId="466"/>
            <ac:spMk id="3" creationId="{0EAF19D4-0CF1-FA2B-423C-2B9A5931A0BC}"/>
          </ac:spMkLst>
        </pc:spChg>
        <pc:graphicFrameChg chg="add mod">
          <ac:chgData name="Rushbrooke, Joshua - HMT" userId="8e2de7a5-fc9c-403e-afee-bb441bdffcf8" providerId="ADAL" clId="{AF91669A-DF5C-435A-B461-88A982A1CC0E}" dt="2025-02-25T17:17:50.317" v="119"/>
          <ac:graphicFrameMkLst>
            <pc:docMk/>
            <pc:sldMk cId="2503769548" sldId="466"/>
            <ac:graphicFrameMk id="5" creationId="{E9517BC2-F5BC-61E2-A0EA-C1DE92B85BDE}"/>
          </ac:graphicFrameMkLst>
        </pc:graphicFrameChg>
      </pc:sldChg>
    </pc:docChg>
  </pc:docChgLst>
  <pc:docChgLst>
    <pc:chgData name="Greenwood, Max - HMT" userId="a3b41994-2f70-4a20-846a-5f4489f8b7fa" providerId="ADAL" clId="{A1500B6E-6E59-442A-8888-EB811380C821}"/>
    <pc:docChg chg="undo custSel modSld">
      <pc:chgData name="Greenwood, Max - HMT" userId="a3b41994-2f70-4a20-846a-5f4489f8b7fa" providerId="ADAL" clId="{A1500B6E-6E59-442A-8888-EB811380C821}" dt="2025-02-25T17:49:51.642" v="26" actId="1076"/>
      <pc:docMkLst>
        <pc:docMk/>
      </pc:docMkLst>
      <pc:sldChg chg="addSp delSp modSp mod">
        <pc:chgData name="Greenwood, Max - HMT" userId="a3b41994-2f70-4a20-846a-5f4489f8b7fa" providerId="ADAL" clId="{A1500B6E-6E59-442A-8888-EB811380C821}" dt="2025-02-25T17:48:46.219" v="24" actId="14100"/>
        <pc:sldMkLst>
          <pc:docMk/>
          <pc:sldMk cId="0" sldId="454"/>
        </pc:sldMkLst>
        <pc:spChg chg="add del mod">
          <ac:chgData name="Greenwood, Max - HMT" userId="a3b41994-2f70-4a20-846a-5f4489f8b7fa" providerId="ADAL" clId="{A1500B6E-6E59-442A-8888-EB811380C821}" dt="2025-02-25T17:48:03.548" v="18" actId="478"/>
          <ac:spMkLst>
            <pc:docMk/>
            <pc:sldMk cId="0" sldId="454"/>
            <ac:spMk id="2" creationId="{24339B83-2585-4746-DC48-79FE25077E10}"/>
          </ac:spMkLst>
        </pc:spChg>
        <pc:picChg chg="del">
          <ac:chgData name="Greenwood, Max - HMT" userId="a3b41994-2f70-4a20-846a-5f4489f8b7fa" providerId="ADAL" clId="{A1500B6E-6E59-442A-8888-EB811380C821}" dt="2025-02-25T17:47:52.493" v="15" actId="478"/>
          <ac:picMkLst>
            <pc:docMk/>
            <pc:sldMk cId="0" sldId="454"/>
            <ac:picMk id="3" creationId="{5F39537F-48A9-20E8-53C5-3058F215BEB2}"/>
          </ac:picMkLst>
        </pc:picChg>
        <pc:picChg chg="add del">
          <ac:chgData name="Greenwood, Max - HMT" userId="a3b41994-2f70-4a20-846a-5f4489f8b7fa" providerId="ADAL" clId="{A1500B6E-6E59-442A-8888-EB811380C821}" dt="2025-02-25T17:47:54.501" v="17" actId="22"/>
          <ac:picMkLst>
            <pc:docMk/>
            <pc:sldMk cId="0" sldId="454"/>
            <ac:picMk id="5" creationId="{8678B05E-531C-85F4-6F84-F1B11A145D32}"/>
          </ac:picMkLst>
        </pc:picChg>
        <pc:picChg chg="add mod modCrop">
          <ac:chgData name="Greenwood, Max - HMT" userId="a3b41994-2f70-4a20-846a-5f4489f8b7fa" providerId="ADAL" clId="{A1500B6E-6E59-442A-8888-EB811380C821}" dt="2025-02-25T17:48:46.219" v="24" actId="14100"/>
          <ac:picMkLst>
            <pc:docMk/>
            <pc:sldMk cId="0" sldId="454"/>
            <ac:picMk id="7" creationId="{67F28BD8-6E13-516B-1D86-D0A0B0D4DF0D}"/>
          </ac:picMkLst>
        </pc:picChg>
      </pc:sldChg>
      <pc:sldChg chg="modSp">
        <pc:chgData name="Greenwood, Max - HMT" userId="a3b41994-2f70-4a20-846a-5f4489f8b7fa" providerId="ADAL" clId="{A1500B6E-6E59-442A-8888-EB811380C821}" dt="2025-02-25T17:23:43.723" v="1"/>
        <pc:sldMkLst>
          <pc:docMk/>
          <pc:sldMk cId="2442777432" sldId="455"/>
        </pc:sldMkLst>
        <pc:picChg chg="mod">
          <ac:chgData name="Greenwood, Max - HMT" userId="a3b41994-2f70-4a20-846a-5f4489f8b7fa" providerId="ADAL" clId="{A1500B6E-6E59-442A-8888-EB811380C821}" dt="2025-02-25T17:23:43.723" v="1"/>
          <ac:picMkLst>
            <pc:docMk/>
            <pc:sldMk cId="2442777432" sldId="455"/>
            <ac:picMk id="6" creationId="{CB223A37-78F7-E6B6-29CB-ECA48E23171B}"/>
          </ac:picMkLst>
        </pc:picChg>
      </pc:sldChg>
      <pc:sldChg chg="modSp">
        <pc:chgData name="Greenwood, Max - HMT" userId="a3b41994-2f70-4a20-846a-5f4489f8b7fa" providerId="ADAL" clId="{A1500B6E-6E59-442A-8888-EB811380C821}" dt="2025-02-25T17:23:57.976" v="2"/>
        <pc:sldMkLst>
          <pc:docMk/>
          <pc:sldMk cId="51908443" sldId="456"/>
        </pc:sldMkLst>
        <pc:picChg chg="mod">
          <ac:chgData name="Greenwood, Max - HMT" userId="a3b41994-2f70-4a20-846a-5f4489f8b7fa" providerId="ADAL" clId="{A1500B6E-6E59-442A-8888-EB811380C821}" dt="2025-02-25T17:23:57.976" v="2"/>
          <ac:picMkLst>
            <pc:docMk/>
            <pc:sldMk cId="51908443" sldId="456"/>
            <ac:picMk id="6" creationId="{B600788A-D4AF-590C-485B-C5F486DEE7AE}"/>
          </ac:picMkLst>
        </pc:picChg>
      </pc:sldChg>
      <pc:sldChg chg="modSp">
        <pc:chgData name="Greenwood, Max - HMT" userId="a3b41994-2f70-4a20-846a-5f4489f8b7fa" providerId="ADAL" clId="{A1500B6E-6E59-442A-8888-EB811380C821}" dt="2025-02-25T17:24:03.643" v="3"/>
        <pc:sldMkLst>
          <pc:docMk/>
          <pc:sldMk cId="2692969975" sldId="457"/>
        </pc:sldMkLst>
        <pc:picChg chg="mod">
          <ac:chgData name="Greenwood, Max - HMT" userId="a3b41994-2f70-4a20-846a-5f4489f8b7fa" providerId="ADAL" clId="{A1500B6E-6E59-442A-8888-EB811380C821}" dt="2025-02-25T17:24:03.643" v="3"/>
          <ac:picMkLst>
            <pc:docMk/>
            <pc:sldMk cId="2692969975" sldId="457"/>
            <ac:picMk id="6" creationId="{4A455AED-62ED-81CC-D52D-DBCA70FA6F91}"/>
          </ac:picMkLst>
        </pc:picChg>
      </pc:sldChg>
      <pc:sldChg chg="modSp">
        <pc:chgData name="Greenwood, Max - HMT" userId="a3b41994-2f70-4a20-846a-5f4489f8b7fa" providerId="ADAL" clId="{A1500B6E-6E59-442A-8888-EB811380C821}" dt="2025-02-25T17:49:51.642" v="26" actId="1076"/>
        <pc:sldMkLst>
          <pc:docMk/>
          <pc:sldMk cId="2347888302" sldId="458"/>
        </pc:sldMkLst>
        <pc:picChg chg="mod">
          <ac:chgData name="Greenwood, Max - HMT" userId="a3b41994-2f70-4a20-846a-5f4489f8b7fa" providerId="ADAL" clId="{A1500B6E-6E59-442A-8888-EB811380C821}" dt="2025-02-25T17:49:51.642" v="26" actId="1076"/>
          <ac:picMkLst>
            <pc:docMk/>
            <pc:sldMk cId="2347888302" sldId="458"/>
            <ac:picMk id="6" creationId="{3C7484CD-D484-D3D1-BCDE-FE459AAA1539}"/>
          </ac:picMkLst>
        </pc:picChg>
      </pc:sldChg>
      <pc:sldChg chg="modSp">
        <pc:chgData name="Greenwood, Max - HMT" userId="a3b41994-2f70-4a20-846a-5f4489f8b7fa" providerId="ADAL" clId="{A1500B6E-6E59-442A-8888-EB811380C821}" dt="2025-02-25T17:49:00.604" v="25"/>
        <pc:sldMkLst>
          <pc:docMk/>
          <pc:sldMk cId="2724199404" sldId="460"/>
        </pc:sldMkLst>
        <pc:picChg chg="mod">
          <ac:chgData name="Greenwood, Max - HMT" userId="a3b41994-2f70-4a20-846a-5f4489f8b7fa" providerId="ADAL" clId="{A1500B6E-6E59-442A-8888-EB811380C821}" dt="2025-02-25T17:49:00.604" v="25"/>
          <ac:picMkLst>
            <pc:docMk/>
            <pc:sldMk cId="2724199404" sldId="460"/>
            <ac:picMk id="6" creationId="{D9AE146B-1706-FF43-1E0F-0B90A7D66FB3}"/>
          </ac:picMkLst>
        </pc:picChg>
      </pc:sldChg>
      <pc:sldChg chg="modSp mod">
        <pc:chgData name="Greenwood, Max - HMT" userId="a3b41994-2f70-4a20-846a-5f4489f8b7fa" providerId="ADAL" clId="{A1500B6E-6E59-442A-8888-EB811380C821}" dt="2025-02-25T17:26:03.999" v="6" actId="27918"/>
        <pc:sldMkLst>
          <pc:docMk/>
          <pc:sldMk cId="2363598201" sldId="464"/>
        </pc:sldMkLst>
        <pc:graphicFrameChg chg="mod">
          <ac:chgData name="Greenwood, Max - HMT" userId="a3b41994-2f70-4a20-846a-5f4489f8b7fa" providerId="ADAL" clId="{A1500B6E-6E59-442A-8888-EB811380C821}" dt="2025-02-25T17:26:02.039" v="5"/>
          <ac:graphicFrameMkLst>
            <pc:docMk/>
            <pc:sldMk cId="2363598201" sldId="464"/>
            <ac:graphicFrameMk id="5" creationId="{9793B20B-2EE1-195F-2C7D-F522C7457138}"/>
          </ac:graphicFrameMkLst>
        </pc:graphicFrameChg>
      </pc:sldChg>
      <pc:sldChg chg="modSp">
        <pc:chgData name="Greenwood, Max - HMT" userId="a3b41994-2f70-4a20-846a-5f4489f8b7fa" providerId="ADAL" clId="{A1500B6E-6E59-442A-8888-EB811380C821}" dt="2025-02-25T17:34:30.830" v="14"/>
        <pc:sldMkLst>
          <pc:docMk/>
          <pc:sldMk cId="1715033443" sldId="465"/>
        </pc:sldMkLst>
        <pc:graphicFrameChg chg="mod">
          <ac:chgData name="Greenwood, Max - HMT" userId="a3b41994-2f70-4a20-846a-5f4489f8b7fa" providerId="ADAL" clId="{A1500B6E-6E59-442A-8888-EB811380C821}" dt="2025-02-25T17:34:30.830" v="14"/>
          <ac:graphicFrameMkLst>
            <pc:docMk/>
            <pc:sldMk cId="1715033443" sldId="465"/>
            <ac:graphicFrameMk id="5" creationId="{504CD9BC-B6DE-A69F-5ED6-78A3C8EED96D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rushbrooke\Downloads\Sustainability%20and%20Climate%20Reporting%20Guidance%20for%20Annual%20Reports%20and%20Accounts(1-3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rushbrooke\Downloads\Sustainability%20and%20Climate%20Reporting%20Guidance%20for%20Annual%20Reports%20and%20Accounts(1-3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rushbrooke\Downloads\Sustainability%20and%20Climate%20Reporting%20Guidance%20for%20Annual%20Reports%20and%20Accounts(1-3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rushbrooke\Local%20Data\Autorecover\Sustainability%20and%20Climate%20Reporting%20Guidance%20for%20Annual%20Reports%20and%20Accounts(1-31)%20(version%201)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rushbrooke\Local%20Data\Autorecover\Sustainability%20and%20Climate%20Reporting%20Guidance%20for%20Annual%20Reports%20and%20Accounts(1-31)%20(version%201).xlsb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rushbrooke\Local%20Data\Autorecover\Sustainability%20and%20Climate%20Reporting%20Guidance%20for%20Annual%20Reports%20and%20Accounts(1-31)%20(version%201).xlsb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rushbrooke\Local%20Data\Autorecover\Sustainability%20and%20Climate%20Reporting%20Guidance%20for%20Annual%20Reports%20and%20Accounts(1-31)%20(version%201).xlsb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Business Area of Respondents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66-40EB-8A95-B18A37D67C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E66-40EB-8A95-B18A37D67C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E66-40EB-8A95-B18A37D67C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E66-40EB-8A95-B18A37D67C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E66-40EB-8A95-B18A37D67C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E66-40EB-8A95-B18A37D67CF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'People Graphs'!$A$42:$A$47</c:f>
              <c:strCache>
                <c:ptCount val="6"/>
                <c:pt idx="0">
                  <c:v>Finance</c:v>
                </c:pt>
                <c:pt idx="1">
                  <c:v>Sustainability</c:v>
                </c:pt>
                <c:pt idx="2">
                  <c:v>Estates</c:v>
                </c:pt>
                <c:pt idx="3">
                  <c:v>Risk/Assurance and Compliance</c:v>
                </c:pt>
                <c:pt idx="4">
                  <c:v>Actuary</c:v>
                </c:pt>
                <c:pt idx="5">
                  <c:v>Policy, Strategy and Governance</c:v>
                </c:pt>
              </c:strCache>
            </c:strRef>
          </c:cat>
          <c:val>
            <c:numRef>
              <c:f>'People Graphs'!$C$42:$C$47</c:f>
              <c:numCache>
                <c:formatCode>0%</c:formatCode>
                <c:ptCount val="6"/>
                <c:pt idx="0">
                  <c:v>0.30645161290322581</c:v>
                </c:pt>
                <c:pt idx="1">
                  <c:v>0.53322580645161299</c:v>
                </c:pt>
                <c:pt idx="2">
                  <c:v>5.4838709677419356E-2</c:v>
                </c:pt>
                <c:pt idx="3">
                  <c:v>4.9677419354838707E-2</c:v>
                </c:pt>
                <c:pt idx="4">
                  <c:v>3.2258064516129031E-2</c:v>
                </c:pt>
                <c:pt idx="5">
                  <c:v>2.3548387096774193E-2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59-4491-9EFC-861CC8E0E95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Respondents</a:t>
            </a:r>
            <a:r>
              <a:rPr lang="en-GB" baseline="0"/>
              <a:t> by Organisation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'People Graphs'!$F$35:$F$40</c:f>
              <c:strCache>
                <c:ptCount val="6"/>
                <c:pt idx="0">
                  <c:v>Ministerial Department</c:v>
                </c:pt>
                <c:pt idx="1">
                  <c:v>Non-Departmental Public Body</c:v>
                </c:pt>
                <c:pt idx="2">
                  <c:v>Non-Ministerial Department</c:v>
                </c:pt>
                <c:pt idx="3">
                  <c:v>Charities and Public Corporations</c:v>
                </c:pt>
                <c:pt idx="4">
                  <c:v>ALBs and Executive Agencies</c:v>
                </c:pt>
                <c:pt idx="5">
                  <c:v>Users</c:v>
                </c:pt>
              </c:strCache>
            </c:strRef>
          </c:cat>
          <c:val>
            <c:numRef>
              <c:f>'People Graphs'!$H$35:$H$40</c:f>
              <c:numCache>
                <c:formatCode>0%</c:formatCode>
                <c:ptCount val="6"/>
                <c:pt idx="0">
                  <c:v>0.35483870967741937</c:v>
                </c:pt>
                <c:pt idx="1">
                  <c:v>0.25806451612903225</c:v>
                </c:pt>
                <c:pt idx="2">
                  <c:v>0.12903225806451613</c:v>
                </c:pt>
                <c:pt idx="3">
                  <c:v>6.4516129032258063E-2</c:v>
                </c:pt>
                <c:pt idx="4">
                  <c:v>9.6774193548387094E-2</c:v>
                </c:pt>
                <c:pt idx="5">
                  <c:v>9.6774193548387094E-2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D5-46F7-9D53-5E254328F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91035584"/>
        <c:axId val="2091038104"/>
      </c:barChart>
      <c:catAx>
        <c:axId val="2091035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1038104"/>
        <c:crosses val="autoZero"/>
        <c:auto val="1"/>
        <c:lblAlgn val="ctr"/>
        <c:lblOffset val="100"/>
        <c:noMultiLvlLbl val="0"/>
      </c:catAx>
      <c:valAx>
        <c:axId val="20910381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1035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A61-4B0D-87D2-0F3AF8A87BE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A61-4B0D-87D2-0F3AF8A87BE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A61-4B0D-87D2-0F3AF8A87BEA}"/>
              </c:ext>
            </c:extLst>
          </c:dPt>
          <c:cat>
            <c:strRef>
              <c:f>'Q9'!$E$45:$E$47</c:f>
              <c:strCache>
                <c:ptCount val="3"/>
                <c:pt idx="0">
                  <c:v>Too Long  </c:v>
                </c:pt>
                <c:pt idx="1">
                  <c:v>Too Short </c:v>
                </c:pt>
                <c:pt idx="2">
                  <c:v>Neutral</c:v>
                </c:pt>
              </c:strCache>
            </c:strRef>
          </c:cat>
          <c:val>
            <c:numRef>
              <c:f>'Q9'!$F$45:$F$47</c:f>
              <c:numCache>
                <c:formatCode>General</c:formatCode>
                <c:ptCount val="3"/>
                <c:pt idx="0">
                  <c:v>28</c:v>
                </c:pt>
                <c:pt idx="1">
                  <c:v>14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CE-41A8-8DD1-9E1C8D0BAE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E6-4D57-9D07-F07D15E27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E6-4D57-9D07-F07D15E27D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E6-4D57-9D07-F07D15E27DE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E6-4D57-9D07-F07D15E27DE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E6-4D57-9D07-F07D15E27DE7}"/>
              </c:ext>
            </c:extLst>
          </c:dPt>
          <c:cat>
            <c:strRef>
              <c:f>'q34'!$F$2:$F$6</c:f>
              <c:strCache>
                <c:ptCount val="5"/>
                <c:pt idx="0">
                  <c:v>Strongly support</c:v>
                </c:pt>
                <c:pt idx="1">
                  <c:v>Support</c:v>
                </c:pt>
                <c:pt idx="2">
                  <c:v>Neutral</c:v>
                </c:pt>
                <c:pt idx="3">
                  <c:v>Against</c:v>
                </c:pt>
                <c:pt idx="4">
                  <c:v>Strongly against</c:v>
                </c:pt>
              </c:strCache>
            </c:strRef>
          </c:cat>
          <c:val>
            <c:numRef>
              <c:f>'q34'!$G$2:$G$6</c:f>
              <c:numCache>
                <c:formatCode>General</c:formatCode>
                <c:ptCount val="5"/>
                <c:pt idx="0">
                  <c:v>8</c:v>
                </c:pt>
                <c:pt idx="1">
                  <c:v>11</c:v>
                </c:pt>
                <c:pt idx="2">
                  <c:v>7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2E6-4D57-9D07-F07D15E27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Mandating</a:t>
            </a:r>
            <a:r>
              <a:rPr lang="en-GB" baseline="0"/>
              <a:t> GGC and Sustainability Commitments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'q34+35(2)'!$A$22:$A$34</c:f>
              <c:strCache>
                <c:ptCount val="13"/>
                <c:pt idx="0">
                  <c:v>New GGC metrics and targets</c:v>
                </c:pt>
                <c:pt idx="1">
                  <c:v>Overall performance against GGCs</c:v>
                </c:pt>
                <c:pt idx="2">
                  <c:v>Performance against each GGC</c:v>
                </c:pt>
                <c:pt idx="3">
                  <c:v>Sustainable construction </c:v>
                </c:pt>
                <c:pt idx="4">
                  <c:v>Waste</c:v>
                </c:pt>
                <c:pt idx="5">
                  <c:v>Water usage</c:v>
                </c:pt>
                <c:pt idx="6">
                  <c:v>Sustainable procurement </c:v>
                </c:pt>
                <c:pt idx="7">
                  <c:v>Climate Adaptation</c:v>
                </c:pt>
                <c:pt idx="8">
                  <c:v>ICT and Digital</c:v>
                </c:pt>
                <c:pt idx="9">
                  <c:v>Biodiversity and nature</c:v>
                </c:pt>
                <c:pt idx="10">
                  <c:v>Ultra low/zero emission vehicles</c:v>
                </c:pt>
                <c:pt idx="11">
                  <c:v>Paper use</c:v>
                </c:pt>
                <c:pt idx="12">
                  <c:v>Rural proofing</c:v>
                </c:pt>
              </c:strCache>
            </c:strRef>
          </c:cat>
          <c:val>
            <c:numRef>
              <c:f>'q34+35(2)'!$B$22:$B$34</c:f>
              <c:numCache>
                <c:formatCode>General</c:formatCode>
                <c:ptCount val="13"/>
                <c:pt idx="0">
                  <c:v>10</c:v>
                </c:pt>
                <c:pt idx="1">
                  <c:v>12</c:v>
                </c:pt>
                <c:pt idx="2">
                  <c:v>9</c:v>
                </c:pt>
                <c:pt idx="3">
                  <c:v>3</c:v>
                </c:pt>
                <c:pt idx="4">
                  <c:v>7</c:v>
                </c:pt>
                <c:pt idx="5">
                  <c:v>6</c:v>
                </c:pt>
                <c:pt idx="6">
                  <c:v>9</c:v>
                </c:pt>
                <c:pt idx="7">
                  <c:v>9</c:v>
                </c:pt>
                <c:pt idx="8">
                  <c:v>6</c:v>
                </c:pt>
                <c:pt idx="9">
                  <c:v>4</c:v>
                </c:pt>
                <c:pt idx="10">
                  <c:v>6</c:v>
                </c:pt>
                <c:pt idx="11">
                  <c:v>3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67-4CA8-BD62-97A8C57156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8959264"/>
        <c:axId val="558565376"/>
      </c:barChart>
      <c:catAx>
        <c:axId val="558959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565376"/>
        <c:crosses val="autoZero"/>
        <c:auto val="1"/>
        <c:lblAlgn val="ctr"/>
        <c:lblOffset val="100"/>
        <c:noMultiLvlLbl val="0"/>
      </c:catAx>
      <c:valAx>
        <c:axId val="558565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95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Proposal 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22-4E0B-9434-BE8025DF369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22-4E0B-9434-BE8025DF369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22-4E0B-9434-BE8025DF369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022-4E0B-9434-BE8025DF369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022-4E0B-9434-BE8025DF3698}"/>
              </c:ext>
            </c:extLst>
          </c:dPt>
          <c:cat>
            <c:strRef>
              <c:f>'q40'!$A$2:$A$6</c:f>
              <c:strCache>
                <c:ptCount val="5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  <c:pt idx="4">
                  <c:v>Neutral</c:v>
                </c:pt>
              </c:strCache>
            </c:strRef>
          </c:cat>
          <c:val>
            <c:numRef>
              <c:f>'q40'!$B$2:$B$6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022-4E0B-9434-BE8025DF3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v>Against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'q42'!$A$1:$F$1</c:f>
              <c:strCache>
                <c:ptCount val="6"/>
                <c:pt idx="0">
                  <c:v>Comparable to private sector requirements  </c:v>
                </c:pt>
                <c:pt idx="1">
                  <c:v>Consistent across the UK public sector</c:v>
                </c:pt>
                <c:pt idx="2">
                  <c:v>Aligned with international standards </c:v>
                </c:pt>
                <c:pt idx="3">
                  <c:v>Aligned with the Greening Government Commitments</c:v>
                </c:pt>
                <c:pt idx="4">
                  <c:v>Flexed depending on the size of the organisation </c:v>
                </c:pt>
                <c:pt idx="5">
                  <c:v>More flexible to allow organisations to report on what they consider as important </c:v>
                </c:pt>
              </c:strCache>
            </c:strRef>
          </c:cat>
          <c:val>
            <c:numRef>
              <c:f>'q42'!$A$49:$F$49</c:f>
              <c:numCache>
                <c:formatCode>0%</c:formatCode>
                <c:ptCount val="6"/>
                <c:pt idx="0">
                  <c:v>0.37931034482758619</c:v>
                </c:pt>
                <c:pt idx="1">
                  <c:v>6.25E-2</c:v>
                </c:pt>
                <c:pt idx="2">
                  <c:v>9.6774193548387094E-2</c:v>
                </c:pt>
                <c:pt idx="3">
                  <c:v>0.21052631578947367</c:v>
                </c:pt>
                <c:pt idx="4">
                  <c:v>0.12121212121212122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4F-4746-B009-FD92001C761A}"/>
            </c:ext>
          </c:extLst>
        </c:ser>
        <c:ser>
          <c:idx val="1"/>
          <c:order val="1"/>
          <c:tx>
            <c:v>Support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'q42'!$A$1:$F$1</c:f>
              <c:strCache>
                <c:ptCount val="6"/>
                <c:pt idx="0">
                  <c:v>Comparable to private sector requirements  </c:v>
                </c:pt>
                <c:pt idx="1">
                  <c:v>Consistent across the UK public sector</c:v>
                </c:pt>
                <c:pt idx="2">
                  <c:v>Aligned with international standards </c:v>
                </c:pt>
                <c:pt idx="3">
                  <c:v>Aligned with the Greening Government Commitments</c:v>
                </c:pt>
                <c:pt idx="4">
                  <c:v>Flexed depending on the size of the organisation </c:v>
                </c:pt>
                <c:pt idx="5">
                  <c:v>More flexible to allow organisations to report on what they consider as important </c:v>
                </c:pt>
              </c:strCache>
            </c:strRef>
          </c:cat>
          <c:val>
            <c:numRef>
              <c:f>'q42'!$A$50:$F$50</c:f>
              <c:numCache>
                <c:formatCode>0%</c:formatCode>
                <c:ptCount val="6"/>
                <c:pt idx="0">
                  <c:v>0.62068965517241381</c:v>
                </c:pt>
                <c:pt idx="1">
                  <c:v>0.9375</c:v>
                </c:pt>
                <c:pt idx="2">
                  <c:v>0.90322580645161288</c:v>
                </c:pt>
                <c:pt idx="3">
                  <c:v>0.78947368421052633</c:v>
                </c:pt>
                <c:pt idx="4">
                  <c:v>0.87878787878787878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4F-4746-B009-FD92001C76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05434120"/>
        <c:axId val="907528032"/>
      </c:barChart>
      <c:catAx>
        <c:axId val="905434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7528032"/>
        <c:crosses val="autoZero"/>
        <c:auto val="1"/>
        <c:lblAlgn val="ctr"/>
        <c:lblOffset val="100"/>
        <c:noMultiLvlLbl val="0"/>
      </c:catAx>
      <c:valAx>
        <c:axId val="9075280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5434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A11DCE-66DA-30BF-8F27-376E9AA2EB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641" tIns="45821" rIns="91641" bIns="45821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SzTx/>
              <a:buFontTx/>
              <a:buNone/>
              <a:defRPr sz="1200" b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3F3277-FA36-09C1-1101-0420FF5ACDE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641" tIns="45821" rIns="91641" bIns="45821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SzTx/>
              <a:buFontTx/>
              <a:buNone/>
              <a:defRPr sz="1200" b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7AE89E7-7006-4851-767F-05EF88AAB8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SzTx/>
              <a:buFontTx/>
              <a:buNone/>
              <a:defRPr sz="1200" b="1" dirty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C6CBEE5-B5AE-CA5D-09B6-33034EC0F12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941070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50EA1B36-C0BD-4F9D-9030-DE108D6C04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74CBD0-75A2-DC7F-5456-2DF326BE48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0B4FF30-340B-C5F1-C205-AB27AC0129E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525F3EE-E5DC-8AAF-416D-ECA585E7479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8825" y="742950"/>
            <a:ext cx="5364163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37403B3-C863-1C17-4C81-9D68C3C829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705350"/>
            <a:ext cx="50482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CCD59F9-A19A-75BC-AB3D-30D4E9A7A8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SzTx/>
              <a:buFontTx/>
              <a:buNone/>
              <a:defRPr sz="1200" dirty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B418152-3115-D19B-9A6C-479A07ED53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41070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0124094-3667-4C4D-8FF9-100B7D0BBE6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CECA8CE-A5E4-E997-00D2-9963966722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DE26836E-8FAC-FCB3-85C4-C7D0988D8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A67761DB-9547-1813-8728-077C039DA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F185985A-1252-4812-BE5B-115AE37CB917}" type="slidenum">
              <a:rPr lang="en-GB" altLang="en-US" sz="1200">
                <a:solidFill>
                  <a:schemeClr val="tx1"/>
                </a:solidFill>
              </a:rPr>
              <a:pPr/>
              <a:t>1</a:t>
            </a:fld>
            <a:endParaRPr lang="en-GB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35 – taken of those that agree to the implementation of proposal 1 </a:t>
            </a:r>
            <a:r>
              <a:rPr lang="en-GB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Reducing the number of mandatory SRG reporting requirements for annual reports and accounts - separating GGCs metrics and targets by: </a:t>
            </a:r>
            <a:br>
              <a:rPr lang="en-GB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</a:br>
            <a:r>
              <a:rPr lang="en-GB" b="1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•</a:t>
            </a:r>
            <a:r>
              <a:rPr lang="en-GB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 key GGCs that are mandatory all central government departments and ALBs (see Proposal 2)</a:t>
            </a:r>
            <a:br>
              <a:rPr lang="en-GB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</a:br>
            <a:r>
              <a:rPr lang="en-GB" b="1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•</a:t>
            </a:r>
            <a:r>
              <a:rPr lang="en-GB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 withdrawing mandatory reporting on other GGCs. These may then be moved to 'Chapter 6 Further Voluntary Reporting' or removed from the SRG completely. 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349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q40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3062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Net support score weighting agree and disagree against each other out of a maximum of 58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1071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59275BA-1767-0C23-2921-601876A49B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7E5001F-B5BA-CBE9-730A-EBFDDDF37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4" name="Footer Placeholder 3">
            <a:extLst>
              <a:ext uri="{FF2B5EF4-FFF2-40B4-BE49-F238E27FC236}">
                <a16:creationId xmlns:a16="http://schemas.microsoft.com/office/drawing/2014/main" id="{5B55700F-A711-C24B-6D20-B427B5B12A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10700"/>
            <a:ext cx="6883400" cy="49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10245" name="Slide Number Placeholder 4">
            <a:extLst>
              <a:ext uri="{FF2B5EF4-FFF2-40B4-BE49-F238E27FC236}">
                <a16:creationId xmlns:a16="http://schemas.microsoft.com/office/drawing/2014/main" id="{890C74D8-A280-BBC3-28DC-83D0CA1612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CBEC8B9C-E168-46A4-BEAD-B14B954ADB7E}" type="slidenum">
              <a:rPr lang="en-GB" altLang="en-US" sz="1200">
                <a:solidFill>
                  <a:schemeClr val="tx1"/>
                </a:solidFill>
              </a:rPr>
              <a:pPr/>
              <a:t>15</a:t>
            </a:fld>
            <a:endParaRPr lang="en-GB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7321E971-E795-7B3D-4541-20ADED89EE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36D31C3A-37B5-C1B7-4AD0-D897E02BA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q9</a:t>
            </a:r>
          </a:p>
        </p:txBody>
      </p:sp>
      <p:sp>
        <p:nvSpPr>
          <p:cNvPr id="8196" name="Footer Placeholder 3">
            <a:extLst>
              <a:ext uri="{FF2B5EF4-FFF2-40B4-BE49-F238E27FC236}">
                <a16:creationId xmlns:a16="http://schemas.microsoft.com/office/drawing/2014/main" id="{988ABB40-6A3C-86C1-172B-CDE240FEB1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10700"/>
            <a:ext cx="6883400" cy="49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2916FE84-0C4B-7D4A-F18C-0A5D61B16A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9EAC37DB-7542-4739-B6C8-DEB86DA9790B}" type="slidenum">
              <a:rPr lang="en-GB" altLang="en-US" sz="1200">
                <a:solidFill>
                  <a:schemeClr val="tx1"/>
                </a:solidFill>
              </a:rPr>
              <a:pPr/>
              <a:t>4</a:t>
            </a:fld>
            <a:endParaRPr lang="en-GB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9846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465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q13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8078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1723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1796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9338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q34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4094-3667-4C4D-8FF9-100B7D0BBE66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1465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M Treasury">
            <a:extLst>
              <a:ext uri="{FF2B5EF4-FFF2-40B4-BE49-F238E27FC236}">
                <a16:creationId xmlns:a16="http://schemas.microsoft.com/office/drawing/2014/main" id="{A8283262-2AB8-9818-790A-87B14C109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549275"/>
            <a:ext cx="147478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577850" y="1969096"/>
            <a:ext cx="5959326" cy="707886"/>
          </a:xfr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400000" algn="ctr" rotWithShape="0">
              <a:schemeClr val="tx2"/>
            </a:outerShdw>
          </a:effectLst>
        </p:spPr>
        <p:txBody>
          <a:bodyPr lIns="90000" rIns="360000">
            <a:spAutoFit/>
          </a:bodyPr>
          <a:lstStyle>
            <a:lvl1pPr marL="0" indent="0" algn="l" rtl="0" eaLnBrk="0" fontAlgn="base" hangingPunct="0">
              <a:lnSpc>
                <a:spcPts val="2400"/>
              </a:lnSpc>
              <a:spcBef>
                <a:spcPct val="50000"/>
              </a:spcBef>
              <a:spcAft>
                <a:spcPct val="0"/>
              </a:spcAft>
              <a:buSzPct val="85000"/>
              <a:buFont typeface="Arial" charset="0"/>
              <a:defRPr lang="en-US" sz="2800" b="1" u="none">
                <a:solidFill>
                  <a:srgbClr val="C41200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82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60400" y="3068960"/>
            <a:ext cx="5876776" cy="396875"/>
          </a:xfrm>
        </p:spPr>
        <p:txBody>
          <a:bodyPr>
            <a:spAutoFit/>
          </a:bodyPr>
          <a:lstStyle>
            <a:lvl1pPr marL="0" indent="0" algn="l">
              <a:defRPr sz="2400">
                <a:solidFill>
                  <a:srgbClr val="C41200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44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5AAAFF86-7D75-ED96-FC91-95EE7F8C292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E140F-F5CB-4D48-AE71-07A6F5059C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38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9" name="Rectangle 7">
            <a:extLst>
              <a:ext uri="{FF2B5EF4-FFF2-40B4-BE49-F238E27FC236}">
                <a16:creationId xmlns:a16="http://schemas.microsoft.com/office/drawing/2014/main" id="{7C7F7DBE-333A-52EC-BFD9-6910F0C8BD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32850" y="6400800"/>
            <a:ext cx="6604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C41200"/>
                </a:solidFill>
              </a:defRPr>
            </a:lvl1pPr>
          </a:lstStyle>
          <a:p>
            <a:fld id="{84D271F0-80B5-4C59-B831-0EE7011A2EA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7" name="Rectangle 11" descr="Large confetti">
            <a:extLst>
              <a:ext uri="{FF2B5EF4-FFF2-40B4-BE49-F238E27FC236}">
                <a16:creationId xmlns:a16="http://schemas.microsoft.com/office/drawing/2014/main" id="{AAC256C2-79A5-6560-9682-06B52F9E7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7850" y="260350"/>
            <a:ext cx="8750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2">
            <a:extLst>
              <a:ext uri="{FF2B5EF4-FFF2-40B4-BE49-F238E27FC236}">
                <a16:creationId xmlns:a16="http://schemas.microsoft.com/office/drawing/2014/main" id="{35BB8B40-D2D5-4B3F-B522-7DF66CD142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7850" y="1268413"/>
            <a:ext cx="8750300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Line 8">
            <a:extLst>
              <a:ext uri="{FF2B5EF4-FFF2-40B4-BE49-F238E27FC236}">
                <a16:creationId xmlns:a16="http://schemas.microsoft.com/office/drawing/2014/main" id="{18CFC784-5BC1-97CA-1F08-E8E16CF17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52513"/>
            <a:ext cx="9906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0" name="Line 8">
            <a:extLst>
              <a:ext uri="{FF2B5EF4-FFF2-40B4-BE49-F238E27FC236}">
                <a16:creationId xmlns:a16="http://schemas.microsoft.com/office/drawing/2014/main" id="{B2C04860-AE3A-7464-48A2-B35AC094D9A3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308725"/>
            <a:ext cx="9906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031" name="Picture 10" descr="Treasury_1805_DIGI_AW.png">
            <a:extLst>
              <a:ext uri="{FF2B5EF4-FFF2-40B4-BE49-F238E27FC236}">
                <a16:creationId xmlns:a16="http://schemas.microsoft.com/office/drawing/2014/main" id="{1415E49F-BCA5-A63A-E3C4-4C5A0BBC0B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6381750"/>
            <a:ext cx="170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01" r:id="rId1"/>
    <p:sldLayoutId id="2147484300" r:id="rId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41200"/>
          </a:solidFill>
          <a:latin typeface="Arial Black" pitchFamily="34" charset="0"/>
        </a:defRPr>
      </a:lvl9pPr>
    </p:titleStyle>
    <p:bodyStyle>
      <a:lvl1pPr marL="514350" indent="-51435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SzPct val="85000"/>
        <a:buFont typeface="Arial" panose="020B0604020202020204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1085850" indent="-3810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cs typeface="Arial" charset="0"/>
        </a:defRPr>
      </a:lvl2pPr>
      <a:lvl3pPr marL="1638300" indent="-45720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Arial" charset="0"/>
        </a:defRPr>
      </a:lvl3pPr>
      <a:lvl4pPr marL="2209800" indent="-38100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Arial" charset="0"/>
        </a:defRPr>
      </a:lvl4pPr>
      <a:lvl5pPr marL="2781300" indent="-38100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Arial" charset="0"/>
        </a:defRPr>
      </a:lvl5pPr>
      <a:lvl6pPr marL="3238500" indent="-38100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Arial" charset="0"/>
        </a:defRPr>
      </a:lvl6pPr>
      <a:lvl7pPr marL="3695700" indent="-38100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Arial" charset="0"/>
        </a:defRPr>
      </a:lvl7pPr>
      <a:lvl8pPr marL="4152900" indent="-38100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Arial" charset="0"/>
        </a:defRPr>
      </a:lvl8pPr>
      <a:lvl9pPr marL="4610100" indent="-381000" algn="l" rtl="0" eaLnBrk="1" fontAlgn="base" hangingPunct="1">
        <a:lnSpc>
          <a:spcPts val="2400"/>
        </a:lnSpc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descr="Large confetti">
            <a:extLst>
              <a:ext uri="{FF2B5EF4-FFF2-40B4-BE49-F238E27FC236}">
                <a16:creationId xmlns:a16="http://schemas.microsoft.com/office/drawing/2014/main" id="{A16B8F5B-C71A-624A-1A74-B27117751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850" y="1950942"/>
            <a:ext cx="8767638" cy="725583"/>
          </a:xfrm>
          <a:ln/>
        </p:spPr>
        <p:txBody>
          <a:bodyPr/>
          <a:lstStyle/>
          <a:p>
            <a:pPr>
              <a:defRPr/>
            </a:pPr>
            <a:r>
              <a:rPr lang="en-GB" dirty="0"/>
              <a:t>Sustainability Reporting Thematic Review</a:t>
            </a:r>
          </a:p>
        </p:txBody>
      </p:sp>
      <p:sp>
        <p:nvSpPr>
          <p:cNvPr id="5123" name="Subtitle 5">
            <a:extLst>
              <a:ext uri="{FF2B5EF4-FFF2-40B4-BE49-F238E27FC236}">
                <a16:creationId xmlns:a16="http://schemas.microsoft.com/office/drawing/2014/main" id="{65C93C70-8742-5B9A-ED52-4E5209F81798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577850" y="2852936"/>
            <a:ext cx="5876925" cy="396875"/>
          </a:xfrm>
        </p:spPr>
        <p:txBody>
          <a:bodyPr/>
          <a:lstStyle/>
          <a:p>
            <a:r>
              <a:rPr lang="en-US" altLang="en-US" dirty="0"/>
              <a:t>Survey Results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DDC7262-3403-EA51-DB96-97EA9E0F0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Greenhouse gas emission guidance in the SRG is…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42F10-FFF6-6722-B7F2-BFCFD32920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BE66C50-96FA-5314-0977-209665CEBF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5975" y="1628800"/>
            <a:ext cx="9713587" cy="4176464"/>
          </a:xfrm>
        </p:spPr>
      </p:pic>
    </p:spTree>
    <p:extLst>
      <p:ext uri="{BB962C8B-B14F-4D97-AF65-F5344CB8AC3E}">
        <p14:creationId xmlns:p14="http://schemas.microsoft.com/office/powerpoint/2010/main" val="2724199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A282A1-FF58-5DAE-B566-F0E5E8580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 for reducing the mandatory SRG reporting requirements for annual reports and accounts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10BAE-51AE-210B-739D-E17ED904A7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11</a:t>
            </a:fld>
            <a:endParaRPr lang="en-US" alt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793B20B-2EE1-195F-2C7D-F522C74571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354865"/>
              </p:ext>
            </p:extLst>
          </p:nvPr>
        </p:nvGraphicFramePr>
        <p:xfrm>
          <a:off x="577850" y="1268413"/>
          <a:ext cx="8750300" cy="489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3598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240083-FE0C-0BA4-C1AE-AF2CED756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sustainability and GGC commitment areas should be mandated?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D6CA9-46C5-B595-F32A-45FC773035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12</a:t>
            </a:fld>
            <a:endParaRPr lang="en-US" alt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838F432-84FD-2A13-C79B-8A03DA3BF2A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7850" y="1268413"/>
          <a:ext cx="8750300" cy="489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178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CCB1AD-737E-1692-ECE3-B0E7E6CFC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 for encouraging elements of sustainability-related information to be separately published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390528-8FCD-0485-6870-1091161835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13</a:t>
            </a:fld>
            <a:endParaRPr lang="en-US" alt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A00EA86-B61C-488A-B6AF-1803238368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0392347"/>
              </p:ext>
            </p:extLst>
          </p:nvPr>
        </p:nvGraphicFramePr>
        <p:xfrm>
          <a:off x="577850" y="1268413"/>
          <a:ext cx="8750300" cy="489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9341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BAC652-7D3A-3AEC-4A58-952E6B87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Central Government sustainability reporting should be…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D4FB63-30CD-4C52-AFF9-9FE2FCE9CF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14</a:t>
            </a:fld>
            <a:endParaRPr lang="en-US" alt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CDACC77-BCF5-2243-A45E-D623B86DEB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7850" y="1268413"/>
          <a:ext cx="8750300" cy="489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992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 descr="Large confetti">
            <a:extLst>
              <a:ext uri="{FF2B5EF4-FFF2-40B4-BE49-F238E27FC236}">
                <a16:creationId xmlns:a16="http://schemas.microsoft.com/office/drawing/2014/main" id="{708732AB-8160-A82D-E233-F6B3A2B7B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Advancing sustainability reporting in ARAs should be done by…</a:t>
            </a:r>
          </a:p>
        </p:txBody>
      </p:sp>
      <p:sp>
        <p:nvSpPr>
          <p:cNvPr id="9220" name="Slide Number Placeholder 4">
            <a:extLst>
              <a:ext uri="{FF2B5EF4-FFF2-40B4-BE49-F238E27FC236}">
                <a16:creationId xmlns:a16="http://schemas.microsoft.com/office/drawing/2014/main" id="{84A4DC18-D95B-4C8C-8AFA-64FDF6C5CE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A79C0F78-ED71-4934-9337-806D119B784E}" type="slidenum">
              <a:rPr lang="en-US" altLang="en-US" sz="1400">
                <a:solidFill>
                  <a:srgbClr val="C41200"/>
                </a:solidFill>
              </a:rPr>
              <a:pPr/>
              <a:t>15</a:t>
            </a:fld>
            <a:endParaRPr lang="en-US" altLang="en-US" sz="1400">
              <a:solidFill>
                <a:srgbClr val="C412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F28BD8-6E13-516B-1D86-D0A0B0D4DF0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b="34204"/>
          <a:stretch/>
        </p:blipFill>
        <p:spPr>
          <a:xfrm>
            <a:off x="344488" y="1578156"/>
            <a:ext cx="9289032" cy="41989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7396CF-4736-9D80-CB70-99A0C8D1A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Breakdown of responders by their business area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CFF6CD-86BF-158A-4A2A-175BEFED32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2</a:t>
            </a:fld>
            <a:endParaRPr lang="en-US" altLang="en-US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04CD9BC-B6DE-A69F-5ED6-78A3C8EED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0889377"/>
              </p:ext>
            </p:extLst>
          </p:nvPr>
        </p:nvGraphicFramePr>
        <p:xfrm>
          <a:off x="577850" y="1268760"/>
          <a:ext cx="89154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5033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AF19D4-0CF1-FA2B-423C-2B9A5931A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Breakdown of responders by organisation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F4DF4-0751-9DE8-2A6D-2DE6D0AAA8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9517BC2-F5BC-61E2-A0EA-C1DE92B85B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772016"/>
              </p:ext>
            </p:extLst>
          </p:nvPr>
        </p:nvGraphicFramePr>
        <p:xfrm>
          <a:off x="577850" y="1268413"/>
          <a:ext cx="8750300" cy="489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376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 descr="Large confetti">
            <a:extLst>
              <a:ext uri="{FF2B5EF4-FFF2-40B4-BE49-F238E27FC236}">
                <a16:creationId xmlns:a16="http://schemas.microsoft.com/office/drawing/2014/main" id="{552BB1C6-0237-F25A-B389-77437CC66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Sustainability Reporting in ARA’s is…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D30F5D4F-EE2E-E120-873D-305654BB90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945E7106-DE0B-4DF1-B801-C70351FB42B2}" type="slidenum">
              <a:rPr lang="en-US" altLang="en-US" sz="1400">
                <a:solidFill>
                  <a:srgbClr val="C41200"/>
                </a:solidFill>
              </a:rPr>
              <a:pPr/>
              <a:t>4</a:t>
            </a:fld>
            <a:endParaRPr lang="en-US" altLang="en-US" sz="1400">
              <a:solidFill>
                <a:srgbClr val="C41200"/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0014133-2FF4-5108-4569-C5E2185362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042992"/>
              </p:ext>
            </p:extLst>
          </p:nvPr>
        </p:nvGraphicFramePr>
        <p:xfrm>
          <a:off x="577850" y="1268760"/>
          <a:ext cx="905567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5059F0-4A7F-A4FA-50C9-9151236CE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Challenges facing entities preparing sustainability information in ARAs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232B12-8319-7666-8B12-9D48381F02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81BDCD3-7EAC-701A-AC08-12A4ED5371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2520" y="1628800"/>
            <a:ext cx="8749696" cy="4319587"/>
          </a:xfrm>
        </p:spPr>
      </p:pic>
    </p:spTree>
    <p:extLst>
      <p:ext uri="{BB962C8B-B14F-4D97-AF65-F5344CB8AC3E}">
        <p14:creationId xmlns:p14="http://schemas.microsoft.com/office/powerpoint/2010/main" val="2442777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A137B1-BC48-7178-8047-48DFBB4B7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Rationale for inclusion of sustainability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E7126-A98B-92FB-6F83-FC6160DDA2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5B56800-14FB-D9CC-75F1-55858CFA9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7850" y="2028631"/>
            <a:ext cx="8750300" cy="3377000"/>
          </a:xfrm>
        </p:spPr>
      </p:pic>
    </p:spTree>
    <p:extLst>
      <p:ext uri="{BB962C8B-B14F-4D97-AF65-F5344CB8AC3E}">
        <p14:creationId xmlns:p14="http://schemas.microsoft.com/office/powerpoint/2010/main" val="51908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4F0EAAA-3994-D64E-D0B3-A01A4405F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Rationale for inclusion of emissions data ARAs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795C9-44E2-5B33-408C-6AA80A4101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76F9F25-7868-2A9A-F6F3-DB01D2BB2B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7850" y="2037109"/>
            <a:ext cx="8750300" cy="3360044"/>
          </a:xfrm>
        </p:spPr>
      </p:pic>
    </p:spTree>
    <p:extLst>
      <p:ext uri="{BB962C8B-B14F-4D97-AF65-F5344CB8AC3E}">
        <p14:creationId xmlns:p14="http://schemas.microsoft.com/office/powerpoint/2010/main" val="2692969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D87A71-FF0C-EE47-E68B-0E56AEF0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reporting guidance in the FReM is…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8D6587-7E4F-E487-E973-C34EA762E5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410F060-109A-D043-91B9-AC8CC2DCC6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2487821"/>
            <a:ext cx="8750300" cy="2458620"/>
          </a:xfrm>
        </p:spPr>
      </p:pic>
    </p:spTree>
    <p:extLst>
      <p:ext uri="{BB962C8B-B14F-4D97-AF65-F5344CB8AC3E}">
        <p14:creationId xmlns:p14="http://schemas.microsoft.com/office/powerpoint/2010/main" val="2347888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FFB35FA-6740-223B-551B-BF56BF6E27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2291" t="28166" r="1354" b="6343"/>
          <a:stretch/>
        </p:blipFill>
        <p:spPr>
          <a:xfrm>
            <a:off x="162968" y="2564904"/>
            <a:ext cx="9580064" cy="2232248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B1286FB-07CF-596D-818C-1E214385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SRG requirements/guidance is…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B2F53-E24F-AE05-E3C7-2E434C06F1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E140F-F5CB-4D48-AE71-07A6F5059CD0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227841"/>
      </p:ext>
    </p:extLst>
  </p:cSld>
  <p:clrMapOvr>
    <a:masterClrMapping/>
  </p:clrMapOvr>
</p:sld>
</file>

<file path=ppt/theme/theme1.xml><?xml version="1.0" encoding="utf-8"?>
<a:theme xmlns:a="http://schemas.openxmlformats.org/drawingml/2006/main" name="HMT powerpoint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MT powerpoint presentatio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85000"/>
          <a:buFont typeface="Arial" charset="0"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85000"/>
          <a:buFont typeface="Arial" charset="0"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MT powerpoint presentation 1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MT powerpoint presentation 2">
        <a:dk1>
          <a:srgbClr val="000000"/>
        </a:dk1>
        <a:lt1>
          <a:srgbClr val="FFFFFF"/>
        </a:lt1>
        <a:dk2>
          <a:srgbClr val="C40012"/>
        </a:dk2>
        <a:lt2>
          <a:srgbClr val="333333"/>
        </a:lt2>
        <a:accent1>
          <a:srgbClr val="C40012"/>
        </a:accent1>
        <a:accent2>
          <a:srgbClr val="262D4C"/>
        </a:accent2>
        <a:accent3>
          <a:srgbClr val="FFFFFF"/>
        </a:accent3>
        <a:accent4>
          <a:srgbClr val="000000"/>
        </a:accent4>
        <a:accent5>
          <a:srgbClr val="DEAAAA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MT powerpoint presentation 3">
        <a:dk1>
          <a:srgbClr val="000000"/>
        </a:dk1>
        <a:lt1>
          <a:srgbClr val="FFFFFF"/>
        </a:lt1>
        <a:dk2>
          <a:srgbClr val="C40012"/>
        </a:dk2>
        <a:lt2>
          <a:srgbClr val="333333"/>
        </a:lt2>
        <a:accent1>
          <a:srgbClr val="C40012"/>
        </a:accent1>
        <a:accent2>
          <a:srgbClr val="262D4C"/>
        </a:accent2>
        <a:accent3>
          <a:srgbClr val="FFFFFF"/>
        </a:accent3>
        <a:accent4>
          <a:srgbClr val="000000"/>
        </a:accent4>
        <a:accent5>
          <a:srgbClr val="DEAAAA"/>
        </a:accent5>
        <a:accent6>
          <a:srgbClr val="212844"/>
        </a:accent6>
        <a:hlink>
          <a:srgbClr val="598BB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MT powerpoint presentation 4">
        <a:dk1>
          <a:srgbClr val="000000"/>
        </a:dk1>
        <a:lt1>
          <a:srgbClr val="FFFFFF"/>
        </a:lt1>
        <a:dk2>
          <a:srgbClr val="C40012"/>
        </a:dk2>
        <a:lt2>
          <a:srgbClr val="333333"/>
        </a:lt2>
        <a:accent1>
          <a:srgbClr val="C40012"/>
        </a:accent1>
        <a:accent2>
          <a:srgbClr val="262D4C"/>
        </a:accent2>
        <a:accent3>
          <a:srgbClr val="FFFFFF"/>
        </a:accent3>
        <a:accent4>
          <a:srgbClr val="000000"/>
        </a:accent4>
        <a:accent5>
          <a:srgbClr val="DEAAAA"/>
        </a:accent5>
        <a:accent6>
          <a:srgbClr val="212844"/>
        </a:accent6>
        <a:hlink>
          <a:srgbClr val="598BB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MT PowerPoint_template.pptx" id="{6F6FE005-9F67-4189-AA6A-085054FAE28B}" vid="{C5B8A9C6-460C-47FE-B88B-21D80F04346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HMT Document" ma:contentTypeID="0x010100672A3FCA98991645BE083C320B7539B70073E2331C55A74AA0969608FB8C0629F600B889A51C29B3B641A5653CA2A093D4CD" ma:contentTypeVersion="2638" ma:contentTypeDescription="Create an InfoStore Document" ma:contentTypeScope="" ma:versionID="7fc4cd871ca41e888303951f77ed08a4">
  <xsd:schema xmlns:xsd="http://www.w3.org/2001/XMLSchema" xmlns:xs="http://www.w3.org/2001/XMLSchema" xmlns:p="http://schemas.microsoft.com/office/2006/metadata/properties" xmlns:ns1="8485635d-cf54-460b-8438-0e2015e08040" xmlns:ns2="http://schemas.microsoft.com/sharepoint/v3" xmlns:ns3="4a7b115b-08ae-45b2-9b64-9f539511930d" targetNamespace="http://schemas.microsoft.com/office/2006/metadata/properties" ma:root="true" ma:fieldsID="9cff548b6e1a5c860654d75dea052a8d" ns1:_="" ns2:_="" ns3:_="">
    <xsd:import namespace="8485635d-cf54-460b-8438-0e2015e08040"/>
    <xsd:import namespace="http://schemas.microsoft.com/sharepoint/v3"/>
    <xsd:import namespace="4a7b115b-08ae-45b2-9b64-9f539511930d"/>
    <xsd:element name="properties">
      <xsd:complexType>
        <xsd:sequence>
          <xsd:element name="documentManagement">
            <xsd:complexType>
              <xsd:all>
                <xsd:element ref="ns1:HMT_DocumentTypeHTField0" minOccurs="0"/>
                <xsd:element ref="ns1:HMT_Record" minOccurs="0"/>
                <xsd:element ref="ns1:HMT_GroupHTField0" minOccurs="0"/>
                <xsd:element ref="ns1:HMT_TeamHTField0" minOccurs="0"/>
                <xsd:element ref="ns1:HMT_SubTeamHTField0" minOccurs="0"/>
                <xsd:element ref="ns1:HMT_Theme" minOccurs="0"/>
                <xsd:element ref="ns1:HMT_Topic" minOccurs="0"/>
                <xsd:element ref="ns1:HMT_SubTopic" minOccurs="0"/>
                <xsd:element ref="ns1:HMT_CategoryHTField0" minOccurs="0"/>
                <xsd:element ref="ns1:HMT_ClosedOn" minOccurs="0"/>
                <xsd:element ref="ns1:HMT_DeletedOn" minOccurs="0"/>
                <xsd:element ref="ns1:HMT_ArchivedOn" minOccurs="0"/>
                <xsd:element ref="ns1:HMT_LegacyItemID" minOccurs="0"/>
                <xsd:element ref="ns1:HMT_LegacyCreatedBy" minOccurs="0"/>
                <xsd:element ref="ns1:HMT_LegacyModifiedBy" minOccurs="0"/>
                <xsd:element ref="ns1:HMT_LegacyOrigSource" minOccurs="0"/>
                <xsd:element ref="ns1:HMT_LegacyExtRef" minOccurs="0"/>
                <xsd:element ref="ns1:HMT_LegacySensitive" minOccurs="0"/>
                <xsd:element ref="ns1:HMT_LegacyRecord" minOccurs="0"/>
                <xsd:element ref="ns1:HMT_Audit" minOccurs="0"/>
                <xsd:element ref="ns1:HMT_ClosedBy" minOccurs="0"/>
                <xsd:element ref="ns1:HMT_ArchivedBy" minOccurs="0"/>
                <xsd:element ref="ns1:HMT_ClosedArchive" minOccurs="0"/>
                <xsd:element ref="ns1:HMT_ClosedOnOrig" minOccurs="0"/>
                <xsd:element ref="ns1:HMT_ClosedbyOrig" minOccurs="0"/>
                <xsd:element ref="ns1:_dlc_DocId" minOccurs="0"/>
                <xsd:element ref="ns1:_dlc_DocIdUrl" minOccurs="0"/>
                <xsd:element ref="ns1:_dlc_DocIdPersistId" minOccurs="0"/>
                <xsd:element ref="ns1:TaxCatchAll" minOccurs="0"/>
                <xsd:element ref="ns1:TaxCatchAllLabel" minOccurs="0"/>
                <xsd:element ref="ns2:dlc_EmailSubject" minOccurs="0"/>
                <xsd:element ref="ns2:dlc_EmailMailbox" minOccurs="0"/>
                <xsd:element ref="ns2:dlc_EmailTo" minOccurs="0"/>
                <xsd:element ref="ns2:dlc_EmailFrom" minOccurs="0"/>
                <xsd:element ref="ns2:dlc_EmailBCC" minOccurs="0"/>
                <xsd:element ref="ns2:dlc_EmailCC" minOccurs="0"/>
                <xsd:element ref="ns1:b9c42a306c8b47fcbaf8a41a71352f3a" minOccurs="0"/>
                <xsd:element ref="ns2:dlc_EmailSentUTC" minOccurs="0"/>
                <xsd:element ref="ns2:dlc_EmailReceivedUTC" minOccurs="0"/>
                <xsd:element ref="ns1:SharedWithUsers" minOccurs="0"/>
                <xsd:element ref="ns1:SharedWithDetail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5635d-cf54-460b-8438-0e2015e08040" elementFormDefault="qualified">
    <xsd:import namespace="http://schemas.microsoft.com/office/2006/documentManagement/types"/>
    <xsd:import namespace="http://schemas.microsoft.com/office/infopath/2007/PartnerControls"/>
    <xsd:element name="HMT_DocumentTypeHTField0" ma:index="1" nillable="true" ma:taxonomy="true" ma:internalName="HMT_DocumentTypeHTField0" ma:taxonomyFieldName="HMT_DocumentType" ma:displayName="Document Type" ma:indexed="true" ma:default="1;#Other|c235b5c2-f697-427b-a70a-43d69599f998" ma:fieldId="{64e205a0-0872-4e26-9aef-64ca7bdb5848}" ma:sspId="9002b6cd-6bc3-456d-8dd0-19fe32dddaf9" ma:termSetId="b6f1e53f-947f-4b4b-98bb-41ceeb10f910" ma:anchorId="bd4325a7-7f6a-48f9-b0dc-cc3aef626e65" ma:open="false" ma:isKeyword="false">
      <xsd:complexType>
        <xsd:sequence>
          <xsd:element ref="pc:Terms" minOccurs="0" maxOccurs="1"/>
        </xsd:sequence>
      </xsd:complexType>
    </xsd:element>
    <xsd:element name="HMT_Record" ma:index="2" nillable="true" ma:displayName="Record" ma:description="Is this document a record?" ma:hidden="true" ma:internalName="HMT_Record" ma:readOnly="true">
      <xsd:simpleType>
        <xsd:restriction base="dms:Boolean"/>
      </xsd:simpleType>
    </xsd:element>
    <xsd:element name="HMT_GroupHTField0" ma:index="4" nillable="true" ma:taxonomy="true" ma:internalName="HMT_GroupHTField0" ma:taxonomyFieldName="HMT_Group" ma:displayName="Organisation unit" ma:indexed="true" ma:readOnly="true" ma:default="" ma:fieldId="{0727aac2-e220-4289-aa2b-5b6dcdadae03}" ma:sspId="9002b6cd-6bc3-456d-8dd0-19fe32dddaf9" ma:termSetId="bfb00256-4f71-4b34-808b-e2a5e274e1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MT_TeamHTField0" ma:index="6" nillable="true" ma:taxonomy="true" ma:internalName="HMT_TeamHTField0" ma:taxonomyFieldName="HMT_Team" ma:displayName="Team" ma:indexed="true" ma:readOnly="true" ma:default="" ma:fieldId="{2eefa5c6-211a-4a5e-9a50-7e1c1c1599ef}" ma:sspId="9002b6cd-6bc3-456d-8dd0-19fe32dddaf9" ma:termSetId="bfb00256-4f71-4b34-808b-e2a5e274e1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MT_SubTeamHTField0" ma:index="8" nillable="true" ma:taxonomy="true" ma:internalName="HMT_SubTeamHTField0" ma:taxonomyFieldName="HMT_SubTeam" ma:displayName="Sub Team" ma:indexed="true" ma:readOnly="true" ma:default="" ma:fieldId="{1b8bc039-1a2e-4089-a24d-47de9e4a6672}" ma:sspId="9002b6cd-6bc3-456d-8dd0-19fe32dddaf9" ma:termSetId="bfb00256-4f71-4b34-808b-e2a5e274e1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MT_Theme" ma:index="9" nillable="true" ma:displayName="Library" ma:description="Document library theme" ma:hidden="true" ma:internalName="HMT_Theme" ma:readOnly="true">
      <xsd:simpleType>
        <xsd:restriction base="dms:Text"/>
      </xsd:simpleType>
    </xsd:element>
    <xsd:element name="HMT_Topic" ma:index="10" nillable="true" ma:displayName="Topic" ma:description="Topic" ma:hidden="true" ma:internalName="HMT_Topic" ma:readOnly="true">
      <xsd:simpleType>
        <xsd:restriction base="dms:Text"/>
      </xsd:simpleType>
    </xsd:element>
    <xsd:element name="HMT_SubTopic" ma:index="11" nillable="true" ma:displayName="Sub Topic" ma:description="Sub topic" ma:hidden="true" ma:internalName="HMT_SubTopic" ma:readOnly="true">
      <xsd:simpleType>
        <xsd:restriction base="dms:Text"/>
      </xsd:simpleType>
    </xsd:element>
    <xsd:element name="HMT_CategoryHTField0" ma:index="13" nillable="true" ma:taxonomy="true" ma:internalName="HMT_CategoryHTField0" ma:taxonomyFieldName="HMT_Category" ma:displayName="Category" ma:indexed="true" ma:readOnly="true" ma:default="" ma:fieldId="{03bf77b0-a02d-47ea-8bec-4fb357d1f3ee}" ma:sspId="9002b6cd-6bc3-456d-8dd0-19fe32dddaf9" ma:termSetId="b6f1e53f-947f-4b4b-98bb-41ceeb10f91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MT_ClosedOn" ma:index="15" nillable="true" ma:displayName="Closed On" ma:description="The date this item was closed on" ma:format="DateTime" ma:hidden="true" ma:internalName="HMT_ClosedOn" ma:readOnly="true">
      <xsd:simpleType>
        <xsd:restriction base="dms:DateTime"/>
      </xsd:simpleType>
    </xsd:element>
    <xsd:element name="HMT_DeletedOn" ma:index="16" nillable="true" ma:displayName="Deleted On" ma:description="The date this item was deleted on" ma:format="DateTime" ma:hidden="true" ma:internalName="HMT_DeletedOn" ma:readOnly="true">
      <xsd:simpleType>
        <xsd:restriction base="dms:DateTime"/>
      </xsd:simpleType>
    </xsd:element>
    <xsd:element name="HMT_ArchivedOn" ma:index="17" nillable="true" ma:displayName="Archived On" ma:description="The date this item was archived on" ma:format="DateTime" ma:hidden="true" ma:internalName="HMT_ArchivedOn" ma:readOnly="true">
      <xsd:simpleType>
        <xsd:restriction base="dms:DateTime"/>
      </xsd:simpleType>
    </xsd:element>
    <xsd:element name="HMT_LegacyItemID" ma:index="18" nillable="true" ma:displayName="Legacy Item ID" ma:hidden="true" ma:internalName="HMT_LegacyItemID" ma:readOnly="true">
      <xsd:simpleType>
        <xsd:restriction base="dms:Text"/>
      </xsd:simpleType>
    </xsd:element>
    <xsd:element name="HMT_LegacyCreatedBy" ma:index="19" nillable="true" ma:displayName="Legacy Created By" ma:hidden="true" ma:internalName="HMT_LegacyCreatedBy" ma:readOnly="true">
      <xsd:simpleType>
        <xsd:restriction base="dms:Text"/>
      </xsd:simpleType>
    </xsd:element>
    <xsd:element name="HMT_LegacyModifiedBy" ma:index="20" nillable="true" ma:displayName="Legacy Modified By" ma:hidden="true" ma:internalName="HMT_LegacyModifiedBy" ma:readOnly="true">
      <xsd:simpleType>
        <xsd:restriction base="dms:Text"/>
      </xsd:simpleType>
    </xsd:element>
    <xsd:element name="HMT_LegacyOrigSource" ma:index="21" nillable="true" ma:displayName="Original Source" ma:hidden="true" ma:internalName="HMT_LegacyOrigSource" ma:readOnly="true">
      <xsd:simpleType>
        <xsd:restriction base="dms:Text"/>
      </xsd:simpleType>
    </xsd:element>
    <xsd:element name="HMT_LegacyExtRef" ma:index="22" nillable="true" ma:displayName="External Reference" ma:hidden="true" ma:internalName="HMT_LegacyExtRef" ma:readOnly="true">
      <xsd:simpleType>
        <xsd:restriction base="dms:Text"/>
      </xsd:simpleType>
    </xsd:element>
    <xsd:element name="HMT_LegacySensitive" ma:index="23" nillable="true" ma:displayName="Sensitive Item" ma:default="0" ma:hidden="true" ma:internalName="HMT_LegacySensitive" ma:readOnly="true">
      <xsd:simpleType>
        <xsd:restriction base="dms:Boolean"/>
      </xsd:simpleType>
    </xsd:element>
    <xsd:element name="HMT_LegacyRecord" ma:index="24" nillable="true" ma:displayName="Legacy Record" ma:default="0" ma:hidden="true" ma:internalName="HMT_LegacyRecord" ma:readOnly="true">
      <xsd:simpleType>
        <xsd:restriction base="dms:Boolean"/>
      </xsd:simpleType>
    </xsd:element>
    <xsd:element name="HMT_Audit" ma:index="25" nillable="true" ma:displayName="Audit Log" ma:description="Audit Log" ma:internalName="HMT_Audit" ma:readOnly="true">
      <xsd:simpleType>
        <xsd:restriction base="dms:Note">
          <xsd:maxLength value="255"/>
        </xsd:restriction>
      </xsd:simpleType>
    </xsd:element>
    <xsd:element name="HMT_ClosedBy" ma:index="26" nillable="true" ma:displayName="Closed By" ma:description="Who closed this item" ma:hidden="true" ma:list="UserInfo" ma:internalName="HMT_Clos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HMT_ArchivedBy" ma:index="27" nillable="true" ma:displayName="Archived By" ma:description="Who archived this item" ma:hidden="true" ma:list="UserInfo" ma:internalName="HMT_Archiv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HMT_ClosedArchive" ma:index="28" nillable="true" ma:displayName="Closed Archive" ma:default="0" ma:description="Item sent to closed archive" ma:hidden="true" ma:internalName="HMT_ClosedArchive" ma:readOnly="true">
      <xsd:simpleType>
        <xsd:restriction base="dms:Boolean"/>
      </xsd:simpleType>
    </xsd:element>
    <xsd:element name="HMT_ClosedOnOrig" ma:index="29" nillable="true" ma:displayName="Original Closed On" ma:description="The date this item was originally closed on" ma:format="DateTime" ma:hidden="true" ma:internalName="HMT_ClosedOnOrig" ma:readOnly="true">
      <xsd:simpleType>
        <xsd:restriction base="dms:DateTime"/>
      </xsd:simpleType>
    </xsd:element>
    <xsd:element name="HMT_ClosedbyOrig" ma:index="30" nillable="true" ma:displayName="Original Closed By" ma:description="Who originally closed this item" ma:hidden="true" ma:list="UserInfo" ma:internalName="HMT_ClosedbyOrig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DocId" ma:index="3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3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36" nillable="true" ma:displayName="Taxonomy Catch All Column" ma:hidden="true" ma:list="{c6b8adde-5f31-4510-aaa6-4c0fabf83970}" ma:internalName="TaxCatchAll" ma:showField="CatchAllData" ma:web="8485635d-cf54-460b-8438-0e2015e080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7" nillable="true" ma:displayName="Taxonomy Catch All Column1" ma:hidden="true" ma:list="{c6b8adde-5f31-4510-aaa6-4c0fabf83970}" ma:internalName="TaxCatchAllLabel" ma:readOnly="true" ma:showField="CatchAllDataLabel" ma:web="8485635d-cf54-460b-8438-0e2015e080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9c42a306c8b47fcbaf8a41a71352f3a" ma:index="51" nillable="true" ma:taxonomy="true" ma:internalName="b9c42a306c8b47fcbaf8a41a71352f3a" ma:taxonomyFieldName="HMT_Classification" ma:displayName="Classification" ma:indexed="true" ma:readOnly="true" ma:default="" ma:fieldId="{b9c42a30-6c8b-47fc-baf8-a41a71352f3a}" ma:sspId="9002b6cd-6bc3-456d-8dd0-19fe32dddaf9" ma:termSetId="7a69d7dc-39ad-4ce6-95e5-a2714f1574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5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lc_EmailSubject" ma:index="44" nillable="true" ma:displayName="Subject" ma:internalName="dlc_EmailSubject">
      <xsd:simpleType>
        <xsd:restriction base="dms:Text">
          <xsd:maxLength value="255"/>
        </xsd:restriction>
      </xsd:simpleType>
    </xsd:element>
    <xsd:element name="dlc_EmailMailbox" ma:index="46" nillable="true" ma:displayName="Submitter" ma:description="" ma:internalName="dlc_EmailMailbox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lc_EmailTo" ma:index="47" nillable="true" ma:displayName="To" ma:internalName="dlc_EmailTo">
      <xsd:simpleType>
        <xsd:restriction base="dms:Text">
          <xsd:maxLength value="255"/>
        </xsd:restriction>
      </xsd:simpleType>
    </xsd:element>
    <xsd:element name="dlc_EmailFrom" ma:index="48" nillable="true" ma:displayName="From" ma:internalName="dlc_EmailFrom">
      <xsd:simpleType>
        <xsd:restriction base="dms:Text">
          <xsd:maxLength value="255"/>
        </xsd:restriction>
      </xsd:simpleType>
    </xsd:element>
    <xsd:element name="dlc_EmailBCC" ma:index="49" nillable="true" ma:displayName="BCC" ma:internalName="dlc_EmailBCC">
      <xsd:simpleType>
        <xsd:restriction base="dms:Note">
          <xsd:maxLength value="1024"/>
        </xsd:restriction>
      </xsd:simpleType>
    </xsd:element>
    <xsd:element name="dlc_EmailCC" ma:index="50" nillable="true" ma:displayName="CC" ma:internalName="dlc_EmailCC">
      <xsd:simpleType>
        <xsd:restriction base="dms:Note">
          <xsd:maxLength value="1024"/>
        </xsd:restriction>
      </xsd:simpleType>
    </xsd:element>
    <xsd:element name="dlc_EmailSentUTC" ma:index="52" nillable="true" ma:displayName="Date Sent" ma:internalName="dlc_EmailSentUTC">
      <xsd:simpleType>
        <xsd:restriction base="dms:DateTime"/>
      </xsd:simpleType>
    </xsd:element>
    <xsd:element name="dlc_EmailReceivedUTC" ma:index="53" nillable="true" ma:displayName="Date Received" ma:internalName="dlc_EmailReceivedUTC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b115b-08ae-45b2-9b64-9f539511930d" elementFormDefault="qualified">
    <xsd:import namespace="http://schemas.microsoft.com/office/2006/documentManagement/types"/>
    <xsd:import namespace="http://schemas.microsoft.com/office/infopath/2007/PartnerControls"/>
    <xsd:element name="MediaServiceAutoKeyPoints" ma:index="5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5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5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59" nillable="true" ma:displayName="Tags" ma:internalName="MediaServiceAutoTags" ma:readOnly="true">
      <xsd:simpleType>
        <xsd:restriction base="dms:Text"/>
      </xsd:simpleType>
    </xsd:element>
    <xsd:element name="MediaLengthInSeconds" ma:index="6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6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6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6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6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66" nillable="true" ma:taxonomy="true" ma:internalName="lcf76f155ced4ddcb4097134ff3c332f" ma:taxonomyFieldName="MediaServiceImageTags" ma:displayName="Image Tags" ma:readOnly="false" ma:fieldId="{5cf76f15-5ced-4ddc-b409-7134ff3c332f}" ma:taxonomyMulti="true" ma:sspId="9002b6cd-6bc3-456d-8dd0-19fe32ddda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6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_EmailBCC xmlns="http://schemas.microsoft.com/sharepoint/v3" xsi:nil="true"/>
    <lcf76f155ced4ddcb4097134ff3c332f xmlns="4a7b115b-08ae-45b2-9b64-9f539511930d">
      <Terms xmlns="http://schemas.microsoft.com/office/infopath/2007/PartnerControls"/>
    </lcf76f155ced4ddcb4097134ff3c332f>
    <TaxCatchAll xmlns="8485635d-cf54-460b-8438-0e2015e08040">
      <Value>1</Value>
    </TaxCatchAll>
    <dlc_EmailReceivedUTC xmlns="http://schemas.microsoft.com/sharepoint/v3" xsi:nil="true"/>
    <HMT_ClosedbyOrig xmlns="8485635d-cf54-460b-8438-0e2015e08040">
      <UserInfo>
        <DisplayName/>
        <AccountId xsi:nil="true"/>
        <AccountType/>
      </UserInfo>
    </HMT_ClosedbyOrig>
    <dlc_EmailSentUTC xmlns="http://schemas.microsoft.com/sharepoint/v3" xsi:nil="true"/>
    <dlc_EmailSubject xmlns="http://schemas.microsoft.com/sharepoint/v3" xsi:nil="true"/>
    <HMT_DocumentTypeHTField0 xmlns="8485635d-cf54-460b-8438-0e2015e08040">
      <Terms xmlns="http://schemas.microsoft.com/office/infopath/2007/PartnerControls">
        <TermInfo xmlns="http://schemas.microsoft.com/office/infopath/2007/PartnerControls">
          <TermName xmlns="http://schemas.microsoft.com/office/infopath/2007/PartnerControls">Other</TermName>
          <TermId xmlns="http://schemas.microsoft.com/office/infopath/2007/PartnerControls">c235b5c2-f697-427b-a70a-43d69599f998</TermId>
        </TermInfo>
      </Terms>
    </HMT_DocumentTypeHTField0>
    <dlc_EmailTo xmlns="http://schemas.microsoft.com/sharepoint/v3" xsi:nil="true"/>
    <dlc_EmailFrom xmlns="http://schemas.microsoft.com/sharepoint/v3" xsi:nil="true"/>
    <dlc_EmailCC xmlns="http://schemas.microsoft.com/sharepoint/v3" xsi:nil="true"/>
    <dlc_EmailMailbox xmlns="http://schemas.microsoft.com/sharepoint/v3">
      <UserInfo>
        <DisplayName/>
        <AccountId xsi:nil="true"/>
        <AccountType/>
      </UserInfo>
    </dlc_EmailMailbox>
    <HMT_SubTeamHTField0 xmlns="8485635d-cf54-460b-8438-0e2015e08040">
      <Terms xmlns="http://schemas.microsoft.com/office/infopath/2007/PartnerControls"/>
    </HMT_SubTeamHTField0>
    <HMT_TeamHTField0 xmlns="8485635d-cf54-460b-8438-0e2015e08040">
      <Terms xmlns="http://schemas.microsoft.com/office/infopath/2007/PartnerControls"/>
    </HMT_TeamHTField0>
    <HMT_CategoryHTField0 xmlns="8485635d-cf54-460b-8438-0e2015e08040">
      <Terms xmlns="http://schemas.microsoft.com/office/infopath/2007/PartnerControls"/>
    </HMT_CategoryHTField0>
    <HMT_ClosedArchive xmlns="8485635d-cf54-460b-8438-0e2015e08040" xsi:nil="true"/>
    <b9c42a306c8b47fcbaf8a41a71352f3a xmlns="8485635d-cf54-460b-8438-0e2015e08040">
      <Terms xmlns="http://schemas.microsoft.com/office/infopath/2007/PartnerControls"/>
    </b9c42a306c8b47fcbaf8a41a71352f3a>
    <HMT_GroupHTField0 xmlns="8485635d-cf54-460b-8438-0e2015e08040">
      <Terms xmlns="http://schemas.microsoft.com/office/infopath/2007/PartnerControls"/>
    </HMT_GroupHTField0>
    <HMT_LegacyRecord xmlns="8485635d-cf54-460b-8438-0e2015e08040" xsi:nil="true"/>
    <HMT_LegacySensitive xmlns="8485635d-cf54-460b-8438-0e2015e08040" xsi:nil="true"/>
  </documentManagement>
</p:properties>
</file>

<file path=customXml/itemProps1.xml><?xml version="1.0" encoding="utf-8"?>
<ds:datastoreItem xmlns:ds="http://schemas.openxmlformats.org/officeDocument/2006/customXml" ds:itemID="{94F683E7-2B95-4C0C-801E-8B3033870753}">
  <ds:schemaRefs>
    <ds:schemaRef ds:uri="4a7b115b-08ae-45b2-9b64-9f539511930d"/>
    <ds:schemaRef ds:uri="8485635d-cf54-460b-8438-0e2015e080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779C24D-75D6-4877-A639-E3AB5E66D1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0DBAEC-4835-42A6-9D6E-5BBDA86AC413}">
  <ds:schemaRefs>
    <ds:schemaRef ds:uri="http://purl.org/dc/terms/"/>
    <ds:schemaRef ds:uri="8485635d-cf54-460b-8438-0e2015e08040"/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2006/metadata/properties"/>
    <ds:schemaRef ds:uri="4a7b115b-08ae-45b2-9b64-9f539511930d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HMT PowerPoint_template</Template>
  <TotalTime>2874</TotalTime>
  <Words>267</Words>
  <Application>Microsoft Office PowerPoint</Application>
  <PresentationFormat>A4 Paper (210x297 mm)</PresentationFormat>
  <Paragraphs>60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Segoe UI</vt:lpstr>
      <vt:lpstr>HMT powerpoint presentation</vt:lpstr>
      <vt:lpstr>Sustainability Reporting Thematic Review</vt:lpstr>
      <vt:lpstr>Breakdown of responders by their business area </vt:lpstr>
      <vt:lpstr>Breakdown of responders by organisation</vt:lpstr>
      <vt:lpstr>Sustainability Reporting in ARA’s is…</vt:lpstr>
      <vt:lpstr>Challenges facing entities preparing sustainability information in ARAs</vt:lpstr>
      <vt:lpstr>Rationale for inclusion of sustainability information</vt:lpstr>
      <vt:lpstr>Rationale for inclusion of emissions data ARAs</vt:lpstr>
      <vt:lpstr>Performance reporting guidance in the FReM is…</vt:lpstr>
      <vt:lpstr>SRG requirements/guidance is…</vt:lpstr>
      <vt:lpstr>Greenhouse gas emission guidance in the SRG is…</vt:lpstr>
      <vt:lpstr>Support for reducing the mandatory SRG reporting requirements for annual reports and accounts </vt:lpstr>
      <vt:lpstr>Which sustainability and GGC commitment areas should be mandated?</vt:lpstr>
      <vt:lpstr>Support for encouraging elements of sustainability-related information to be separately published</vt:lpstr>
      <vt:lpstr>Central Government sustainability reporting should be…</vt:lpstr>
      <vt:lpstr>Advancing sustainability reporting in ARAs should be done by…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UPAG 11 (05) - Sustainability Thematic Review Update.pptx</dc:title>
  <dc:creator>Rushbrooke, Joshua - HMT</dc:creator>
  <cp:lastModifiedBy>Rushbrooke, Joshua - HMT</cp:lastModifiedBy>
  <cp:revision>1</cp:revision>
  <cp:lastPrinted>2008-10-03T08:28:06Z</cp:lastPrinted>
  <dcterms:created xsi:type="dcterms:W3CDTF">2025-02-24T14:29:21Z</dcterms:created>
  <dcterms:modified xsi:type="dcterms:W3CDTF">2025-03-10T16:09:24Z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jDocumentSecurityLabel">
    <vt:lpwstr>UNCLASSIFIED</vt:lpwstr>
  </property>
  <property fmtid="{D5CDD505-2E9C-101B-9397-08002B2CF9AE}" pid="3" name="Document Security Label">
    <vt:lpwstr>UNCLASSIFIED</vt:lpwstr>
  </property>
  <property fmtid="{D5CDD505-2E9C-101B-9397-08002B2CF9AE}" pid="4" name="bjDocumentSecurityXML">
    <vt:lpwstr>&lt;label version="1.0"&gt;&lt;element uid="id_newpolicy" value=""/&gt;&lt;element uid="id_unclassified" value=""/&gt;&lt;/label&gt;</vt:lpwstr>
  </property>
  <property fmtid="{D5CDD505-2E9C-101B-9397-08002B2CF9AE}" pid="5" name="bjDocumentSecurityPolicyProp">
    <vt:lpwstr>UK</vt:lpwstr>
  </property>
  <property fmtid="{D5CDD505-2E9C-101B-9397-08002B2CF9AE}" pid="6" name="bjDocumentSecurityPolicyPropID">
    <vt:lpwstr>id_newpolicy</vt:lpwstr>
  </property>
  <property fmtid="{D5CDD505-2E9C-101B-9397-08002B2CF9AE}" pid="7" name="bjDocumentSecurityProp1">
    <vt:lpwstr>UNCLASSIFIED</vt:lpwstr>
  </property>
  <property fmtid="{D5CDD505-2E9C-101B-9397-08002B2CF9AE}" pid="8" name="bjSecLabelProp1ID">
    <vt:lpwstr>id_unclassified</vt:lpwstr>
  </property>
  <property fmtid="{D5CDD505-2E9C-101B-9397-08002B2CF9AE}" pid="9" name="bjDocumentSecurityProp2">
    <vt:lpwstr/>
  </property>
  <property fmtid="{D5CDD505-2E9C-101B-9397-08002B2CF9AE}" pid="10" name="bjSecLabelProp2ID">
    <vt:lpwstr/>
  </property>
  <property fmtid="{D5CDD505-2E9C-101B-9397-08002B2CF9AE}" pid="11" name="bjDocumentSecurityProp3">
    <vt:lpwstr/>
  </property>
  <property fmtid="{D5CDD505-2E9C-101B-9397-08002B2CF9AE}" pid="12" name="bjSecLabelProp3ID">
    <vt:lpwstr/>
  </property>
  <property fmtid="{D5CDD505-2E9C-101B-9397-08002B2CF9AE}" pid="13" name="eGMS.protectiveMarking">
    <vt:lpwstr/>
  </property>
  <property fmtid="{D5CDD505-2E9C-101B-9397-08002B2CF9AE}" pid="14" name="docIndexRef">
    <vt:lpwstr>f54deaf5-db4f-48a4-8276-691755257cef</vt:lpwstr>
  </property>
  <property fmtid="{D5CDD505-2E9C-101B-9397-08002B2CF9AE}" pid="15" name="ContentTypeId">
    <vt:lpwstr>0x010100672A3FCA98991645BE083C320B7539B70073E2331C55A74AA0969608FB8C0629F600B889A51C29B3B641A5653CA2A093D4CD</vt:lpwstr>
  </property>
  <property fmtid="{D5CDD505-2E9C-101B-9397-08002B2CF9AE}" pid="16" name="HMT_Category">
    <vt:lpwstr/>
  </property>
  <property fmtid="{D5CDD505-2E9C-101B-9397-08002B2CF9AE}" pid="17" name="HMT_SubTeam">
    <vt:lpwstr/>
  </property>
  <property fmtid="{D5CDD505-2E9C-101B-9397-08002B2CF9AE}" pid="18" name="HMT_Group">
    <vt:lpwstr/>
  </property>
  <property fmtid="{D5CDD505-2E9C-101B-9397-08002B2CF9AE}" pid="19" name="HMT_Team">
    <vt:lpwstr/>
  </property>
  <property fmtid="{D5CDD505-2E9C-101B-9397-08002B2CF9AE}" pid="20" name="MediaServiceImageTags">
    <vt:lpwstr/>
  </property>
  <property fmtid="{D5CDD505-2E9C-101B-9397-08002B2CF9AE}" pid="21" name="HMT_Classification">
    <vt:lpwstr/>
  </property>
  <property fmtid="{D5CDD505-2E9C-101B-9397-08002B2CF9AE}" pid="22" name="HMT_DocumentType">
    <vt:lpwstr>1;#Other|c235b5c2-f697-427b-a70a-43d69599f998</vt:lpwstr>
  </property>
</Properties>
</file>