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2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2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267401-7D4D-F577-2AC2-54009970FED2}" v="2" dt="2025-03-05T08:23:51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son, Elle - HMT" userId="S::elle.richardson@hmtreasury.gov.uk::03c88dab-b2ec-49bf-9860-d62b24ed1d59" providerId="AD" clId="Web-{5B4D4194-DB84-F5B8-EF78-ED8F04D32980}"/>
    <pc:docChg chg="modSld">
      <pc:chgData name="Richardson, Elle - HMT" userId="S::elle.richardson@hmtreasury.gov.uk::03c88dab-b2ec-49bf-9860-d62b24ed1d59" providerId="AD" clId="Web-{5B4D4194-DB84-F5B8-EF78-ED8F04D32980}" dt="2025-02-12T15:14:01.355" v="8" actId="20577"/>
      <pc:docMkLst>
        <pc:docMk/>
      </pc:docMkLst>
      <pc:sldChg chg="modSp">
        <pc:chgData name="Richardson, Elle - HMT" userId="S::elle.richardson@hmtreasury.gov.uk::03c88dab-b2ec-49bf-9860-d62b24ed1d59" providerId="AD" clId="Web-{5B4D4194-DB84-F5B8-EF78-ED8F04D32980}" dt="2025-02-12T15:14:01.355" v="8" actId="20577"/>
        <pc:sldMkLst>
          <pc:docMk/>
          <pc:sldMk cId="3405536445" sldId="257"/>
        </pc:sldMkLst>
        <pc:graphicFrameChg chg="modGraphic">
          <ac:chgData name="Richardson, Elle - HMT" userId="S::elle.richardson@hmtreasury.gov.uk::03c88dab-b2ec-49bf-9860-d62b24ed1d59" providerId="AD" clId="Web-{5B4D4194-DB84-F5B8-EF78-ED8F04D32980}" dt="2025-02-12T15:14:01.355" v="8" actId="20577"/>
          <ac:graphicFrameMkLst>
            <pc:docMk/>
            <pc:sldMk cId="3405536445" sldId="257"/>
            <ac:graphicFrameMk id="5" creationId="{57858F85-7182-AF30-FF22-CA83E72C78E3}"/>
          </ac:graphicFrameMkLst>
        </pc:graphicFrameChg>
      </pc:sldChg>
      <pc:sldChg chg="modSp">
        <pc:chgData name="Richardson, Elle - HMT" userId="S::elle.richardson@hmtreasury.gov.uk::03c88dab-b2ec-49bf-9860-d62b24ed1d59" providerId="AD" clId="Web-{5B4D4194-DB84-F5B8-EF78-ED8F04D32980}" dt="2025-02-12T15:11:14.895" v="1" actId="20577"/>
        <pc:sldMkLst>
          <pc:docMk/>
          <pc:sldMk cId="581556332" sldId="262"/>
        </pc:sldMkLst>
        <pc:graphicFrameChg chg="modGraphic">
          <ac:chgData name="Richardson, Elle - HMT" userId="S::elle.richardson@hmtreasury.gov.uk::03c88dab-b2ec-49bf-9860-d62b24ed1d59" providerId="AD" clId="Web-{5B4D4194-DB84-F5B8-EF78-ED8F04D32980}" dt="2025-02-12T15:11:14.895" v="1" actId="20577"/>
          <ac:graphicFrameMkLst>
            <pc:docMk/>
            <pc:sldMk cId="581556332" sldId="262"/>
            <ac:graphicFrameMk id="11" creationId="{74043ED3-7DBF-90BB-98BC-9D469CFEB65A}"/>
          </ac:graphicFrameMkLst>
        </pc:graphicFrameChg>
      </pc:sldChg>
    </pc:docChg>
  </pc:docChgLst>
  <pc:docChgLst>
    <pc:chgData name="Richardson, Elle - HMT" userId="S::elle.richardson@hmtreasury.gov.uk::03c88dab-b2ec-49bf-9860-d62b24ed1d59" providerId="AD" clId="Web-{71267401-7D4D-F577-2AC2-54009970FED2}"/>
    <pc:docChg chg="modSld">
      <pc:chgData name="Richardson, Elle - HMT" userId="S::elle.richardson@hmtreasury.gov.uk::03c88dab-b2ec-49bf-9860-d62b24ed1d59" providerId="AD" clId="Web-{71267401-7D4D-F577-2AC2-54009970FED2}" dt="2025-03-05T08:23:48.997" v="0" actId="20577"/>
      <pc:docMkLst>
        <pc:docMk/>
      </pc:docMkLst>
      <pc:sldChg chg="modSp">
        <pc:chgData name="Richardson, Elle - HMT" userId="S::elle.richardson@hmtreasury.gov.uk::03c88dab-b2ec-49bf-9860-d62b24ed1d59" providerId="AD" clId="Web-{71267401-7D4D-F577-2AC2-54009970FED2}" dt="2025-03-05T08:23:48.997" v="0" actId="20577"/>
        <pc:sldMkLst>
          <pc:docMk/>
          <pc:sldMk cId="64453651" sldId="256"/>
        </pc:sldMkLst>
        <pc:spChg chg="mod">
          <ac:chgData name="Richardson, Elle - HMT" userId="S::elle.richardson@hmtreasury.gov.uk::03c88dab-b2ec-49bf-9860-d62b24ed1d59" providerId="AD" clId="Web-{71267401-7D4D-F577-2AC2-54009970FED2}" dt="2025-03-05T08:23:48.997" v="0" actId="20577"/>
          <ac:spMkLst>
            <pc:docMk/>
            <pc:sldMk cId="64453651" sldId="256"/>
            <ac:spMk id="3" creationId="{2C91CB84-1673-F3FE-97CE-C8077789C452}"/>
          </ac:spMkLst>
        </pc:spChg>
      </pc:sldChg>
    </pc:docChg>
  </pc:docChgLst>
  <pc:docChgLst>
    <pc:chgData name="Richardson, Elle - HMT" userId="03c88dab-b2ec-49bf-9860-d62b24ed1d59" providerId="ADAL" clId="{E0486B4E-A6C3-4D5B-BB15-DD41EC761494}"/>
    <pc:docChg chg="undo custSel addSld delSld modSld sldOrd">
      <pc:chgData name="Richardson, Elle - HMT" userId="03c88dab-b2ec-49bf-9860-d62b24ed1d59" providerId="ADAL" clId="{E0486B4E-A6C3-4D5B-BB15-DD41EC761494}" dt="2025-02-12T14:40:09.090" v="885" actId="27957"/>
      <pc:docMkLst>
        <pc:docMk/>
      </pc:docMkLst>
      <pc:sldChg chg="addSp modSp mod modClrScheme chgLayout">
        <pc:chgData name="Richardson, Elle - HMT" userId="03c88dab-b2ec-49bf-9860-d62b24ed1d59" providerId="ADAL" clId="{E0486B4E-A6C3-4D5B-BB15-DD41EC761494}" dt="2025-02-12T14:38:03.379" v="747" actId="20577"/>
        <pc:sldMkLst>
          <pc:docMk/>
          <pc:sldMk cId="3405536445" sldId="257"/>
        </pc:sldMkLst>
        <pc:spChg chg="mod">
          <ac:chgData name="Richardson, Elle - HMT" userId="03c88dab-b2ec-49bf-9860-d62b24ed1d59" providerId="ADAL" clId="{E0486B4E-A6C3-4D5B-BB15-DD41EC761494}" dt="2025-02-12T14:35:26.758" v="541" actId="26606"/>
          <ac:spMkLst>
            <pc:docMk/>
            <pc:sldMk cId="3405536445" sldId="257"/>
            <ac:spMk id="2" creationId="{CC150A28-A423-8EE9-127E-DE00EC4B8338}"/>
          </ac:spMkLst>
        </pc:spChg>
        <pc:spChg chg="add mod">
          <ac:chgData name="Richardson, Elle - HMT" userId="03c88dab-b2ec-49bf-9860-d62b24ed1d59" providerId="ADAL" clId="{E0486B4E-A6C3-4D5B-BB15-DD41EC761494}" dt="2025-02-12T14:38:03.379" v="747" actId="20577"/>
          <ac:spMkLst>
            <pc:docMk/>
            <pc:sldMk cId="3405536445" sldId="257"/>
            <ac:spMk id="10" creationId="{AFC26C6C-67CF-7E5E-37EE-00A17B736D50}"/>
          </ac:spMkLst>
        </pc:spChg>
        <pc:graphicFrameChg chg="mod modGraphic">
          <ac:chgData name="Richardson, Elle - HMT" userId="03c88dab-b2ec-49bf-9860-d62b24ed1d59" providerId="ADAL" clId="{E0486B4E-A6C3-4D5B-BB15-DD41EC761494}" dt="2025-02-12T14:37:57.568" v="746" actId="26606"/>
          <ac:graphicFrameMkLst>
            <pc:docMk/>
            <pc:sldMk cId="3405536445" sldId="257"/>
            <ac:graphicFrameMk id="5" creationId="{57858F85-7182-AF30-FF22-CA83E72C78E3}"/>
          </ac:graphicFrameMkLst>
        </pc:graphicFrameChg>
      </pc:sldChg>
      <pc:sldChg chg="del">
        <pc:chgData name="Richardson, Elle - HMT" userId="03c88dab-b2ec-49bf-9860-d62b24ed1d59" providerId="ADAL" clId="{E0486B4E-A6C3-4D5B-BB15-DD41EC761494}" dt="2025-02-12T08:51:04.657" v="450" actId="47"/>
        <pc:sldMkLst>
          <pc:docMk/>
          <pc:sldMk cId="1441296962" sldId="258"/>
        </pc:sldMkLst>
      </pc:sldChg>
      <pc:sldChg chg="del">
        <pc:chgData name="Richardson, Elle - HMT" userId="03c88dab-b2ec-49bf-9860-d62b24ed1d59" providerId="ADAL" clId="{E0486B4E-A6C3-4D5B-BB15-DD41EC761494}" dt="2025-02-12T08:51:03.800" v="449" actId="47"/>
        <pc:sldMkLst>
          <pc:docMk/>
          <pc:sldMk cId="4220322952" sldId="259"/>
        </pc:sldMkLst>
      </pc:sldChg>
      <pc:sldChg chg="addSp delSp modSp mod modClrScheme chgLayout">
        <pc:chgData name="Richardson, Elle - HMT" userId="03c88dab-b2ec-49bf-9860-d62b24ed1d59" providerId="ADAL" clId="{E0486B4E-A6C3-4D5B-BB15-DD41EC761494}" dt="2025-02-12T08:38:31.096" v="7" actId="26606"/>
        <pc:sldMkLst>
          <pc:docMk/>
          <pc:sldMk cId="2806901816" sldId="260"/>
        </pc:sldMkLst>
        <pc:spChg chg="mod">
          <ac:chgData name="Richardson, Elle - HMT" userId="03c88dab-b2ec-49bf-9860-d62b24ed1d59" providerId="ADAL" clId="{E0486B4E-A6C3-4D5B-BB15-DD41EC761494}" dt="2025-02-12T08:38:31.096" v="7" actId="26606"/>
          <ac:spMkLst>
            <pc:docMk/>
            <pc:sldMk cId="2806901816" sldId="260"/>
            <ac:spMk id="2" creationId="{945270E5-16A5-F290-3601-FBF7E8E9DCB3}"/>
          </ac:spMkLst>
        </pc:spChg>
        <pc:spChg chg="mod ord">
          <ac:chgData name="Richardson, Elle - HMT" userId="03c88dab-b2ec-49bf-9860-d62b24ed1d59" providerId="ADAL" clId="{E0486B4E-A6C3-4D5B-BB15-DD41EC761494}" dt="2025-02-12T08:38:31.096" v="7" actId="26606"/>
          <ac:spMkLst>
            <pc:docMk/>
            <pc:sldMk cId="2806901816" sldId="260"/>
            <ac:spMk id="10" creationId="{969D06B2-9F9C-4181-53BD-8E5EA8011C2D}"/>
          </ac:spMkLst>
        </pc:spChg>
        <pc:spChg chg="add del mod">
          <ac:chgData name="Richardson, Elle - HMT" userId="03c88dab-b2ec-49bf-9860-d62b24ed1d59" providerId="ADAL" clId="{E0486B4E-A6C3-4D5B-BB15-DD41EC761494}" dt="2025-02-12T08:38:16.572" v="3" actId="26606"/>
          <ac:spMkLst>
            <pc:docMk/>
            <pc:sldMk cId="2806901816" sldId="260"/>
            <ac:spMk id="15" creationId="{35B79065-B183-E2DA-BEC7-1695B36076BE}"/>
          </ac:spMkLst>
        </pc:spChg>
        <pc:spChg chg="add del mod">
          <ac:chgData name="Richardson, Elle - HMT" userId="03c88dab-b2ec-49bf-9860-d62b24ed1d59" providerId="ADAL" clId="{E0486B4E-A6C3-4D5B-BB15-DD41EC761494}" dt="2025-02-12T08:38:16.572" v="3" actId="26606"/>
          <ac:spMkLst>
            <pc:docMk/>
            <pc:sldMk cId="2806901816" sldId="260"/>
            <ac:spMk id="17" creationId="{EB7B4C04-252C-168F-D60B-6430C012B78A}"/>
          </ac:spMkLst>
        </pc:spChg>
        <pc:spChg chg="add del mod">
          <ac:chgData name="Richardson, Elle - HMT" userId="03c88dab-b2ec-49bf-9860-d62b24ed1d59" providerId="ADAL" clId="{E0486B4E-A6C3-4D5B-BB15-DD41EC761494}" dt="2025-02-12T08:38:21.624" v="5" actId="478"/>
          <ac:spMkLst>
            <pc:docMk/>
            <pc:sldMk cId="2806901816" sldId="260"/>
            <ac:spMk id="19" creationId="{FDA59967-44C9-9754-54F3-9EA05BF71B2F}"/>
          </ac:spMkLst>
        </pc:spChg>
        <pc:spChg chg="add del mod">
          <ac:chgData name="Richardson, Elle - HMT" userId="03c88dab-b2ec-49bf-9860-d62b24ed1d59" providerId="ADAL" clId="{E0486B4E-A6C3-4D5B-BB15-DD41EC761494}" dt="2025-02-12T08:38:24.289" v="6" actId="478"/>
          <ac:spMkLst>
            <pc:docMk/>
            <pc:sldMk cId="2806901816" sldId="260"/>
            <ac:spMk id="20" creationId="{034FD6CA-315B-F09A-64A2-DF063BE89745}"/>
          </ac:spMkLst>
        </pc:spChg>
        <pc:picChg chg="mod ord">
          <ac:chgData name="Richardson, Elle - HMT" userId="03c88dab-b2ec-49bf-9860-d62b24ed1d59" providerId="ADAL" clId="{E0486B4E-A6C3-4D5B-BB15-DD41EC761494}" dt="2025-02-12T08:38:31.096" v="7" actId="26606"/>
          <ac:picMkLst>
            <pc:docMk/>
            <pc:sldMk cId="2806901816" sldId="260"/>
            <ac:picMk id="5" creationId="{F4ED9AFF-ACE1-1B6D-893B-B39492B0BEA2}"/>
          </ac:picMkLst>
        </pc:picChg>
      </pc:sldChg>
      <pc:sldChg chg="modSp mod ord">
        <pc:chgData name="Richardson, Elle - HMT" userId="03c88dab-b2ec-49bf-9860-d62b24ed1d59" providerId="ADAL" clId="{E0486B4E-A6C3-4D5B-BB15-DD41EC761494}" dt="2025-02-12T08:58:15.022" v="530" actId="26606"/>
        <pc:sldMkLst>
          <pc:docMk/>
          <pc:sldMk cId="3013417931" sldId="261"/>
        </pc:sldMkLst>
        <pc:graphicFrameChg chg="mod modGraphic">
          <ac:chgData name="Richardson, Elle - HMT" userId="03c88dab-b2ec-49bf-9860-d62b24ed1d59" providerId="ADAL" clId="{E0486B4E-A6C3-4D5B-BB15-DD41EC761494}" dt="2025-02-12T08:58:15.022" v="530" actId="26606"/>
          <ac:graphicFrameMkLst>
            <pc:docMk/>
            <pc:sldMk cId="3013417931" sldId="261"/>
            <ac:graphicFrameMk id="7" creationId="{078C9E30-9A50-2F12-A201-B857CE0FBB20}"/>
          </ac:graphicFrameMkLst>
        </pc:graphicFrameChg>
      </pc:sldChg>
      <pc:sldChg chg="addSp delSp modSp new mod modClrScheme chgLayout">
        <pc:chgData name="Richardson, Elle - HMT" userId="03c88dab-b2ec-49bf-9860-d62b24ed1d59" providerId="ADAL" clId="{E0486B4E-A6C3-4D5B-BB15-DD41EC761494}" dt="2025-02-12T14:40:09.090" v="885" actId="27957"/>
        <pc:sldMkLst>
          <pc:docMk/>
          <pc:sldMk cId="581556332" sldId="262"/>
        </pc:sldMkLst>
        <pc:spChg chg="mod">
          <ac:chgData name="Richardson, Elle - HMT" userId="03c88dab-b2ec-49bf-9860-d62b24ed1d59" providerId="ADAL" clId="{E0486B4E-A6C3-4D5B-BB15-DD41EC761494}" dt="2025-02-12T14:35:18.199" v="540" actId="26606"/>
          <ac:spMkLst>
            <pc:docMk/>
            <pc:sldMk cId="581556332" sldId="262"/>
            <ac:spMk id="2" creationId="{7B43A01E-A317-DF7E-A73F-CDC1FD533A0D}"/>
          </ac:spMkLst>
        </pc:spChg>
        <pc:spChg chg="add del mod">
          <ac:chgData name="Richardson, Elle - HMT" userId="03c88dab-b2ec-49bf-9860-d62b24ed1d59" providerId="ADAL" clId="{E0486B4E-A6C3-4D5B-BB15-DD41EC761494}" dt="2025-02-12T14:35:18.199" v="540" actId="26606"/>
          <ac:spMkLst>
            <pc:docMk/>
            <pc:sldMk cId="581556332" sldId="262"/>
            <ac:spMk id="3" creationId="{DC0339C2-F90F-99B5-FEF0-F8D444DA0BA3}"/>
          </ac:spMkLst>
        </pc:spChg>
        <pc:spChg chg="add del mod">
          <ac:chgData name="Richardson, Elle - HMT" userId="03c88dab-b2ec-49bf-9860-d62b24ed1d59" providerId="ADAL" clId="{E0486B4E-A6C3-4D5B-BB15-DD41EC761494}" dt="2025-02-12T14:35:18.183" v="539" actId="26606"/>
          <ac:spMkLst>
            <pc:docMk/>
            <pc:sldMk cId="581556332" sldId="262"/>
            <ac:spMk id="9" creationId="{56C5A8CB-47F2-5D4F-F5F1-69FFED650BD8}"/>
          </ac:spMkLst>
        </pc:spChg>
        <pc:graphicFrameChg chg="add del">
          <ac:chgData name="Richardson, Elle - HMT" userId="03c88dab-b2ec-49bf-9860-d62b24ed1d59" providerId="ADAL" clId="{E0486B4E-A6C3-4D5B-BB15-DD41EC761494}" dt="2025-02-12T14:35:14.397" v="537" actId="26606"/>
          <ac:graphicFrameMkLst>
            <pc:docMk/>
            <pc:sldMk cId="581556332" sldId="262"/>
            <ac:graphicFrameMk id="5" creationId="{34BAAF71-6853-49C3-9619-B1226E45DA7D}"/>
          </ac:graphicFrameMkLst>
        </pc:graphicFrameChg>
        <pc:graphicFrameChg chg="add del mod">
          <ac:chgData name="Richardson, Elle - HMT" userId="03c88dab-b2ec-49bf-9860-d62b24ed1d59" providerId="ADAL" clId="{E0486B4E-A6C3-4D5B-BB15-DD41EC761494}" dt="2025-02-12T14:35:18.183" v="539" actId="26606"/>
          <ac:graphicFrameMkLst>
            <pc:docMk/>
            <pc:sldMk cId="581556332" sldId="262"/>
            <ac:graphicFrameMk id="7" creationId="{3B2AC6EB-AE63-5943-E727-4C47DAD1288C}"/>
          </ac:graphicFrameMkLst>
        </pc:graphicFrameChg>
        <pc:graphicFrameChg chg="add mod">
          <ac:chgData name="Richardson, Elle - HMT" userId="03c88dab-b2ec-49bf-9860-d62b24ed1d59" providerId="ADAL" clId="{E0486B4E-A6C3-4D5B-BB15-DD41EC761494}" dt="2025-02-12T14:40:09.090" v="885" actId="27957"/>
          <ac:graphicFrameMkLst>
            <pc:docMk/>
            <pc:sldMk cId="581556332" sldId="262"/>
            <ac:graphicFrameMk id="11" creationId="{74043ED3-7DBF-90BB-98BC-9D469CFEB65A}"/>
          </ac:graphicFrameMkLst>
        </pc:graphicFrameChg>
      </pc:sldChg>
    </pc:docChg>
  </pc:docChgLst>
  <pc:docChgLst>
    <pc:chgData name="Richardson, Elle - HMT" userId="S::elle.richardson@hmtreasury.gov.uk::03c88dab-b2ec-49bf-9860-d62b24ed1d59" providerId="AD" clId="Web-{190FB8D2-69C9-48FC-8AF0-717828072F09}"/>
    <pc:docChg chg="modSld">
      <pc:chgData name="Richardson, Elle - HMT" userId="S::elle.richardson@hmtreasury.gov.uk::03c88dab-b2ec-49bf-9860-d62b24ed1d59" providerId="AD" clId="Web-{190FB8D2-69C9-48FC-8AF0-717828072F09}" dt="2025-02-12T14:46:46.332" v="5" actId="20577"/>
      <pc:docMkLst>
        <pc:docMk/>
      </pc:docMkLst>
      <pc:sldChg chg="addSp delSp modSp">
        <pc:chgData name="Richardson, Elle - HMT" userId="S::elle.richardson@hmtreasury.gov.uk::03c88dab-b2ec-49bf-9860-d62b24ed1d59" providerId="AD" clId="Web-{190FB8D2-69C9-48FC-8AF0-717828072F09}" dt="2025-02-12T14:46:46.332" v="5" actId="20577"/>
        <pc:sldMkLst>
          <pc:docMk/>
          <pc:sldMk cId="2806901816" sldId="260"/>
        </pc:sldMkLst>
        <pc:spChg chg="add del mod">
          <ac:chgData name="Richardson, Elle - HMT" userId="S::elle.richardson@hmtreasury.gov.uk::03c88dab-b2ec-49bf-9860-d62b24ed1d59" providerId="AD" clId="Web-{190FB8D2-69C9-48FC-8AF0-717828072F09}" dt="2025-02-12T14:46:05.752" v="1"/>
          <ac:spMkLst>
            <pc:docMk/>
            <pc:sldMk cId="2806901816" sldId="260"/>
            <ac:spMk id="4" creationId="{8086F5D2-06A9-AF0C-D2C4-C6398D9B8B44}"/>
          </ac:spMkLst>
        </pc:spChg>
        <pc:spChg chg="mod">
          <ac:chgData name="Richardson, Elle - HMT" userId="S::elle.richardson@hmtreasury.gov.uk::03c88dab-b2ec-49bf-9860-d62b24ed1d59" providerId="AD" clId="Web-{190FB8D2-69C9-48FC-8AF0-717828072F09}" dt="2025-02-12T14:46:46.332" v="5" actId="20577"/>
          <ac:spMkLst>
            <pc:docMk/>
            <pc:sldMk cId="2806901816" sldId="260"/>
            <ac:spMk id="10" creationId="{969D06B2-9F9C-4181-53BD-8E5EA8011C2D}"/>
          </ac:spMkLst>
        </pc:spChg>
        <pc:picChg chg="del">
          <ac:chgData name="Richardson, Elle - HMT" userId="S::elle.richardson@hmtreasury.gov.uk::03c88dab-b2ec-49bf-9860-d62b24ed1d59" providerId="AD" clId="Web-{190FB8D2-69C9-48FC-8AF0-717828072F09}" dt="2025-02-12T14:46:02.674" v="0"/>
          <ac:picMkLst>
            <pc:docMk/>
            <pc:sldMk cId="2806901816" sldId="260"/>
            <ac:picMk id="5" creationId="{F4ED9AFF-ACE1-1B6D-893B-B39492B0BEA2}"/>
          </ac:picMkLst>
        </pc:picChg>
        <pc:picChg chg="add mod ord">
          <ac:chgData name="Richardson, Elle - HMT" userId="S::elle.richardson@hmtreasury.gov.uk::03c88dab-b2ec-49bf-9860-d62b24ed1d59" providerId="AD" clId="Web-{190FB8D2-69C9-48FC-8AF0-717828072F09}" dt="2025-02-12T14:46:05.752" v="1"/>
          <ac:picMkLst>
            <pc:docMk/>
            <pc:sldMk cId="2806901816" sldId="260"/>
            <ac:picMk id="6" creationId="{F3B5D53B-FABA-E867-EE80-542A3555533F}"/>
          </ac:picMkLst>
        </pc:picChg>
      </pc:sldChg>
      <pc:sldChg chg="modSp">
        <pc:chgData name="Richardson, Elle - HMT" userId="S::elle.richardson@hmtreasury.gov.uk::03c88dab-b2ec-49bf-9860-d62b24ed1d59" providerId="AD" clId="Web-{190FB8D2-69C9-48FC-8AF0-717828072F09}" dt="2025-02-12T14:46:34.613" v="4"/>
        <pc:sldMkLst>
          <pc:docMk/>
          <pc:sldMk cId="3013417931" sldId="261"/>
        </pc:sldMkLst>
        <pc:graphicFrameChg chg="mod modGraphic">
          <ac:chgData name="Richardson, Elle - HMT" userId="S::elle.richardson@hmtreasury.gov.uk::03c88dab-b2ec-49bf-9860-d62b24ed1d59" providerId="AD" clId="Web-{190FB8D2-69C9-48FC-8AF0-717828072F09}" dt="2025-02-12T14:46:34.613" v="4"/>
          <ac:graphicFrameMkLst>
            <pc:docMk/>
            <pc:sldMk cId="3013417931" sldId="261"/>
            <ac:graphicFrameMk id="7" creationId="{078C9E30-9A50-2F12-A201-B857CE0FBB20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5DFD4-78DE-4F54-8BDD-4BC61B8A92F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FD9AEA-E449-45B4-94C1-08AB5FE26B07}">
      <dgm:prSet/>
      <dgm:spPr/>
      <dgm:t>
        <a:bodyPr/>
        <a:lstStyle/>
        <a:p>
          <a:r>
            <a:rPr lang="en-GB"/>
            <a:t>There has been a gradual </a:t>
          </a:r>
          <a:r>
            <a:rPr lang="en-GB" b="1"/>
            <a:t>decline</a:t>
          </a:r>
          <a:r>
            <a:rPr lang="en-GB"/>
            <a:t> in the number of departments laying their accounts pre-recess.</a:t>
          </a:r>
          <a:endParaRPr lang="en-US"/>
        </a:p>
      </dgm:t>
    </dgm:pt>
    <dgm:pt modelId="{8CB22209-6011-47AE-B20E-C7112C379E19}" type="parTrans" cxnId="{2923EA4F-4ECA-4E32-BE4E-720A63BF5397}">
      <dgm:prSet/>
      <dgm:spPr/>
      <dgm:t>
        <a:bodyPr/>
        <a:lstStyle/>
        <a:p>
          <a:endParaRPr lang="en-US"/>
        </a:p>
      </dgm:t>
    </dgm:pt>
    <dgm:pt modelId="{8C67A42E-BA42-44F8-B891-1EACCE5555CD}" type="sibTrans" cxnId="{2923EA4F-4ECA-4E32-BE4E-720A63BF5397}">
      <dgm:prSet/>
      <dgm:spPr/>
      <dgm:t>
        <a:bodyPr/>
        <a:lstStyle/>
        <a:p>
          <a:endParaRPr lang="en-US"/>
        </a:p>
      </dgm:t>
    </dgm:pt>
    <dgm:pt modelId="{A0D338E8-6021-41A4-8F53-002412A4BFD2}">
      <dgm:prSet/>
      <dgm:spPr/>
      <dgm:t>
        <a:bodyPr/>
        <a:lstStyle/>
        <a:p>
          <a:r>
            <a:rPr lang="en-GB"/>
            <a:t>Increasing requirements consume </a:t>
          </a:r>
          <a:r>
            <a:rPr lang="en-GB" b="1"/>
            <a:t>more resources</a:t>
          </a:r>
          <a:r>
            <a:rPr lang="en-GB"/>
            <a:t>.</a:t>
          </a:r>
          <a:endParaRPr lang="en-US"/>
        </a:p>
      </dgm:t>
    </dgm:pt>
    <dgm:pt modelId="{71C47699-1D76-457D-8BF0-267859BEDAA9}" type="parTrans" cxnId="{6F176990-0E24-4A9E-AB66-E7327D2A06AF}">
      <dgm:prSet/>
      <dgm:spPr/>
      <dgm:t>
        <a:bodyPr/>
        <a:lstStyle/>
        <a:p>
          <a:endParaRPr lang="en-US"/>
        </a:p>
      </dgm:t>
    </dgm:pt>
    <dgm:pt modelId="{0E8789F2-0DFF-4788-AFB2-EA4F7574620F}" type="sibTrans" cxnId="{6F176990-0E24-4A9E-AB66-E7327D2A06AF}">
      <dgm:prSet/>
      <dgm:spPr/>
      <dgm:t>
        <a:bodyPr/>
        <a:lstStyle/>
        <a:p>
          <a:endParaRPr lang="en-US"/>
        </a:p>
      </dgm:t>
    </dgm:pt>
    <dgm:pt modelId="{55958953-9227-4762-924D-7BE637C0AECD}">
      <dgm:prSet/>
      <dgm:spPr/>
      <dgm:t>
        <a:bodyPr/>
        <a:lstStyle/>
        <a:p>
          <a:pPr rtl="0"/>
          <a:r>
            <a:rPr lang="en-GB"/>
            <a:t>New </a:t>
          </a:r>
          <a:r>
            <a:rPr lang="en-GB" b="1"/>
            <a:t>technology</a:t>
          </a:r>
          <a:r>
            <a:rPr lang="en-GB"/>
            <a:t> and </a:t>
          </a:r>
          <a:r>
            <a:rPr lang="en-GB" b="1"/>
            <a:t>digital processes </a:t>
          </a:r>
          <a:r>
            <a:rPr lang="en-GB"/>
            <a:t>are </a:t>
          </a:r>
          <a:r>
            <a:rPr lang="en-GB">
              <a:latin typeface="Calibri Light"/>
            </a:rPr>
            <a:t>yet to be</a:t>
          </a:r>
          <a:r>
            <a:rPr lang="en-GB"/>
            <a:t> </a:t>
          </a:r>
          <a:r>
            <a:rPr lang="en-GB">
              <a:latin typeface="Calibri Light"/>
            </a:rPr>
            <a:t>fully </a:t>
          </a:r>
          <a:r>
            <a:rPr lang="en-GB"/>
            <a:t>implemented.</a:t>
          </a:r>
          <a:endParaRPr lang="en-US"/>
        </a:p>
      </dgm:t>
    </dgm:pt>
    <dgm:pt modelId="{43324C30-1532-4782-B938-3DC62B63D40D}" type="parTrans" cxnId="{93BCCE93-E759-4AEB-9DEE-1C99C199F14F}">
      <dgm:prSet/>
      <dgm:spPr/>
      <dgm:t>
        <a:bodyPr/>
        <a:lstStyle/>
        <a:p>
          <a:endParaRPr lang="en-US"/>
        </a:p>
      </dgm:t>
    </dgm:pt>
    <dgm:pt modelId="{3A431C27-1DF7-4566-8349-82A389D70151}" type="sibTrans" cxnId="{93BCCE93-E759-4AEB-9DEE-1C99C199F14F}">
      <dgm:prSet/>
      <dgm:spPr/>
      <dgm:t>
        <a:bodyPr/>
        <a:lstStyle/>
        <a:p>
          <a:endParaRPr lang="en-US"/>
        </a:p>
      </dgm:t>
    </dgm:pt>
    <dgm:pt modelId="{62C84017-B26A-45DD-A976-36C6D060C011}" type="pres">
      <dgm:prSet presAssocID="{6DC5DFD4-78DE-4F54-8BDD-4BC61B8A92FE}" presName="root" presStyleCnt="0">
        <dgm:presLayoutVars>
          <dgm:dir/>
          <dgm:resizeHandles val="exact"/>
        </dgm:presLayoutVars>
      </dgm:prSet>
      <dgm:spPr/>
    </dgm:pt>
    <dgm:pt modelId="{D0ED562B-A420-4307-AB08-258C18F1A748}" type="pres">
      <dgm:prSet presAssocID="{4FFD9AEA-E449-45B4-94C1-08AB5FE26B07}" presName="compNode" presStyleCnt="0"/>
      <dgm:spPr/>
    </dgm:pt>
    <dgm:pt modelId="{828AC04D-D63D-43BD-BE37-4C24ADE34B36}" type="pres">
      <dgm:prSet presAssocID="{4FFD9AEA-E449-45B4-94C1-08AB5FE26B07}" presName="bgRect" presStyleLbl="bgShp" presStyleIdx="0" presStyleCnt="3"/>
      <dgm:spPr/>
    </dgm:pt>
    <dgm:pt modelId="{158A78B8-57EA-4BF1-8A46-6ED0063D1AF0}" type="pres">
      <dgm:prSet presAssocID="{4FFD9AEA-E449-45B4-94C1-08AB5FE26B0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1933655F-24F3-435A-87A4-B9DA30E8871C}" type="pres">
      <dgm:prSet presAssocID="{4FFD9AEA-E449-45B4-94C1-08AB5FE26B07}" presName="spaceRect" presStyleCnt="0"/>
      <dgm:spPr/>
    </dgm:pt>
    <dgm:pt modelId="{E0B46D72-0FAC-4DED-946C-9E44D16A01E7}" type="pres">
      <dgm:prSet presAssocID="{4FFD9AEA-E449-45B4-94C1-08AB5FE26B07}" presName="parTx" presStyleLbl="revTx" presStyleIdx="0" presStyleCnt="3">
        <dgm:presLayoutVars>
          <dgm:chMax val="0"/>
          <dgm:chPref val="0"/>
        </dgm:presLayoutVars>
      </dgm:prSet>
      <dgm:spPr/>
    </dgm:pt>
    <dgm:pt modelId="{25706C75-4AD4-4268-AB12-1188FB096FA9}" type="pres">
      <dgm:prSet presAssocID="{8C67A42E-BA42-44F8-B891-1EACCE5555CD}" presName="sibTrans" presStyleCnt="0"/>
      <dgm:spPr/>
    </dgm:pt>
    <dgm:pt modelId="{D6F1AEAD-A458-42E5-B247-05F231C78CDE}" type="pres">
      <dgm:prSet presAssocID="{A0D338E8-6021-41A4-8F53-002412A4BFD2}" presName="compNode" presStyleCnt="0"/>
      <dgm:spPr/>
    </dgm:pt>
    <dgm:pt modelId="{D690DCE5-6A70-4218-AD01-D76B6956B04D}" type="pres">
      <dgm:prSet presAssocID="{A0D338E8-6021-41A4-8F53-002412A4BFD2}" presName="bgRect" presStyleLbl="bgShp" presStyleIdx="1" presStyleCnt="3"/>
      <dgm:spPr/>
    </dgm:pt>
    <dgm:pt modelId="{38B3885A-813A-4D8F-BE31-005190B11276}" type="pres">
      <dgm:prSet presAssocID="{A0D338E8-6021-41A4-8F53-002412A4BFD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 75% with solid fill"/>
        </a:ext>
      </dgm:extLst>
    </dgm:pt>
    <dgm:pt modelId="{7DD7AED5-F48E-49BF-BE78-7FCC76046356}" type="pres">
      <dgm:prSet presAssocID="{A0D338E8-6021-41A4-8F53-002412A4BFD2}" presName="spaceRect" presStyleCnt="0"/>
      <dgm:spPr/>
    </dgm:pt>
    <dgm:pt modelId="{AD221DB0-2C4B-41C9-9AA1-95816032DAF2}" type="pres">
      <dgm:prSet presAssocID="{A0D338E8-6021-41A4-8F53-002412A4BFD2}" presName="parTx" presStyleLbl="revTx" presStyleIdx="1" presStyleCnt="3">
        <dgm:presLayoutVars>
          <dgm:chMax val="0"/>
          <dgm:chPref val="0"/>
        </dgm:presLayoutVars>
      </dgm:prSet>
      <dgm:spPr/>
    </dgm:pt>
    <dgm:pt modelId="{B22C44C7-EA11-42FB-A960-4295862182C2}" type="pres">
      <dgm:prSet presAssocID="{0E8789F2-0DFF-4788-AFB2-EA4F7574620F}" presName="sibTrans" presStyleCnt="0"/>
      <dgm:spPr/>
    </dgm:pt>
    <dgm:pt modelId="{D2CEBF4E-73EC-4F6C-B5B0-88F53430FFCB}" type="pres">
      <dgm:prSet presAssocID="{55958953-9227-4762-924D-7BE637C0AECD}" presName="compNode" presStyleCnt="0"/>
      <dgm:spPr/>
    </dgm:pt>
    <dgm:pt modelId="{9ECE3124-0E57-46ED-A935-FCB6F0954A82}" type="pres">
      <dgm:prSet presAssocID="{55958953-9227-4762-924D-7BE637C0AECD}" presName="bgRect" presStyleLbl="bgShp" presStyleIdx="2" presStyleCnt="3"/>
      <dgm:spPr/>
    </dgm:pt>
    <dgm:pt modelId="{DCA34E5A-B259-4569-86BA-50654027E9AE}" type="pres">
      <dgm:prSet presAssocID="{55958953-9227-4762-924D-7BE637C0AEC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net with solid fill"/>
        </a:ext>
      </dgm:extLst>
    </dgm:pt>
    <dgm:pt modelId="{5709E409-2A2D-4509-A4C8-746EAA4A5627}" type="pres">
      <dgm:prSet presAssocID="{55958953-9227-4762-924D-7BE637C0AECD}" presName="spaceRect" presStyleCnt="0"/>
      <dgm:spPr/>
    </dgm:pt>
    <dgm:pt modelId="{59561A4A-D783-492F-BEC9-94A781D99AD9}" type="pres">
      <dgm:prSet presAssocID="{55958953-9227-4762-924D-7BE637C0AEC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923EA4F-4ECA-4E32-BE4E-720A63BF5397}" srcId="{6DC5DFD4-78DE-4F54-8BDD-4BC61B8A92FE}" destId="{4FFD9AEA-E449-45B4-94C1-08AB5FE26B07}" srcOrd="0" destOrd="0" parTransId="{8CB22209-6011-47AE-B20E-C7112C379E19}" sibTransId="{8C67A42E-BA42-44F8-B891-1EACCE5555CD}"/>
    <dgm:cxn modelId="{BE441C73-A07C-4355-A380-F589892A62D0}" type="presOf" srcId="{55958953-9227-4762-924D-7BE637C0AECD}" destId="{59561A4A-D783-492F-BEC9-94A781D99AD9}" srcOrd="0" destOrd="0" presId="urn:microsoft.com/office/officeart/2018/2/layout/IconVerticalSolidList"/>
    <dgm:cxn modelId="{2180D076-506B-4AA4-9790-3EB4E8717AFF}" type="presOf" srcId="{4FFD9AEA-E449-45B4-94C1-08AB5FE26B07}" destId="{E0B46D72-0FAC-4DED-946C-9E44D16A01E7}" srcOrd="0" destOrd="0" presId="urn:microsoft.com/office/officeart/2018/2/layout/IconVerticalSolidList"/>
    <dgm:cxn modelId="{6F176990-0E24-4A9E-AB66-E7327D2A06AF}" srcId="{6DC5DFD4-78DE-4F54-8BDD-4BC61B8A92FE}" destId="{A0D338E8-6021-41A4-8F53-002412A4BFD2}" srcOrd="1" destOrd="0" parTransId="{71C47699-1D76-457D-8BF0-267859BEDAA9}" sibTransId="{0E8789F2-0DFF-4788-AFB2-EA4F7574620F}"/>
    <dgm:cxn modelId="{93BCCE93-E759-4AEB-9DEE-1C99C199F14F}" srcId="{6DC5DFD4-78DE-4F54-8BDD-4BC61B8A92FE}" destId="{55958953-9227-4762-924D-7BE637C0AECD}" srcOrd="2" destOrd="0" parTransId="{43324C30-1532-4782-B938-3DC62B63D40D}" sibTransId="{3A431C27-1DF7-4566-8349-82A389D70151}"/>
    <dgm:cxn modelId="{16041E95-9B3E-4B2B-93F1-91E6B3F5AC13}" type="presOf" srcId="{6DC5DFD4-78DE-4F54-8BDD-4BC61B8A92FE}" destId="{62C84017-B26A-45DD-A976-36C6D060C011}" srcOrd="0" destOrd="0" presId="urn:microsoft.com/office/officeart/2018/2/layout/IconVerticalSolidList"/>
    <dgm:cxn modelId="{035051B5-B734-4B4E-92CA-600539C1F1EC}" type="presOf" srcId="{A0D338E8-6021-41A4-8F53-002412A4BFD2}" destId="{AD221DB0-2C4B-41C9-9AA1-95816032DAF2}" srcOrd="0" destOrd="0" presId="urn:microsoft.com/office/officeart/2018/2/layout/IconVerticalSolidList"/>
    <dgm:cxn modelId="{94410A9B-D184-4C6C-A5A2-EF2C6FF7C1E1}" type="presParOf" srcId="{62C84017-B26A-45DD-A976-36C6D060C011}" destId="{D0ED562B-A420-4307-AB08-258C18F1A748}" srcOrd="0" destOrd="0" presId="urn:microsoft.com/office/officeart/2018/2/layout/IconVerticalSolidList"/>
    <dgm:cxn modelId="{23D84959-F6A7-4AD1-BA68-B9DD4E750A72}" type="presParOf" srcId="{D0ED562B-A420-4307-AB08-258C18F1A748}" destId="{828AC04D-D63D-43BD-BE37-4C24ADE34B36}" srcOrd="0" destOrd="0" presId="urn:microsoft.com/office/officeart/2018/2/layout/IconVerticalSolidList"/>
    <dgm:cxn modelId="{6E402DCB-D0EA-4EC3-B365-3AE7A2644135}" type="presParOf" srcId="{D0ED562B-A420-4307-AB08-258C18F1A748}" destId="{158A78B8-57EA-4BF1-8A46-6ED0063D1AF0}" srcOrd="1" destOrd="0" presId="urn:microsoft.com/office/officeart/2018/2/layout/IconVerticalSolidList"/>
    <dgm:cxn modelId="{6EFBCB72-2989-4562-8D61-5AA2937BE75D}" type="presParOf" srcId="{D0ED562B-A420-4307-AB08-258C18F1A748}" destId="{1933655F-24F3-435A-87A4-B9DA30E8871C}" srcOrd="2" destOrd="0" presId="urn:microsoft.com/office/officeart/2018/2/layout/IconVerticalSolidList"/>
    <dgm:cxn modelId="{5EB5C1CA-89E7-476E-93C1-26DED42ABB45}" type="presParOf" srcId="{D0ED562B-A420-4307-AB08-258C18F1A748}" destId="{E0B46D72-0FAC-4DED-946C-9E44D16A01E7}" srcOrd="3" destOrd="0" presId="urn:microsoft.com/office/officeart/2018/2/layout/IconVerticalSolidList"/>
    <dgm:cxn modelId="{C3C55DA6-5338-40A7-BF0E-27E0B4323A2B}" type="presParOf" srcId="{62C84017-B26A-45DD-A976-36C6D060C011}" destId="{25706C75-4AD4-4268-AB12-1188FB096FA9}" srcOrd="1" destOrd="0" presId="urn:microsoft.com/office/officeart/2018/2/layout/IconVerticalSolidList"/>
    <dgm:cxn modelId="{7D94C573-7789-42F4-9AB5-0BE7F5A80978}" type="presParOf" srcId="{62C84017-B26A-45DD-A976-36C6D060C011}" destId="{D6F1AEAD-A458-42E5-B247-05F231C78CDE}" srcOrd="2" destOrd="0" presId="urn:microsoft.com/office/officeart/2018/2/layout/IconVerticalSolidList"/>
    <dgm:cxn modelId="{4544C662-E59D-4BC6-9E16-2C85F546F875}" type="presParOf" srcId="{D6F1AEAD-A458-42E5-B247-05F231C78CDE}" destId="{D690DCE5-6A70-4218-AD01-D76B6956B04D}" srcOrd="0" destOrd="0" presId="urn:microsoft.com/office/officeart/2018/2/layout/IconVerticalSolidList"/>
    <dgm:cxn modelId="{D14893B5-8C66-4C33-B788-4EFEE32FA624}" type="presParOf" srcId="{D6F1AEAD-A458-42E5-B247-05F231C78CDE}" destId="{38B3885A-813A-4D8F-BE31-005190B11276}" srcOrd="1" destOrd="0" presId="urn:microsoft.com/office/officeart/2018/2/layout/IconVerticalSolidList"/>
    <dgm:cxn modelId="{B574ED08-FA2F-4DB3-8E5D-2D23D564E9D5}" type="presParOf" srcId="{D6F1AEAD-A458-42E5-B247-05F231C78CDE}" destId="{7DD7AED5-F48E-49BF-BE78-7FCC76046356}" srcOrd="2" destOrd="0" presId="urn:microsoft.com/office/officeart/2018/2/layout/IconVerticalSolidList"/>
    <dgm:cxn modelId="{5BEE658E-2FA1-4EBF-86EC-189A2FE97AD7}" type="presParOf" srcId="{D6F1AEAD-A458-42E5-B247-05F231C78CDE}" destId="{AD221DB0-2C4B-41C9-9AA1-95816032DAF2}" srcOrd="3" destOrd="0" presId="urn:microsoft.com/office/officeart/2018/2/layout/IconVerticalSolidList"/>
    <dgm:cxn modelId="{B52FE0CF-CAF6-471C-AC8B-D59C75794F00}" type="presParOf" srcId="{62C84017-B26A-45DD-A976-36C6D060C011}" destId="{B22C44C7-EA11-42FB-A960-4295862182C2}" srcOrd="3" destOrd="0" presId="urn:microsoft.com/office/officeart/2018/2/layout/IconVerticalSolidList"/>
    <dgm:cxn modelId="{591835BA-0192-490E-8B55-F9878B36F0B1}" type="presParOf" srcId="{62C84017-B26A-45DD-A976-36C6D060C011}" destId="{D2CEBF4E-73EC-4F6C-B5B0-88F53430FFCB}" srcOrd="4" destOrd="0" presId="urn:microsoft.com/office/officeart/2018/2/layout/IconVerticalSolidList"/>
    <dgm:cxn modelId="{7C299C7B-245E-4165-821B-EB2E5ABEEE35}" type="presParOf" srcId="{D2CEBF4E-73EC-4F6C-B5B0-88F53430FFCB}" destId="{9ECE3124-0E57-46ED-A935-FCB6F0954A82}" srcOrd="0" destOrd="0" presId="urn:microsoft.com/office/officeart/2018/2/layout/IconVerticalSolidList"/>
    <dgm:cxn modelId="{5E2F2142-3FF5-4F06-BDEF-1727F2997A0C}" type="presParOf" srcId="{D2CEBF4E-73EC-4F6C-B5B0-88F53430FFCB}" destId="{DCA34E5A-B259-4569-86BA-50654027E9AE}" srcOrd="1" destOrd="0" presId="urn:microsoft.com/office/officeart/2018/2/layout/IconVerticalSolidList"/>
    <dgm:cxn modelId="{26CD6DA5-5B12-4628-B386-A239EF4FEBC2}" type="presParOf" srcId="{D2CEBF4E-73EC-4F6C-B5B0-88F53430FFCB}" destId="{5709E409-2A2D-4509-A4C8-746EAA4A5627}" srcOrd="2" destOrd="0" presId="urn:microsoft.com/office/officeart/2018/2/layout/IconVerticalSolidList"/>
    <dgm:cxn modelId="{F54F80D6-84AB-47D6-9648-BEF9C00B9FBC}" type="presParOf" srcId="{D2CEBF4E-73EC-4F6C-B5B0-88F53430FFCB}" destId="{59561A4A-D783-492F-BEC9-94A781D99AD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7ACFA1-364B-4E1C-88DA-031FE439611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14ABEDA-F833-4518-B56C-73A80219212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GFR Review</a:t>
          </a:r>
          <a:endParaRPr lang="en-US"/>
        </a:p>
      </dgm:t>
    </dgm:pt>
    <dgm:pt modelId="{8A838869-2472-4E81-888A-5F47DA07A45A}" type="parTrans" cxnId="{92C837C9-353B-4304-8521-E4A1AF793112}">
      <dgm:prSet/>
      <dgm:spPr/>
      <dgm:t>
        <a:bodyPr/>
        <a:lstStyle/>
        <a:p>
          <a:endParaRPr lang="en-US"/>
        </a:p>
      </dgm:t>
    </dgm:pt>
    <dgm:pt modelId="{98451D3A-CAE7-4FB0-B959-8BA5951F0D70}" type="sibTrans" cxnId="{92C837C9-353B-4304-8521-E4A1AF793112}">
      <dgm:prSet/>
      <dgm:spPr/>
      <dgm:t>
        <a:bodyPr/>
        <a:lstStyle/>
        <a:p>
          <a:endParaRPr lang="en-US"/>
        </a:p>
      </dgm:t>
    </dgm:pt>
    <dgm:pt modelId="{703BDCDA-A45A-4668-A875-BF14C01A9F8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Changes to FReM</a:t>
          </a:r>
          <a:endParaRPr lang="en-US"/>
        </a:p>
      </dgm:t>
    </dgm:pt>
    <dgm:pt modelId="{3D237FB2-73AA-4350-97A3-DE917452E185}" type="parTrans" cxnId="{4A749FED-7408-4D62-B296-8AA918D38531}">
      <dgm:prSet/>
      <dgm:spPr/>
      <dgm:t>
        <a:bodyPr/>
        <a:lstStyle/>
        <a:p>
          <a:endParaRPr lang="en-US"/>
        </a:p>
      </dgm:t>
    </dgm:pt>
    <dgm:pt modelId="{9D20B44D-CD3F-4DD3-9424-4DCF4E28BEDE}" type="sibTrans" cxnId="{4A749FED-7408-4D62-B296-8AA918D38531}">
      <dgm:prSet/>
      <dgm:spPr/>
      <dgm:t>
        <a:bodyPr/>
        <a:lstStyle/>
        <a:p>
          <a:endParaRPr lang="en-US"/>
        </a:p>
      </dgm:t>
    </dgm:pt>
    <dgm:pt modelId="{66BDF60C-6883-472E-B9DF-1E4709248F4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Best Practice report</a:t>
          </a:r>
          <a:endParaRPr lang="en-US"/>
        </a:p>
      </dgm:t>
    </dgm:pt>
    <dgm:pt modelId="{90108D30-F77C-4797-B80A-F17041EBA378}" type="parTrans" cxnId="{583DDD21-43FD-4C08-ABB8-16AA6D51C934}">
      <dgm:prSet/>
      <dgm:spPr/>
      <dgm:t>
        <a:bodyPr/>
        <a:lstStyle/>
        <a:p>
          <a:endParaRPr lang="en-US"/>
        </a:p>
      </dgm:t>
    </dgm:pt>
    <dgm:pt modelId="{203257B3-77F6-4A17-823C-07FDA9D992DE}" type="sibTrans" cxnId="{583DDD21-43FD-4C08-ABB8-16AA6D51C934}">
      <dgm:prSet/>
      <dgm:spPr/>
      <dgm:t>
        <a:bodyPr/>
        <a:lstStyle/>
        <a:p>
          <a:endParaRPr lang="en-US"/>
        </a:p>
      </dgm:t>
    </dgm:pt>
    <dgm:pt modelId="{A469FD26-5C75-4417-A294-6810E2B5A13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Lessons Learned review (2022-23)</a:t>
          </a:r>
          <a:endParaRPr lang="en-US"/>
        </a:p>
      </dgm:t>
    </dgm:pt>
    <dgm:pt modelId="{054D580D-5DD8-43AE-833F-76F2AD894D4D}" type="parTrans" cxnId="{289CF6CE-3FBB-4F45-8770-F14DDA503D2A}">
      <dgm:prSet/>
      <dgm:spPr/>
      <dgm:t>
        <a:bodyPr/>
        <a:lstStyle/>
        <a:p>
          <a:endParaRPr lang="en-US"/>
        </a:p>
      </dgm:t>
    </dgm:pt>
    <dgm:pt modelId="{491A77DD-2054-44F5-B2E6-3E0FF28D4469}" type="sibTrans" cxnId="{289CF6CE-3FBB-4F45-8770-F14DDA503D2A}">
      <dgm:prSet/>
      <dgm:spPr/>
      <dgm:t>
        <a:bodyPr/>
        <a:lstStyle/>
        <a:p>
          <a:endParaRPr lang="en-US"/>
        </a:p>
      </dgm:t>
    </dgm:pt>
    <dgm:pt modelId="{F180DE54-70EB-43A2-B794-3AD37AADAB0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Project Management</a:t>
          </a:r>
          <a:endParaRPr lang="en-US"/>
        </a:p>
      </dgm:t>
    </dgm:pt>
    <dgm:pt modelId="{9F97A28D-49D6-44D4-AE50-B9552D642CF6}" type="parTrans" cxnId="{8931C45D-D645-4299-BF3C-146774E310BA}">
      <dgm:prSet/>
      <dgm:spPr/>
      <dgm:t>
        <a:bodyPr/>
        <a:lstStyle/>
        <a:p>
          <a:endParaRPr lang="en-US"/>
        </a:p>
      </dgm:t>
    </dgm:pt>
    <dgm:pt modelId="{DAE98460-C52E-4BBA-9529-EF5A449300F0}" type="sibTrans" cxnId="{8931C45D-D645-4299-BF3C-146774E310BA}">
      <dgm:prSet/>
      <dgm:spPr/>
      <dgm:t>
        <a:bodyPr/>
        <a:lstStyle/>
        <a:p>
          <a:endParaRPr lang="en-US"/>
        </a:p>
      </dgm:t>
    </dgm:pt>
    <dgm:pt modelId="{0F2843D9-0DE0-45F6-9E05-B0B9D847816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Performance Reporting Thematic Review (2023)</a:t>
          </a:r>
          <a:endParaRPr lang="en-US"/>
        </a:p>
      </dgm:t>
    </dgm:pt>
    <dgm:pt modelId="{AD851667-6CF2-42C8-9EA8-A622E51C08B1}" type="parTrans" cxnId="{48CA8F48-9595-4076-A21C-7512F83502EA}">
      <dgm:prSet/>
      <dgm:spPr/>
      <dgm:t>
        <a:bodyPr/>
        <a:lstStyle/>
        <a:p>
          <a:endParaRPr lang="en-US"/>
        </a:p>
      </dgm:t>
    </dgm:pt>
    <dgm:pt modelId="{69ADE5A1-4C34-4660-8AD0-4E02E36CF9EE}" type="sibTrans" cxnId="{48CA8F48-9595-4076-A21C-7512F83502EA}">
      <dgm:prSet/>
      <dgm:spPr/>
      <dgm:t>
        <a:bodyPr/>
        <a:lstStyle/>
        <a:p>
          <a:endParaRPr lang="en-US"/>
        </a:p>
      </dgm:t>
    </dgm:pt>
    <dgm:pt modelId="{A7FF36B3-90B4-4AF5-9B57-734BABB14F3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Disclosures should be material</a:t>
          </a:r>
          <a:endParaRPr lang="en-US"/>
        </a:p>
      </dgm:t>
    </dgm:pt>
    <dgm:pt modelId="{A7E8D6CE-B611-419C-9988-0D5572BD868C}" type="parTrans" cxnId="{FF068DE5-69F3-44F6-AC1D-82060EFE3A45}">
      <dgm:prSet/>
      <dgm:spPr/>
      <dgm:t>
        <a:bodyPr/>
        <a:lstStyle/>
        <a:p>
          <a:endParaRPr lang="en-US"/>
        </a:p>
      </dgm:t>
    </dgm:pt>
    <dgm:pt modelId="{1AAA8AB0-F523-412D-BCA7-D897B867578F}" type="sibTrans" cxnId="{FF068DE5-69F3-44F6-AC1D-82060EFE3A45}">
      <dgm:prSet/>
      <dgm:spPr/>
      <dgm:t>
        <a:bodyPr/>
        <a:lstStyle/>
        <a:p>
          <a:endParaRPr lang="en-US"/>
        </a:p>
      </dgm:t>
    </dgm:pt>
    <dgm:pt modelId="{C64CD6EA-148D-4125-ABA6-3C2F58B4975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Cost vs benefit assessment</a:t>
          </a:r>
          <a:endParaRPr lang="en-US"/>
        </a:p>
      </dgm:t>
    </dgm:pt>
    <dgm:pt modelId="{DFD8578E-8EA9-48D8-995D-D0EA3F857B75}" type="parTrans" cxnId="{04B500D6-831D-4910-A952-767F11770C6B}">
      <dgm:prSet/>
      <dgm:spPr/>
      <dgm:t>
        <a:bodyPr/>
        <a:lstStyle/>
        <a:p>
          <a:endParaRPr lang="en-US"/>
        </a:p>
      </dgm:t>
    </dgm:pt>
    <dgm:pt modelId="{710E819A-4617-4D4A-93D2-2BE6DE6B6A32}" type="sibTrans" cxnId="{04B500D6-831D-4910-A952-767F11770C6B}">
      <dgm:prSet/>
      <dgm:spPr/>
      <dgm:t>
        <a:bodyPr/>
        <a:lstStyle/>
        <a:p>
          <a:endParaRPr lang="en-US"/>
        </a:p>
      </dgm:t>
    </dgm:pt>
    <dgm:pt modelId="{4355C2F3-4EC0-460F-91B2-6318C5A2B8D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Current investigations</a:t>
          </a:r>
        </a:p>
      </dgm:t>
    </dgm:pt>
    <dgm:pt modelId="{753290B2-1624-455C-899D-DFF8834FF210}" type="parTrans" cxnId="{11B0F274-77B2-4AF0-A2BB-D6738B51D26D}">
      <dgm:prSet/>
      <dgm:spPr/>
      <dgm:t>
        <a:bodyPr/>
        <a:lstStyle/>
        <a:p>
          <a:endParaRPr lang="en-GB"/>
        </a:p>
      </dgm:t>
    </dgm:pt>
    <dgm:pt modelId="{F1E50052-6D36-4FB2-9621-00E87CCA0639}" type="sibTrans" cxnId="{11B0F274-77B2-4AF0-A2BB-D6738B51D26D}">
      <dgm:prSet/>
      <dgm:spPr/>
      <dgm:t>
        <a:bodyPr/>
        <a:lstStyle/>
        <a:p>
          <a:endParaRPr lang="en-GB"/>
        </a:p>
      </dgm:t>
    </dgm:pt>
    <dgm:pt modelId="{D572404C-EA4D-419B-A92C-D043943310E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Sustainability review</a:t>
          </a:r>
        </a:p>
      </dgm:t>
    </dgm:pt>
    <dgm:pt modelId="{08F6B745-0A16-4587-909E-0ABA8622E19F}" type="parTrans" cxnId="{7E7FB312-3F76-42A5-BC16-2EFEDEA2460C}">
      <dgm:prSet/>
      <dgm:spPr/>
      <dgm:t>
        <a:bodyPr/>
        <a:lstStyle/>
        <a:p>
          <a:endParaRPr lang="en-GB"/>
        </a:p>
      </dgm:t>
    </dgm:pt>
    <dgm:pt modelId="{BC82AD4D-214F-4E69-9000-47F5A590ED7E}" type="sibTrans" cxnId="{7E7FB312-3F76-42A5-BC16-2EFEDEA2460C}">
      <dgm:prSet/>
      <dgm:spPr/>
      <dgm:t>
        <a:bodyPr/>
        <a:lstStyle/>
        <a:p>
          <a:endParaRPr lang="en-GB"/>
        </a:p>
      </dgm:t>
    </dgm:pt>
    <dgm:pt modelId="{AD9F9EE0-3A86-4A92-BE6A-6CD647F02AB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International comparators, Select Committees and PQs</a:t>
          </a:r>
        </a:p>
      </dgm:t>
    </dgm:pt>
    <dgm:pt modelId="{B3BC7393-E869-4A84-B7AB-A45E4A2B2C8B}" type="parTrans" cxnId="{D137B796-353C-4461-A3CC-C66BE662EEE3}">
      <dgm:prSet/>
      <dgm:spPr/>
      <dgm:t>
        <a:bodyPr/>
        <a:lstStyle/>
        <a:p>
          <a:endParaRPr lang="en-GB"/>
        </a:p>
      </dgm:t>
    </dgm:pt>
    <dgm:pt modelId="{022722DA-7195-4957-B9FD-6BA84622B491}" type="sibTrans" cxnId="{D137B796-353C-4461-A3CC-C66BE662EEE3}">
      <dgm:prSet/>
      <dgm:spPr/>
      <dgm:t>
        <a:bodyPr/>
        <a:lstStyle/>
        <a:p>
          <a:endParaRPr lang="en-GB"/>
        </a:p>
      </dgm:t>
    </dgm:pt>
    <dgm:pt modelId="{2D76D8F5-466C-464D-B558-DFF65E3668A0}" type="pres">
      <dgm:prSet presAssocID="{807ACFA1-364B-4E1C-88DA-031FE4396114}" presName="root" presStyleCnt="0">
        <dgm:presLayoutVars>
          <dgm:dir/>
          <dgm:resizeHandles val="exact"/>
        </dgm:presLayoutVars>
      </dgm:prSet>
      <dgm:spPr/>
    </dgm:pt>
    <dgm:pt modelId="{EC11FDC8-EA14-4E5F-B913-65357687AE1E}" type="pres">
      <dgm:prSet presAssocID="{914ABEDA-F833-4518-B56C-73A802192128}" presName="compNode" presStyleCnt="0"/>
      <dgm:spPr/>
    </dgm:pt>
    <dgm:pt modelId="{B63F9760-2D06-443F-B2DD-BF9906CD7769}" type="pres">
      <dgm:prSet presAssocID="{914ABEDA-F833-4518-B56C-73A802192128}" presName="bgRect" presStyleLbl="bgShp" presStyleIdx="0" presStyleCnt="4"/>
      <dgm:spPr/>
    </dgm:pt>
    <dgm:pt modelId="{2657F6EE-117D-4E2C-8EDD-0E6A14E316F3}" type="pres">
      <dgm:prSet presAssocID="{914ABEDA-F833-4518-B56C-73A80219212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05D2BE66-0510-4157-B6E2-2A3169DA6367}" type="pres">
      <dgm:prSet presAssocID="{914ABEDA-F833-4518-B56C-73A802192128}" presName="spaceRect" presStyleCnt="0"/>
      <dgm:spPr/>
    </dgm:pt>
    <dgm:pt modelId="{E2D02541-1A6E-4C62-87C2-810A6198BF1A}" type="pres">
      <dgm:prSet presAssocID="{914ABEDA-F833-4518-B56C-73A802192128}" presName="parTx" presStyleLbl="revTx" presStyleIdx="0" presStyleCnt="8">
        <dgm:presLayoutVars>
          <dgm:chMax val="0"/>
          <dgm:chPref val="0"/>
        </dgm:presLayoutVars>
      </dgm:prSet>
      <dgm:spPr/>
    </dgm:pt>
    <dgm:pt modelId="{67197EEF-1C84-438E-BAA8-3A1D057184B9}" type="pres">
      <dgm:prSet presAssocID="{914ABEDA-F833-4518-B56C-73A802192128}" presName="desTx" presStyleLbl="revTx" presStyleIdx="1" presStyleCnt="8">
        <dgm:presLayoutVars/>
      </dgm:prSet>
      <dgm:spPr/>
    </dgm:pt>
    <dgm:pt modelId="{51532CDF-6210-41ED-9E8A-BEC5079B00E7}" type="pres">
      <dgm:prSet presAssocID="{98451D3A-CAE7-4FB0-B959-8BA5951F0D70}" presName="sibTrans" presStyleCnt="0"/>
      <dgm:spPr/>
    </dgm:pt>
    <dgm:pt modelId="{6D8B24E3-DE9F-4172-A0E1-D6DB7AE992DD}" type="pres">
      <dgm:prSet presAssocID="{A469FD26-5C75-4417-A294-6810E2B5A134}" presName="compNode" presStyleCnt="0"/>
      <dgm:spPr/>
    </dgm:pt>
    <dgm:pt modelId="{F7876196-8CDD-41AE-8429-CF6C897DA724}" type="pres">
      <dgm:prSet presAssocID="{A469FD26-5C75-4417-A294-6810E2B5A134}" presName="bgRect" presStyleLbl="bgShp" presStyleIdx="1" presStyleCnt="4"/>
      <dgm:spPr/>
    </dgm:pt>
    <dgm:pt modelId="{67D4430B-FE8D-4D30-B727-6E3215337643}" type="pres">
      <dgm:prSet presAssocID="{A469FD26-5C75-4417-A294-6810E2B5A13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46B1BF66-41DD-45A4-BA86-055ACBFB7C29}" type="pres">
      <dgm:prSet presAssocID="{A469FD26-5C75-4417-A294-6810E2B5A134}" presName="spaceRect" presStyleCnt="0"/>
      <dgm:spPr/>
    </dgm:pt>
    <dgm:pt modelId="{E70070BC-D489-4040-B5BB-33EFE927254C}" type="pres">
      <dgm:prSet presAssocID="{A469FD26-5C75-4417-A294-6810E2B5A134}" presName="parTx" presStyleLbl="revTx" presStyleIdx="2" presStyleCnt="8">
        <dgm:presLayoutVars>
          <dgm:chMax val="0"/>
          <dgm:chPref val="0"/>
        </dgm:presLayoutVars>
      </dgm:prSet>
      <dgm:spPr/>
    </dgm:pt>
    <dgm:pt modelId="{FFB411C0-5128-44B4-A741-C8A1462CF43A}" type="pres">
      <dgm:prSet presAssocID="{A469FD26-5C75-4417-A294-6810E2B5A134}" presName="desTx" presStyleLbl="revTx" presStyleIdx="3" presStyleCnt="8">
        <dgm:presLayoutVars/>
      </dgm:prSet>
      <dgm:spPr/>
    </dgm:pt>
    <dgm:pt modelId="{0DAFE3D5-E263-44B8-A1FE-858244D3AE34}" type="pres">
      <dgm:prSet presAssocID="{491A77DD-2054-44F5-B2E6-3E0FF28D4469}" presName="sibTrans" presStyleCnt="0"/>
      <dgm:spPr/>
    </dgm:pt>
    <dgm:pt modelId="{0D428FD7-7487-4485-9450-D019232820E9}" type="pres">
      <dgm:prSet presAssocID="{0F2843D9-0DE0-45F6-9E05-B0B9D8478165}" presName="compNode" presStyleCnt="0"/>
      <dgm:spPr/>
    </dgm:pt>
    <dgm:pt modelId="{1116ABE1-57C6-4BE9-8FE8-46455AA1E3A4}" type="pres">
      <dgm:prSet presAssocID="{0F2843D9-0DE0-45F6-9E05-B0B9D8478165}" presName="bgRect" presStyleLbl="bgShp" presStyleIdx="2" presStyleCnt="4"/>
      <dgm:spPr/>
    </dgm:pt>
    <dgm:pt modelId="{D5099AF7-C47E-40F3-96D3-19CB5B54BEBB}" type="pres">
      <dgm:prSet presAssocID="{0F2843D9-0DE0-45F6-9E05-B0B9D847816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 with solid fill"/>
        </a:ext>
      </dgm:extLst>
    </dgm:pt>
    <dgm:pt modelId="{9B4C150B-A951-49A2-8C36-9504C2402C7C}" type="pres">
      <dgm:prSet presAssocID="{0F2843D9-0DE0-45F6-9E05-B0B9D8478165}" presName="spaceRect" presStyleCnt="0"/>
      <dgm:spPr/>
    </dgm:pt>
    <dgm:pt modelId="{4AFEDBD5-BE31-455C-BF48-F56A74647496}" type="pres">
      <dgm:prSet presAssocID="{0F2843D9-0DE0-45F6-9E05-B0B9D8478165}" presName="parTx" presStyleLbl="revTx" presStyleIdx="4" presStyleCnt="8">
        <dgm:presLayoutVars>
          <dgm:chMax val="0"/>
          <dgm:chPref val="0"/>
        </dgm:presLayoutVars>
      </dgm:prSet>
      <dgm:spPr/>
    </dgm:pt>
    <dgm:pt modelId="{EB5D235F-B755-43E3-BF01-476BF7E0B70C}" type="pres">
      <dgm:prSet presAssocID="{0F2843D9-0DE0-45F6-9E05-B0B9D8478165}" presName="desTx" presStyleLbl="revTx" presStyleIdx="5" presStyleCnt="8">
        <dgm:presLayoutVars/>
      </dgm:prSet>
      <dgm:spPr/>
    </dgm:pt>
    <dgm:pt modelId="{0A191CB8-7562-45FA-9B30-4084D2C5A1CE}" type="pres">
      <dgm:prSet presAssocID="{69ADE5A1-4C34-4660-8AD0-4E02E36CF9EE}" presName="sibTrans" presStyleCnt="0"/>
      <dgm:spPr/>
    </dgm:pt>
    <dgm:pt modelId="{6E1B3118-2E67-4EB3-8DA3-7D1EB7D08FA4}" type="pres">
      <dgm:prSet presAssocID="{4355C2F3-4EC0-460F-91B2-6318C5A2B8DB}" presName="compNode" presStyleCnt="0"/>
      <dgm:spPr/>
    </dgm:pt>
    <dgm:pt modelId="{12366576-7331-4A29-8921-105181906342}" type="pres">
      <dgm:prSet presAssocID="{4355C2F3-4EC0-460F-91B2-6318C5A2B8DB}" presName="bgRect" presStyleLbl="bgShp" presStyleIdx="3" presStyleCnt="4"/>
      <dgm:spPr/>
    </dgm:pt>
    <dgm:pt modelId="{8E75C41C-C815-432E-AE4F-624C281BE757}" type="pres">
      <dgm:prSet presAssocID="{4355C2F3-4EC0-460F-91B2-6318C5A2B8D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 with solid fill"/>
        </a:ext>
      </dgm:extLst>
    </dgm:pt>
    <dgm:pt modelId="{ADC23AA1-AA03-4D1B-BB48-FB2949112D38}" type="pres">
      <dgm:prSet presAssocID="{4355C2F3-4EC0-460F-91B2-6318C5A2B8DB}" presName="spaceRect" presStyleCnt="0"/>
      <dgm:spPr/>
    </dgm:pt>
    <dgm:pt modelId="{432D2CC3-69C7-414F-93C3-1C07A9357977}" type="pres">
      <dgm:prSet presAssocID="{4355C2F3-4EC0-460F-91B2-6318C5A2B8DB}" presName="parTx" presStyleLbl="revTx" presStyleIdx="6" presStyleCnt="8">
        <dgm:presLayoutVars>
          <dgm:chMax val="0"/>
          <dgm:chPref val="0"/>
        </dgm:presLayoutVars>
      </dgm:prSet>
      <dgm:spPr/>
    </dgm:pt>
    <dgm:pt modelId="{7CC42228-CD75-4EEC-A082-3D0CA8D45157}" type="pres">
      <dgm:prSet presAssocID="{4355C2F3-4EC0-460F-91B2-6318C5A2B8DB}" presName="desTx" presStyleLbl="revTx" presStyleIdx="7" presStyleCnt="8">
        <dgm:presLayoutVars/>
      </dgm:prSet>
      <dgm:spPr/>
    </dgm:pt>
  </dgm:ptLst>
  <dgm:cxnLst>
    <dgm:cxn modelId="{8D351901-2DE4-4388-B376-2CD95E990972}" type="presOf" srcId="{807ACFA1-364B-4E1C-88DA-031FE4396114}" destId="{2D76D8F5-466C-464D-B558-DFF65E3668A0}" srcOrd="0" destOrd="0" presId="urn:microsoft.com/office/officeart/2018/2/layout/IconVerticalSolidList"/>
    <dgm:cxn modelId="{7E7FB312-3F76-42A5-BC16-2EFEDEA2460C}" srcId="{4355C2F3-4EC0-460F-91B2-6318C5A2B8DB}" destId="{D572404C-EA4D-419B-A92C-D043943310EF}" srcOrd="0" destOrd="0" parTransId="{08F6B745-0A16-4587-909E-0ABA8622E19F}" sibTransId="{BC82AD4D-214F-4E69-9000-47F5A590ED7E}"/>
    <dgm:cxn modelId="{83085F14-0EE1-4703-826C-F360CB8CDCC2}" type="presOf" srcId="{0F2843D9-0DE0-45F6-9E05-B0B9D8478165}" destId="{4AFEDBD5-BE31-455C-BF48-F56A74647496}" srcOrd="0" destOrd="0" presId="urn:microsoft.com/office/officeart/2018/2/layout/IconVerticalSolidList"/>
    <dgm:cxn modelId="{CC5C881C-3D5F-4277-A0D7-14AF93132663}" type="presOf" srcId="{A7FF36B3-90B4-4AF5-9B57-734BABB14F3C}" destId="{EB5D235F-B755-43E3-BF01-476BF7E0B70C}" srcOrd="0" destOrd="0" presId="urn:microsoft.com/office/officeart/2018/2/layout/IconVerticalSolidList"/>
    <dgm:cxn modelId="{583DDD21-43FD-4C08-ABB8-16AA6D51C934}" srcId="{914ABEDA-F833-4518-B56C-73A802192128}" destId="{66BDF60C-6883-472E-B9DF-1E4709248F4B}" srcOrd="1" destOrd="0" parTransId="{90108D30-F77C-4797-B80A-F17041EBA378}" sibTransId="{203257B3-77F6-4A17-823C-07FDA9D992DE}"/>
    <dgm:cxn modelId="{8931C45D-D645-4299-BF3C-146774E310BA}" srcId="{A469FD26-5C75-4417-A294-6810E2B5A134}" destId="{F180DE54-70EB-43A2-B794-3AD37AADAB0C}" srcOrd="0" destOrd="0" parTransId="{9F97A28D-49D6-44D4-AE50-B9552D642CF6}" sibTransId="{DAE98460-C52E-4BBA-9529-EF5A449300F0}"/>
    <dgm:cxn modelId="{48CA8F48-9595-4076-A21C-7512F83502EA}" srcId="{807ACFA1-364B-4E1C-88DA-031FE4396114}" destId="{0F2843D9-0DE0-45F6-9E05-B0B9D8478165}" srcOrd="2" destOrd="0" parTransId="{AD851667-6CF2-42C8-9EA8-A622E51C08B1}" sibTransId="{69ADE5A1-4C34-4660-8AD0-4E02E36CF9EE}"/>
    <dgm:cxn modelId="{C59BF749-F84F-451D-A10B-25986A5C8F23}" type="presOf" srcId="{AD9F9EE0-3A86-4A92-BE6A-6CD647F02ABB}" destId="{7CC42228-CD75-4EEC-A082-3D0CA8D45157}" srcOrd="0" destOrd="1" presId="urn:microsoft.com/office/officeart/2018/2/layout/IconVerticalSolidList"/>
    <dgm:cxn modelId="{53B0754D-1F9D-45B5-A802-61CDD172F232}" type="presOf" srcId="{C64CD6EA-148D-4125-ABA6-3C2F58B4975A}" destId="{EB5D235F-B755-43E3-BF01-476BF7E0B70C}" srcOrd="0" destOrd="1" presId="urn:microsoft.com/office/officeart/2018/2/layout/IconVerticalSolidList"/>
    <dgm:cxn modelId="{E8804F51-519D-4290-9F04-3BC7B7BEC299}" type="presOf" srcId="{914ABEDA-F833-4518-B56C-73A802192128}" destId="{E2D02541-1A6E-4C62-87C2-810A6198BF1A}" srcOrd="0" destOrd="0" presId="urn:microsoft.com/office/officeart/2018/2/layout/IconVerticalSolidList"/>
    <dgm:cxn modelId="{11B0F274-77B2-4AF0-A2BB-D6738B51D26D}" srcId="{807ACFA1-364B-4E1C-88DA-031FE4396114}" destId="{4355C2F3-4EC0-460F-91B2-6318C5A2B8DB}" srcOrd="3" destOrd="0" parTransId="{753290B2-1624-455C-899D-DFF8834FF210}" sibTransId="{F1E50052-6D36-4FB2-9621-00E87CCA0639}"/>
    <dgm:cxn modelId="{9EA0705A-D5FE-470A-B358-03050D25F427}" type="presOf" srcId="{4355C2F3-4EC0-460F-91B2-6318C5A2B8DB}" destId="{432D2CC3-69C7-414F-93C3-1C07A9357977}" srcOrd="0" destOrd="0" presId="urn:microsoft.com/office/officeart/2018/2/layout/IconVerticalSolidList"/>
    <dgm:cxn modelId="{E091937C-33B0-46A6-98BE-9F019BFE245E}" type="presOf" srcId="{A469FD26-5C75-4417-A294-6810E2B5A134}" destId="{E70070BC-D489-4040-B5BB-33EFE927254C}" srcOrd="0" destOrd="0" presId="urn:microsoft.com/office/officeart/2018/2/layout/IconVerticalSolidList"/>
    <dgm:cxn modelId="{D137B796-353C-4461-A3CC-C66BE662EEE3}" srcId="{4355C2F3-4EC0-460F-91B2-6318C5A2B8DB}" destId="{AD9F9EE0-3A86-4A92-BE6A-6CD647F02ABB}" srcOrd="1" destOrd="0" parTransId="{B3BC7393-E869-4A84-B7AB-A45E4A2B2C8B}" sibTransId="{022722DA-7195-4957-B9FD-6BA84622B491}"/>
    <dgm:cxn modelId="{037AC598-747B-4888-A841-A2DE47684252}" type="presOf" srcId="{D572404C-EA4D-419B-A92C-D043943310EF}" destId="{7CC42228-CD75-4EEC-A082-3D0CA8D45157}" srcOrd="0" destOrd="0" presId="urn:microsoft.com/office/officeart/2018/2/layout/IconVerticalSolidList"/>
    <dgm:cxn modelId="{54311BC9-5510-4C4F-B078-461B49E78158}" type="presOf" srcId="{703BDCDA-A45A-4668-A875-BF14C01A9F8A}" destId="{67197EEF-1C84-438E-BAA8-3A1D057184B9}" srcOrd="0" destOrd="0" presId="urn:microsoft.com/office/officeart/2018/2/layout/IconVerticalSolidList"/>
    <dgm:cxn modelId="{92C837C9-353B-4304-8521-E4A1AF793112}" srcId="{807ACFA1-364B-4E1C-88DA-031FE4396114}" destId="{914ABEDA-F833-4518-B56C-73A802192128}" srcOrd="0" destOrd="0" parTransId="{8A838869-2472-4E81-888A-5F47DA07A45A}" sibTransId="{98451D3A-CAE7-4FB0-B959-8BA5951F0D70}"/>
    <dgm:cxn modelId="{289CF6CE-3FBB-4F45-8770-F14DDA503D2A}" srcId="{807ACFA1-364B-4E1C-88DA-031FE4396114}" destId="{A469FD26-5C75-4417-A294-6810E2B5A134}" srcOrd="1" destOrd="0" parTransId="{054D580D-5DD8-43AE-833F-76F2AD894D4D}" sibTransId="{491A77DD-2054-44F5-B2E6-3E0FF28D4469}"/>
    <dgm:cxn modelId="{951E4ED3-80D5-4FF9-9DF8-80AAFE2B341B}" type="presOf" srcId="{66BDF60C-6883-472E-B9DF-1E4709248F4B}" destId="{67197EEF-1C84-438E-BAA8-3A1D057184B9}" srcOrd="0" destOrd="1" presId="urn:microsoft.com/office/officeart/2018/2/layout/IconVerticalSolidList"/>
    <dgm:cxn modelId="{04B500D6-831D-4910-A952-767F11770C6B}" srcId="{0F2843D9-0DE0-45F6-9E05-B0B9D8478165}" destId="{C64CD6EA-148D-4125-ABA6-3C2F58B4975A}" srcOrd="1" destOrd="0" parTransId="{DFD8578E-8EA9-48D8-995D-D0EA3F857B75}" sibTransId="{710E819A-4617-4D4A-93D2-2BE6DE6B6A32}"/>
    <dgm:cxn modelId="{77A58EE1-8300-4C86-AAFF-7B8AC2282C28}" type="presOf" srcId="{F180DE54-70EB-43A2-B794-3AD37AADAB0C}" destId="{FFB411C0-5128-44B4-A741-C8A1462CF43A}" srcOrd="0" destOrd="0" presId="urn:microsoft.com/office/officeart/2018/2/layout/IconVerticalSolidList"/>
    <dgm:cxn modelId="{FF068DE5-69F3-44F6-AC1D-82060EFE3A45}" srcId="{0F2843D9-0DE0-45F6-9E05-B0B9D8478165}" destId="{A7FF36B3-90B4-4AF5-9B57-734BABB14F3C}" srcOrd="0" destOrd="0" parTransId="{A7E8D6CE-B611-419C-9988-0D5572BD868C}" sibTransId="{1AAA8AB0-F523-412D-BCA7-D897B867578F}"/>
    <dgm:cxn modelId="{4A749FED-7408-4D62-B296-8AA918D38531}" srcId="{914ABEDA-F833-4518-B56C-73A802192128}" destId="{703BDCDA-A45A-4668-A875-BF14C01A9F8A}" srcOrd="0" destOrd="0" parTransId="{3D237FB2-73AA-4350-97A3-DE917452E185}" sibTransId="{9D20B44D-CD3F-4DD3-9424-4DCF4E28BEDE}"/>
    <dgm:cxn modelId="{2EEFF019-923E-4F8A-8429-79CA6D0C7EFF}" type="presParOf" srcId="{2D76D8F5-466C-464D-B558-DFF65E3668A0}" destId="{EC11FDC8-EA14-4E5F-B913-65357687AE1E}" srcOrd="0" destOrd="0" presId="urn:microsoft.com/office/officeart/2018/2/layout/IconVerticalSolidList"/>
    <dgm:cxn modelId="{EF4CCBF8-5E0C-47E2-8A6C-EF32A531A7B0}" type="presParOf" srcId="{EC11FDC8-EA14-4E5F-B913-65357687AE1E}" destId="{B63F9760-2D06-443F-B2DD-BF9906CD7769}" srcOrd="0" destOrd="0" presId="urn:microsoft.com/office/officeart/2018/2/layout/IconVerticalSolidList"/>
    <dgm:cxn modelId="{A29C9692-9ACE-4FF7-A5CB-FCE3C6248DAF}" type="presParOf" srcId="{EC11FDC8-EA14-4E5F-B913-65357687AE1E}" destId="{2657F6EE-117D-4E2C-8EDD-0E6A14E316F3}" srcOrd="1" destOrd="0" presId="urn:microsoft.com/office/officeart/2018/2/layout/IconVerticalSolidList"/>
    <dgm:cxn modelId="{B7ADF739-4B03-4506-9CF8-1084C32C0711}" type="presParOf" srcId="{EC11FDC8-EA14-4E5F-B913-65357687AE1E}" destId="{05D2BE66-0510-4157-B6E2-2A3169DA6367}" srcOrd="2" destOrd="0" presId="urn:microsoft.com/office/officeart/2018/2/layout/IconVerticalSolidList"/>
    <dgm:cxn modelId="{669B393E-F400-4E98-AB38-E6A500958F3D}" type="presParOf" srcId="{EC11FDC8-EA14-4E5F-B913-65357687AE1E}" destId="{E2D02541-1A6E-4C62-87C2-810A6198BF1A}" srcOrd="3" destOrd="0" presId="urn:microsoft.com/office/officeart/2018/2/layout/IconVerticalSolidList"/>
    <dgm:cxn modelId="{B483FB46-9F41-4689-A8C4-43A14B8645FE}" type="presParOf" srcId="{EC11FDC8-EA14-4E5F-B913-65357687AE1E}" destId="{67197EEF-1C84-438E-BAA8-3A1D057184B9}" srcOrd="4" destOrd="0" presId="urn:microsoft.com/office/officeart/2018/2/layout/IconVerticalSolidList"/>
    <dgm:cxn modelId="{F643CF8C-7928-45E3-94BD-A67A532B3ADA}" type="presParOf" srcId="{2D76D8F5-466C-464D-B558-DFF65E3668A0}" destId="{51532CDF-6210-41ED-9E8A-BEC5079B00E7}" srcOrd="1" destOrd="0" presId="urn:microsoft.com/office/officeart/2018/2/layout/IconVerticalSolidList"/>
    <dgm:cxn modelId="{F57A6BCD-496F-40A7-98D7-01D2E8254CFF}" type="presParOf" srcId="{2D76D8F5-466C-464D-B558-DFF65E3668A0}" destId="{6D8B24E3-DE9F-4172-A0E1-D6DB7AE992DD}" srcOrd="2" destOrd="0" presId="urn:microsoft.com/office/officeart/2018/2/layout/IconVerticalSolidList"/>
    <dgm:cxn modelId="{6425D138-BD47-42E1-A2DC-73B93756C48C}" type="presParOf" srcId="{6D8B24E3-DE9F-4172-A0E1-D6DB7AE992DD}" destId="{F7876196-8CDD-41AE-8429-CF6C897DA724}" srcOrd="0" destOrd="0" presId="urn:microsoft.com/office/officeart/2018/2/layout/IconVerticalSolidList"/>
    <dgm:cxn modelId="{A1DA1D23-D7B7-4E2C-A1B3-B12BC9A91B81}" type="presParOf" srcId="{6D8B24E3-DE9F-4172-A0E1-D6DB7AE992DD}" destId="{67D4430B-FE8D-4D30-B727-6E3215337643}" srcOrd="1" destOrd="0" presId="urn:microsoft.com/office/officeart/2018/2/layout/IconVerticalSolidList"/>
    <dgm:cxn modelId="{843C4BA5-8F10-4BEA-8028-0F79F9C18E12}" type="presParOf" srcId="{6D8B24E3-DE9F-4172-A0E1-D6DB7AE992DD}" destId="{46B1BF66-41DD-45A4-BA86-055ACBFB7C29}" srcOrd="2" destOrd="0" presId="urn:microsoft.com/office/officeart/2018/2/layout/IconVerticalSolidList"/>
    <dgm:cxn modelId="{4109BCCF-510E-41B0-832E-03F49631304B}" type="presParOf" srcId="{6D8B24E3-DE9F-4172-A0E1-D6DB7AE992DD}" destId="{E70070BC-D489-4040-B5BB-33EFE927254C}" srcOrd="3" destOrd="0" presId="urn:microsoft.com/office/officeart/2018/2/layout/IconVerticalSolidList"/>
    <dgm:cxn modelId="{6B700092-3481-42AC-8E46-3977167C654F}" type="presParOf" srcId="{6D8B24E3-DE9F-4172-A0E1-D6DB7AE992DD}" destId="{FFB411C0-5128-44B4-A741-C8A1462CF43A}" srcOrd="4" destOrd="0" presId="urn:microsoft.com/office/officeart/2018/2/layout/IconVerticalSolidList"/>
    <dgm:cxn modelId="{141AFF1C-8FC5-44F3-8B07-07F42710126C}" type="presParOf" srcId="{2D76D8F5-466C-464D-B558-DFF65E3668A0}" destId="{0DAFE3D5-E263-44B8-A1FE-858244D3AE34}" srcOrd="3" destOrd="0" presId="urn:microsoft.com/office/officeart/2018/2/layout/IconVerticalSolidList"/>
    <dgm:cxn modelId="{DDC6C3B2-9C70-4ADE-95FA-1D0408238CF2}" type="presParOf" srcId="{2D76D8F5-466C-464D-B558-DFF65E3668A0}" destId="{0D428FD7-7487-4485-9450-D019232820E9}" srcOrd="4" destOrd="0" presId="urn:microsoft.com/office/officeart/2018/2/layout/IconVerticalSolidList"/>
    <dgm:cxn modelId="{D502B745-E29F-4646-95CF-47AE79EBDE77}" type="presParOf" srcId="{0D428FD7-7487-4485-9450-D019232820E9}" destId="{1116ABE1-57C6-4BE9-8FE8-46455AA1E3A4}" srcOrd="0" destOrd="0" presId="urn:microsoft.com/office/officeart/2018/2/layout/IconVerticalSolidList"/>
    <dgm:cxn modelId="{8F48C211-CD14-481E-9791-DA8A480DB0B8}" type="presParOf" srcId="{0D428FD7-7487-4485-9450-D019232820E9}" destId="{D5099AF7-C47E-40F3-96D3-19CB5B54BEBB}" srcOrd="1" destOrd="0" presId="urn:microsoft.com/office/officeart/2018/2/layout/IconVerticalSolidList"/>
    <dgm:cxn modelId="{4203313F-5BEC-40F5-8CF9-1B79D5FCB481}" type="presParOf" srcId="{0D428FD7-7487-4485-9450-D019232820E9}" destId="{9B4C150B-A951-49A2-8C36-9504C2402C7C}" srcOrd="2" destOrd="0" presId="urn:microsoft.com/office/officeart/2018/2/layout/IconVerticalSolidList"/>
    <dgm:cxn modelId="{1819FA66-5607-4F82-B35C-CF3A71FF0FF9}" type="presParOf" srcId="{0D428FD7-7487-4485-9450-D019232820E9}" destId="{4AFEDBD5-BE31-455C-BF48-F56A74647496}" srcOrd="3" destOrd="0" presId="urn:microsoft.com/office/officeart/2018/2/layout/IconVerticalSolidList"/>
    <dgm:cxn modelId="{428EC5D5-C755-4276-A7E5-894E5C1D3781}" type="presParOf" srcId="{0D428FD7-7487-4485-9450-D019232820E9}" destId="{EB5D235F-B755-43E3-BF01-476BF7E0B70C}" srcOrd="4" destOrd="0" presId="urn:microsoft.com/office/officeart/2018/2/layout/IconVerticalSolidList"/>
    <dgm:cxn modelId="{43BCBE5A-A4B7-4B09-81C5-440EF94636A9}" type="presParOf" srcId="{2D76D8F5-466C-464D-B558-DFF65E3668A0}" destId="{0A191CB8-7562-45FA-9B30-4084D2C5A1CE}" srcOrd="5" destOrd="0" presId="urn:microsoft.com/office/officeart/2018/2/layout/IconVerticalSolidList"/>
    <dgm:cxn modelId="{C9145DFA-D8AB-4BEC-BC5A-59C107BAFD8C}" type="presParOf" srcId="{2D76D8F5-466C-464D-B558-DFF65E3668A0}" destId="{6E1B3118-2E67-4EB3-8DA3-7D1EB7D08FA4}" srcOrd="6" destOrd="0" presId="urn:microsoft.com/office/officeart/2018/2/layout/IconVerticalSolidList"/>
    <dgm:cxn modelId="{4813FB32-27F2-4145-815E-1D9FEC4F4914}" type="presParOf" srcId="{6E1B3118-2E67-4EB3-8DA3-7D1EB7D08FA4}" destId="{12366576-7331-4A29-8921-105181906342}" srcOrd="0" destOrd="0" presId="urn:microsoft.com/office/officeart/2018/2/layout/IconVerticalSolidList"/>
    <dgm:cxn modelId="{A6F6F90E-F820-47A1-A6DA-D77BB8248A0D}" type="presParOf" srcId="{6E1B3118-2E67-4EB3-8DA3-7D1EB7D08FA4}" destId="{8E75C41C-C815-432E-AE4F-624C281BE757}" srcOrd="1" destOrd="0" presId="urn:microsoft.com/office/officeart/2018/2/layout/IconVerticalSolidList"/>
    <dgm:cxn modelId="{FE5E6F5A-891C-4B01-81CF-CBCF7CE906F2}" type="presParOf" srcId="{6E1B3118-2E67-4EB3-8DA3-7D1EB7D08FA4}" destId="{ADC23AA1-AA03-4D1B-BB48-FB2949112D38}" srcOrd="2" destOrd="0" presId="urn:microsoft.com/office/officeart/2018/2/layout/IconVerticalSolidList"/>
    <dgm:cxn modelId="{16603A3C-3C53-42BB-BA99-D8C24802FEBA}" type="presParOf" srcId="{6E1B3118-2E67-4EB3-8DA3-7D1EB7D08FA4}" destId="{432D2CC3-69C7-414F-93C3-1C07A9357977}" srcOrd="3" destOrd="0" presId="urn:microsoft.com/office/officeart/2018/2/layout/IconVerticalSolidList"/>
    <dgm:cxn modelId="{096EEA90-557B-45A6-8521-5BB84824180B}" type="presParOf" srcId="{6E1B3118-2E67-4EB3-8DA3-7D1EB7D08FA4}" destId="{7CC42228-CD75-4EEC-A082-3D0CA8D45157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502F7C-75E7-46FB-B1D0-F551A3E60C12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B40A130-36F4-4867-A488-8BC9C4D3C24C}">
      <dgm:prSet/>
      <dgm:spPr/>
      <dgm:t>
        <a:bodyPr/>
        <a:lstStyle/>
        <a:p>
          <a:r>
            <a:rPr lang="en-GB"/>
            <a:t>The FReM</a:t>
          </a:r>
          <a:endParaRPr lang="en-US"/>
        </a:p>
      </dgm:t>
    </dgm:pt>
    <dgm:pt modelId="{8A9FDF5C-744D-4936-B86F-E92F20C5D435}" type="parTrans" cxnId="{1E97CC4A-8825-40C4-908D-4477AEEC9387}">
      <dgm:prSet/>
      <dgm:spPr/>
      <dgm:t>
        <a:bodyPr/>
        <a:lstStyle/>
        <a:p>
          <a:endParaRPr lang="en-US"/>
        </a:p>
      </dgm:t>
    </dgm:pt>
    <dgm:pt modelId="{05BDCD89-93BF-46A0-A096-DB2AB762590B}" type="sibTrans" cxnId="{1E97CC4A-8825-40C4-908D-4477AEEC9387}">
      <dgm:prSet/>
      <dgm:spPr/>
      <dgm:t>
        <a:bodyPr/>
        <a:lstStyle/>
        <a:p>
          <a:endParaRPr lang="en-US"/>
        </a:p>
      </dgm:t>
    </dgm:pt>
    <dgm:pt modelId="{A1499850-BC8D-4127-8DDB-16FF1730B7F9}">
      <dgm:prSet/>
      <dgm:spPr/>
      <dgm:t>
        <a:bodyPr/>
        <a:lstStyle/>
        <a:p>
          <a:r>
            <a:rPr lang="en-GB"/>
            <a:t>Thematic Reviews</a:t>
          </a:r>
          <a:endParaRPr lang="en-US"/>
        </a:p>
      </dgm:t>
    </dgm:pt>
    <dgm:pt modelId="{3AA23504-C9E2-4FB5-98EF-FF2DFE1C952B}" type="parTrans" cxnId="{BC9CC0EC-2380-416C-986B-51147BCCE2A4}">
      <dgm:prSet/>
      <dgm:spPr/>
      <dgm:t>
        <a:bodyPr/>
        <a:lstStyle/>
        <a:p>
          <a:endParaRPr lang="en-US"/>
        </a:p>
      </dgm:t>
    </dgm:pt>
    <dgm:pt modelId="{9AC045A3-1019-4055-93F1-A0ED575FB618}" type="sibTrans" cxnId="{BC9CC0EC-2380-416C-986B-51147BCCE2A4}">
      <dgm:prSet/>
      <dgm:spPr/>
      <dgm:t>
        <a:bodyPr/>
        <a:lstStyle/>
        <a:p>
          <a:endParaRPr lang="en-US"/>
        </a:p>
      </dgm:t>
    </dgm:pt>
    <dgm:pt modelId="{C22A204D-62E8-408E-9E27-A5239AADE967}">
      <dgm:prSet/>
      <dgm:spPr/>
      <dgm:t>
        <a:bodyPr/>
        <a:lstStyle/>
        <a:p>
          <a:r>
            <a:rPr lang="en-GB"/>
            <a:t>Best Practice Reports</a:t>
          </a:r>
          <a:endParaRPr lang="en-US"/>
        </a:p>
      </dgm:t>
    </dgm:pt>
    <dgm:pt modelId="{D60C8EE2-64E6-49E4-889F-4F7AA620168C}" type="parTrans" cxnId="{26D107ED-5E67-4812-A624-FA662606A045}">
      <dgm:prSet/>
      <dgm:spPr/>
      <dgm:t>
        <a:bodyPr/>
        <a:lstStyle/>
        <a:p>
          <a:endParaRPr lang="en-US"/>
        </a:p>
      </dgm:t>
    </dgm:pt>
    <dgm:pt modelId="{924DA0C5-A7C8-4197-823E-345F98D61634}" type="sibTrans" cxnId="{26D107ED-5E67-4812-A624-FA662606A045}">
      <dgm:prSet/>
      <dgm:spPr/>
      <dgm:t>
        <a:bodyPr/>
        <a:lstStyle/>
        <a:p>
          <a:endParaRPr lang="en-US"/>
        </a:p>
      </dgm:t>
    </dgm:pt>
    <dgm:pt modelId="{D0D18D0E-9899-4066-B5E6-C0392826C8B4}">
      <dgm:prSet/>
      <dgm:spPr/>
      <dgm:t>
        <a:bodyPr/>
        <a:lstStyle/>
        <a:p>
          <a:r>
            <a:rPr lang="en-US"/>
            <a:t>Creation of resources</a:t>
          </a:r>
        </a:p>
      </dgm:t>
    </dgm:pt>
    <dgm:pt modelId="{E7F93D38-7A35-4336-B3BB-9FC2B62E1F0A}" type="parTrans" cxnId="{C6F2869E-E477-49B7-BD16-BB1DAD58DF67}">
      <dgm:prSet/>
      <dgm:spPr/>
      <dgm:t>
        <a:bodyPr/>
        <a:lstStyle/>
        <a:p>
          <a:endParaRPr lang="en-GB"/>
        </a:p>
      </dgm:t>
    </dgm:pt>
    <dgm:pt modelId="{9E835BA9-E820-4108-82D1-0E9406092DE6}" type="sibTrans" cxnId="{C6F2869E-E477-49B7-BD16-BB1DAD58DF67}">
      <dgm:prSet/>
      <dgm:spPr/>
      <dgm:t>
        <a:bodyPr/>
        <a:lstStyle/>
        <a:p>
          <a:endParaRPr lang="en-GB"/>
        </a:p>
      </dgm:t>
    </dgm:pt>
    <dgm:pt modelId="{2323129F-E8D8-4343-A3E8-8ACD2B08322E}">
      <dgm:prSet/>
      <dgm:spPr/>
      <dgm:t>
        <a:bodyPr/>
        <a:lstStyle/>
        <a:p>
          <a:r>
            <a:rPr lang="en-US"/>
            <a:t>Training delivery and community outreach</a:t>
          </a:r>
        </a:p>
      </dgm:t>
    </dgm:pt>
    <dgm:pt modelId="{5671317D-EB60-4F10-B216-C8C5C49A2515}" type="parTrans" cxnId="{10F58A4A-DF73-4855-A24B-DB7BE8AAAD08}">
      <dgm:prSet/>
      <dgm:spPr/>
      <dgm:t>
        <a:bodyPr/>
        <a:lstStyle/>
        <a:p>
          <a:endParaRPr lang="en-GB"/>
        </a:p>
      </dgm:t>
    </dgm:pt>
    <dgm:pt modelId="{FADBA0FB-CE6A-486F-8C43-B65AD6AAD7B2}" type="sibTrans" cxnId="{10F58A4A-DF73-4855-A24B-DB7BE8AAAD08}">
      <dgm:prSet/>
      <dgm:spPr/>
      <dgm:t>
        <a:bodyPr/>
        <a:lstStyle/>
        <a:p>
          <a:endParaRPr lang="en-GB"/>
        </a:p>
      </dgm:t>
    </dgm:pt>
    <dgm:pt modelId="{4A1001EF-0F01-4FB5-9BA8-0015B249396C}" type="pres">
      <dgm:prSet presAssocID="{EB502F7C-75E7-46FB-B1D0-F551A3E60C12}" presName="diagram" presStyleCnt="0">
        <dgm:presLayoutVars>
          <dgm:dir/>
          <dgm:resizeHandles val="exact"/>
        </dgm:presLayoutVars>
      </dgm:prSet>
      <dgm:spPr/>
    </dgm:pt>
    <dgm:pt modelId="{8FF5FCF1-2817-4CFE-A96B-E91B7E5CD468}" type="pres">
      <dgm:prSet presAssocID="{3B40A130-36F4-4867-A488-8BC9C4D3C24C}" presName="node" presStyleLbl="node1" presStyleIdx="0" presStyleCnt="5">
        <dgm:presLayoutVars>
          <dgm:bulletEnabled val="1"/>
        </dgm:presLayoutVars>
      </dgm:prSet>
      <dgm:spPr/>
    </dgm:pt>
    <dgm:pt modelId="{6951AE16-495C-4460-9DD9-967FCBCB7F69}" type="pres">
      <dgm:prSet presAssocID="{05BDCD89-93BF-46A0-A096-DB2AB762590B}" presName="sibTrans" presStyleCnt="0"/>
      <dgm:spPr/>
    </dgm:pt>
    <dgm:pt modelId="{DBF11A01-8BD5-4AA2-8872-2D461C472C90}" type="pres">
      <dgm:prSet presAssocID="{A1499850-BC8D-4127-8DDB-16FF1730B7F9}" presName="node" presStyleLbl="node1" presStyleIdx="1" presStyleCnt="5">
        <dgm:presLayoutVars>
          <dgm:bulletEnabled val="1"/>
        </dgm:presLayoutVars>
      </dgm:prSet>
      <dgm:spPr/>
    </dgm:pt>
    <dgm:pt modelId="{31D186DF-3EAA-4BFF-B06A-70705915313F}" type="pres">
      <dgm:prSet presAssocID="{9AC045A3-1019-4055-93F1-A0ED575FB618}" presName="sibTrans" presStyleCnt="0"/>
      <dgm:spPr/>
    </dgm:pt>
    <dgm:pt modelId="{79E867B3-3146-475B-9041-E0906FD3D81D}" type="pres">
      <dgm:prSet presAssocID="{C22A204D-62E8-408E-9E27-A5239AADE967}" presName="node" presStyleLbl="node1" presStyleIdx="2" presStyleCnt="5">
        <dgm:presLayoutVars>
          <dgm:bulletEnabled val="1"/>
        </dgm:presLayoutVars>
      </dgm:prSet>
      <dgm:spPr/>
    </dgm:pt>
    <dgm:pt modelId="{C8A88299-7F8E-4AAE-BACB-DD15DF260018}" type="pres">
      <dgm:prSet presAssocID="{924DA0C5-A7C8-4197-823E-345F98D61634}" presName="sibTrans" presStyleCnt="0"/>
      <dgm:spPr/>
    </dgm:pt>
    <dgm:pt modelId="{9EBAC6FB-9452-47E8-9866-756884ECAC5C}" type="pres">
      <dgm:prSet presAssocID="{D0D18D0E-9899-4066-B5E6-C0392826C8B4}" presName="node" presStyleLbl="node1" presStyleIdx="3" presStyleCnt="5">
        <dgm:presLayoutVars>
          <dgm:bulletEnabled val="1"/>
        </dgm:presLayoutVars>
      </dgm:prSet>
      <dgm:spPr/>
    </dgm:pt>
    <dgm:pt modelId="{564E4D4C-5A53-47FD-B77B-C0756DD8C90D}" type="pres">
      <dgm:prSet presAssocID="{9E835BA9-E820-4108-82D1-0E9406092DE6}" presName="sibTrans" presStyleCnt="0"/>
      <dgm:spPr/>
    </dgm:pt>
    <dgm:pt modelId="{391B28A6-EAEE-49D1-AD3A-F60175057EFF}" type="pres">
      <dgm:prSet presAssocID="{2323129F-E8D8-4343-A3E8-8ACD2B0832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F39302-12A7-4CE2-A1FB-B88FD3F4CE48}" type="presOf" srcId="{A1499850-BC8D-4127-8DDB-16FF1730B7F9}" destId="{DBF11A01-8BD5-4AA2-8872-2D461C472C90}" srcOrd="0" destOrd="0" presId="urn:microsoft.com/office/officeart/2005/8/layout/default"/>
    <dgm:cxn modelId="{10F58A4A-DF73-4855-A24B-DB7BE8AAAD08}" srcId="{EB502F7C-75E7-46FB-B1D0-F551A3E60C12}" destId="{2323129F-E8D8-4343-A3E8-8ACD2B08322E}" srcOrd="4" destOrd="0" parTransId="{5671317D-EB60-4F10-B216-C8C5C49A2515}" sibTransId="{FADBA0FB-CE6A-486F-8C43-B65AD6AAD7B2}"/>
    <dgm:cxn modelId="{1E97CC4A-8825-40C4-908D-4477AEEC9387}" srcId="{EB502F7C-75E7-46FB-B1D0-F551A3E60C12}" destId="{3B40A130-36F4-4867-A488-8BC9C4D3C24C}" srcOrd="0" destOrd="0" parTransId="{8A9FDF5C-744D-4936-B86F-E92F20C5D435}" sibTransId="{05BDCD89-93BF-46A0-A096-DB2AB762590B}"/>
    <dgm:cxn modelId="{67B40697-2010-48C9-A087-117D11EE212C}" type="presOf" srcId="{EB502F7C-75E7-46FB-B1D0-F551A3E60C12}" destId="{4A1001EF-0F01-4FB5-9BA8-0015B249396C}" srcOrd="0" destOrd="0" presId="urn:microsoft.com/office/officeart/2005/8/layout/default"/>
    <dgm:cxn modelId="{C6F2869E-E477-49B7-BD16-BB1DAD58DF67}" srcId="{EB502F7C-75E7-46FB-B1D0-F551A3E60C12}" destId="{D0D18D0E-9899-4066-B5E6-C0392826C8B4}" srcOrd="3" destOrd="0" parTransId="{E7F93D38-7A35-4336-B3BB-9FC2B62E1F0A}" sibTransId="{9E835BA9-E820-4108-82D1-0E9406092DE6}"/>
    <dgm:cxn modelId="{34B7B2BE-C963-4415-978E-939469B8A989}" type="presOf" srcId="{3B40A130-36F4-4867-A488-8BC9C4D3C24C}" destId="{8FF5FCF1-2817-4CFE-A96B-E91B7E5CD468}" srcOrd="0" destOrd="0" presId="urn:microsoft.com/office/officeart/2005/8/layout/default"/>
    <dgm:cxn modelId="{97AB0BDA-7E52-4482-BFA5-74B318D956B1}" type="presOf" srcId="{2323129F-E8D8-4343-A3E8-8ACD2B08322E}" destId="{391B28A6-EAEE-49D1-AD3A-F60175057EFF}" srcOrd="0" destOrd="0" presId="urn:microsoft.com/office/officeart/2005/8/layout/default"/>
    <dgm:cxn modelId="{BC9CC0EC-2380-416C-986B-51147BCCE2A4}" srcId="{EB502F7C-75E7-46FB-B1D0-F551A3E60C12}" destId="{A1499850-BC8D-4127-8DDB-16FF1730B7F9}" srcOrd="1" destOrd="0" parTransId="{3AA23504-C9E2-4FB5-98EF-FF2DFE1C952B}" sibTransId="{9AC045A3-1019-4055-93F1-A0ED575FB618}"/>
    <dgm:cxn modelId="{26D107ED-5E67-4812-A624-FA662606A045}" srcId="{EB502F7C-75E7-46FB-B1D0-F551A3E60C12}" destId="{C22A204D-62E8-408E-9E27-A5239AADE967}" srcOrd="2" destOrd="0" parTransId="{D60C8EE2-64E6-49E4-889F-4F7AA620168C}" sibTransId="{924DA0C5-A7C8-4197-823E-345F98D61634}"/>
    <dgm:cxn modelId="{A999E9F5-D172-42BB-957E-69A152D42E17}" type="presOf" srcId="{D0D18D0E-9899-4066-B5E6-C0392826C8B4}" destId="{9EBAC6FB-9452-47E8-9866-756884ECAC5C}" srcOrd="0" destOrd="0" presId="urn:microsoft.com/office/officeart/2005/8/layout/default"/>
    <dgm:cxn modelId="{ABB495FD-C8AD-48CC-BCDC-899A2610A048}" type="presOf" srcId="{C22A204D-62E8-408E-9E27-A5239AADE967}" destId="{79E867B3-3146-475B-9041-E0906FD3D81D}" srcOrd="0" destOrd="0" presId="urn:microsoft.com/office/officeart/2005/8/layout/default"/>
    <dgm:cxn modelId="{02DA500A-104D-468C-AAE6-CA54CE1A7CAF}" type="presParOf" srcId="{4A1001EF-0F01-4FB5-9BA8-0015B249396C}" destId="{8FF5FCF1-2817-4CFE-A96B-E91B7E5CD468}" srcOrd="0" destOrd="0" presId="urn:microsoft.com/office/officeart/2005/8/layout/default"/>
    <dgm:cxn modelId="{C5525863-F4F5-4EFC-B9CA-400A40A17AA3}" type="presParOf" srcId="{4A1001EF-0F01-4FB5-9BA8-0015B249396C}" destId="{6951AE16-495C-4460-9DD9-967FCBCB7F69}" srcOrd="1" destOrd="0" presId="urn:microsoft.com/office/officeart/2005/8/layout/default"/>
    <dgm:cxn modelId="{23133696-0F7D-4F2B-8C33-AA85362FA113}" type="presParOf" srcId="{4A1001EF-0F01-4FB5-9BA8-0015B249396C}" destId="{DBF11A01-8BD5-4AA2-8872-2D461C472C90}" srcOrd="2" destOrd="0" presId="urn:microsoft.com/office/officeart/2005/8/layout/default"/>
    <dgm:cxn modelId="{9BC687DE-DB38-4F48-8C35-90CC3B67E451}" type="presParOf" srcId="{4A1001EF-0F01-4FB5-9BA8-0015B249396C}" destId="{31D186DF-3EAA-4BFF-B06A-70705915313F}" srcOrd="3" destOrd="0" presId="urn:microsoft.com/office/officeart/2005/8/layout/default"/>
    <dgm:cxn modelId="{D241E03A-4A9C-4D52-8E92-21D0A7AB1E18}" type="presParOf" srcId="{4A1001EF-0F01-4FB5-9BA8-0015B249396C}" destId="{79E867B3-3146-475B-9041-E0906FD3D81D}" srcOrd="4" destOrd="0" presId="urn:microsoft.com/office/officeart/2005/8/layout/default"/>
    <dgm:cxn modelId="{4B5EB66C-1D9C-45FE-8726-96DAA4BCFC80}" type="presParOf" srcId="{4A1001EF-0F01-4FB5-9BA8-0015B249396C}" destId="{C8A88299-7F8E-4AAE-BACB-DD15DF260018}" srcOrd="5" destOrd="0" presId="urn:microsoft.com/office/officeart/2005/8/layout/default"/>
    <dgm:cxn modelId="{A1EF5750-5CF6-454A-B66B-2D0D6113EFB1}" type="presParOf" srcId="{4A1001EF-0F01-4FB5-9BA8-0015B249396C}" destId="{9EBAC6FB-9452-47E8-9866-756884ECAC5C}" srcOrd="6" destOrd="0" presId="urn:microsoft.com/office/officeart/2005/8/layout/default"/>
    <dgm:cxn modelId="{9605C272-7EBC-4D47-95EF-BAD115075FB7}" type="presParOf" srcId="{4A1001EF-0F01-4FB5-9BA8-0015B249396C}" destId="{564E4D4C-5A53-47FD-B77B-C0756DD8C90D}" srcOrd="7" destOrd="0" presId="urn:microsoft.com/office/officeart/2005/8/layout/default"/>
    <dgm:cxn modelId="{042425E9-C5FB-4E24-9980-7751EF11851B}" type="presParOf" srcId="{4A1001EF-0F01-4FB5-9BA8-0015B249396C}" destId="{391B28A6-EAEE-49D1-AD3A-F60175057EF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AC04D-D63D-43BD-BE37-4C24ADE34B36}">
      <dsp:nvSpPr>
        <dsp:cNvPr id="0" name=""/>
        <dsp:cNvSpPr/>
      </dsp:nvSpPr>
      <dsp:spPr>
        <a:xfrm>
          <a:off x="0" y="594"/>
          <a:ext cx="6172199" cy="13921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A78B8-57EA-4BF1-8A46-6ED0063D1AF0}">
      <dsp:nvSpPr>
        <dsp:cNvPr id="0" name=""/>
        <dsp:cNvSpPr/>
      </dsp:nvSpPr>
      <dsp:spPr>
        <a:xfrm>
          <a:off x="421117" y="313822"/>
          <a:ext cx="765668" cy="7656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46D72-0FAC-4DED-946C-9E44D16A01E7}">
      <dsp:nvSpPr>
        <dsp:cNvPr id="0" name=""/>
        <dsp:cNvSpPr/>
      </dsp:nvSpPr>
      <dsp:spPr>
        <a:xfrm>
          <a:off x="1607903" y="594"/>
          <a:ext cx="4564296" cy="1392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333" tIns="147333" rIns="147333" bIns="14733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There has been a gradual </a:t>
          </a:r>
          <a:r>
            <a:rPr lang="en-GB" sz="2400" b="1" kern="1200"/>
            <a:t>decline</a:t>
          </a:r>
          <a:r>
            <a:rPr lang="en-GB" sz="2400" kern="1200"/>
            <a:t> in the number of departments laying their accounts pre-recess.</a:t>
          </a:r>
          <a:endParaRPr lang="en-US" sz="2400" kern="1200"/>
        </a:p>
      </dsp:txBody>
      <dsp:txXfrm>
        <a:off x="1607903" y="594"/>
        <a:ext cx="4564296" cy="1392124"/>
      </dsp:txXfrm>
    </dsp:sp>
    <dsp:sp modelId="{D690DCE5-6A70-4218-AD01-D76B6956B04D}">
      <dsp:nvSpPr>
        <dsp:cNvPr id="0" name=""/>
        <dsp:cNvSpPr/>
      </dsp:nvSpPr>
      <dsp:spPr>
        <a:xfrm>
          <a:off x="0" y="1740750"/>
          <a:ext cx="6172199" cy="13921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B3885A-813A-4D8F-BE31-005190B11276}">
      <dsp:nvSpPr>
        <dsp:cNvPr id="0" name=""/>
        <dsp:cNvSpPr/>
      </dsp:nvSpPr>
      <dsp:spPr>
        <a:xfrm>
          <a:off x="421117" y="2053978"/>
          <a:ext cx="765668" cy="7656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21DB0-2C4B-41C9-9AA1-95816032DAF2}">
      <dsp:nvSpPr>
        <dsp:cNvPr id="0" name=""/>
        <dsp:cNvSpPr/>
      </dsp:nvSpPr>
      <dsp:spPr>
        <a:xfrm>
          <a:off x="1607903" y="1740750"/>
          <a:ext cx="4564296" cy="1392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333" tIns="147333" rIns="147333" bIns="14733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Increasing requirements consume </a:t>
          </a:r>
          <a:r>
            <a:rPr lang="en-GB" sz="2400" b="1" kern="1200"/>
            <a:t>more resources</a:t>
          </a:r>
          <a:r>
            <a:rPr lang="en-GB" sz="2400" kern="1200"/>
            <a:t>.</a:t>
          </a:r>
          <a:endParaRPr lang="en-US" sz="2400" kern="1200"/>
        </a:p>
      </dsp:txBody>
      <dsp:txXfrm>
        <a:off x="1607903" y="1740750"/>
        <a:ext cx="4564296" cy="1392124"/>
      </dsp:txXfrm>
    </dsp:sp>
    <dsp:sp modelId="{9ECE3124-0E57-46ED-A935-FCB6F0954A82}">
      <dsp:nvSpPr>
        <dsp:cNvPr id="0" name=""/>
        <dsp:cNvSpPr/>
      </dsp:nvSpPr>
      <dsp:spPr>
        <a:xfrm>
          <a:off x="0" y="3480905"/>
          <a:ext cx="6172199" cy="13921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34E5A-B259-4569-86BA-50654027E9AE}">
      <dsp:nvSpPr>
        <dsp:cNvPr id="0" name=""/>
        <dsp:cNvSpPr/>
      </dsp:nvSpPr>
      <dsp:spPr>
        <a:xfrm>
          <a:off x="421117" y="3794133"/>
          <a:ext cx="765668" cy="7656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61A4A-D783-492F-BEC9-94A781D99AD9}">
      <dsp:nvSpPr>
        <dsp:cNvPr id="0" name=""/>
        <dsp:cNvSpPr/>
      </dsp:nvSpPr>
      <dsp:spPr>
        <a:xfrm>
          <a:off x="1607903" y="3480905"/>
          <a:ext cx="4564296" cy="1392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333" tIns="147333" rIns="147333" bIns="147333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New </a:t>
          </a:r>
          <a:r>
            <a:rPr lang="en-GB" sz="2400" b="1" kern="1200"/>
            <a:t>technology</a:t>
          </a:r>
          <a:r>
            <a:rPr lang="en-GB" sz="2400" kern="1200"/>
            <a:t> and </a:t>
          </a:r>
          <a:r>
            <a:rPr lang="en-GB" sz="2400" b="1" kern="1200"/>
            <a:t>digital processes </a:t>
          </a:r>
          <a:r>
            <a:rPr lang="en-GB" sz="2400" kern="1200"/>
            <a:t>are </a:t>
          </a:r>
          <a:r>
            <a:rPr lang="en-GB" sz="2400" kern="1200">
              <a:latin typeface="Calibri Light"/>
            </a:rPr>
            <a:t>yet to be</a:t>
          </a:r>
          <a:r>
            <a:rPr lang="en-GB" sz="2400" kern="1200"/>
            <a:t> </a:t>
          </a:r>
          <a:r>
            <a:rPr lang="en-GB" sz="2400" kern="1200">
              <a:latin typeface="Calibri Light"/>
            </a:rPr>
            <a:t>fully </a:t>
          </a:r>
          <a:r>
            <a:rPr lang="en-GB" sz="2400" kern="1200"/>
            <a:t>implemented.</a:t>
          </a:r>
          <a:endParaRPr lang="en-US" sz="2400" kern="1200"/>
        </a:p>
      </dsp:txBody>
      <dsp:txXfrm>
        <a:off x="1607903" y="3480905"/>
        <a:ext cx="4564296" cy="13921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F9760-2D06-443F-B2DD-BF9906CD7769}">
      <dsp:nvSpPr>
        <dsp:cNvPr id="0" name=""/>
        <dsp:cNvSpPr/>
      </dsp:nvSpPr>
      <dsp:spPr>
        <a:xfrm>
          <a:off x="0" y="1669"/>
          <a:ext cx="10515600" cy="84631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7F6EE-117D-4E2C-8EDD-0E6A14E316F3}">
      <dsp:nvSpPr>
        <dsp:cNvPr id="0" name=""/>
        <dsp:cNvSpPr/>
      </dsp:nvSpPr>
      <dsp:spPr>
        <a:xfrm>
          <a:off x="256011" y="192091"/>
          <a:ext cx="465475" cy="4654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02541-1A6E-4C62-87C2-810A6198BF1A}">
      <dsp:nvSpPr>
        <dsp:cNvPr id="0" name=""/>
        <dsp:cNvSpPr/>
      </dsp:nvSpPr>
      <dsp:spPr>
        <a:xfrm>
          <a:off x="977499" y="1669"/>
          <a:ext cx="4732020" cy="84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69" tIns="89569" rIns="89569" bIns="8956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GFR Review</a:t>
          </a:r>
          <a:endParaRPr lang="en-US" sz="2100" kern="1200"/>
        </a:p>
      </dsp:txBody>
      <dsp:txXfrm>
        <a:off x="977499" y="1669"/>
        <a:ext cx="4732020" cy="846319"/>
      </dsp:txXfrm>
    </dsp:sp>
    <dsp:sp modelId="{67197EEF-1C84-438E-BAA8-3A1D057184B9}">
      <dsp:nvSpPr>
        <dsp:cNvPr id="0" name=""/>
        <dsp:cNvSpPr/>
      </dsp:nvSpPr>
      <dsp:spPr>
        <a:xfrm>
          <a:off x="5709519" y="1669"/>
          <a:ext cx="4806080" cy="84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69" tIns="89569" rIns="89569" bIns="8956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Changes to FReM</a:t>
          </a:r>
          <a:endParaRPr lang="en-US" sz="1600" kern="1200"/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Best Practice report</a:t>
          </a:r>
          <a:endParaRPr lang="en-US" sz="1600" kern="1200"/>
        </a:p>
      </dsp:txBody>
      <dsp:txXfrm>
        <a:off x="5709519" y="1669"/>
        <a:ext cx="4806080" cy="846319"/>
      </dsp:txXfrm>
    </dsp:sp>
    <dsp:sp modelId="{F7876196-8CDD-41AE-8429-CF6C897DA724}">
      <dsp:nvSpPr>
        <dsp:cNvPr id="0" name=""/>
        <dsp:cNvSpPr/>
      </dsp:nvSpPr>
      <dsp:spPr>
        <a:xfrm>
          <a:off x="0" y="1059569"/>
          <a:ext cx="10515600" cy="84631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D4430B-FE8D-4D30-B727-6E3215337643}">
      <dsp:nvSpPr>
        <dsp:cNvPr id="0" name=""/>
        <dsp:cNvSpPr/>
      </dsp:nvSpPr>
      <dsp:spPr>
        <a:xfrm>
          <a:off x="256011" y="1249991"/>
          <a:ext cx="465475" cy="4654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0070BC-D489-4040-B5BB-33EFE927254C}">
      <dsp:nvSpPr>
        <dsp:cNvPr id="0" name=""/>
        <dsp:cNvSpPr/>
      </dsp:nvSpPr>
      <dsp:spPr>
        <a:xfrm>
          <a:off x="977499" y="1059569"/>
          <a:ext cx="4732020" cy="84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69" tIns="89569" rIns="89569" bIns="8956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Lessons Learned review (2022-23)</a:t>
          </a:r>
          <a:endParaRPr lang="en-US" sz="2100" kern="1200"/>
        </a:p>
      </dsp:txBody>
      <dsp:txXfrm>
        <a:off x="977499" y="1059569"/>
        <a:ext cx="4732020" cy="846319"/>
      </dsp:txXfrm>
    </dsp:sp>
    <dsp:sp modelId="{FFB411C0-5128-44B4-A741-C8A1462CF43A}">
      <dsp:nvSpPr>
        <dsp:cNvPr id="0" name=""/>
        <dsp:cNvSpPr/>
      </dsp:nvSpPr>
      <dsp:spPr>
        <a:xfrm>
          <a:off x="5709519" y="1059569"/>
          <a:ext cx="4806080" cy="84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69" tIns="89569" rIns="89569" bIns="8956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Project Management</a:t>
          </a:r>
          <a:endParaRPr lang="en-US" sz="1600" kern="1200"/>
        </a:p>
      </dsp:txBody>
      <dsp:txXfrm>
        <a:off x="5709519" y="1059569"/>
        <a:ext cx="4806080" cy="846319"/>
      </dsp:txXfrm>
    </dsp:sp>
    <dsp:sp modelId="{1116ABE1-57C6-4BE9-8FE8-46455AA1E3A4}">
      <dsp:nvSpPr>
        <dsp:cNvPr id="0" name=""/>
        <dsp:cNvSpPr/>
      </dsp:nvSpPr>
      <dsp:spPr>
        <a:xfrm>
          <a:off x="0" y="2117468"/>
          <a:ext cx="10515600" cy="84631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99AF7-C47E-40F3-96D3-19CB5B54BEBB}">
      <dsp:nvSpPr>
        <dsp:cNvPr id="0" name=""/>
        <dsp:cNvSpPr/>
      </dsp:nvSpPr>
      <dsp:spPr>
        <a:xfrm>
          <a:off x="256011" y="2307890"/>
          <a:ext cx="465475" cy="4654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EDBD5-BE31-455C-BF48-F56A74647496}">
      <dsp:nvSpPr>
        <dsp:cNvPr id="0" name=""/>
        <dsp:cNvSpPr/>
      </dsp:nvSpPr>
      <dsp:spPr>
        <a:xfrm>
          <a:off x="977499" y="2117468"/>
          <a:ext cx="4732020" cy="84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69" tIns="89569" rIns="89569" bIns="8956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Performance Reporting Thematic Review (2023)</a:t>
          </a:r>
          <a:endParaRPr lang="en-US" sz="2100" kern="1200"/>
        </a:p>
      </dsp:txBody>
      <dsp:txXfrm>
        <a:off x="977499" y="2117468"/>
        <a:ext cx="4732020" cy="846319"/>
      </dsp:txXfrm>
    </dsp:sp>
    <dsp:sp modelId="{EB5D235F-B755-43E3-BF01-476BF7E0B70C}">
      <dsp:nvSpPr>
        <dsp:cNvPr id="0" name=""/>
        <dsp:cNvSpPr/>
      </dsp:nvSpPr>
      <dsp:spPr>
        <a:xfrm>
          <a:off x="5709519" y="2117468"/>
          <a:ext cx="4806080" cy="84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69" tIns="89569" rIns="89569" bIns="8956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Disclosures should be material</a:t>
          </a:r>
          <a:endParaRPr lang="en-US" sz="1600" kern="1200"/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Cost vs benefit assessment</a:t>
          </a:r>
          <a:endParaRPr lang="en-US" sz="1600" kern="1200"/>
        </a:p>
      </dsp:txBody>
      <dsp:txXfrm>
        <a:off x="5709519" y="2117468"/>
        <a:ext cx="4806080" cy="846319"/>
      </dsp:txXfrm>
    </dsp:sp>
    <dsp:sp modelId="{12366576-7331-4A29-8921-105181906342}">
      <dsp:nvSpPr>
        <dsp:cNvPr id="0" name=""/>
        <dsp:cNvSpPr/>
      </dsp:nvSpPr>
      <dsp:spPr>
        <a:xfrm>
          <a:off x="0" y="3175368"/>
          <a:ext cx="10515600" cy="84631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75C41C-C815-432E-AE4F-624C281BE757}">
      <dsp:nvSpPr>
        <dsp:cNvPr id="0" name=""/>
        <dsp:cNvSpPr/>
      </dsp:nvSpPr>
      <dsp:spPr>
        <a:xfrm>
          <a:off x="256011" y="3365790"/>
          <a:ext cx="465475" cy="46547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D2CC3-69C7-414F-93C3-1C07A9357977}">
      <dsp:nvSpPr>
        <dsp:cNvPr id="0" name=""/>
        <dsp:cNvSpPr/>
      </dsp:nvSpPr>
      <dsp:spPr>
        <a:xfrm>
          <a:off x="977499" y="3175368"/>
          <a:ext cx="4732020" cy="84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69" tIns="89569" rIns="89569" bIns="8956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Current investigations</a:t>
          </a:r>
        </a:p>
      </dsp:txBody>
      <dsp:txXfrm>
        <a:off x="977499" y="3175368"/>
        <a:ext cx="4732020" cy="846319"/>
      </dsp:txXfrm>
    </dsp:sp>
    <dsp:sp modelId="{7CC42228-CD75-4EEC-A082-3D0CA8D45157}">
      <dsp:nvSpPr>
        <dsp:cNvPr id="0" name=""/>
        <dsp:cNvSpPr/>
      </dsp:nvSpPr>
      <dsp:spPr>
        <a:xfrm>
          <a:off x="5709519" y="3175368"/>
          <a:ext cx="4806080" cy="84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69" tIns="89569" rIns="89569" bIns="89569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Sustainability review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International comparators, Select Committees and PQs</a:t>
          </a:r>
        </a:p>
      </dsp:txBody>
      <dsp:txXfrm>
        <a:off x="5709519" y="3175368"/>
        <a:ext cx="4806080" cy="8463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F5FCF1-2817-4CFE-A96B-E91B7E5CD468}">
      <dsp:nvSpPr>
        <dsp:cNvPr id="0" name=""/>
        <dsp:cNvSpPr/>
      </dsp:nvSpPr>
      <dsp:spPr>
        <a:xfrm>
          <a:off x="312181" y="2521"/>
          <a:ext cx="3091011" cy="18546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The FReM</a:t>
          </a:r>
          <a:endParaRPr lang="en-US" sz="3300" kern="1200"/>
        </a:p>
      </dsp:txBody>
      <dsp:txXfrm>
        <a:off x="312181" y="2521"/>
        <a:ext cx="3091011" cy="1854606"/>
      </dsp:txXfrm>
    </dsp:sp>
    <dsp:sp modelId="{DBF11A01-8BD5-4AA2-8872-2D461C472C90}">
      <dsp:nvSpPr>
        <dsp:cNvPr id="0" name=""/>
        <dsp:cNvSpPr/>
      </dsp:nvSpPr>
      <dsp:spPr>
        <a:xfrm>
          <a:off x="3712294" y="2521"/>
          <a:ext cx="3091011" cy="18546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Thematic Reviews</a:t>
          </a:r>
          <a:endParaRPr lang="en-US" sz="3300" kern="1200"/>
        </a:p>
      </dsp:txBody>
      <dsp:txXfrm>
        <a:off x="3712294" y="2521"/>
        <a:ext cx="3091011" cy="1854606"/>
      </dsp:txXfrm>
    </dsp:sp>
    <dsp:sp modelId="{79E867B3-3146-475B-9041-E0906FD3D81D}">
      <dsp:nvSpPr>
        <dsp:cNvPr id="0" name=""/>
        <dsp:cNvSpPr/>
      </dsp:nvSpPr>
      <dsp:spPr>
        <a:xfrm>
          <a:off x="7112406" y="2521"/>
          <a:ext cx="3091011" cy="18546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Best Practice Reports</a:t>
          </a:r>
          <a:endParaRPr lang="en-US" sz="3300" kern="1200"/>
        </a:p>
      </dsp:txBody>
      <dsp:txXfrm>
        <a:off x="7112406" y="2521"/>
        <a:ext cx="3091011" cy="1854606"/>
      </dsp:txXfrm>
    </dsp:sp>
    <dsp:sp modelId="{9EBAC6FB-9452-47E8-9866-756884ECAC5C}">
      <dsp:nvSpPr>
        <dsp:cNvPr id="0" name=""/>
        <dsp:cNvSpPr/>
      </dsp:nvSpPr>
      <dsp:spPr>
        <a:xfrm>
          <a:off x="2012238" y="2166229"/>
          <a:ext cx="3091011" cy="18546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Creation of resources</a:t>
          </a:r>
        </a:p>
      </dsp:txBody>
      <dsp:txXfrm>
        <a:off x="2012238" y="2166229"/>
        <a:ext cx="3091011" cy="1854606"/>
      </dsp:txXfrm>
    </dsp:sp>
    <dsp:sp modelId="{391B28A6-EAEE-49D1-AD3A-F60175057EFF}">
      <dsp:nvSpPr>
        <dsp:cNvPr id="0" name=""/>
        <dsp:cNvSpPr/>
      </dsp:nvSpPr>
      <dsp:spPr>
        <a:xfrm>
          <a:off x="5412350" y="2166229"/>
          <a:ext cx="3091011" cy="18546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Training delivery and community outreach</a:t>
          </a:r>
        </a:p>
      </dsp:txBody>
      <dsp:txXfrm>
        <a:off x="5412350" y="2166229"/>
        <a:ext cx="3091011" cy="1854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88F91-F3F4-E670-595B-2D852CE3D7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535" y="1130676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F9DA02-2B3E-AC5A-6AC7-D67732FD6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535" y="3701791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54D19-0A6B-08D9-2A4A-27E2D596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91928-42E6-1FB9-DB33-DCEB52407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3295841-9F31-3857-5C49-A52C36EF3993}"/>
              </a:ext>
            </a:extLst>
          </p:cNvPr>
          <p:cNvCxnSpPr/>
          <p:nvPr userDrawn="1"/>
        </p:nvCxnSpPr>
        <p:spPr>
          <a:xfrm>
            <a:off x="501535" y="3518276"/>
            <a:ext cx="9144000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38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0163-E196-50C6-A108-8893374CB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C754D-D5F0-D9F8-2DBD-66557386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BC1F9-992D-1335-3D2A-9315FBD0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F9059-3A24-1A4F-8D93-6F541119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50EAA3E-3A3F-5679-8B67-A45E23112ACD}"/>
              </a:ext>
            </a:extLst>
          </p:cNvPr>
          <p:cNvCxnSpPr>
            <a:cxnSpLocks/>
          </p:cNvCxnSpPr>
          <p:nvPr userDrawn="1"/>
        </p:nvCxnSpPr>
        <p:spPr>
          <a:xfrm>
            <a:off x="505690" y="1134126"/>
            <a:ext cx="10515600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90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82262-794B-8F3D-D9AA-51FBC37FA3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7C9A2C-E998-5B73-B485-AF2357160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36618" y="365125"/>
            <a:ext cx="653588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64111-FDAA-472C-6031-5B83811E1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63DDD-9EE9-155C-AF99-9FB4F296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A82E9F-FA9D-3946-FBC6-C7869442E681}"/>
              </a:ext>
            </a:extLst>
          </p:cNvPr>
          <p:cNvCxnSpPr>
            <a:cxnSpLocks/>
          </p:cNvCxnSpPr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14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8CE06-CE86-D89C-BFFF-4C2776590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90" y="365125"/>
            <a:ext cx="10515600" cy="765406"/>
          </a:xfrm>
          <a:ln>
            <a:noFill/>
          </a:ln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79A49-C142-69E3-1566-D2BBBC928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200"/>
            </a:lvl2pPr>
            <a:lvl3pPr>
              <a:defRPr sz="1600"/>
            </a:lvl3pPr>
            <a:lvl4pPr>
              <a:defRPr sz="12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2AAE3-BD5F-0FC3-E735-4D45B189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5CA2B-5C25-BB5C-AD45-65104541B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A2D61F-9791-EC54-DE41-E74C58CE675F}"/>
              </a:ext>
            </a:extLst>
          </p:cNvPr>
          <p:cNvCxnSpPr/>
          <p:nvPr userDrawn="1"/>
        </p:nvCxnSpPr>
        <p:spPr>
          <a:xfrm>
            <a:off x="505690" y="1147157"/>
            <a:ext cx="10515600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53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8163E-9870-6D39-391B-1A47678AE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589" y="173371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837C5-8F08-8E26-DEDB-9B770F3D6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9589" y="4586447"/>
            <a:ext cx="10515600" cy="10798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7A25F-AD6A-AE16-AA5F-182F39E7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02A4A-AD51-8706-B5AA-BAFE7C32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8AA622-685B-1BAE-1643-3E30BAC16957}"/>
              </a:ext>
            </a:extLst>
          </p:cNvPr>
          <p:cNvCxnSpPr/>
          <p:nvPr userDrawn="1"/>
        </p:nvCxnSpPr>
        <p:spPr>
          <a:xfrm>
            <a:off x="399589" y="4594760"/>
            <a:ext cx="10515600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15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9B8A-03ED-28C9-059B-E33756803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2C170-E23B-7F31-E978-60D336B57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5690" y="1511329"/>
            <a:ext cx="5181600" cy="3835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7ECB5E-4C8D-1680-9143-D5FCA0710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8331" y="1511329"/>
            <a:ext cx="5181600" cy="3835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E97BA-3056-7237-F77A-FFE025BC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3FBB3-2EF9-283C-F325-BF53B67B0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FB649C6-03CA-03CC-D174-25FF1DE34ACA}"/>
              </a:ext>
            </a:extLst>
          </p:cNvPr>
          <p:cNvCxnSpPr>
            <a:cxnSpLocks/>
          </p:cNvCxnSpPr>
          <p:nvPr userDrawn="1"/>
        </p:nvCxnSpPr>
        <p:spPr>
          <a:xfrm>
            <a:off x="505690" y="1117501"/>
            <a:ext cx="10515600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57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FFAA5-AD1C-7CF7-1056-1296E748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904" y="355601"/>
            <a:ext cx="10515600" cy="7832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A0E6D-FAAB-5E83-4D96-176C877E0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3904" y="14559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5F197-3968-AC03-0A3C-B222A780A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904" y="2291094"/>
            <a:ext cx="5157787" cy="32140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EAFD43-9F54-7C3E-8CD4-09B5E165F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0308" y="147669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274D5-77E8-8A95-E7FE-610344A9D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0308" y="2291094"/>
            <a:ext cx="5157788" cy="32140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9DE7B6-E9B1-4436-1C4A-BEB11F15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B53336-22E0-6C7B-1AA1-91900AE1F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371E3DD-F130-BB22-91FA-013FBB9F5C3C}"/>
              </a:ext>
            </a:extLst>
          </p:cNvPr>
          <p:cNvCxnSpPr/>
          <p:nvPr userDrawn="1"/>
        </p:nvCxnSpPr>
        <p:spPr>
          <a:xfrm>
            <a:off x="505690" y="1147157"/>
            <a:ext cx="10515600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A0389E-182D-4E79-60A2-20A84EBF272A}"/>
              </a:ext>
            </a:extLst>
          </p:cNvPr>
          <p:cNvCxnSpPr>
            <a:cxnSpLocks/>
          </p:cNvCxnSpPr>
          <p:nvPr userDrawn="1"/>
        </p:nvCxnSpPr>
        <p:spPr>
          <a:xfrm>
            <a:off x="523904" y="2279837"/>
            <a:ext cx="5157787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308F5C-B687-62A6-50BC-D46CFF8AEC59}"/>
              </a:ext>
            </a:extLst>
          </p:cNvPr>
          <p:cNvCxnSpPr>
            <a:cxnSpLocks/>
          </p:cNvCxnSpPr>
          <p:nvPr userDrawn="1"/>
        </p:nvCxnSpPr>
        <p:spPr>
          <a:xfrm>
            <a:off x="6493221" y="2291094"/>
            <a:ext cx="5157787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9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3ED4-90C9-2425-B24A-23F6BD7F1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9FBFD-06FB-5955-FE6C-59A02DE08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53639-CA4D-CC7A-DB4D-3A7976E98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909FCF-92CD-5357-5942-3B822288120B}"/>
              </a:ext>
            </a:extLst>
          </p:cNvPr>
          <p:cNvCxnSpPr>
            <a:cxnSpLocks/>
          </p:cNvCxnSpPr>
          <p:nvPr userDrawn="1"/>
        </p:nvCxnSpPr>
        <p:spPr>
          <a:xfrm>
            <a:off x="505690" y="1115351"/>
            <a:ext cx="10515600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40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B47FF-42DB-51A1-991E-EFC7B1E2C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5875D-2BC8-20F8-50E2-D04DDB758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9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9401-4F95-6898-C6EA-59CF89759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06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B79B-881C-5D3B-AFCC-6F230F8C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77071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BF9767-26A9-F423-E70B-91264CDC8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5406" y="2057400"/>
            <a:ext cx="3932237" cy="3586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20B60-57AA-8AB9-04BC-D8748439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2FB1E-DCFB-3F95-3D58-FF8090402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E073397-4634-C438-E8E1-FCAD265048EB}"/>
              </a:ext>
            </a:extLst>
          </p:cNvPr>
          <p:cNvCxnSpPr>
            <a:cxnSpLocks/>
          </p:cNvCxnSpPr>
          <p:nvPr userDrawn="1"/>
        </p:nvCxnSpPr>
        <p:spPr>
          <a:xfrm>
            <a:off x="525405" y="2057400"/>
            <a:ext cx="3932237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76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148CC-0500-2FD1-1981-C07F06C3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965" y="45734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B65C75-CC4C-6E00-2718-1CF5820C5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457342"/>
            <a:ext cx="6172200" cy="51891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7BDF63-3095-CAD3-9FD0-128444C45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8965" y="2067862"/>
            <a:ext cx="3932237" cy="35786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ADB21-5E5F-33DB-4EC6-F22FD4E0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ADF3D-CF14-CBF7-9139-DC0E3F795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98A35A9-4764-AD39-2BB0-8FC4504E932B}"/>
              </a:ext>
            </a:extLst>
          </p:cNvPr>
          <p:cNvCxnSpPr>
            <a:cxnSpLocks/>
          </p:cNvCxnSpPr>
          <p:nvPr userDrawn="1"/>
        </p:nvCxnSpPr>
        <p:spPr>
          <a:xfrm>
            <a:off x="507278" y="2057542"/>
            <a:ext cx="3932237" cy="0"/>
          </a:xfrm>
          <a:prstGeom prst="line">
            <a:avLst/>
          </a:prstGeom>
          <a:ln w="28575">
            <a:solidFill>
              <a:srgbClr val="B2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65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25DC60-5018-6057-74C0-8285E7074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90" y="374883"/>
            <a:ext cx="10515600" cy="740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ADD5F-4917-9393-4F41-8D9ABCC14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5690" y="1521231"/>
            <a:ext cx="10515600" cy="402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B0B29-A213-EBCD-C1B3-BBA0523B81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95B2-DD5B-4524-84AF-E6CE508A1CBA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red rectangle with black background&#10;&#10;Description automatically generated">
            <a:extLst>
              <a:ext uri="{FF2B5EF4-FFF2-40B4-BE49-F238E27FC236}">
                <a16:creationId xmlns:a16="http://schemas.microsoft.com/office/drawing/2014/main" id="{401ADD57-CA7F-8563-0A2E-E881C1D0815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4589"/>
            <a:ext cx="2219227" cy="140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71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rgbClr val="B2292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2C931-B69F-B189-72DF-85EA84961C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Transforming Financial Reporting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1CB84-1673-F3FE-97CE-C8077789C4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Joshua Rushbrooke</a:t>
            </a:r>
          </a:p>
        </p:txBody>
      </p:sp>
    </p:spTree>
    <p:extLst>
      <p:ext uri="{BB962C8B-B14F-4D97-AF65-F5344CB8AC3E}">
        <p14:creationId xmlns:p14="http://schemas.microsoft.com/office/powerpoint/2010/main" val="6445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50A28-A423-8EE9-127E-DE00EC4B8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06" y="457200"/>
            <a:ext cx="3932237" cy="1600200"/>
          </a:xfrm>
        </p:spPr>
        <p:txBody>
          <a:bodyPr anchor="b">
            <a:normAutofit/>
          </a:bodyPr>
          <a:lstStyle/>
          <a:p>
            <a:r>
              <a:rPr lang="en-GB"/>
              <a:t>The Current State of Financial Reporting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FC26C6C-67CF-7E5E-37EE-00A17B736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5406" y="2057400"/>
            <a:ext cx="3932237" cy="3586942"/>
          </a:xfrm>
        </p:spPr>
        <p:txBody>
          <a:bodyPr>
            <a:normAutofit/>
          </a:bodyPr>
          <a:lstStyle/>
          <a:p>
            <a:endParaRPr lang="en-US"/>
          </a:p>
          <a:p>
            <a:r>
              <a:rPr lang="en-US"/>
              <a:t>We aim to investigate the state of financial reporting, measuring: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utility of accounts to different stakeholders,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Value for money,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Clear Line of Sight.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7858F85-7182-AF30-FF22-CA83E72C78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960399"/>
              </p:ext>
            </p:extLst>
          </p:nvPr>
        </p:nvGraphicFramePr>
        <p:xfrm>
          <a:off x="5181600" y="770717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553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3A01E-A317-DF7E-A73F-CDC1FD53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90" y="365125"/>
            <a:ext cx="10515600" cy="765406"/>
          </a:xfrm>
        </p:spPr>
        <p:txBody>
          <a:bodyPr anchor="ctr">
            <a:normAutofit/>
          </a:bodyPr>
          <a:lstStyle/>
          <a:p>
            <a:r>
              <a:rPr lang="en-GB"/>
              <a:t>Research Conducted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74043ED3-7DBF-90BB-98BC-9D469CFEB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797246"/>
              </p:ext>
            </p:extLst>
          </p:nvPr>
        </p:nvGraphicFramePr>
        <p:xfrm>
          <a:off x="505690" y="1521231"/>
          <a:ext cx="10515600" cy="4023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1556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62AF8-DC28-B436-2D1A-DBA86B483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90" y="365125"/>
            <a:ext cx="10515600" cy="765406"/>
          </a:xfrm>
        </p:spPr>
        <p:txBody>
          <a:bodyPr anchor="ctr">
            <a:normAutofit/>
          </a:bodyPr>
          <a:lstStyle/>
          <a:p>
            <a:r>
              <a:rPr lang="en-GB"/>
              <a:t>Levers at our disposal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78C9E30-9A50-2F12-A201-B857CE0FBB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247833"/>
              </p:ext>
            </p:extLst>
          </p:nvPr>
        </p:nvGraphicFramePr>
        <p:xfrm>
          <a:off x="505690" y="1521231"/>
          <a:ext cx="10515600" cy="4023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41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270E5-16A5-F290-3601-FBF7E8E9D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90" y="374883"/>
            <a:ext cx="10515600" cy="740468"/>
          </a:xfrm>
        </p:spPr>
        <p:txBody>
          <a:bodyPr anchor="ctr">
            <a:normAutofit/>
          </a:bodyPr>
          <a:lstStyle/>
          <a:p>
            <a:r>
              <a:rPr lang="en-GB"/>
              <a:t>Discussion Points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69D06B2-9F9C-4181-53BD-8E5EA8011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8331" y="1511329"/>
            <a:ext cx="5181600" cy="38353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Please scan this code, or follow this link:</a:t>
            </a:r>
          </a:p>
          <a:p>
            <a:pPr marL="0" indent="0">
              <a:buNone/>
            </a:pPr>
            <a:r>
              <a:rPr lang="en-US" u="sng">
                <a:ea typeface="+mn-lt"/>
                <a:cs typeface="+mn-lt"/>
              </a:rPr>
              <a:t>https://www.menti.com/alo6uw17xmy4</a:t>
            </a:r>
            <a:endParaRPr lang="en-US" u="sng"/>
          </a:p>
        </p:txBody>
      </p:sp>
      <p:pic>
        <p:nvPicPr>
          <p:cNvPr id="6" name="Content Placeholder 5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F3B5D53B-FABA-E867-EE80-542A3555533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9090" y="1371600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2806901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HMT official fonts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02E941E-777D-4ED3-A3F2-1C0631E8D865}" vid="{D70164D8-F11A-4032-ADED-4950B50F68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_EmailBCC xmlns="http://schemas.microsoft.com/sharepoint/v3" xsi:nil="true"/>
    <lcf76f155ced4ddcb4097134ff3c332f xmlns="4a7b115b-08ae-45b2-9b64-9f539511930d">
      <Terms xmlns="http://schemas.microsoft.com/office/infopath/2007/PartnerControls"/>
    </lcf76f155ced4ddcb4097134ff3c332f>
    <TaxCatchAll xmlns="8485635d-cf54-460b-8438-0e2015e08040">
      <Value>1</Value>
    </TaxCatchAll>
    <dlc_EmailReceivedUTC xmlns="http://schemas.microsoft.com/sharepoint/v3" xsi:nil="true"/>
    <HMT_ClosedbyOrig xmlns="8485635d-cf54-460b-8438-0e2015e08040">
      <UserInfo>
        <DisplayName/>
        <AccountId xsi:nil="true"/>
        <AccountType/>
      </UserInfo>
    </HMT_ClosedbyOrig>
    <dlc_EmailSentUTC xmlns="http://schemas.microsoft.com/sharepoint/v3" xsi:nil="true"/>
    <dlc_EmailSubject xmlns="http://schemas.microsoft.com/sharepoint/v3" xsi:nil="true"/>
    <HMT_DocumentTypeHTField0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Other</TermName>
          <TermId xmlns="http://schemas.microsoft.com/office/infopath/2007/PartnerControls">c235b5c2-f697-427b-a70a-43d69599f998</TermId>
        </TermInfo>
      </Terms>
    </HMT_DocumentTypeHTField0>
    <dlc_EmailTo xmlns="http://schemas.microsoft.com/sharepoint/v3" xsi:nil="true"/>
    <dlc_EmailFrom xmlns="http://schemas.microsoft.com/sharepoint/v3" xsi:nil="true"/>
    <dlc_EmailCC xmlns="http://schemas.microsoft.com/sharepoint/v3" xsi:nil="true"/>
    <dlc_EmailMailbox xmlns="http://schemas.microsoft.com/sharepoint/v3">
      <UserInfo>
        <DisplayName/>
        <AccountId xsi:nil="true"/>
        <AccountType/>
      </UserInfo>
    </dlc_EmailMailbox>
    <HMT_SubTeamHTField0 xmlns="8485635d-cf54-460b-8438-0e2015e08040">
      <Terms xmlns="http://schemas.microsoft.com/office/infopath/2007/PartnerControls"/>
    </HMT_SubTeamHTField0>
    <HMT_LegacySensitive xmlns="8485635d-cf54-460b-8438-0e2015e08040">false</HMT_LegacySensitive>
    <HMT_TeamHTField0 xmlns="8485635d-cf54-460b-8438-0e2015e08040">
      <Terms xmlns="http://schemas.microsoft.com/office/infopath/2007/PartnerControls"/>
    </HMT_TeamHTField0>
    <HMT_CategoryHTField0 xmlns="8485635d-cf54-460b-8438-0e2015e08040">
      <Terms xmlns="http://schemas.microsoft.com/office/infopath/2007/PartnerControls"/>
    </HMT_CategoryHTField0>
    <HMT_ClosedArchive xmlns="8485635d-cf54-460b-8438-0e2015e08040">false</HMT_ClosedArchive>
    <b9c42a306c8b47fcbaf8a41a71352f3a xmlns="8485635d-cf54-460b-8438-0e2015e08040">
      <Terms xmlns="http://schemas.microsoft.com/office/infopath/2007/PartnerControls"/>
    </b9c42a306c8b47fcbaf8a41a71352f3a>
    <HMT_GroupHTField0 xmlns="8485635d-cf54-460b-8438-0e2015e08040">
      <Terms xmlns="http://schemas.microsoft.com/office/infopath/2007/PartnerControls"/>
    </HMT_GroupHTField0>
    <HMT_LegacyRecord xmlns="8485635d-cf54-460b-8438-0e2015e08040">false</HMT_LegacyRecor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HMT Document" ma:contentTypeID="0x010100672A3FCA98991645BE083C320B7539B70073E2331C55A74AA0969608FB8C0629F600B889A51C29B3B641A5653CA2A093D4CD" ma:contentTypeVersion="2638" ma:contentTypeDescription="Create an InfoStore Document" ma:contentTypeScope="" ma:versionID="7fc4cd871ca41e888303951f77ed08a4">
  <xsd:schema xmlns:xsd="http://www.w3.org/2001/XMLSchema" xmlns:xs="http://www.w3.org/2001/XMLSchema" xmlns:p="http://schemas.microsoft.com/office/2006/metadata/properties" xmlns:ns1="8485635d-cf54-460b-8438-0e2015e08040" xmlns:ns2="http://schemas.microsoft.com/sharepoint/v3" xmlns:ns3="4a7b115b-08ae-45b2-9b64-9f539511930d" targetNamespace="http://schemas.microsoft.com/office/2006/metadata/properties" ma:root="true" ma:fieldsID="9cff548b6e1a5c860654d75dea052a8d" ns1:_="" ns2:_="" ns3:_="">
    <xsd:import namespace="8485635d-cf54-460b-8438-0e2015e08040"/>
    <xsd:import namespace="http://schemas.microsoft.com/sharepoint/v3"/>
    <xsd:import namespace="4a7b115b-08ae-45b2-9b64-9f539511930d"/>
    <xsd:element name="properties">
      <xsd:complexType>
        <xsd:sequence>
          <xsd:element name="documentManagement">
            <xsd:complexType>
              <xsd:all>
                <xsd:element ref="ns1:HMT_DocumentTypeHTField0" minOccurs="0"/>
                <xsd:element ref="ns1:HMT_Record" minOccurs="0"/>
                <xsd:element ref="ns1:HMT_GroupHTField0" minOccurs="0"/>
                <xsd:element ref="ns1:HMT_TeamHTField0" minOccurs="0"/>
                <xsd:element ref="ns1:HMT_SubTeamHTField0" minOccurs="0"/>
                <xsd:element ref="ns1:HMT_Theme" minOccurs="0"/>
                <xsd:element ref="ns1:HMT_Topic" minOccurs="0"/>
                <xsd:element ref="ns1:HMT_SubTopic" minOccurs="0"/>
                <xsd:element ref="ns1:HMT_CategoryHTField0" minOccurs="0"/>
                <xsd:element ref="ns1:HMT_ClosedOn" minOccurs="0"/>
                <xsd:element ref="ns1:HMT_DeletedOn" minOccurs="0"/>
                <xsd:element ref="ns1:HMT_ArchivedOn" minOccurs="0"/>
                <xsd:element ref="ns1:HMT_LegacyItemID" minOccurs="0"/>
                <xsd:element ref="ns1:HMT_LegacyCreatedBy" minOccurs="0"/>
                <xsd:element ref="ns1:HMT_LegacyModifiedBy" minOccurs="0"/>
                <xsd:element ref="ns1:HMT_LegacyOrigSource" minOccurs="0"/>
                <xsd:element ref="ns1:HMT_LegacyExtRef" minOccurs="0"/>
                <xsd:element ref="ns1:HMT_LegacySensitive" minOccurs="0"/>
                <xsd:element ref="ns1:HMT_LegacyRecord" minOccurs="0"/>
                <xsd:element ref="ns1:HMT_Audit" minOccurs="0"/>
                <xsd:element ref="ns1:HMT_ClosedBy" minOccurs="0"/>
                <xsd:element ref="ns1:HMT_ArchivedBy" minOccurs="0"/>
                <xsd:element ref="ns1:HMT_ClosedArchive" minOccurs="0"/>
                <xsd:element ref="ns1:HMT_ClosedOnOrig" minOccurs="0"/>
                <xsd:element ref="ns1:HMT_ClosedbyOrig" minOccurs="0"/>
                <xsd:element ref="ns1:_dlc_DocId" minOccurs="0"/>
                <xsd:element ref="ns1:_dlc_DocIdUrl" minOccurs="0"/>
                <xsd:element ref="ns1:_dlc_DocIdPersistId" minOccurs="0"/>
                <xsd:element ref="ns1:TaxCatchAll" minOccurs="0"/>
                <xsd:element ref="ns1:TaxCatchAllLabel" minOccurs="0"/>
                <xsd:element ref="ns2:dlc_EmailSubject" minOccurs="0"/>
                <xsd:element ref="ns2:dlc_EmailMailbox" minOccurs="0"/>
                <xsd:element ref="ns2:dlc_EmailTo" minOccurs="0"/>
                <xsd:element ref="ns2:dlc_EmailFrom" minOccurs="0"/>
                <xsd:element ref="ns2:dlc_EmailBCC" minOccurs="0"/>
                <xsd:element ref="ns2:dlc_EmailCC" minOccurs="0"/>
                <xsd:element ref="ns1:b9c42a306c8b47fcbaf8a41a71352f3a" minOccurs="0"/>
                <xsd:element ref="ns2:dlc_EmailSentUTC" minOccurs="0"/>
                <xsd:element ref="ns2:dlc_EmailReceivedUTC" minOccurs="0"/>
                <xsd:element ref="ns1:SharedWithUsers" minOccurs="0"/>
                <xsd:element ref="ns1:SharedWithDetail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5635d-cf54-460b-8438-0e2015e08040" elementFormDefault="qualified">
    <xsd:import namespace="http://schemas.microsoft.com/office/2006/documentManagement/types"/>
    <xsd:import namespace="http://schemas.microsoft.com/office/infopath/2007/PartnerControls"/>
    <xsd:element name="HMT_DocumentTypeHTField0" ma:index="1" nillable="true" ma:taxonomy="true" ma:internalName="HMT_DocumentTypeHTField0" ma:taxonomyFieldName="HMT_DocumentType" ma:displayName="Document Type" ma:indexed="true" ma:default="1;#Other|c235b5c2-f697-427b-a70a-43d69599f998" ma:fieldId="{64e205a0-0872-4e26-9aef-64ca7bdb5848}" ma:sspId="9002b6cd-6bc3-456d-8dd0-19fe32dddaf9" ma:termSetId="b6f1e53f-947f-4b4b-98bb-41ceeb10f910" ma:anchorId="bd4325a7-7f6a-48f9-b0dc-cc3aef626e65" ma:open="false" ma:isKeyword="false">
      <xsd:complexType>
        <xsd:sequence>
          <xsd:element ref="pc:Terms" minOccurs="0" maxOccurs="1"/>
        </xsd:sequence>
      </xsd:complexType>
    </xsd:element>
    <xsd:element name="HMT_Record" ma:index="2" nillable="true" ma:displayName="Record" ma:description="Is this document a record?" ma:hidden="true" ma:internalName="HMT_Record" ma:readOnly="true">
      <xsd:simpleType>
        <xsd:restriction base="dms:Boolean"/>
      </xsd:simpleType>
    </xsd:element>
    <xsd:element name="HMT_GroupHTField0" ma:index="4" nillable="true" ma:taxonomy="true" ma:internalName="HMT_GroupHTField0" ma:taxonomyFieldName="HMT_Group" ma:displayName="Organisation unit" ma:indexed="true" ma:readOnly="true" ma:default="" ma:fieldId="{0727aac2-e220-4289-aa2b-5b6dcdadae03}" ma:sspId="9002b6cd-6bc3-456d-8dd0-19fe32dddaf9" ma:termSetId="bfb00256-4f71-4b34-808b-e2a5e274e1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TeamHTField0" ma:index="6" nillable="true" ma:taxonomy="true" ma:internalName="HMT_TeamHTField0" ma:taxonomyFieldName="HMT_Team" ma:displayName="Team" ma:indexed="true" ma:readOnly="true" ma:default="" ma:fieldId="{2eefa5c6-211a-4a5e-9a50-7e1c1c1599ef}" ma:sspId="9002b6cd-6bc3-456d-8dd0-19fe32dddaf9" ma:termSetId="bfb00256-4f71-4b34-808b-e2a5e274e1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SubTeamHTField0" ma:index="8" nillable="true" ma:taxonomy="true" ma:internalName="HMT_SubTeamHTField0" ma:taxonomyFieldName="HMT_SubTeam" ma:displayName="Sub Team" ma:indexed="true" ma:readOnly="true" ma:default="" ma:fieldId="{1b8bc039-1a2e-4089-a24d-47de9e4a6672}" ma:sspId="9002b6cd-6bc3-456d-8dd0-19fe32dddaf9" ma:termSetId="bfb00256-4f71-4b34-808b-e2a5e274e1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Theme" ma:index="9" nillable="true" ma:displayName="Library" ma:description="Document library theme" ma:hidden="true" ma:internalName="HMT_Theme" ma:readOnly="true">
      <xsd:simpleType>
        <xsd:restriction base="dms:Text"/>
      </xsd:simpleType>
    </xsd:element>
    <xsd:element name="HMT_Topic" ma:index="10" nillable="true" ma:displayName="Topic" ma:description="Topic" ma:hidden="true" ma:internalName="HMT_Topic" ma:readOnly="true">
      <xsd:simpleType>
        <xsd:restriction base="dms:Text"/>
      </xsd:simpleType>
    </xsd:element>
    <xsd:element name="HMT_SubTopic" ma:index="11" nillable="true" ma:displayName="Sub Topic" ma:description="Sub topic" ma:hidden="true" ma:internalName="HMT_SubTopic" ma:readOnly="true">
      <xsd:simpleType>
        <xsd:restriction base="dms:Text"/>
      </xsd:simpleType>
    </xsd:element>
    <xsd:element name="HMT_CategoryHTField0" ma:index="13" nillable="true" ma:taxonomy="true" ma:internalName="HMT_CategoryHTField0" ma:taxonomyFieldName="HMT_Category" ma:displayName="Category" ma:indexed="true" ma:readOnly="true" ma:default="" ma:fieldId="{03bf77b0-a02d-47ea-8bec-4fb357d1f3ee}" ma:sspId="9002b6cd-6bc3-456d-8dd0-19fe32dddaf9" ma:termSetId="b6f1e53f-947f-4b4b-98bb-41ceeb10f9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ClosedOn" ma:index="15" nillable="true" ma:displayName="Closed On" ma:description="The date this item was closed on" ma:format="DateTime" ma:hidden="true" ma:internalName="HMT_ClosedOn" ma:readOnly="true">
      <xsd:simpleType>
        <xsd:restriction base="dms:DateTime"/>
      </xsd:simpleType>
    </xsd:element>
    <xsd:element name="HMT_DeletedOn" ma:index="16" nillable="true" ma:displayName="Deleted On" ma:description="The date this item was deleted on" ma:format="DateTime" ma:hidden="true" ma:internalName="HMT_DeletedOn" ma:readOnly="true">
      <xsd:simpleType>
        <xsd:restriction base="dms:DateTime"/>
      </xsd:simpleType>
    </xsd:element>
    <xsd:element name="HMT_ArchivedOn" ma:index="17" nillable="true" ma:displayName="Archived On" ma:description="The date this item was archived on" ma:format="DateTime" ma:hidden="true" ma:internalName="HMT_ArchivedOn" ma:readOnly="true">
      <xsd:simpleType>
        <xsd:restriction base="dms:DateTime"/>
      </xsd:simpleType>
    </xsd:element>
    <xsd:element name="HMT_LegacyItemID" ma:index="18" nillable="true" ma:displayName="Legacy Item ID" ma:hidden="true" ma:internalName="HMT_LegacyItemID" ma:readOnly="true">
      <xsd:simpleType>
        <xsd:restriction base="dms:Text"/>
      </xsd:simpleType>
    </xsd:element>
    <xsd:element name="HMT_LegacyCreatedBy" ma:index="19" nillable="true" ma:displayName="Legacy Created By" ma:hidden="true" ma:internalName="HMT_LegacyCreatedBy" ma:readOnly="true">
      <xsd:simpleType>
        <xsd:restriction base="dms:Text"/>
      </xsd:simpleType>
    </xsd:element>
    <xsd:element name="HMT_LegacyModifiedBy" ma:index="20" nillable="true" ma:displayName="Legacy Modified By" ma:hidden="true" ma:internalName="HMT_LegacyModifiedBy" ma:readOnly="true">
      <xsd:simpleType>
        <xsd:restriction base="dms:Text"/>
      </xsd:simpleType>
    </xsd:element>
    <xsd:element name="HMT_LegacyOrigSource" ma:index="21" nillable="true" ma:displayName="Original Source" ma:hidden="true" ma:internalName="HMT_LegacyOrigSource" ma:readOnly="true">
      <xsd:simpleType>
        <xsd:restriction base="dms:Text"/>
      </xsd:simpleType>
    </xsd:element>
    <xsd:element name="HMT_LegacyExtRef" ma:index="22" nillable="true" ma:displayName="External Reference" ma:hidden="true" ma:internalName="HMT_LegacyExtRef" ma:readOnly="true">
      <xsd:simpleType>
        <xsd:restriction base="dms:Text"/>
      </xsd:simpleType>
    </xsd:element>
    <xsd:element name="HMT_LegacySensitive" ma:index="23" nillable="true" ma:displayName="Sensitive Item" ma:default="0" ma:hidden="true" ma:internalName="HMT_LegacySensitive" ma:readOnly="true">
      <xsd:simpleType>
        <xsd:restriction base="dms:Boolean"/>
      </xsd:simpleType>
    </xsd:element>
    <xsd:element name="HMT_LegacyRecord" ma:index="24" nillable="true" ma:displayName="Legacy Record" ma:default="0" ma:hidden="true" ma:internalName="HMT_LegacyRecord" ma:readOnly="true">
      <xsd:simpleType>
        <xsd:restriction base="dms:Boolean"/>
      </xsd:simpleType>
    </xsd:element>
    <xsd:element name="HMT_Audit" ma:index="25" nillable="true" ma:displayName="Audit Log" ma:description="Audit Log" ma:internalName="HMT_Audit" ma:readOnly="true">
      <xsd:simpleType>
        <xsd:restriction base="dms:Note">
          <xsd:maxLength value="255"/>
        </xsd:restriction>
      </xsd:simpleType>
    </xsd:element>
    <xsd:element name="HMT_ClosedBy" ma:index="26" nillable="true" ma:displayName="Closed By" ma:description="Who closed this item" ma:hidden="true" ma:list="UserInfo" ma:internalName="HMT_Clos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HMT_ArchivedBy" ma:index="27" nillable="true" ma:displayName="Archived By" ma:description="Who archived this item" ma:hidden="true" ma:list="UserInfo" ma:internalName="HMT_Archiv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HMT_ClosedArchive" ma:index="28" nillable="true" ma:displayName="Closed Archive" ma:default="0" ma:description="Item sent to closed archive" ma:hidden="true" ma:internalName="HMT_ClosedArchive" ma:readOnly="true">
      <xsd:simpleType>
        <xsd:restriction base="dms:Boolean"/>
      </xsd:simpleType>
    </xsd:element>
    <xsd:element name="HMT_ClosedOnOrig" ma:index="29" nillable="true" ma:displayName="Original Closed On" ma:description="The date this item was originally closed on" ma:format="DateTime" ma:hidden="true" ma:internalName="HMT_ClosedOnOrig" ma:readOnly="true">
      <xsd:simpleType>
        <xsd:restriction base="dms:DateTime"/>
      </xsd:simpleType>
    </xsd:element>
    <xsd:element name="HMT_ClosedbyOrig" ma:index="30" nillable="true" ma:displayName="Original Closed By" ma:description="Who originally closed this item" ma:hidden="true" ma:list="UserInfo" ma:internalName="HMT_ClosedbyOrig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32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36" nillable="true" ma:displayName="Taxonomy Catch All Column" ma:hidden="true" ma:list="{c6b8adde-5f31-4510-aaa6-4c0fabf83970}" ma:internalName="TaxCatchAll" ma:showField="CatchAllData" ma:web="8485635d-cf54-460b-8438-0e2015e080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hidden="true" ma:list="{c6b8adde-5f31-4510-aaa6-4c0fabf83970}" ma:internalName="TaxCatchAllLabel" ma:readOnly="true" ma:showField="CatchAllDataLabel" ma:web="8485635d-cf54-460b-8438-0e2015e080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9c42a306c8b47fcbaf8a41a71352f3a" ma:index="51" nillable="true" ma:taxonomy="true" ma:internalName="b9c42a306c8b47fcbaf8a41a71352f3a" ma:taxonomyFieldName="HMT_Classification" ma:displayName="Classification" ma:indexed="true" ma:readOnly="true" ma:default="" ma:fieldId="{b9c42a30-6c8b-47fc-baf8-a41a71352f3a}" ma:sspId="9002b6cd-6bc3-456d-8dd0-19fe32dddaf9" ma:termSetId="7a69d7dc-39ad-4ce6-95e5-a2714f1574d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lc_EmailSubject" ma:index="44" nillable="true" ma:displayName="Subject" ma:internalName="dlc_EmailSubject">
      <xsd:simpleType>
        <xsd:restriction base="dms:Text">
          <xsd:maxLength value="255"/>
        </xsd:restriction>
      </xsd:simpleType>
    </xsd:element>
    <xsd:element name="dlc_EmailMailbox" ma:index="46" nillable="true" ma:displayName="Submitter" ma:description="" ma:internalName="dlc_EmailMailbox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lc_EmailTo" ma:index="47" nillable="true" ma:displayName="To" ma:internalName="dlc_EmailTo">
      <xsd:simpleType>
        <xsd:restriction base="dms:Text">
          <xsd:maxLength value="255"/>
        </xsd:restriction>
      </xsd:simpleType>
    </xsd:element>
    <xsd:element name="dlc_EmailFrom" ma:index="48" nillable="true" ma:displayName="From" ma:internalName="dlc_EmailFrom">
      <xsd:simpleType>
        <xsd:restriction base="dms:Text">
          <xsd:maxLength value="255"/>
        </xsd:restriction>
      </xsd:simpleType>
    </xsd:element>
    <xsd:element name="dlc_EmailBCC" ma:index="49" nillable="true" ma:displayName="BCC" ma:internalName="dlc_EmailBCC">
      <xsd:simpleType>
        <xsd:restriction base="dms:Note">
          <xsd:maxLength value="1024"/>
        </xsd:restriction>
      </xsd:simpleType>
    </xsd:element>
    <xsd:element name="dlc_EmailCC" ma:index="50" nillable="true" ma:displayName="CC" ma:internalName="dlc_EmailCC">
      <xsd:simpleType>
        <xsd:restriction base="dms:Note">
          <xsd:maxLength value="1024"/>
        </xsd:restriction>
      </xsd:simpleType>
    </xsd:element>
    <xsd:element name="dlc_EmailSentUTC" ma:index="52" nillable="true" ma:displayName="Date Sent" ma:internalName="dlc_EmailSentUTC">
      <xsd:simpleType>
        <xsd:restriction base="dms:DateTime"/>
      </xsd:simpleType>
    </xsd:element>
    <xsd:element name="dlc_EmailReceivedUTC" ma:index="53" nillable="true" ma:displayName="Date Received" ma:internalName="dlc_EmailReceivedUTC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b115b-08ae-45b2-9b64-9f539511930d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5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5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5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59" nillable="true" ma:displayName="Tags" ma:internalName="MediaServiceAutoTags" ma:readOnly="true">
      <xsd:simpleType>
        <xsd:restriction base="dms:Text"/>
      </xsd:simpleType>
    </xsd:element>
    <xsd:element name="MediaLengthInSeconds" ma:index="6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6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6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6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6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66" nillable="true" ma:taxonomy="true" ma:internalName="lcf76f155ced4ddcb4097134ff3c332f" ma:taxonomyFieldName="MediaServiceImageTags" ma:displayName="Image Tags" ma:readOnly="false" ma:fieldId="{5cf76f15-5ced-4ddc-b409-7134ff3c332f}" ma:taxonomyMulti="true" ma:sspId="9002b6cd-6bc3-456d-8dd0-19fe32ddda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6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CC8B09-A341-4AAD-AE04-39A780FBCFE4}">
  <ds:schemaRefs>
    <ds:schemaRef ds:uri="4a7b115b-08ae-45b2-9b64-9f539511930d"/>
    <ds:schemaRef ds:uri="8485635d-cf54-460b-8438-0e2015e08040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325B492-3774-4C45-8897-23C0BECBA3B2}">
  <ds:schemaRefs>
    <ds:schemaRef ds:uri="4a7b115b-08ae-45b2-9b64-9f539511930d"/>
    <ds:schemaRef ds:uri="8485635d-cf54-460b-8438-0e2015e0804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87CCBD9-2D2C-4999-AFA9-9F191C90AA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HMT PowerPoint template 2025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Transforming Financial Reporting</vt:lpstr>
      <vt:lpstr>The Current State of Financial Reporting</vt:lpstr>
      <vt:lpstr>Research Conducted</vt:lpstr>
      <vt:lpstr>Levers at our disposal</vt:lpstr>
      <vt:lpstr>Discussion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UPAG 11 (03) - Future of Financial Reporting.pptx</dc:title>
  <dc:creator>Richardson, Elle - HMT</dc:creator>
  <cp:revision>3</cp:revision>
  <dcterms:created xsi:type="dcterms:W3CDTF">2025-02-11T15:33:09Z</dcterms:created>
  <dcterms:modified xsi:type="dcterms:W3CDTF">2025-03-05T08:23:59Z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0x010100672A3FCA98991645BE083C320B7539B70073E2331C55A74AA0969608FB8C0629F600B889A51C29B3B641A5653CA2A093D4CD</vt:lpwstr>
  </property>
  <property fmtid="{D5CDD505-2E9C-101B-9397-08002B2CF9AE}" pid="3" name="HMT_Category">
    <vt:lpwstr/>
  </property>
  <property fmtid="{D5CDD505-2E9C-101B-9397-08002B2CF9AE}" pid="4" name="HMT_SubTeam">
    <vt:lpwstr/>
  </property>
  <property fmtid="{D5CDD505-2E9C-101B-9397-08002B2CF9AE}" pid="5" name="HMT_Group">
    <vt:lpwstr/>
  </property>
  <property fmtid="{D5CDD505-2E9C-101B-9397-08002B2CF9AE}" pid="6" name="HMT_Team">
    <vt:lpwstr/>
  </property>
  <property fmtid="{D5CDD505-2E9C-101B-9397-08002B2CF9AE}" pid="7" name="MediaServiceImageTags">
    <vt:lpwstr/>
  </property>
  <property fmtid="{D5CDD505-2E9C-101B-9397-08002B2CF9AE}" pid="8" name="HMT_Classification">
    <vt:lpwstr/>
  </property>
  <property fmtid="{D5CDD505-2E9C-101B-9397-08002B2CF9AE}" pid="9" name="HMT_DocumentType">
    <vt:lpwstr>1;#Other|c235b5c2-f697-427b-a70a-43d69599f998</vt:lpwstr>
  </property>
</Properties>
</file>