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71" r:id="rId6"/>
    <p:sldId id="265" r:id="rId7"/>
    <p:sldId id="266" r:id="rId8"/>
    <p:sldId id="267" r:id="rId9"/>
    <p:sldId id="268" r:id="rId10"/>
    <p:sldId id="270" r:id="rId11"/>
    <p:sldId id="26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FBC9B-BA2A-2D4B-3D48-BF6F7A572A4D}" v="11" dt="2025-02-21T11:07:51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on, Elle - HMT" userId="S::elle.richardson@hmtreasury.gov.uk::03c88dab-b2ec-49bf-9860-d62b24ed1d59" providerId="AD" clId="Web-{5B4D4194-DB84-F5B8-EF78-ED8F04D32980}"/>
    <pc:docChg chg="modSld">
      <pc:chgData name="Richardson, Elle - HMT" userId="S::elle.richardson@hmtreasury.gov.uk::03c88dab-b2ec-49bf-9860-d62b24ed1d59" providerId="AD" clId="Web-{5B4D4194-DB84-F5B8-EF78-ED8F04D32980}" dt="2025-02-12T15:14:01.355" v="8" actId="20577"/>
      <pc:docMkLst>
        <pc:docMk/>
      </pc:docMkLst>
      <pc:sldChg chg="modSp">
        <pc:chgData name="Richardson, Elle - HMT" userId="S::elle.richardson@hmtreasury.gov.uk::03c88dab-b2ec-49bf-9860-d62b24ed1d59" providerId="AD" clId="Web-{5B4D4194-DB84-F5B8-EF78-ED8F04D32980}" dt="2025-02-12T15:14:01.355" v="8" actId="20577"/>
        <pc:sldMkLst>
          <pc:docMk/>
          <pc:sldMk cId="3405536445" sldId="257"/>
        </pc:sldMkLst>
      </pc:sldChg>
      <pc:sldChg chg="modSp">
        <pc:chgData name="Richardson, Elle - HMT" userId="S::elle.richardson@hmtreasury.gov.uk::03c88dab-b2ec-49bf-9860-d62b24ed1d59" providerId="AD" clId="Web-{5B4D4194-DB84-F5B8-EF78-ED8F04D32980}" dt="2025-02-12T15:11:14.895" v="1" actId="20577"/>
        <pc:sldMkLst>
          <pc:docMk/>
          <pc:sldMk cId="581556332" sldId="262"/>
        </pc:sldMkLst>
      </pc:sldChg>
    </pc:docChg>
  </pc:docChgLst>
  <pc:docChgLst>
    <pc:chgData name="Logsdail, Sarah - HMT" userId="S::sarah.logsdail@hmtreasury.gov.uk::4eb5ccaa-958f-468d-8cc0-2d82d7c34560" providerId="AD" clId="Web-{F1A4DA6E-48CC-0932-0969-A08227AECDBA}"/>
    <pc:docChg chg="modSld">
      <pc:chgData name="Logsdail, Sarah - HMT" userId="S::sarah.logsdail@hmtreasury.gov.uk::4eb5ccaa-958f-468d-8cc0-2d82d7c34560" providerId="AD" clId="Web-{F1A4DA6E-48CC-0932-0969-A08227AECDBA}" dt="2025-02-17T09:32:52.978" v="16" actId="14100"/>
      <pc:docMkLst>
        <pc:docMk/>
      </pc:docMkLst>
      <pc:sldChg chg="modSp">
        <pc:chgData name="Logsdail, Sarah - HMT" userId="S::sarah.logsdail@hmtreasury.gov.uk::4eb5ccaa-958f-468d-8cc0-2d82d7c34560" providerId="AD" clId="Web-{F1A4DA6E-48CC-0932-0969-A08227AECDBA}" dt="2025-02-17T09:28:40.034" v="8" actId="20577"/>
        <pc:sldMkLst>
          <pc:docMk/>
          <pc:sldMk cId="64453651" sldId="256"/>
        </pc:sldMkLst>
        <pc:spChg chg="mod">
          <ac:chgData name="Logsdail, Sarah - HMT" userId="S::sarah.logsdail@hmtreasury.gov.uk::4eb5ccaa-958f-468d-8cc0-2d82d7c34560" providerId="AD" clId="Web-{F1A4DA6E-48CC-0932-0969-A08227AECDBA}" dt="2025-02-17T09:28:36.034" v="5" actId="20577"/>
          <ac:spMkLst>
            <pc:docMk/>
            <pc:sldMk cId="64453651" sldId="256"/>
            <ac:spMk id="2" creationId="{BEB2C931-B69F-B189-72DF-85EA84961CDD}"/>
          </ac:spMkLst>
        </pc:spChg>
        <pc:spChg chg="mod">
          <ac:chgData name="Logsdail, Sarah - HMT" userId="S::sarah.logsdail@hmtreasury.gov.uk::4eb5ccaa-958f-468d-8cc0-2d82d7c34560" providerId="AD" clId="Web-{F1A4DA6E-48CC-0932-0969-A08227AECDBA}" dt="2025-02-17T09:28:40.034" v="8" actId="20577"/>
          <ac:spMkLst>
            <pc:docMk/>
            <pc:sldMk cId="64453651" sldId="256"/>
            <ac:spMk id="3" creationId="{2C91CB84-1673-F3FE-97CE-C8077789C452}"/>
          </ac:spMkLst>
        </pc:spChg>
      </pc:sldChg>
      <pc:sldChg chg="addSp delSp modSp">
        <pc:chgData name="Logsdail, Sarah - HMT" userId="S::sarah.logsdail@hmtreasury.gov.uk::4eb5ccaa-958f-468d-8cc0-2d82d7c34560" providerId="AD" clId="Web-{F1A4DA6E-48CC-0932-0969-A08227AECDBA}" dt="2025-02-17T09:32:52.978" v="16" actId="14100"/>
        <pc:sldMkLst>
          <pc:docMk/>
          <pc:sldMk cId="3405536445" sldId="257"/>
        </pc:sldMkLst>
      </pc:sldChg>
    </pc:docChg>
  </pc:docChgLst>
  <pc:docChgLst>
    <pc:chgData name="Logsdail, Sarah - HMT" userId="S::sarah.logsdail@hmtreasury.gov.uk::4eb5ccaa-958f-468d-8cc0-2d82d7c34560" providerId="AD" clId="Web-{C72FBC9B-BA2A-2D4B-3D48-BF6F7A572A4D}"/>
    <pc:docChg chg="modSld">
      <pc:chgData name="Logsdail, Sarah - HMT" userId="S::sarah.logsdail@hmtreasury.gov.uk::4eb5ccaa-958f-468d-8cc0-2d82d7c34560" providerId="AD" clId="Web-{C72FBC9B-BA2A-2D4B-3D48-BF6F7A572A4D}" dt="2025-02-21T11:07:48.931" v="8" actId="20577"/>
      <pc:docMkLst>
        <pc:docMk/>
      </pc:docMkLst>
      <pc:sldChg chg="modSp">
        <pc:chgData name="Logsdail, Sarah - HMT" userId="S::sarah.logsdail@hmtreasury.gov.uk::4eb5ccaa-958f-468d-8cc0-2d82d7c34560" providerId="AD" clId="Web-{C72FBC9B-BA2A-2D4B-3D48-BF6F7A572A4D}" dt="2025-02-21T11:07:48.931" v="8" actId="20577"/>
        <pc:sldMkLst>
          <pc:docMk/>
          <pc:sldMk cId="2650367337" sldId="271"/>
        </pc:sldMkLst>
        <pc:spChg chg="mod">
          <ac:chgData name="Logsdail, Sarah - HMT" userId="S::sarah.logsdail@hmtreasury.gov.uk::4eb5ccaa-958f-468d-8cc0-2d82d7c34560" providerId="AD" clId="Web-{C72FBC9B-BA2A-2D4B-3D48-BF6F7A572A4D}" dt="2025-02-21T11:07:48.931" v="8" actId="20577"/>
          <ac:spMkLst>
            <pc:docMk/>
            <pc:sldMk cId="2650367337" sldId="271"/>
            <ac:spMk id="2" creationId="{3889933D-FD9E-0182-664D-7F963DAF0494}"/>
          </ac:spMkLst>
        </pc:spChg>
      </pc:sldChg>
    </pc:docChg>
  </pc:docChgLst>
  <pc:docChgLst>
    <pc:chgData name="Logsdail, Sarah - HMT" userId="4eb5ccaa-958f-468d-8cc0-2d82d7c34560" providerId="ADAL" clId="{F6329E72-2320-45FF-94A9-DBC3EF75164C}"/>
    <pc:docChg chg="custSel addSld delSld modSld sldOrd">
      <pc:chgData name="Logsdail, Sarah - HMT" userId="4eb5ccaa-958f-468d-8cc0-2d82d7c34560" providerId="ADAL" clId="{F6329E72-2320-45FF-94A9-DBC3EF75164C}" dt="2025-02-17T10:36:22.062" v="1450"/>
      <pc:docMkLst>
        <pc:docMk/>
      </pc:docMkLst>
      <pc:sldChg chg="modNotesTx">
        <pc:chgData name="Logsdail, Sarah - HMT" userId="4eb5ccaa-958f-468d-8cc0-2d82d7c34560" providerId="ADAL" clId="{F6329E72-2320-45FF-94A9-DBC3EF75164C}" dt="2025-02-17T09:56:26.846" v="912" actId="20577"/>
        <pc:sldMkLst>
          <pc:docMk/>
          <pc:sldMk cId="64453651" sldId="256"/>
        </pc:sldMkLst>
      </pc:sldChg>
      <pc:sldChg chg="del">
        <pc:chgData name="Logsdail, Sarah - HMT" userId="4eb5ccaa-958f-468d-8cc0-2d82d7c34560" providerId="ADAL" clId="{F6329E72-2320-45FF-94A9-DBC3EF75164C}" dt="2025-02-17T10:35:29.362" v="1448" actId="2696"/>
        <pc:sldMkLst>
          <pc:docMk/>
          <pc:sldMk cId="3405536445" sldId="257"/>
        </pc:sldMkLst>
      </pc:sldChg>
      <pc:sldChg chg="del">
        <pc:chgData name="Logsdail, Sarah - HMT" userId="4eb5ccaa-958f-468d-8cc0-2d82d7c34560" providerId="ADAL" clId="{F6329E72-2320-45FF-94A9-DBC3EF75164C}" dt="2025-02-17T10:35:29.362" v="1448" actId="2696"/>
        <pc:sldMkLst>
          <pc:docMk/>
          <pc:sldMk cId="2806901816" sldId="260"/>
        </pc:sldMkLst>
      </pc:sldChg>
      <pc:sldChg chg="del">
        <pc:chgData name="Logsdail, Sarah - HMT" userId="4eb5ccaa-958f-468d-8cc0-2d82d7c34560" providerId="ADAL" clId="{F6329E72-2320-45FF-94A9-DBC3EF75164C}" dt="2025-02-17T10:35:29.362" v="1448" actId="2696"/>
        <pc:sldMkLst>
          <pc:docMk/>
          <pc:sldMk cId="3013417931" sldId="261"/>
        </pc:sldMkLst>
      </pc:sldChg>
      <pc:sldChg chg="del">
        <pc:chgData name="Logsdail, Sarah - HMT" userId="4eb5ccaa-958f-468d-8cc0-2d82d7c34560" providerId="ADAL" clId="{F6329E72-2320-45FF-94A9-DBC3EF75164C}" dt="2025-02-17T10:35:29.362" v="1448" actId="2696"/>
        <pc:sldMkLst>
          <pc:docMk/>
          <pc:sldMk cId="581556332" sldId="262"/>
        </pc:sldMkLst>
      </pc:sldChg>
      <pc:sldChg chg="addSp delSp modSp new del mod">
        <pc:chgData name="Logsdail, Sarah - HMT" userId="4eb5ccaa-958f-468d-8cc0-2d82d7c34560" providerId="ADAL" clId="{F6329E72-2320-45FF-94A9-DBC3EF75164C}" dt="2025-02-17T09:42:53.008" v="92" actId="2696"/>
        <pc:sldMkLst>
          <pc:docMk/>
          <pc:sldMk cId="987035758" sldId="263"/>
        </pc:sldMkLst>
      </pc:sldChg>
      <pc:sldChg chg="addSp delSp modSp add del mod">
        <pc:chgData name="Logsdail, Sarah - HMT" userId="4eb5ccaa-958f-468d-8cc0-2d82d7c34560" providerId="ADAL" clId="{F6329E72-2320-45FF-94A9-DBC3EF75164C}" dt="2025-02-17T10:35:15.741" v="1446" actId="47"/>
        <pc:sldMkLst>
          <pc:docMk/>
          <pc:sldMk cId="3407053534" sldId="264"/>
        </pc:sldMkLst>
      </pc:sldChg>
      <pc:sldChg chg="modSp add mod modTransition modNotesTx">
        <pc:chgData name="Logsdail, Sarah - HMT" userId="4eb5ccaa-958f-468d-8cc0-2d82d7c34560" providerId="ADAL" clId="{F6329E72-2320-45FF-94A9-DBC3EF75164C}" dt="2025-02-17T10:29:57.374" v="1444" actId="20577"/>
        <pc:sldMkLst>
          <pc:docMk/>
          <pc:sldMk cId="3334892019" sldId="265"/>
        </pc:sldMkLst>
        <pc:spChg chg="mod">
          <ac:chgData name="Logsdail, Sarah - HMT" userId="4eb5ccaa-958f-468d-8cc0-2d82d7c34560" providerId="ADAL" clId="{F6329E72-2320-45FF-94A9-DBC3EF75164C}" dt="2025-02-17T09:49:11.531" v="138" actId="20577"/>
          <ac:spMkLst>
            <pc:docMk/>
            <pc:sldMk cId="3334892019" sldId="265"/>
            <ac:spMk id="2" creationId="{4707E13F-69BE-A68C-98FA-3CB15BB4520C}"/>
          </ac:spMkLst>
        </pc:spChg>
      </pc:sldChg>
      <pc:sldChg chg="addSp delSp modSp add mod modTransition modNotesTx">
        <pc:chgData name="Logsdail, Sarah - HMT" userId="4eb5ccaa-958f-468d-8cc0-2d82d7c34560" providerId="ADAL" clId="{F6329E72-2320-45FF-94A9-DBC3EF75164C}" dt="2025-02-17T09:53:46.597" v="458" actId="20577"/>
        <pc:sldMkLst>
          <pc:docMk/>
          <pc:sldMk cId="2997029120" sldId="266"/>
        </pc:sldMkLst>
        <pc:spChg chg="mod">
          <ac:chgData name="Logsdail, Sarah - HMT" userId="4eb5ccaa-958f-468d-8cc0-2d82d7c34560" providerId="ADAL" clId="{F6329E72-2320-45FF-94A9-DBC3EF75164C}" dt="2025-02-17T09:49:16.309" v="140" actId="27636"/>
          <ac:spMkLst>
            <pc:docMk/>
            <pc:sldMk cId="2997029120" sldId="266"/>
            <ac:spMk id="2" creationId="{4707E13F-69BE-A68C-98FA-3CB15BB4520C}"/>
          </ac:spMkLst>
        </pc:spChg>
        <pc:picChg chg="add mod">
          <ac:chgData name="Logsdail, Sarah - HMT" userId="4eb5ccaa-958f-468d-8cc0-2d82d7c34560" providerId="ADAL" clId="{F6329E72-2320-45FF-94A9-DBC3EF75164C}" dt="2025-02-17T09:42:38.284" v="88" actId="1076"/>
          <ac:picMkLst>
            <pc:docMk/>
            <pc:sldMk cId="2997029120" sldId="266"/>
            <ac:picMk id="4" creationId="{7656658B-66BE-8A43-29D3-13004001B998}"/>
          </ac:picMkLst>
        </pc:picChg>
      </pc:sldChg>
      <pc:sldChg chg="addSp delSp modSp add mod modAnim modNotesTx">
        <pc:chgData name="Logsdail, Sarah - HMT" userId="4eb5ccaa-958f-468d-8cc0-2d82d7c34560" providerId="ADAL" clId="{F6329E72-2320-45FF-94A9-DBC3EF75164C}" dt="2025-02-17T09:54:58.749" v="521" actId="20577"/>
        <pc:sldMkLst>
          <pc:docMk/>
          <pc:sldMk cId="127478797" sldId="267"/>
        </pc:sldMkLst>
        <pc:spChg chg="mod">
          <ac:chgData name="Logsdail, Sarah - HMT" userId="4eb5ccaa-958f-468d-8cc0-2d82d7c34560" providerId="ADAL" clId="{F6329E72-2320-45FF-94A9-DBC3EF75164C}" dt="2025-02-17T09:49:21.307" v="143" actId="20577"/>
          <ac:spMkLst>
            <pc:docMk/>
            <pc:sldMk cId="127478797" sldId="267"/>
            <ac:spMk id="2" creationId="{4707E13F-69BE-A68C-98FA-3CB15BB4520C}"/>
          </ac:spMkLst>
        </pc:spChg>
        <pc:picChg chg="add mod">
          <ac:chgData name="Logsdail, Sarah - HMT" userId="4eb5ccaa-958f-468d-8cc0-2d82d7c34560" providerId="ADAL" clId="{F6329E72-2320-45FF-94A9-DBC3EF75164C}" dt="2025-02-17T09:46:34.629" v="103" actId="1076"/>
          <ac:picMkLst>
            <pc:docMk/>
            <pc:sldMk cId="127478797" sldId="267"/>
            <ac:picMk id="5" creationId="{B09404A5-9AB9-18DC-6D10-C284DD22029C}"/>
          </ac:picMkLst>
        </pc:picChg>
        <pc:picChg chg="add mod">
          <ac:chgData name="Logsdail, Sarah - HMT" userId="4eb5ccaa-958f-468d-8cc0-2d82d7c34560" providerId="ADAL" clId="{F6329E72-2320-45FF-94A9-DBC3EF75164C}" dt="2025-02-17T09:48:36.238" v="112" actId="1076"/>
          <ac:picMkLst>
            <pc:docMk/>
            <pc:sldMk cId="127478797" sldId="267"/>
            <ac:picMk id="7" creationId="{412A5DC9-E64F-5B95-4BFC-D74B0651E04F}"/>
          </ac:picMkLst>
        </pc:picChg>
      </pc:sldChg>
      <pc:sldChg chg="addSp delSp modSp add mod delAnim">
        <pc:chgData name="Logsdail, Sarah - HMT" userId="4eb5ccaa-958f-468d-8cc0-2d82d7c34560" providerId="ADAL" clId="{F6329E72-2320-45FF-94A9-DBC3EF75164C}" dt="2025-02-17T09:57:49.976" v="921" actId="1076"/>
        <pc:sldMkLst>
          <pc:docMk/>
          <pc:sldMk cId="2505948988" sldId="268"/>
        </pc:sldMkLst>
        <pc:picChg chg="add mod">
          <ac:chgData name="Logsdail, Sarah - HMT" userId="4eb5ccaa-958f-468d-8cc0-2d82d7c34560" providerId="ADAL" clId="{F6329E72-2320-45FF-94A9-DBC3EF75164C}" dt="2025-02-17T09:57:30.093" v="917" actId="1076"/>
          <ac:picMkLst>
            <pc:docMk/>
            <pc:sldMk cId="2505948988" sldId="268"/>
            <ac:picMk id="4" creationId="{CB2E8B66-1C69-F431-75A1-B82DC6DC0C91}"/>
          </ac:picMkLst>
        </pc:picChg>
        <pc:picChg chg="add mod">
          <ac:chgData name="Logsdail, Sarah - HMT" userId="4eb5ccaa-958f-468d-8cc0-2d82d7c34560" providerId="ADAL" clId="{F6329E72-2320-45FF-94A9-DBC3EF75164C}" dt="2025-02-17T09:57:49.976" v="921" actId="1076"/>
          <ac:picMkLst>
            <pc:docMk/>
            <pc:sldMk cId="2505948988" sldId="268"/>
            <ac:picMk id="8" creationId="{DDEB0214-6C28-BAE5-F622-2D943CB5B64B}"/>
          </ac:picMkLst>
        </pc:picChg>
      </pc:sldChg>
      <pc:sldChg chg="addSp delSp modSp add mod modAnim modNotesTx">
        <pc:chgData name="Logsdail, Sarah - HMT" userId="4eb5ccaa-958f-468d-8cc0-2d82d7c34560" providerId="ADAL" clId="{F6329E72-2320-45FF-94A9-DBC3EF75164C}" dt="2025-02-17T10:22:52.089" v="1067" actId="20577"/>
        <pc:sldMkLst>
          <pc:docMk/>
          <pc:sldMk cId="2283062672" sldId="269"/>
        </pc:sldMkLst>
        <pc:picChg chg="add mod">
          <ac:chgData name="Logsdail, Sarah - HMT" userId="4eb5ccaa-958f-468d-8cc0-2d82d7c34560" providerId="ADAL" clId="{F6329E72-2320-45FF-94A9-DBC3EF75164C}" dt="2025-02-17T10:01:16.386" v="930" actId="1076"/>
          <ac:picMkLst>
            <pc:docMk/>
            <pc:sldMk cId="2283062672" sldId="269"/>
            <ac:picMk id="6" creationId="{E193AFFE-D3A8-F529-94BC-71B62460B9D5}"/>
          </ac:picMkLst>
        </pc:picChg>
        <pc:picChg chg="add mod">
          <ac:chgData name="Logsdail, Sarah - HMT" userId="4eb5ccaa-958f-468d-8cc0-2d82d7c34560" providerId="ADAL" clId="{F6329E72-2320-45FF-94A9-DBC3EF75164C}" dt="2025-02-17T10:22:03.848" v="958" actId="1076"/>
          <ac:picMkLst>
            <pc:docMk/>
            <pc:sldMk cId="2283062672" sldId="269"/>
            <ac:picMk id="9" creationId="{2A9929F2-EE6F-9A29-85FF-30A6874789BF}"/>
          </ac:picMkLst>
        </pc:picChg>
        <pc:picChg chg="add mod">
          <ac:chgData name="Logsdail, Sarah - HMT" userId="4eb5ccaa-958f-468d-8cc0-2d82d7c34560" providerId="ADAL" clId="{F6329E72-2320-45FF-94A9-DBC3EF75164C}" dt="2025-02-17T10:22:15.057" v="963" actId="14100"/>
          <ac:picMkLst>
            <pc:docMk/>
            <pc:sldMk cId="2283062672" sldId="269"/>
            <ac:picMk id="11" creationId="{CED25D1A-D358-6101-3025-5FB20534C4B5}"/>
          </ac:picMkLst>
        </pc:picChg>
        <pc:picChg chg="add mod">
          <ac:chgData name="Logsdail, Sarah - HMT" userId="4eb5ccaa-958f-468d-8cc0-2d82d7c34560" providerId="ADAL" clId="{F6329E72-2320-45FF-94A9-DBC3EF75164C}" dt="2025-02-17T10:22:05.266" v="959" actId="1076"/>
          <ac:picMkLst>
            <pc:docMk/>
            <pc:sldMk cId="2283062672" sldId="269"/>
            <ac:picMk id="13" creationId="{D8027662-806B-FF89-7284-803C087E8990}"/>
          </ac:picMkLst>
        </pc:picChg>
      </pc:sldChg>
      <pc:sldChg chg="addSp delSp modSp add mod ord delAnim modNotesTx">
        <pc:chgData name="Logsdail, Sarah - HMT" userId="4eb5ccaa-958f-468d-8cc0-2d82d7c34560" providerId="ADAL" clId="{F6329E72-2320-45FF-94A9-DBC3EF75164C}" dt="2025-02-17T10:26:24.022" v="1303" actId="20577"/>
        <pc:sldMkLst>
          <pc:docMk/>
          <pc:sldMk cId="303477297" sldId="270"/>
        </pc:sldMkLst>
        <pc:picChg chg="add mod">
          <ac:chgData name="Logsdail, Sarah - HMT" userId="4eb5ccaa-958f-468d-8cc0-2d82d7c34560" providerId="ADAL" clId="{F6329E72-2320-45FF-94A9-DBC3EF75164C}" dt="2025-02-17T10:21:05.627" v="951" actId="1076"/>
          <ac:picMkLst>
            <pc:docMk/>
            <pc:sldMk cId="303477297" sldId="270"/>
            <ac:picMk id="4" creationId="{86274029-CDCF-7F96-085F-59DD263BE24D}"/>
          </ac:picMkLst>
        </pc:picChg>
      </pc:sldChg>
      <pc:sldChg chg="modSp new mod">
        <pc:chgData name="Logsdail, Sarah - HMT" userId="4eb5ccaa-958f-468d-8cc0-2d82d7c34560" providerId="ADAL" clId="{F6329E72-2320-45FF-94A9-DBC3EF75164C}" dt="2025-02-17T10:36:22.062" v="1450"/>
        <pc:sldMkLst>
          <pc:docMk/>
          <pc:sldMk cId="2650367337" sldId="271"/>
        </pc:sldMkLst>
        <pc:spChg chg="mod">
          <ac:chgData name="Logsdail, Sarah - HMT" userId="4eb5ccaa-958f-468d-8cc0-2d82d7c34560" providerId="ADAL" clId="{F6329E72-2320-45FF-94A9-DBC3EF75164C}" dt="2025-02-17T10:27:48.687" v="1365" actId="20577"/>
          <ac:spMkLst>
            <pc:docMk/>
            <pc:sldMk cId="2650367337" sldId="271"/>
            <ac:spMk id="2" creationId="{3889933D-FD9E-0182-664D-7F963DAF0494}"/>
          </ac:spMkLst>
        </pc:spChg>
        <pc:spChg chg="mod">
          <ac:chgData name="Logsdail, Sarah - HMT" userId="4eb5ccaa-958f-468d-8cc0-2d82d7c34560" providerId="ADAL" clId="{F6329E72-2320-45FF-94A9-DBC3EF75164C}" dt="2025-02-17T10:36:22.062" v="1450"/>
          <ac:spMkLst>
            <pc:docMk/>
            <pc:sldMk cId="2650367337" sldId="271"/>
            <ac:spMk id="3" creationId="{A29AB9B8-894F-E451-7B0E-BB6066DEF05A}"/>
          </ac:spMkLst>
        </pc:spChg>
      </pc:sldChg>
      <pc:sldChg chg="add modTransition">
        <pc:chgData name="Logsdail, Sarah - HMT" userId="4eb5ccaa-958f-468d-8cc0-2d82d7c34560" providerId="ADAL" clId="{F6329E72-2320-45FF-94A9-DBC3EF75164C}" dt="2025-02-17T10:35:24.842" v="1447"/>
        <pc:sldMkLst>
          <pc:docMk/>
          <pc:sldMk cId="2919797196" sldId="272"/>
        </pc:sldMkLst>
      </pc:sldChg>
    </pc:docChg>
  </pc:docChgLst>
  <pc:docChgLst>
    <pc:chgData name="Richardson, Elle - HMT" userId="03c88dab-b2ec-49bf-9860-d62b24ed1d59" providerId="ADAL" clId="{E0486B4E-A6C3-4D5B-BB15-DD41EC761494}"/>
    <pc:docChg chg="undo custSel addSld delSld modSld sldOrd">
      <pc:chgData name="Richardson, Elle - HMT" userId="03c88dab-b2ec-49bf-9860-d62b24ed1d59" providerId="ADAL" clId="{E0486B4E-A6C3-4D5B-BB15-DD41EC761494}" dt="2025-02-12T14:40:09.090" v="885" actId="27957"/>
      <pc:docMkLst>
        <pc:docMk/>
      </pc:docMkLst>
      <pc:sldChg chg="addSp modSp mod modClrScheme chgLayout">
        <pc:chgData name="Richardson, Elle - HMT" userId="03c88dab-b2ec-49bf-9860-d62b24ed1d59" providerId="ADAL" clId="{E0486B4E-A6C3-4D5B-BB15-DD41EC761494}" dt="2025-02-12T14:38:03.379" v="747" actId="20577"/>
        <pc:sldMkLst>
          <pc:docMk/>
          <pc:sldMk cId="3405536445" sldId="257"/>
        </pc:sldMkLst>
      </pc:sldChg>
      <pc:sldChg chg="del">
        <pc:chgData name="Richardson, Elle - HMT" userId="03c88dab-b2ec-49bf-9860-d62b24ed1d59" providerId="ADAL" clId="{E0486B4E-A6C3-4D5B-BB15-DD41EC761494}" dt="2025-02-12T08:51:04.657" v="450" actId="47"/>
        <pc:sldMkLst>
          <pc:docMk/>
          <pc:sldMk cId="1441296962" sldId="258"/>
        </pc:sldMkLst>
      </pc:sldChg>
      <pc:sldChg chg="del">
        <pc:chgData name="Richardson, Elle - HMT" userId="03c88dab-b2ec-49bf-9860-d62b24ed1d59" providerId="ADAL" clId="{E0486B4E-A6C3-4D5B-BB15-DD41EC761494}" dt="2025-02-12T08:51:03.800" v="449" actId="47"/>
        <pc:sldMkLst>
          <pc:docMk/>
          <pc:sldMk cId="4220322952" sldId="259"/>
        </pc:sldMkLst>
      </pc:sldChg>
      <pc:sldChg chg="addSp delSp modSp mod modClrScheme chgLayout">
        <pc:chgData name="Richardson, Elle - HMT" userId="03c88dab-b2ec-49bf-9860-d62b24ed1d59" providerId="ADAL" clId="{E0486B4E-A6C3-4D5B-BB15-DD41EC761494}" dt="2025-02-12T08:38:31.096" v="7" actId="26606"/>
        <pc:sldMkLst>
          <pc:docMk/>
          <pc:sldMk cId="2806901816" sldId="260"/>
        </pc:sldMkLst>
      </pc:sldChg>
      <pc:sldChg chg="modSp mod ord">
        <pc:chgData name="Richardson, Elle - HMT" userId="03c88dab-b2ec-49bf-9860-d62b24ed1d59" providerId="ADAL" clId="{E0486B4E-A6C3-4D5B-BB15-DD41EC761494}" dt="2025-02-12T08:58:15.022" v="530" actId="26606"/>
        <pc:sldMkLst>
          <pc:docMk/>
          <pc:sldMk cId="3013417931" sldId="261"/>
        </pc:sldMkLst>
      </pc:sldChg>
      <pc:sldChg chg="addSp delSp modSp new mod modClrScheme chgLayout">
        <pc:chgData name="Richardson, Elle - HMT" userId="03c88dab-b2ec-49bf-9860-d62b24ed1d59" providerId="ADAL" clId="{E0486B4E-A6C3-4D5B-BB15-DD41EC761494}" dt="2025-02-12T14:40:09.090" v="885" actId="27957"/>
        <pc:sldMkLst>
          <pc:docMk/>
          <pc:sldMk cId="581556332" sldId="262"/>
        </pc:sldMkLst>
      </pc:sldChg>
    </pc:docChg>
  </pc:docChgLst>
  <pc:docChgLst>
    <pc:chgData name="Richardson, Elle - HMT" userId="S::elle.richardson@hmtreasury.gov.uk::03c88dab-b2ec-49bf-9860-d62b24ed1d59" providerId="AD" clId="Web-{190FB8D2-69C9-48FC-8AF0-717828072F09}"/>
    <pc:docChg chg="modSld">
      <pc:chgData name="Richardson, Elle - HMT" userId="S::elle.richardson@hmtreasury.gov.uk::03c88dab-b2ec-49bf-9860-d62b24ed1d59" providerId="AD" clId="Web-{190FB8D2-69C9-48FC-8AF0-717828072F09}" dt="2025-02-12T14:46:46.332" v="5" actId="20577"/>
      <pc:docMkLst>
        <pc:docMk/>
      </pc:docMkLst>
      <pc:sldChg chg="addSp delSp modSp">
        <pc:chgData name="Richardson, Elle - HMT" userId="S::elle.richardson@hmtreasury.gov.uk::03c88dab-b2ec-49bf-9860-d62b24ed1d59" providerId="AD" clId="Web-{190FB8D2-69C9-48FC-8AF0-717828072F09}" dt="2025-02-12T14:46:46.332" v="5" actId="20577"/>
        <pc:sldMkLst>
          <pc:docMk/>
          <pc:sldMk cId="2806901816" sldId="260"/>
        </pc:sldMkLst>
      </pc:sldChg>
      <pc:sldChg chg="modSp">
        <pc:chgData name="Richardson, Elle - HMT" userId="S::elle.richardson@hmtreasury.gov.uk::03c88dab-b2ec-49bf-9860-d62b24ed1d59" providerId="AD" clId="Web-{190FB8D2-69C9-48FC-8AF0-717828072F09}" dt="2025-02-12T14:46:34.613" v="4"/>
        <pc:sldMkLst>
          <pc:docMk/>
          <pc:sldMk cId="3013417931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137DF-E57F-48A3-8BF6-C2F972F91BB0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16246-6324-403F-B295-0314377B7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5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chosen random examples of IFRS 16 disclosures from a variety of 2023-24 accounts that intend to display how IFRS 16 can be shown across government. Today, I want to walk you through them and see if you think there is any information missing, as a user of these accounts, or perhaps tweaks that would help your understanding?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8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 example from GPA – a note to financial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7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Simple example – accounting policy explanation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1 &amp; 2: Basis for judgements made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3: How a ROU asset and liability is recognised and basis for FV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4: Discount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5: Lease term judgements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Para 6 &amp; 7: subsequent measurement judgements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complex example.</a:t>
            </a:r>
          </a:p>
          <a:p>
            <a:endParaRPr lang="en-GB" dirty="0"/>
          </a:p>
          <a:p>
            <a:r>
              <a:rPr lang="en-GB" dirty="0"/>
              <a:t>Detail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complex example.</a:t>
            </a:r>
          </a:p>
          <a:p>
            <a:endParaRPr lang="en-GB" dirty="0"/>
          </a:p>
          <a:p>
            <a:r>
              <a:rPr lang="en-GB" dirty="0"/>
              <a:t>Detail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4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example from 2022-23 illustrating the implementation of IFRS 16. </a:t>
            </a:r>
          </a:p>
          <a:p>
            <a:endParaRPr lang="en-GB" dirty="0"/>
          </a:p>
          <a:p>
            <a:r>
              <a:rPr lang="en-GB" dirty="0"/>
              <a:t>Left hand side goes into the 2 distinct types of ROU assets</a:t>
            </a:r>
          </a:p>
          <a:p>
            <a:r>
              <a:rPr lang="en-GB" dirty="0"/>
              <a:t>Right hand side mentions the cumulative catch up approach – no restatement of PY. Also details most significant leases in terms of liability value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2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example from 2022-23 illustrating the implementation of IFRS 16 – budgeting impact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16246-6324-403F-B295-0314377B75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8F91-F3F4-E670-595B-2D852CE3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35" y="113067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9DA02-2B3E-AC5A-6AC7-D67732FD6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35" y="370179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54D19-0A6B-08D9-2A4A-27E2D596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1928-42E6-1FB9-DB33-DCEB524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295841-9F31-3857-5C49-A52C36EF3993}"/>
              </a:ext>
            </a:extLst>
          </p:cNvPr>
          <p:cNvCxnSpPr/>
          <p:nvPr userDrawn="1"/>
        </p:nvCxnSpPr>
        <p:spPr>
          <a:xfrm>
            <a:off x="501535" y="3518276"/>
            <a:ext cx="91440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8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0163-E196-50C6-A108-8893374C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C754D-D5F0-D9F8-2DBD-66557386C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BC1F9-992D-1335-3D2A-9315FBD0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F9059-3A24-1A4F-8D93-6F541119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0EAA3E-3A3F-5679-8B67-A45E23112ACD}"/>
              </a:ext>
            </a:extLst>
          </p:cNvPr>
          <p:cNvCxnSpPr>
            <a:cxnSpLocks/>
          </p:cNvCxnSpPr>
          <p:nvPr userDrawn="1"/>
        </p:nvCxnSpPr>
        <p:spPr>
          <a:xfrm>
            <a:off x="505690" y="1134126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0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82262-794B-8F3D-D9AA-51FBC37F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C9A2C-E998-5B73-B485-AF2357160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36618" y="365125"/>
            <a:ext cx="653588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64111-FDAA-472C-6031-5B83811E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63DDD-9EE9-155C-AF99-9FB4F296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A82E9F-FA9D-3946-FBC6-C7869442E681}"/>
              </a:ext>
            </a:extLst>
          </p:cNvPr>
          <p:cNvCxnSpPr>
            <a:cxnSpLocks/>
          </p:cNvCxnSpPr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4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CE06-CE86-D89C-BFFF-4C277659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365125"/>
            <a:ext cx="10515600" cy="765406"/>
          </a:xfrm>
          <a:ln>
            <a:noFill/>
          </a:ln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9A49-C142-69E3-1566-D2BBBC928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AAE3-BD5F-0FC3-E735-4D45B189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5CA2B-5C25-BB5C-AD45-65104541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A2D61F-9791-EC54-DE41-E74C58CE675F}"/>
              </a:ext>
            </a:extLst>
          </p:cNvPr>
          <p:cNvCxnSpPr/>
          <p:nvPr userDrawn="1"/>
        </p:nvCxnSpPr>
        <p:spPr>
          <a:xfrm>
            <a:off x="505690" y="1147157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3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163E-9870-6D39-391B-1A47678A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89" y="17337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37C5-8F08-8E26-DEDB-9B770F3D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589" y="4586447"/>
            <a:ext cx="10515600" cy="10798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A25F-AD6A-AE16-AA5F-182F39E7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2A4A-AD51-8706-B5AA-BAFE7C32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8AA622-685B-1BAE-1643-3E30BAC16957}"/>
              </a:ext>
            </a:extLst>
          </p:cNvPr>
          <p:cNvCxnSpPr/>
          <p:nvPr userDrawn="1"/>
        </p:nvCxnSpPr>
        <p:spPr>
          <a:xfrm>
            <a:off x="399589" y="4594760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5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9B8A-03ED-28C9-059B-E3375680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C170-E23B-7F31-E978-60D336B57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0" y="1511329"/>
            <a:ext cx="5181600" cy="3835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ECB5E-4C8D-1680-9143-D5FCA0710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331" y="1511329"/>
            <a:ext cx="5181600" cy="3835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97BA-3056-7237-F77A-FFE025BC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3FBB3-2EF9-283C-F325-BF53B67B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B649C6-03CA-03CC-D174-25FF1DE34ACA}"/>
              </a:ext>
            </a:extLst>
          </p:cNvPr>
          <p:cNvCxnSpPr>
            <a:cxnSpLocks/>
          </p:cNvCxnSpPr>
          <p:nvPr userDrawn="1"/>
        </p:nvCxnSpPr>
        <p:spPr>
          <a:xfrm>
            <a:off x="505690" y="1117501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7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FAA5-AD1C-7CF7-1056-1296E748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355601"/>
            <a:ext cx="10515600" cy="783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0E6D-FAAB-5E83-4D96-176C877E0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04" y="14559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5F197-3968-AC03-0A3C-B222A780A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904" y="2291094"/>
            <a:ext cx="5157787" cy="3214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AFD43-9F54-7C3E-8CD4-09B5E165F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0308" y="147669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274D5-77E8-8A95-E7FE-610344A9D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0308" y="2291094"/>
            <a:ext cx="5157788" cy="3214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DE7B6-E9B1-4436-1C4A-BEB11F15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53336-22E0-6C7B-1AA1-91900AE1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71E3DD-F130-BB22-91FA-013FBB9F5C3C}"/>
              </a:ext>
            </a:extLst>
          </p:cNvPr>
          <p:cNvCxnSpPr/>
          <p:nvPr userDrawn="1"/>
        </p:nvCxnSpPr>
        <p:spPr>
          <a:xfrm>
            <a:off x="505690" y="1147157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A0389E-182D-4E79-60A2-20A84EBF272A}"/>
              </a:ext>
            </a:extLst>
          </p:cNvPr>
          <p:cNvCxnSpPr>
            <a:cxnSpLocks/>
          </p:cNvCxnSpPr>
          <p:nvPr userDrawn="1"/>
        </p:nvCxnSpPr>
        <p:spPr>
          <a:xfrm>
            <a:off x="523904" y="2279837"/>
            <a:ext cx="5157787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308F5C-B687-62A6-50BC-D46CFF8AEC59}"/>
              </a:ext>
            </a:extLst>
          </p:cNvPr>
          <p:cNvCxnSpPr>
            <a:cxnSpLocks/>
          </p:cNvCxnSpPr>
          <p:nvPr userDrawn="1"/>
        </p:nvCxnSpPr>
        <p:spPr>
          <a:xfrm>
            <a:off x="6493221" y="2291094"/>
            <a:ext cx="5157787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9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3ED4-90C9-2425-B24A-23F6BD7F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FBFD-06FB-5955-FE6C-59A02DE0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3639-CA4D-CC7A-DB4D-3A7976E9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09FCF-92CD-5357-5942-3B822288120B}"/>
              </a:ext>
            </a:extLst>
          </p:cNvPr>
          <p:cNvCxnSpPr>
            <a:cxnSpLocks/>
          </p:cNvCxnSpPr>
          <p:nvPr userDrawn="1"/>
        </p:nvCxnSpPr>
        <p:spPr>
          <a:xfrm>
            <a:off x="505690" y="1115351"/>
            <a:ext cx="10515600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0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B47FF-42DB-51A1-991E-EFC7B1E2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875D-2BC8-20F8-50E2-D04DDB75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9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9401-4F95-6898-C6EA-59CF8975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B79B-881C-5D3B-AFCC-6F230F8C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7707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F9767-26A9-F423-E70B-91264CDC8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406" y="2057400"/>
            <a:ext cx="3932237" cy="35869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20B60-57AA-8AB9-04BC-D8748439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2FB1E-DCFB-3F95-3D58-FF809040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073397-4634-C438-E8E1-FCAD265048EB}"/>
              </a:ext>
            </a:extLst>
          </p:cNvPr>
          <p:cNvCxnSpPr>
            <a:cxnSpLocks/>
          </p:cNvCxnSpPr>
          <p:nvPr userDrawn="1"/>
        </p:nvCxnSpPr>
        <p:spPr>
          <a:xfrm>
            <a:off x="525405" y="2057400"/>
            <a:ext cx="3932237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6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148CC-0500-2FD1-1981-C07F06C3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65" y="45734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65C75-CC4C-6E00-2718-1CF5820C5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457342"/>
            <a:ext cx="6172200" cy="51891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BDF63-3095-CAD3-9FD0-128444C4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965" y="2067862"/>
            <a:ext cx="3932237" cy="35786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ADB21-5E5F-33DB-4EC6-F22FD4E0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DF3D-CF14-CBF7-9139-DC0E3F79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A35A9-4764-AD39-2BB0-8FC4504E932B}"/>
              </a:ext>
            </a:extLst>
          </p:cNvPr>
          <p:cNvCxnSpPr>
            <a:cxnSpLocks/>
          </p:cNvCxnSpPr>
          <p:nvPr userDrawn="1"/>
        </p:nvCxnSpPr>
        <p:spPr>
          <a:xfrm>
            <a:off x="507278" y="2057542"/>
            <a:ext cx="3932237" cy="0"/>
          </a:xfrm>
          <a:prstGeom prst="line">
            <a:avLst/>
          </a:prstGeom>
          <a:ln w="28575">
            <a:solidFill>
              <a:srgbClr val="B22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5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5DC60-5018-6057-74C0-8285E707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374883"/>
            <a:ext cx="10515600" cy="740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DD5F-4917-9393-4F41-8D9ABCC1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0" y="1521231"/>
            <a:ext cx="10515600" cy="402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B0B29-A213-EBCD-C1B3-BBA0523B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95B2-DD5B-4524-84AF-E6CE508A1CB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red rectangle with black background&#10;&#10;Description automatically generated">
            <a:extLst>
              <a:ext uri="{FF2B5EF4-FFF2-40B4-BE49-F238E27FC236}">
                <a16:creationId xmlns:a16="http://schemas.microsoft.com/office/drawing/2014/main" id="{401ADD57-CA7F-8563-0A2E-E881C1D08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589"/>
            <a:ext cx="2219227" cy="1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B229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C931-B69F-B189-72DF-85EA84961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IFRS 16 post implementation review</a:t>
            </a:r>
            <a:endParaRPr lang="en-GB" dirty="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1CB84-1673-F3FE-97CE-C8077789C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Sarah </a:t>
            </a:r>
            <a:r>
              <a:rPr lang="en-GB" dirty="0" err="1"/>
              <a:t>Logsdail</a:t>
            </a:r>
          </a:p>
        </p:txBody>
      </p:sp>
    </p:spTree>
    <p:extLst>
      <p:ext uri="{BB962C8B-B14F-4D97-AF65-F5344CB8AC3E}">
        <p14:creationId xmlns:p14="http://schemas.microsoft.com/office/powerpoint/2010/main" val="6445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933D-FD9E-0182-664D-7F963DAF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158602"/>
            <a:ext cx="11298964" cy="971929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Discussion: </a:t>
            </a:r>
            <a:br>
              <a:rPr lang="en-GB" dirty="0"/>
            </a:br>
            <a:r>
              <a:rPr lang="en-GB" dirty="0"/>
              <a:t>What do readers of ARAs think of IFRS 16?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B9B8-894F-E451-7B0E-BB6066DEF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As a user, were you aware that IFRS 16 was implemented in central government annual reports and accounts in 2022/23?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Did you specifically review any disclosures relating to IFRS 16 when using 2022/23 or 2023/24 annual reports and accounts? If yes, why?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 central government annual reports and accounts provide sufficient explanation of the impact of the transition to the new IFRS 16 requirements in 2022/23?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Are there any areas where you feel IFRS 16 disclosures could be improved?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5036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2E906-75F2-93E8-C7BF-E0CE18E2B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3715" y="1307442"/>
            <a:ext cx="7520260" cy="518543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F6ECE-36B8-6254-A79E-42BCACAE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" y="1307442"/>
            <a:ext cx="3124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20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F6ECE-36B8-6254-A79E-42BCACAE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" y="1307442"/>
            <a:ext cx="3124200" cy="3162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56658B-66BE-8A43-29D3-13004001B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353" y="1307442"/>
            <a:ext cx="4079178" cy="50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404A5-9AB9-18DC-6D10-C284DD22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5" y="1504087"/>
            <a:ext cx="3062722" cy="2341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A5DC9-E64F-5B95-4BFC-D74B0651E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348" y="1504087"/>
            <a:ext cx="4070494" cy="51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404A5-9AB9-18DC-6D10-C284DD22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5" y="1504087"/>
            <a:ext cx="3062722" cy="2341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E8B66-1C69-F431-75A1-B82DC6DC0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35328"/>
            <a:ext cx="2844959" cy="5262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B0214-6C28-BAE5-F622-2D943CB5B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929" y="2339770"/>
            <a:ext cx="2468361" cy="30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48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3AFFE-D3A8-F529-94BC-71B62460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" y="1694479"/>
            <a:ext cx="3365013" cy="114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74029-CDCF-7F96-085F-59DD263BE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324" y="1447060"/>
            <a:ext cx="4816474" cy="48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13F-69BE-A68C-98FA-3CB15BB4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IFRS 16 – disclosures in accounts -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3AFFE-D3A8-F529-94BC-71B62460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" y="1694479"/>
            <a:ext cx="3365013" cy="114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929F2-EE6F-9A29-85FF-30A687478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188" y="1393602"/>
            <a:ext cx="3595273" cy="1142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25D1A-D358-6101-3025-5FB20534C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188" y="2354043"/>
            <a:ext cx="3467944" cy="2553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027662-806B-FF89-7284-803C087E8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946" y="1950410"/>
            <a:ext cx="3186122" cy="29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6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933D-FD9E-0182-664D-7F963DAF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readers of ARAs think of IFRS 16?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B9B8-894F-E451-7B0E-BB6066DEF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As a user, you were aware that IFRS 16 was implemented in central government annual reports and accounts in 2022/23?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Did you specifically review any disclosures relating to IFRS 16 when using 2022/23 or 2023/24 annual reports and accounts? If yes, why?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Do central government annual reports and accounts provide sufficient explanation of the impact of the transition to the new IFRS 16 requirements in 2022/23?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Are there any areas where you feel IFRS 16 disclosures could be improved?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97971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MT official 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02E941E-777D-4ED3-A3F2-1C0631E8D865}" vid="{D70164D8-F11A-4032-ADED-4950B50F6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lc_EmailBCC xmlns="http://schemas.microsoft.com/sharepoint/v3" xsi:nil="true"/>
    <lcf76f155ced4ddcb4097134ff3c332f xmlns="4a7b115b-08ae-45b2-9b64-9f539511930d">
      <Terms xmlns="http://schemas.microsoft.com/office/infopath/2007/PartnerControls"/>
    </lcf76f155ced4ddcb4097134ff3c332f>
    <TaxCatchAll xmlns="8485635d-cf54-460b-8438-0e2015e08040">
      <Value>1</Value>
    </TaxCatchAll>
    <dlc_EmailReceivedUTC xmlns="http://schemas.microsoft.com/sharepoint/v3" xsi:nil="true"/>
    <HMT_ClosedbyOrig xmlns="8485635d-cf54-460b-8438-0e2015e08040">
      <UserInfo>
        <DisplayName/>
        <AccountId xsi:nil="true"/>
        <AccountType/>
      </UserInfo>
    </HMT_ClosedbyOrig>
    <dlc_EmailSentUTC xmlns="http://schemas.microsoft.com/sharepoint/v3" xsi:nil="true"/>
    <dlc_EmailSubject xmlns="http://schemas.microsoft.com/sharepoint/v3" xsi:nil="true"/>
    <HMT_DocumentTypeHTField0 xmlns="8485635d-cf54-460b-8438-0e2015e080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c235b5c2-f697-427b-a70a-43d69599f998</TermId>
        </TermInfo>
      </Terms>
    </HMT_DocumentTypeHTField0>
    <dlc_EmailTo xmlns="http://schemas.microsoft.com/sharepoint/v3" xsi:nil="true"/>
    <dlc_EmailFrom xmlns="http://schemas.microsoft.com/sharepoint/v3" xsi:nil="true"/>
    <dlc_EmailCC xmlns="http://schemas.microsoft.com/sharepoint/v3" xsi:nil="true"/>
    <dlc_EmailMailbox xmlns="http://schemas.microsoft.com/sharepoint/v3">
      <UserInfo>
        <DisplayName/>
        <AccountId xsi:nil="true"/>
        <AccountType/>
      </UserInfo>
    </dlc_EmailMailbox>
    <HMT_SubTeamHTField0 xmlns="8485635d-cf54-460b-8438-0e2015e08040">
      <Terms xmlns="http://schemas.microsoft.com/office/infopath/2007/PartnerControls"/>
    </HMT_SubTeamHTField0>
    <HMT_LegacySensitive xmlns="8485635d-cf54-460b-8438-0e2015e08040">false</HMT_LegacySensitive>
    <HMT_TeamHTField0 xmlns="8485635d-cf54-460b-8438-0e2015e08040">
      <Terms xmlns="http://schemas.microsoft.com/office/infopath/2007/PartnerControls"/>
    </HMT_TeamHTField0>
    <HMT_CategoryHTField0 xmlns="8485635d-cf54-460b-8438-0e2015e08040">
      <Terms xmlns="http://schemas.microsoft.com/office/infopath/2007/PartnerControls"/>
    </HMT_CategoryHTField0>
    <HMT_ClosedArchive xmlns="8485635d-cf54-460b-8438-0e2015e08040">false</HMT_ClosedArchive>
    <b9c42a306c8b47fcbaf8a41a71352f3a xmlns="8485635d-cf54-460b-8438-0e2015e08040">
      <Terms xmlns="http://schemas.microsoft.com/office/infopath/2007/PartnerControls"/>
    </b9c42a306c8b47fcbaf8a41a71352f3a>
    <HMT_GroupHTField0 xmlns="8485635d-cf54-460b-8438-0e2015e08040">
      <Terms xmlns="http://schemas.microsoft.com/office/infopath/2007/PartnerControls"/>
    </HMT_GroupHTField0>
    <HMT_LegacyRecord xmlns="8485635d-cf54-460b-8438-0e2015e08040">false</HMT_LegacyRecor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MT Document" ma:contentTypeID="0x010100672A3FCA98991645BE083C320B7539B70073E2331C55A74AA0969608FB8C0629F600B889A51C29B3B641A5653CA2A093D4CD" ma:contentTypeVersion="2638" ma:contentTypeDescription="Create an InfoStore Document" ma:contentTypeScope="" ma:versionID="7fc4cd871ca41e888303951f77ed08a4">
  <xsd:schema xmlns:xsd="http://www.w3.org/2001/XMLSchema" xmlns:xs="http://www.w3.org/2001/XMLSchema" xmlns:p="http://schemas.microsoft.com/office/2006/metadata/properties" xmlns:ns1="8485635d-cf54-460b-8438-0e2015e08040" xmlns:ns2="http://schemas.microsoft.com/sharepoint/v3" xmlns:ns3="4a7b115b-08ae-45b2-9b64-9f539511930d" targetNamespace="http://schemas.microsoft.com/office/2006/metadata/properties" ma:root="true" ma:fieldsID="9cff548b6e1a5c860654d75dea052a8d" ns1:_="" ns2:_="" ns3:_="">
    <xsd:import namespace="8485635d-cf54-460b-8438-0e2015e08040"/>
    <xsd:import namespace="http://schemas.microsoft.com/sharepoint/v3"/>
    <xsd:import namespace="4a7b115b-08ae-45b2-9b64-9f539511930d"/>
    <xsd:element name="properties">
      <xsd:complexType>
        <xsd:sequence>
          <xsd:element name="documentManagement">
            <xsd:complexType>
              <xsd:all>
                <xsd:element ref="ns1:HMT_DocumentTypeHTField0" minOccurs="0"/>
                <xsd:element ref="ns1:HMT_Record" minOccurs="0"/>
                <xsd:element ref="ns1:HMT_GroupHTField0" minOccurs="0"/>
                <xsd:element ref="ns1:HMT_TeamHTField0" minOccurs="0"/>
                <xsd:element ref="ns1:HMT_SubTeamHTField0" minOccurs="0"/>
                <xsd:element ref="ns1:HMT_Theme" minOccurs="0"/>
                <xsd:element ref="ns1:HMT_Topic" minOccurs="0"/>
                <xsd:element ref="ns1:HMT_SubTopic" minOccurs="0"/>
                <xsd:element ref="ns1:HMT_CategoryHTField0" minOccurs="0"/>
                <xsd:element ref="ns1:HMT_ClosedOn" minOccurs="0"/>
                <xsd:element ref="ns1:HMT_DeletedOn" minOccurs="0"/>
                <xsd:element ref="ns1:HMT_ArchivedOn" minOccurs="0"/>
                <xsd:element ref="ns1:HMT_LegacyItemID" minOccurs="0"/>
                <xsd:element ref="ns1:HMT_LegacyCreatedBy" minOccurs="0"/>
                <xsd:element ref="ns1:HMT_LegacyModifiedBy" minOccurs="0"/>
                <xsd:element ref="ns1:HMT_LegacyOrigSource" minOccurs="0"/>
                <xsd:element ref="ns1:HMT_LegacyExtRef" minOccurs="0"/>
                <xsd:element ref="ns1:HMT_LegacySensitive" minOccurs="0"/>
                <xsd:element ref="ns1:HMT_LegacyRecord" minOccurs="0"/>
                <xsd:element ref="ns1:HMT_Audit" minOccurs="0"/>
                <xsd:element ref="ns1:HMT_ClosedBy" minOccurs="0"/>
                <xsd:element ref="ns1:HMT_ArchivedBy" minOccurs="0"/>
                <xsd:element ref="ns1:HMT_ClosedArchive" minOccurs="0"/>
                <xsd:element ref="ns1:HMT_ClosedOnOrig" minOccurs="0"/>
                <xsd:element ref="ns1:HMT_ClosedbyOrig" minOccurs="0"/>
                <xsd:element ref="ns1:_dlc_DocId" minOccurs="0"/>
                <xsd:element ref="ns1:_dlc_DocIdUrl" minOccurs="0"/>
                <xsd:element ref="ns1:_dlc_DocIdPersistId" minOccurs="0"/>
                <xsd:element ref="ns1:TaxCatchAll" minOccurs="0"/>
                <xsd:element ref="ns1:TaxCatchAllLabel" minOccurs="0"/>
                <xsd:element ref="ns2:dlc_EmailSubject" minOccurs="0"/>
                <xsd:element ref="ns2:dlc_EmailMailbox" minOccurs="0"/>
                <xsd:element ref="ns2:dlc_EmailTo" minOccurs="0"/>
                <xsd:element ref="ns2:dlc_EmailFrom" minOccurs="0"/>
                <xsd:element ref="ns2:dlc_EmailBCC" minOccurs="0"/>
                <xsd:element ref="ns2:dlc_EmailCC" minOccurs="0"/>
                <xsd:element ref="ns1:b9c42a306c8b47fcbaf8a41a71352f3a" minOccurs="0"/>
                <xsd:element ref="ns2:dlc_EmailSentUTC" minOccurs="0"/>
                <xsd:element ref="ns2:dlc_EmailReceivedUTC" minOccurs="0"/>
                <xsd:element ref="ns1:SharedWithUsers" minOccurs="0"/>
                <xsd:element ref="ns1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5635d-cf54-460b-8438-0e2015e08040" elementFormDefault="qualified">
    <xsd:import namespace="http://schemas.microsoft.com/office/2006/documentManagement/types"/>
    <xsd:import namespace="http://schemas.microsoft.com/office/infopath/2007/PartnerControls"/>
    <xsd:element name="HMT_DocumentTypeHTField0" ma:index="1" nillable="true" ma:taxonomy="true" ma:internalName="HMT_DocumentTypeHTField0" ma:taxonomyFieldName="HMT_DocumentType" ma:displayName="Document Type" ma:indexed="true" ma:default="1;#Other|c235b5c2-f697-427b-a70a-43d69599f998" ma:fieldId="{64e205a0-0872-4e26-9aef-64ca7bdb5848}" ma:sspId="9002b6cd-6bc3-456d-8dd0-19fe32dddaf9" ma:termSetId="b6f1e53f-947f-4b4b-98bb-41ceeb10f910" ma:anchorId="bd4325a7-7f6a-48f9-b0dc-cc3aef626e65" ma:open="false" ma:isKeyword="false">
      <xsd:complexType>
        <xsd:sequence>
          <xsd:element ref="pc:Terms" minOccurs="0" maxOccurs="1"/>
        </xsd:sequence>
      </xsd:complexType>
    </xsd:element>
    <xsd:element name="HMT_Record" ma:index="2" nillable="true" ma:displayName="Record" ma:description="Is this document a record?" ma:hidden="true" ma:internalName="HMT_Record" ma:readOnly="true">
      <xsd:simpleType>
        <xsd:restriction base="dms:Boolean"/>
      </xsd:simpleType>
    </xsd:element>
    <xsd:element name="HMT_GroupHTField0" ma:index="4" nillable="true" ma:taxonomy="true" ma:internalName="HMT_GroupHTField0" ma:taxonomyFieldName="HMT_Group" ma:displayName="Organisation unit" ma:indexed="true" ma:readOnly="true" ma:default="" ma:fieldId="{0727aac2-e220-4289-aa2b-5b6dcdadae03}" ma:sspId="9002b6cd-6bc3-456d-8dd0-19fe32dddaf9" ma:termSetId="bfb00256-4f71-4b34-808b-e2a5e274e1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MT_TeamHTField0" ma:index="6" nillable="true" ma:taxonomy="true" ma:internalName="HMT_TeamHTField0" ma:taxonomyFieldName="HMT_Team" ma:displayName="Team" ma:indexed="true" ma:readOnly="true" ma:default="" ma:fieldId="{2eefa5c6-211a-4a5e-9a50-7e1c1c1599ef}" ma:sspId="9002b6cd-6bc3-456d-8dd0-19fe32dddaf9" ma:termSetId="bfb00256-4f71-4b34-808b-e2a5e274e1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MT_SubTeamHTField0" ma:index="8" nillable="true" ma:taxonomy="true" ma:internalName="HMT_SubTeamHTField0" ma:taxonomyFieldName="HMT_SubTeam" ma:displayName="Sub Team" ma:indexed="true" ma:readOnly="true" ma:default="" ma:fieldId="{1b8bc039-1a2e-4089-a24d-47de9e4a6672}" ma:sspId="9002b6cd-6bc3-456d-8dd0-19fe32dddaf9" ma:termSetId="bfb00256-4f71-4b34-808b-e2a5e274e1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MT_Theme" ma:index="9" nillable="true" ma:displayName="Library" ma:description="Document library theme" ma:hidden="true" ma:internalName="HMT_Theme" ma:readOnly="true">
      <xsd:simpleType>
        <xsd:restriction base="dms:Text"/>
      </xsd:simpleType>
    </xsd:element>
    <xsd:element name="HMT_Topic" ma:index="10" nillable="true" ma:displayName="Topic" ma:description="Topic" ma:hidden="true" ma:internalName="HMT_Topic" ma:readOnly="true">
      <xsd:simpleType>
        <xsd:restriction base="dms:Text"/>
      </xsd:simpleType>
    </xsd:element>
    <xsd:element name="HMT_SubTopic" ma:index="11" nillable="true" ma:displayName="Sub Topic" ma:description="Sub topic" ma:hidden="true" ma:internalName="HMT_SubTopic" ma:readOnly="true">
      <xsd:simpleType>
        <xsd:restriction base="dms:Text"/>
      </xsd:simpleType>
    </xsd:element>
    <xsd:element name="HMT_CategoryHTField0" ma:index="13" nillable="true" ma:taxonomy="true" ma:internalName="HMT_CategoryHTField0" ma:taxonomyFieldName="HMT_Category" ma:displayName="Category" ma:indexed="true" ma:readOnly="true" ma:default="" ma:fieldId="{03bf77b0-a02d-47ea-8bec-4fb357d1f3ee}" ma:sspId="9002b6cd-6bc3-456d-8dd0-19fe32dddaf9" ma:termSetId="b6f1e53f-947f-4b4b-98bb-41ceeb10f9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MT_ClosedOn" ma:index="15" nillable="true" ma:displayName="Closed On" ma:description="The date this item was closed on" ma:format="DateTime" ma:hidden="true" ma:internalName="HMT_ClosedOn" ma:readOnly="true">
      <xsd:simpleType>
        <xsd:restriction base="dms:DateTime"/>
      </xsd:simpleType>
    </xsd:element>
    <xsd:element name="HMT_DeletedOn" ma:index="16" nillable="true" ma:displayName="Deleted On" ma:description="The date this item was deleted on" ma:format="DateTime" ma:hidden="true" ma:internalName="HMT_DeletedOn" ma:readOnly="true">
      <xsd:simpleType>
        <xsd:restriction base="dms:DateTime"/>
      </xsd:simpleType>
    </xsd:element>
    <xsd:element name="HMT_ArchivedOn" ma:index="17" nillable="true" ma:displayName="Archived On" ma:description="The date this item was archived on" ma:format="DateTime" ma:hidden="true" ma:internalName="HMT_ArchivedOn" ma:readOnly="true">
      <xsd:simpleType>
        <xsd:restriction base="dms:DateTime"/>
      </xsd:simpleType>
    </xsd:element>
    <xsd:element name="HMT_LegacyItemID" ma:index="18" nillable="true" ma:displayName="Legacy Item ID" ma:hidden="true" ma:internalName="HMT_LegacyItemID" ma:readOnly="true">
      <xsd:simpleType>
        <xsd:restriction base="dms:Text"/>
      </xsd:simpleType>
    </xsd:element>
    <xsd:element name="HMT_LegacyCreatedBy" ma:index="19" nillable="true" ma:displayName="Legacy Created By" ma:hidden="true" ma:internalName="HMT_LegacyCreatedBy" ma:readOnly="true">
      <xsd:simpleType>
        <xsd:restriction base="dms:Text"/>
      </xsd:simpleType>
    </xsd:element>
    <xsd:element name="HMT_LegacyModifiedBy" ma:index="20" nillable="true" ma:displayName="Legacy Modified By" ma:hidden="true" ma:internalName="HMT_LegacyModifiedBy" ma:readOnly="true">
      <xsd:simpleType>
        <xsd:restriction base="dms:Text"/>
      </xsd:simpleType>
    </xsd:element>
    <xsd:element name="HMT_LegacyOrigSource" ma:index="21" nillable="true" ma:displayName="Original Source" ma:hidden="true" ma:internalName="HMT_LegacyOrigSource" ma:readOnly="true">
      <xsd:simpleType>
        <xsd:restriction base="dms:Text"/>
      </xsd:simpleType>
    </xsd:element>
    <xsd:element name="HMT_LegacyExtRef" ma:index="22" nillable="true" ma:displayName="External Reference" ma:hidden="true" ma:internalName="HMT_LegacyExtRef" ma:readOnly="true">
      <xsd:simpleType>
        <xsd:restriction base="dms:Text"/>
      </xsd:simpleType>
    </xsd:element>
    <xsd:element name="HMT_LegacySensitive" ma:index="23" nillable="true" ma:displayName="Sensitive Item" ma:default="0" ma:hidden="true" ma:internalName="HMT_LegacySensitive" ma:readOnly="true">
      <xsd:simpleType>
        <xsd:restriction base="dms:Boolean"/>
      </xsd:simpleType>
    </xsd:element>
    <xsd:element name="HMT_LegacyRecord" ma:index="24" nillable="true" ma:displayName="Legacy Record" ma:default="0" ma:hidden="true" ma:internalName="HMT_LegacyRecord" ma:readOnly="true">
      <xsd:simpleType>
        <xsd:restriction base="dms:Boolean"/>
      </xsd:simpleType>
    </xsd:element>
    <xsd:element name="HMT_Audit" ma:index="25" nillable="true" ma:displayName="Audit Log" ma:description="Audit Log" ma:internalName="HMT_Audit" ma:readOnly="true">
      <xsd:simpleType>
        <xsd:restriction base="dms:Note">
          <xsd:maxLength value="255"/>
        </xsd:restriction>
      </xsd:simpleType>
    </xsd:element>
    <xsd:element name="HMT_ClosedBy" ma:index="26" nillable="true" ma:displayName="Closed By" ma:description="Who closed this item" ma:hidden="true" ma:list="UserInfo" ma:internalName="HMT_Clos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MT_ArchivedBy" ma:index="27" nillable="true" ma:displayName="Archived By" ma:description="Who archived this item" ma:hidden="true" ma:list="UserInfo" ma:internalName="HMT_Archiv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MT_ClosedArchive" ma:index="28" nillable="true" ma:displayName="Closed Archive" ma:default="0" ma:description="Item sent to closed archive" ma:hidden="true" ma:internalName="HMT_ClosedArchive" ma:readOnly="true">
      <xsd:simpleType>
        <xsd:restriction base="dms:Boolean"/>
      </xsd:simpleType>
    </xsd:element>
    <xsd:element name="HMT_ClosedOnOrig" ma:index="29" nillable="true" ma:displayName="Original Closed On" ma:description="The date this item was originally closed on" ma:format="DateTime" ma:hidden="true" ma:internalName="HMT_ClosedOnOrig" ma:readOnly="true">
      <xsd:simpleType>
        <xsd:restriction base="dms:DateTime"/>
      </xsd:simpleType>
    </xsd:element>
    <xsd:element name="HMT_ClosedbyOrig" ma:index="30" nillable="true" ma:displayName="Original Closed By" ma:description="Who originally closed this item" ma:hidden="true" ma:list="UserInfo" ma:internalName="HMT_ClosedbyOr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3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36" nillable="true" ma:displayName="Taxonomy Catch All Column" ma:hidden="true" ma:list="{c6b8adde-5f31-4510-aaa6-4c0fabf83970}" ma:internalName="TaxCatchAll" ma:showField="CatchAllData" ma:web="8485635d-cf54-460b-8438-0e2015e08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hidden="true" ma:list="{c6b8adde-5f31-4510-aaa6-4c0fabf83970}" ma:internalName="TaxCatchAllLabel" ma:readOnly="true" ma:showField="CatchAllDataLabel" ma:web="8485635d-cf54-460b-8438-0e2015e08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9c42a306c8b47fcbaf8a41a71352f3a" ma:index="51" nillable="true" ma:taxonomy="true" ma:internalName="b9c42a306c8b47fcbaf8a41a71352f3a" ma:taxonomyFieldName="HMT_Classification" ma:displayName="Classification" ma:indexed="true" ma:readOnly="true" ma:default="" ma:fieldId="{b9c42a30-6c8b-47fc-baf8-a41a71352f3a}" ma:sspId="9002b6cd-6bc3-456d-8dd0-19fe32dddaf9" ma:termSetId="7a69d7dc-39ad-4ce6-95e5-a2714f1574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5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lc_EmailSubject" ma:index="44" nillable="true" ma:displayName="Subject" ma:internalName="dlc_EmailSubject">
      <xsd:simpleType>
        <xsd:restriction base="dms:Text">
          <xsd:maxLength value="255"/>
        </xsd:restriction>
      </xsd:simpleType>
    </xsd:element>
    <xsd:element name="dlc_EmailMailbox" ma:index="46" nillable="true" ma:displayName="Submitter" ma:description="" ma:internalName="dlc_EmailMailbo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lc_EmailTo" ma:index="47" nillable="true" ma:displayName="To" ma:internalName="dlc_EmailTo">
      <xsd:simpleType>
        <xsd:restriction base="dms:Text">
          <xsd:maxLength value="255"/>
        </xsd:restriction>
      </xsd:simpleType>
    </xsd:element>
    <xsd:element name="dlc_EmailFrom" ma:index="48" nillable="true" ma:displayName="From" ma:internalName="dlc_EmailFrom">
      <xsd:simpleType>
        <xsd:restriction base="dms:Text">
          <xsd:maxLength value="255"/>
        </xsd:restriction>
      </xsd:simpleType>
    </xsd:element>
    <xsd:element name="dlc_EmailBCC" ma:index="49" nillable="true" ma:displayName="BCC" ma:internalName="dlc_EmailBCC">
      <xsd:simpleType>
        <xsd:restriction base="dms:Note">
          <xsd:maxLength value="1024"/>
        </xsd:restriction>
      </xsd:simpleType>
    </xsd:element>
    <xsd:element name="dlc_EmailCC" ma:index="50" nillable="true" ma:displayName="CC" ma:internalName="dlc_EmailCC">
      <xsd:simpleType>
        <xsd:restriction base="dms:Note">
          <xsd:maxLength value="1024"/>
        </xsd:restriction>
      </xsd:simpleType>
    </xsd:element>
    <xsd:element name="dlc_EmailSentUTC" ma:index="52" nillable="true" ma:displayName="Date Sent" ma:internalName="dlc_EmailSentUTC">
      <xsd:simpleType>
        <xsd:restriction base="dms:DateTime"/>
      </xsd:simpleType>
    </xsd:element>
    <xsd:element name="dlc_EmailReceivedUTC" ma:index="53" nillable="true" ma:displayName="Date Received" ma:internalName="dlc_EmailReceivedUTC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b115b-08ae-45b2-9b64-9f539511930d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5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5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9" nillable="true" ma:displayName="Tags" ma:internalName="MediaServiceAutoTags" ma:readOnly="true">
      <xsd:simpleType>
        <xsd:restriction base="dms:Text"/>
      </xsd:simpleType>
    </xsd:element>
    <xsd:element name="MediaLengthInSeconds" ma:index="6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6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6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6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6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66" nillable="true" ma:taxonomy="true" ma:internalName="lcf76f155ced4ddcb4097134ff3c332f" ma:taxonomyFieldName="MediaServiceImageTags" ma:displayName="Image Tags" ma:readOnly="false" ma:fieldId="{5cf76f15-5ced-4ddc-b409-7134ff3c332f}" ma:taxonomyMulti="true" ma:sspId="9002b6cd-6bc3-456d-8dd0-19fe32ddd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6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C8B09-A341-4AAD-AE04-39A780FBCF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a7b115b-08ae-45b2-9b64-9f539511930d"/>
    <ds:schemaRef ds:uri="http://schemas.microsoft.com/office/infopath/2007/PartnerControls"/>
    <ds:schemaRef ds:uri="http://purl.org/dc/elements/1.1/"/>
    <ds:schemaRef ds:uri="8485635d-cf54-460b-8438-0e2015e08040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25B492-3774-4C45-8897-23C0BECBA3B2}">
  <ds:schemaRefs>
    <ds:schemaRef ds:uri="4a7b115b-08ae-45b2-9b64-9f539511930d"/>
    <ds:schemaRef ds:uri="8485635d-cf54-460b-8438-0e2015e080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7CCBD9-2D2C-4999-AFA9-9F191C90A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HMT PowerPoint template 2025</Template>
  <TotalTime>0</TotalTime>
  <Words>450</Words>
  <Application>Microsoft Office PowerPoint</Application>
  <PresentationFormat>Widescreen</PresentationFormat>
  <Paragraphs>45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IFRS 16 post implementation review</vt:lpstr>
      <vt:lpstr>Discussion:  What do readers of ARAs think of IFRS 16?</vt:lpstr>
      <vt:lpstr>IFRS 16 – disclosures in accounts - examples</vt:lpstr>
      <vt:lpstr>IFRS 16 – disclosures in accounts - examples</vt:lpstr>
      <vt:lpstr>IFRS 16 – disclosures in accounts - examples</vt:lpstr>
      <vt:lpstr>IFRS 16 – disclosures in accounts - examples</vt:lpstr>
      <vt:lpstr>IFRS 16 – disclosures in accounts - examples</vt:lpstr>
      <vt:lpstr>IFRS 16 – disclosures in accounts - examples</vt:lpstr>
      <vt:lpstr>What do readers of ARAs think of IFRS 16?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UPAG 11 (02) - IFRS 16 post implementation.pptx</dc:title>
  <dc:creator>Richardson, Elle - HMT</dc:creator>
  <cp:lastModifiedBy>Logsdail, Sarah - HMT</cp:lastModifiedBy>
  <cp:revision>13</cp:revision>
  <dcterms:created xsi:type="dcterms:W3CDTF">2025-02-11T15:33:09Z</dcterms:created>
  <dcterms:modified xsi:type="dcterms:W3CDTF">2025-02-21T11:07:58Z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0x010100672A3FCA98991645BE083C320B7539B70073E2331C55A74AA0969608FB8C0629F600B889A51C29B3B641A5653CA2A093D4CD</vt:lpwstr>
  </property>
  <property fmtid="{D5CDD505-2E9C-101B-9397-08002B2CF9AE}" pid="3" name="HMT_Category">
    <vt:lpwstr/>
  </property>
  <property fmtid="{D5CDD505-2E9C-101B-9397-08002B2CF9AE}" pid="4" name="HMT_SubTeam">
    <vt:lpwstr/>
  </property>
  <property fmtid="{D5CDD505-2E9C-101B-9397-08002B2CF9AE}" pid="5" name="HMT_Group">
    <vt:lpwstr/>
  </property>
  <property fmtid="{D5CDD505-2E9C-101B-9397-08002B2CF9AE}" pid="6" name="HMT_Team">
    <vt:lpwstr/>
  </property>
  <property fmtid="{D5CDD505-2E9C-101B-9397-08002B2CF9AE}" pid="7" name="MediaServiceImageTags">
    <vt:lpwstr/>
  </property>
  <property fmtid="{D5CDD505-2E9C-101B-9397-08002B2CF9AE}" pid="8" name="HMT_Classification">
    <vt:lpwstr/>
  </property>
  <property fmtid="{D5CDD505-2E9C-101B-9397-08002B2CF9AE}" pid="9" name="HMT_DocumentType">
    <vt:lpwstr>1;#Other|c235b5c2-f697-427b-a70a-43d69599f998</vt:lpwstr>
  </property>
</Properties>
</file>