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9"/>
  </p:notesMasterIdLst>
  <p:handoutMasterIdLst>
    <p:handoutMasterId r:id="rId10"/>
  </p:handoutMasterIdLst>
  <p:sldIdLst>
    <p:sldId id="277" r:id="rId5"/>
    <p:sldId id="470" r:id="rId6"/>
    <p:sldId id="475" r:id="rId7"/>
    <p:sldId id="471" r:id="rId8"/>
  </p:sldIdLst>
  <p:sldSz cx="9906000" cy="6858000" type="A4"/>
  <p:notesSz cx="68834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00"/>
    <a:srgbClr val="C41200"/>
    <a:srgbClr val="FFFFFF"/>
    <a:srgbClr val="FFFFE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D147F3-B657-43F0-8C16-1F6EC63FEC28}" v="69" dt="2024-10-02T09:52:10.6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29" autoAdjust="0"/>
    <p:restoredTop sz="68508" autoAdjust="0"/>
  </p:normalViewPr>
  <p:slideViewPr>
    <p:cSldViewPr snapToGrid="0">
      <p:cViewPr varScale="1">
        <p:scale>
          <a:sx n="72" d="100"/>
          <a:sy n="72" d="100"/>
        </p:scale>
        <p:origin x="19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ma, Shikha - HMT" userId="S::shikha.sharma@hmtreasury.gov.uk::2be97fe8-289c-4e14-81eb-677ee8c8037a" providerId="AD" clId="Web-{AE812164-9A16-ACAD-0285-17D19056D122}"/>
    <pc:docChg chg="delSld modSld">
      <pc:chgData name="Sharma, Shikha - HMT" userId="S::shikha.sharma@hmtreasury.gov.uk::2be97fe8-289c-4e14-81eb-677ee8c8037a" providerId="AD" clId="Web-{AE812164-9A16-ACAD-0285-17D19056D122}" dt="2023-05-24T08:32:49.344" v="104" actId="20577"/>
      <pc:docMkLst>
        <pc:docMk/>
      </pc:docMkLst>
      <pc:sldChg chg="modSp">
        <pc:chgData name="Sharma, Shikha - HMT" userId="S::shikha.sharma@hmtreasury.gov.uk::2be97fe8-289c-4e14-81eb-677ee8c8037a" providerId="AD" clId="Web-{AE812164-9A16-ACAD-0285-17D19056D122}" dt="2023-05-24T08:05:33.572" v="3" actId="20577"/>
        <pc:sldMkLst>
          <pc:docMk/>
          <pc:sldMk cId="0" sldId="277"/>
        </pc:sldMkLst>
        <pc:spChg chg="mod">
          <ac:chgData name="Sharma, Shikha - HMT" userId="S::shikha.sharma@hmtreasury.gov.uk::2be97fe8-289c-4e14-81eb-677ee8c8037a" providerId="AD" clId="Web-{AE812164-9A16-ACAD-0285-17D19056D122}" dt="2023-05-24T08:05:33.572" v="3" actId="20577"/>
          <ac:spMkLst>
            <pc:docMk/>
            <pc:sldMk cId="0" sldId="277"/>
            <ac:spMk id="5123" creationId="{15D0C75F-D1C7-D0A2-4C81-A3EDAD248328}"/>
          </ac:spMkLst>
        </pc:spChg>
      </pc:sldChg>
      <pc:sldChg chg="modSp">
        <pc:chgData name="Sharma, Shikha - HMT" userId="S::shikha.sharma@hmtreasury.gov.uk::2be97fe8-289c-4e14-81eb-677ee8c8037a" providerId="AD" clId="Web-{AE812164-9A16-ACAD-0285-17D19056D122}" dt="2023-05-24T08:32:49.344" v="104" actId="20577"/>
        <pc:sldMkLst>
          <pc:docMk/>
          <pc:sldMk cId="0" sldId="453"/>
        </pc:sldMkLst>
        <pc:spChg chg="mod">
          <ac:chgData name="Sharma, Shikha - HMT" userId="S::shikha.sharma@hmtreasury.gov.uk::2be97fe8-289c-4e14-81eb-677ee8c8037a" providerId="AD" clId="Web-{AE812164-9A16-ACAD-0285-17D19056D122}" dt="2023-05-24T08:32:49.344" v="104" actId="20577"/>
          <ac:spMkLst>
            <pc:docMk/>
            <pc:sldMk cId="0" sldId="453"/>
            <ac:spMk id="7171" creationId="{386F5459-58BD-25A4-9777-F708E2C2D786}"/>
          </ac:spMkLst>
        </pc:spChg>
      </pc:sldChg>
      <pc:sldChg chg="del">
        <pc:chgData name="Sharma, Shikha - HMT" userId="S::shikha.sharma@hmtreasury.gov.uk::2be97fe8-289c-4e14-81eb-677ee8c8037a" providerId="AD" clId="Web-{AE812164-9A16-ACAD-0285-17D19056D122}" dt="2023-05-24T08:31:37.201" v="75"/>
        <pc:sldMkLst>
          <pc:docMk/>
          <pc:sldMk cId="3320280531" sldId="454"/>
        </pc:sldMkLst>
      </pc:sldChg>
    </pc:docChg>
  </pc:docChgLst>
  <pc:docChgLst>
    <pc:chgData name="Shikha Sharma" userId="2be97fe8-289c-4e14-81eb-677ee8c8037a" providerId="ADAL" clId="{6881AC26-C6AA-4693-BD4E-332779982A8E}"/>
    <pc:docChg chg="addSld delSld modSld">
      <pc:chgData name="Shikha Sharma" userId="2be97fe8-289c-4e14-81eb-677ee8c8037a" providerId="ADAL" clId="{6881AC26-C6AA-4693-BD4E-332779982A8E}" dt="2023-06-09T15:31:03.466" v="4" actId="47"/>
      <pc:docMkLst>
        <pc:docMk/>
      </pc:docMkLst>
      <pc:sldChg chg="addSp delSp modSp new del mod">
        <pc:chgData name="Shikha Sharma" userId="2be97fe8-289c-4e14-81eb-677ee8c8037a" providerId="ADAL" clId="{6881AC26-C6AA-4693-BD4E-332779982A8E}" dt="2023-06-09T15:31:03.466" v="4" actId="47"/>
        <pc:sldMkLst>
          <pc:docMk/>
          <pc:sldMk cId="3231820001" sldId="458"/>
        </pc:sldMkLst>
        <pc:spChg chg="del">
          <ac:chgData name="Shikha Sharma" userId="2be97fe8-289c-4e14-81eb-677ee8c8037a" providerId="ADAL" clId="{6881AC26-C6AA-4693-BD4E-332779982A8E}" dt="2023-06-09T15:28:25.808" v="1" actId="478"/>
          <ac:spMkLst>
            <pc:docMk/>
            <pc:sldMk cId="3231820001" sldId="458"/>
            <ac:spMk id="2" creationId="{F94E11E4-B504-4752-052B-B18F407829D7}"/>
          </ac:spMkLst>
        </pc:spChg>
        <pc:graphicFrameChg chg="add mod">
          <ac:chgData name="Shikha Sharma" userId="2be97fe8-289c-4e14-81eb-677ee8c8037a" providerId="ADAL" clId="{6881AC26-C6AA-4693-BD4E-332779982A8E}" dt="2023-06-09T15:28:28.003" v="3"/>
          <ac:graphicFrameMkLst>
            <pc:docMk/>
            <pc:sldMk cId="3231820001" sldId="458"/>
            <ac:graphicFrameMk id="5" creationId="{146A58E5-6C4F-9578-DA60-6590DA5BB5EB}"/>
          </ac:graphicFrameMkLst>
        </pc:graphicFrameChg>
      </pc:sldChg>
    </pc:docChg>
  </pc:docChgLst>
  <pc:docChgLst>
    <pc:chgData name="Sharma, Shikha - HMT" userId="2be97fe8-289c-4e14-81eb-677ee8c8037a" providerId="ADAL" clId="{2DDD2F2E-2553-4020-AEAA-EAD12EE9F8D9}"/>
    <pc:docChg chg="custSel addSld delSld modSld">
      <pc:chgData name="Sharma, Shikha - HMT" userId="2be97fe8-289c-4e14-81eb-677ee8c8037a" providerId="ADAL" clId="{2DDD2F2E-2553-4020-AEAA-EAD12EE9F8D9}" dt="2023-09-19T12:23:42.949" v="16" actId="1076"/>
      <pc:docMkLst>
        <pc:docMk/>
      </pc:docMkLst>
      <pc:sldChg chg="delSp modSp mod">
        <pc:chgData name="Sharma, Shikha - HMT" userId="2be97fe8-289c-4e14-81eb-677ee8c8037a" providerId="ADAL" clId="{2DDD2F2E-2553-4020-AEAA-EAD12EE9F8D9}" dt="2023-09-08T15:17:54.024" v="1" actId="478"/>
        <pc:sldMkLst>
          <pc:docMk/>
          <pc:sldMk cId="0" sldId="277"/>
        </pc:sldMkLst>
        <pc:spChg chg="del mod">
          <ac:chgData name="Sharma, Shikha - HMT" userId="2be97fe8-289c-4e14-81eb-677ee8c8037a" providerId="ADAL" clId="{2DDD2F2E-2553-4020-AEAA-EAD12EE9F8D9}" dt="2023-09-08T15:17:54.024" v="1" actId="478"/>
          <ac:spMkLst>
            <pc:docMk/>
            <pc:sldMk cId="0" sldId="277"/>
            <ac:spMk id="5123" creationId="{15D0C75F-D1C7-D0A2-4C81-A3EDAD248328}"/>
          </ac:spMkLst>
        </pc:spChg>
      </pc:sldChg>
      <pc:sldChg chg="del">
        <pc:chgData name="Sharma, Shikha - HMT" userId="2be97fe8-289c-4e14-81eb-677ee8c8037a" providerId="ADAL" clId="{2DDD2F2E-2553-4020-AEAA-EAD12EE9F8D9}" dt="2023-09-08T15:18:43.475" v="3" actId="47"/>
        <pc:sldMkLst>
          <pc:docMk/>
          <pc:sldMk cId="3320280531" sldId="454"/>
        </pc:sldMkLst>
      </pc:sldChg>
      <pc:sldChg chg="delSp modSp mod">
        <pc:chgData name="Sharma, Shikha - HMT" userId="2be97fe8-289c-4e14-81eb-677ee8c8037a" providerId="ADAL" clId="{2DDD2F2E-2553-4020-AEAA-EAD12EE9F8D9}" dt="2023-09-19T12:23:42.949" v="16" actId="1076"/>
        <pc:sldMkLst>
          <pc:docMk/>
          <pc:sldMk cId="3616724584" sldId="459"/>
        </pc:sldMkLst>
        <pc:spChg chg="mod">
          <ac:chgData name="Sharma, Shikha - HMT" userId="2be97fe8-289c-4e14-81eb-677ee8c8037a" providerId="ADAL" clId="{2DDD2F2E-2553-4020-AEAA-EAD12EE9F8D9}" dt="2023-09-19T12:23:08.918" v="14" actId="1076"/>
          <ac:spMkLst>
            <pc:docMk/>
            <pc:sldMk cId="3616724584" sldId="459"/>
            <ac:spMk id="2" creationId="{A05756A0-F2BB-58A5-A373-11B4E9294874}"/>
          </ac:spMkLst>
        </pc:spChg>
        <pc:spChg chg="mod">
          <ac:chgData name="Sharma, Shikha - HMT" userId="2be97fe8-289c-4e14-81eb-677ee8c8037a" providerId="ADAL" clId="{2DDD2F2E-2553-4020-AEAA-EAD12EE9F8D9}" dt="2023-09-19T12:22:51.415" v="9" actId="1076"/>
          <ac:spMkLst>
            <pc:docMk/>
            <pc:sldMk cId="3616724584" sldId="459"/>
            <ac:spMk id="3" creationId="{962714EE-DA47-8282-D3DD-508246BABC20}"/>
          </ac:spMkLst>
        </pc:spChg>
        <pc:spChg chg="del">
          <ac:chgData name="Sharma, Shikha - HMT" userId="2be97fe8-289c-4e14-81eb-677ee8c8037a" providerId="ADAL" clId="{2DDD2F2E-2553-4020-AEAA-EAD12EE9F8D9}" dt="2023-09-19T12:22:47.123" v="6" actId="478"/>
          <ac:spMkLst>
            <pc:docMk/>
            <pc:sldMk cId="3616724584" sldId="459"/>
            <ac:spMk id="5" creationId="{5D3BE25E-736F-3BD6-D651-C749A4221F96}"/>
          </ac:spMkLst>
        </pc:spChg>
        <pc:spChg chg="mod">
          <ac:chgData name="Sharma, Shikha - HMT" userId="2be97fe8-289c-4e14-81eb-677ee8c8037a" providerId="ADAL" clId="{2DDD2F2E-2553-4020-AEAA-EAD12EE9F8D9}" dt="2023-09-19T12:22:54.437" v="10" actId="1076"/>
          <ac:spMkLst>
            <pc:docMk/>
            <pc:sldMk cId="3616724584" sldId="459"/>
            <ac:spMk id="7" creationId="{C13E8684-5150-4F6C-E5FE-6B4FDB958B26}"/>
          </ac:spMkLst>
        </pc:spChg>
        <pc:spChg chg="del">
          <ac:chgData name="Sharma, Shikha - HMT" userId="2be97fe8-289c-4e14-81eb-677ee8c8037a" providerId="ADAL" clId="{2DDD2F2E-2553-4020-AEAA-EAD12EE9F8D9}" dt="2023-09-19T12:22:47.734" v="7" actId="478"/>
          <ac:spMkLst>
            <pc:docMk/>
            <pc:sldMk cId="3616724584" sldId="459"/>
            <ac:spMk id="8" creationId="{36511632-89B4-0CA4-B484-F37A064C6DA3}"/>
          </ac:spMkLst>
        </pc:spChg>
        <pc:spChg chg="mod">
          <ac:chgData name="Sharma, Shikha - HMT" userId="2be97fe8-289c-4e14-81eb-677ee8c8037a" providerId="ADAL" clId="{2DDD2F2E-2553-4020-AEAA-EAD12EE9F8D9}" dt="2023-09-19T12:22:57.917" v="11" actId="1076"/>
          <ac:spMkLst>
            <pc:docMk/>
            <pc:sldMk cId="3616724584" sldId="459"/>
            <ac:spMk id="9" creationId="{FD41F8D2-DC01-1202-2F1C-60FA017E0F65}"/>
          </ac:spMkLst>
        </pc:spChg>
        <pc:spChg chg="mod">
          <ac:chgData name="Sharma, Shikha - HMT" userId="2be97fe8-289c-4e14-81eb-677ee8c8037a" providerId="ADAL" clId="{2DDD2F2E-2553-4020-AEAA-EAD12EE9F8D9}" dt="2023-09-19T12:23:03.669" v="13" actId="1076"/>
          <ac:spMkLst>
            <pc:docMk/>
            <pc:sldMk cId="3616724584" sldId="459"/>
            <ac:spMk id="10" creationId="{251447F8-0AA7-9A28-A1F9-398F5DD5CF2C}"/>
          </ac:spMkLst>
        </pc:spChg>
        <pc:spChg chg="del">
          <ac:chgData name="Sharma, Shikha - HMT" userId="2be97fe8-289c-4e14-81eb-677ee8c8037a" providerId="ADAL" clId="{2DDD2F2E-2553-4020-AEAA-EAD12EE9F8D9}" dt="2023-09-19T12:22:48.511" v="8" actId="478"/>
          <ac:spMkLst>
            <pc:docMk/>
            <pc:sldMk cId="3616724584" sldId="459"/>
            <ac:spMk id="11" creationId="{E3FA2CE6-ADA1-7372-4132-FF8971021299}"/>
          </ac:spMkLst>
        </pc:spChg>
        <pc:spChg chg="mod">
          <ac:chgData name="Sharma, Shikha - HMT" userId="2be97fe8-289c-4e14-81eb-677ee8c8037a" providerId="ADAL" clId="{2DDD2F2E-2553-4020-AEAA-EAD12EE9F8D9}" dt="2023-09-19T12:23:42.949" v="16" actId="1076"/>
          <ac:spMkLst>
            <pc:docMk/>
            <pc:sldMk cId="3616724584" sldId="459"/>
            <ac:spMk id="12" creationId="{E479BC8B-15F9-0FB2-E54A-EAC59299D812}"/>
          </ac:spMkLst>
        </pc:spChg>
        <pc:spChg chg="mod">
          <ac:chgData name="Sharma, Shikha - HMT" userId="2be97fe8-289c-4e14-81eb-677ee8c8037a" providerId="ADAL" clId="{2DDD2F2E-2553-4020-AEAA-EAD12EE9F8D9}" dt="2023-09-19T12:23:00.780" v="12" actId="1076"/>
          <ac:spMkLst>
            <pc:docMk/>
            <pc:sldMk cId="3616724584" sldId="459"/>
            <ac:spMk id="13" creationId="{B33609F6-2DA3-B931-4F71-4FF3AC743A8E}"/>
          </ac:spMkLst>
        </pc:spChg>
      </pc:sldChg>
      <pc:sldChg chg="new del">
        <pc:chgData name="Sharma, Shikha - HMT" userId="2be97fe8-289c-4e14-81eb-677ee8c8037a" providerId="ADAL" clId="{2DDD2F2E-2553-4020-AEAA-EAD12EE9F8D9}" dt="2023-09-08T16:03:37.305" v="5" actId="47"/>
        <pc:sldMkLst>
          <pc:docMk/>
          <pc:sldMk cId="277124388" sldId="460"/>
        </pc:sldMkLst>
      </pc:sldChg>
      <pc:sldChg chg="del">
        <pc:chgData name="Sharma, Shikha - HMT" userId="2be97fe8-289c-4e14-81eb-677ee8c8037a" providerId="ADAL" clId="{2DDD2F2E-2553-4020-AEAA-EAD12EE9F8D9}" dt="2023-09-08T15:18:06.068" v="2" actId="47"/>
        <pc:sldMkLst>
          <pc:docMk/>
          <pc:sldMk cId="2646715907" sldId="460"/>
        </pc:sldMkLst>
      </pc:sldChg>
    </pc:docChg>
  </pc:docChgLst>
  <pc:docChgLst>
    <pc:chgData name="Chander, Sudesh - HMT" userId="d2593856-a63e-49c1-a2df-d92cdbc9e2c5" providerId="ADAL" clId="{41D147F3-B657-43F0-8C16-1F6EC63FEC28}"/>
    <pc:docChg chg="undo redo custSel addSld delSld modSld sldOrd">
      <pc:chgData name="Chander, Sudesh - HMT" userId="d2593856-a63e-49c1-a2df-d92cdbc9e2c5" providerId="ADAL" clId="{41D147F3-B657-43F0-8C16-1F6EC63FEC28}" dt="2024-10-02T14:29:58.379" v="7229" actId="20577"/>
      <pc:docMkLst>
        <pc:docMk/>
      </pc:docMkLst>
      <pc:sldChg chg="modSp mod">
        <pc:chgData name="Chander, Sudesh - HMT" userId="d2593856-a63e-49c1-a2df-d92cdbc9e2c5" providerId="ADAL" clId="{41D147F3-B657-43F0-8C16-1F6EC63FEC28}" dt="2024-10-02T09:20:33.797" v="3310" actId="20577"/>
        <pc:sldMkLst>
          <pc:docMk/>
          <pc:sldMk cId="0" sldId="277"/>
        </pc:sldMkLst>
        <pc:spChg chg="mod">
          <ac:chgData name="Chander, Sudesh - HMT" userId="d2593856-a63e-49c1-a2df-d92cdbc9e2c5" providerId="ADAL" clId="{41D147F3-B657-43F0-8C16-1F6EC63FEC28}" dt="2024-10-02T09:20:33.797" v="3310" actId="20577"/>
          <ac:spMkLst>
            <pc:docMk/>
            <pc:sldMk cId="0" sldId="277"/>
            <ac:spMk id="5" creationId="{A8DBA376-9DA2-08FB-607E-3D13CA759181}"/>
          </ac:spMkLst>
        </pc:spChg>
      </pc:sldChg>
      <pc:sldChg chg="del">
        <pc:chgData name="Chander, Sudesh - HMT" userId="d2593856-a63e-49c1-a2df-d92cdbc9e2c5" providerId="ADAL" clId="{41D147F3-B657-43F0-8C16-1F6EC63FEC28}" dt="2024-10-01T09:35:13.165" v="69" actId="47"/>
        <pc:sldMkLst>
          <pc:docMk/>
          <pc:sldMk cId="3320280531" sldId="454"/>
        </pc:sldMkLst>
      </pc:sldChg>
      <pc:sldChg chg="addSp modSp del mod ord modNotesTx">
        <pc:chgData name="Chander, Sudesh - HMT" userId="d2593856-a63e-49c1-a2df-d92cdbc9e2c5" providerId="ADAL" clId="{41D147F3-B657-43F0-8C16-1F6EC63FEC28}" dt="2024-10-02T14:01:44.120" v="6163" actId="47"/>
        <pc:sldMkLst>
          <pc:docMk/>
          <pc:sldMk cId="3429450185" sldId="455"/>
        </pc:sldMkLst>
        <pc:spChg chg="add mod">
          <ac:chgData name="Chander, Sudesh - HMT" userId="d2593856-a63e-49c1-a2df-d92cdbc9e2c5" providerId="ADAL" clId="{41D147F3-B657-43F0-8C16-1F6EC63FEC28}" dt="2024-10-02T09:23:33.038" v="3362" actId="14100"/>
          <ac:spMkLst>
            <pc:docMk/>
            <pc:sldMk cId="3429450185" sldId="455"/>
            <ac:spMk id="3" creationId="{91454A63-50A2-3987-072F-0ADCBD7002C6}"/>
          </ac:spMkLst>
        </pc:spChg>
        <pc:spChg chg="mod">
          <ac:chgData name="Chander, Sudesh - HMT" userId="d2593856-a63e-49c1-a2df-d92cdbc9e2c5" providerId="ADAL" clId="{41D147F3-B657-43F0-8C16-1F6EC63FEC28}" dt="2024-10-02T09:21:25.677" v="3348" actId="20577"/>
          <ac:spMkLst>
            <pc:docMk/>
            <pc:sldMk cId="3429450185" sldId="455"/>
            <ac:spMk id="6" creationId="{BB542F36-B699-9B62-0C63-D2DAC49C3C45}"/>
          </ac:spMkLst>
        </pc:spChg>
        <pc:graphicFrameChg chg="modGraphic">
          <ac:chgData name="Chander, Sudesh - HMT" userId="d2593856-a63e-49c1-a2df-d92cdbc9e2c5" providerId="ADAL" clId="{41D147F3-B657-43F0-8C16-1F6EC63FEC28}" dt="2024-10-02T09:23:17.167" v="3359" actId="20577"/>
          <ac:graphicFrameMkLst>
            <pc:docMk/>
            <pc:sldMk cId="3429450185" sldId="455"/>
            <ac:graphicFrameMk id="10" creationId="{6D82A9A4-5CDE-9F76-98DD-084760A44EA3}"/>
          </ac:graphicFrameMkLst>
        </pc:graphicFrameChg>
      </pc:sldChg>
      <pc:sldChg chg="modSp del mod modNotesTx">
        <pc:chgData name="Chander, Sudesh - HMT" userId="d2593856-a63e-49c1-a2df-d92cdbc9e2c5" providerId="ADAL" clId="{41D147F3-B657-43F0-8C16-1F6EC63FEC28}" dt="2024-10-02T14:01:45.529" v="6164" actId="47"/>
        <pc:sldMkLst>
          <pc:docMk/>
          <pc:sldMk cId="2532203468" sldId="456"/>
        </pc:sldMkLst>
        <pc:graphicFrameChg chg="modGraphic">
          <ac:chgData name="Chander, Sudesh - HMT" userId="d2593856-a63e-49c1-a2df-d92cdbc9e2c5" providerId="ADAL" clId="{41D147F3-B657-43F0-8C16-1F6EC63FEC28}" dt="2024-10-02T09:25:28.860" v="3364" actId="14734"/>
          <ac:graphicFrameMkLst>
            <pc:docMk/>
            <pc:sldMk cId="2532203468" sldId="456"/>
            <ac:graphicFrameMk id="5" creationId="{DF15FD9B-6221-3BC1-FB38-29125338E26C}"/>
          </ac:graphicFrameMkLst>
        </pc:graphicFrameChg>
      </pc:sldChg>
      <pc:sldChg chg="add del">
        <pc:chgData name="Chander, Sudesh - HMT" userId="d2593856-a63e-49c1-a2df-d92cdbc9e2c5" providerId="ADAL" clId="{41D147F3-B657-43F0-8C16-1F6EC63FEC28}" dt="2024-10-01T09:35:00.958" v="67" actId="47"/>
        <pc:sldMkLst>
          <pc:docMk/>
          <pc:sldMk cId="2443724242" sldId="457"/>
        </pc:sldMkLst>
      </pc:sldChg>
      <pc:sldChg chg="del">
        <pc:chgData name="Chander, Sudesh - HMT" userId="d2593856-a63e-49c1-a2df-d92cdbc9e2c5" providerId="ADAL" clId="{41D147F3-B657-43F0-8C16-1F6EC63FEC28}" dt="2024-10-01T10:58:00.664" v="1235" actId="47"/>
        <pc:sldMkLst>
          <pc:docMk/>
          <pc:sldMk cId="422475276" sldId="458"/>
        </pc:sldMkLst>
      </pc:sldChg>
      <pc:sldChg chg="modSp del mod ord">
        <pc:chgData name="Chander, Sudesh - HMT" userId="d2593856-a63e-49c1-a2df-d92cdbc9e2c5" providerId="ADAL" clId="{41D147F3-B657-43F0-8C16-1F6EC63FEC28}" dt="2024-10-02T09:51:55.325" v="3401" actId="47"/>
        <pc:sldMkLst>
          <pc:docMk/>
          <pc:sldMk cId="3616724584" sldId="459"/>
        </pc:sldMkLst>
        <pc:spChg chg="mod">
          <ac:chgData name="Chander, Sudesh - HMT" userId="d2593856-a63e-49c1-a2df-d92cdbc9e2c5" providerId="ADAL" clId="{41D147F3-B657-43F0-8C16-1F6EC63FEC28}" dt="2024-10-02T09:31:53.556" v="3400" actId="20577"/>
          <ac:spMkLst>
            <pc:docMk/>
            <pc:sldMk cId="3616724584" sldId="459"/>
            <ac:spMk id="6" creationId="{BB542F36-B699-9B62-0C63-D2DAC49C3C45}"/>
          </ac:spMkLst>
        </pc:spChg>
      </pc:sldChg>
      <pc:sldChg chg="addSp modSp del mod">
        <pc:chgData name="Chander, Sudesh - HMT" userId="d2593856-a63e-49c1-a2df-d92cdbc9e2c5" providerId="ADAL" clId="{41D147F3-B657-43F0-8C16-1F6EC63FEC28}" dt="2024-10-02T10:21:03.899" v="4578" actId="47"/>
        <pc:sldMkLst>
          <pc:docMk/>
          <pc:sldMk cId="379496371" sldId="460"/>
        </pc:sldMkLst>
        <pc:spChg chg="add mod">
          <ac:chgData name="Chander, Sudesh - HMT" userId="d2593856-a63e-49c1-a2df-d92cdbc9e2c5" providerId="ADAL" clId="{41D147F3-B657-43F0-8C16-1F6EC63FEC28}" dt="2024-10-02T09:52:16.004" v="3404" actId="14100"/>
          <ac:spMkLst>
            <pc:docMk/>
            <pc:sldMk cId="379496371" sldId="460"/>
            <ac:spMk id="3" creationId="{3898F28C-3D9C-FE3E-E964-4739994DC56E}"/>
          </ac:spMkLst>
        </pc:spChg>
        <pc:graphicFrameChg chg="modGraphic">
          <ac:chgData name="Chander, Sudesh - HMT" userId="d2593856-a63e-49c1-a2df-d92cdbc9e2c5" providerId="ADAL" clId="{41D147F3-B657-43F0-8C16-1F6EC63FEC28}" dt="2024-10-02T09:19:39.836" v="3290" actId="20577"/>
          <ac:graphicFrameMkLst>
            <pc:docMk/>
            <pc:sldMk cId="379496371" sldId="460"/>
            <ac:graphicFrameMk id="10" creationId="{3745AEED-4D55-10D1-B2F5-1C4E7D616931}"/>
          </ac:graphicFrameMkLst>
        </pc:graphicFrameChg>
      </pc:sldChg>
      <pc:sldChg chg="del">
        <pc:chgData name="Chander, Sudesh - HMT" userId="d2593856-a63e-49c1-a2df-d92cdbc9e2c5" providerId="ADAL" clId="{41D147F3-B657-43F0-8C16-1F6EC63FEC28}" dt="2024-10-02T08:26:24.265" v="1241" actId="47"/>
        <pc:sldMkLst>
          <pc:docMk/>
          <pc:sldMk cId="2481609515" sldId="461"/>
        </pc:sldMkLst>
      </pc:sldChg>
      <pc:sldChg chg="del">
        <pc:chgData name="Chander, Sudesh - HMT" userId="d2593856-a63e-49c1-a2df-d92cdbc9e2c5" providerId="ADAL" clId="{41D147F3-B657-43F0-8C16-1F6EC63FEC28}" dt="2024-10-01T09:35:51.495" v="71" actId="47"/>
        <pc:sldMkLst>
          <pc:docMk/>
          <pc:sldMk cId="2219906818" sldId="463"/>
        </pc:sldMkLst>
      </pc:sldChg>
      <pc:sldChg chg="del">
        <pc:chgData name="Chander, Sudesh - HMT" userId="d2593856-a63e-49c1-a2df-d92cdbc9e2c5" providerId="ADAL" clId="{41D147F3-B657-43F0-8C16-1F6EC63FEC28}" dt="2024-10-01T09:21:30.889" v="0" actId="47"/>
        <pc:sldMkLst>
          <pc:docMk/>
          <pc:sldMk cId="239623758" sldId="464"/>
        </pc:sldMkLst>
      </pc:sldChg>
      <pc:sldChg chg="del">
        <pc:chgData name="Chander, Sudesh - HMT" userId="d2593856-a63e-49c1-a2df-d92cdbc9e2c5" providerId="ADAL" clId="{41D147F3-B657-43F0-8C16-1F6EC63FEC28}" dt="2024-10-01T09:34:30.284" v="63" actId="47"/>
        <pc:sldMkLst>
          <pc:docMk/>
          <pc:sldMk cId="1983115853" sldId="465"/>
        </pc:sldMkLst>
      </pc:sldChg>
      <pc:sldChg chg="del">
        <pc:chgData name="Chander, Sudesh - HMT" userId="d2593856-a63e-49c1-a2df-d92cdbc9e2c5" providerId="ADAL" clId="{41D147F3-B657-43F0-8C16-1F6EC63FEC28}" dt="2024-10-01T09:34:31.215" v="64" actId="47"/>
        <pc:sldMkLst>
          <pc:docMk/>
          <pc:sldMk cId="1088159057" sldId="466"/>
        </pc:sldMkLst>
      </pc:sldChg>
      <pc:sldChg chg="addSp modSp del mod">
        <pc:chgData name="Chander, Sudesh - HMT" userId="d2593856-a63e-49c1-a2df-d92cdbc9e2c5" providerId="ADAL" clId="{41D147F3-B657-43F0-8C16-1F6EC63FEC28}" dt="2024-10-02T09:21:04.645" v="3313" actId="47"/>
        <pc:sldMkLst>
          <pc:docMk/>
          <pc:sldMk cId="4017587684" sldId="467"/>
        </pc:sldMkLst>
        <pc:spChg chg="add mod">
          <ac:chgData name="Chander, Sudesh - HMT" userId="d2593856-a63e-49c1-a2df-d92cdbc9e2c5" providerId="ADAL" clId="{41D147F3-B657-43F0-8C16-1F6EC63FEC28}" dt="2024-10-01T10:55:56.152" v="1234" actId="14100"/>
          <ac:spMkLst>
            <pc:docMk/>
            <pc:sldMk cId="4017587684" sldId="467"/>
            <ac:spMk id="2" creationId="{DE9238FB-D17B-098A-796F-291A938EF448}"/>
          </ac:spMkLst>
        </pc:spChg>
      </pc:sldChg>
      <pc:sldChg chg="del">
        <pc:chgData name="Chander, Sudesh - HMT" userId="d2593856-a63e-49c1-a2df-d92cdbc9e2c5" providerId="ADAL" clId="{41D147F3-B657-43F0-8C16-1F6EC63FEC28}" dt="2024-10-01T09:35:05.367" v="68" actId="47"/>
        <pc:sldMkLst>
          <pc:docMk/>
          <pc:sldMk cId="1459914612" sldId="468"/>
        </pc:sldMkLst>
      </pc:sldChg>
      <pc:sldChg chg="del">
        <pc:chgData name="Chander, Sudesh - HMT" userId="d2593856-a63e-49c1-a2df-d92cdbc9e2c5" providerId="ADAL" clId="{41D147F3-B657-43F0-8C16-1F6EC63FEC28}" dt="2024-10-01T09:35:17.658" v="70" actId="47"/>
        <pc:sldMkLst>
          <pc:docMk/>
          <pc:sldMk cId="1725633902" sldId="469"/>
        </pc:sldMkLst>
      </pc:sldChg>
      <pc:sldChg chg="modSp mod ord modNotesTx">
        <pc:chgData name="Chander, Sudesh - HMT" userId="d2593856-a63e-49c1-a2df-d92cdbc9e2c5" providerId="ADAL" clId="{41D147F3-B657-43F0-8C16-1F6EC63FEC28}" dt="2024-10-02T14:27:44.072" v="7161" actId="20577"/>
        <pc:sldMkLst>
          <pc:docMk/>
          <pc:sldMk cId="272408911" sldId="470"/>
        </pc:sldMkLst>
        <pc:spChg chg="mod">
          <ac:chgData name="Chander, Sudesh - HMT" userId="d2593856-a63e-49c1-a2df-d92cdbc9e2c5" providerId="ADAL" clId="{41D147F3-B657-43F0-8C16-1F6EC63FEC28}" dt="2024-10-02T14:27:36.449" v="7157" actId="21"/>
          <ac:spMkLst>
            <pc:docMk/>
            <pc:sldMk cId="272408911" sldId="470"/>
            <ac:spMk id="3" creationId="{E0FCB5B1-6175-2C81-33C1-0836EC4B693C}"/>
          </ac:spMkLst>
        </pc:spChg>
        <pc:spChg chg="mod">
          <ac:chgData name="Chander, Sudesh - HMT" userId="d2593856-a63e-49c1-a2df-d92cdbc9e2c5" providerId="ADAL" clId="{41D147F3-B657-43F0-8C16-1F6EC63FEC28}" dt="2024-10-02T09:15:09.757" v="3280" actId="1076"/>
          <ac:spMkLst>
            <pc:docMk/>
            <pc:sldMk cId="272408911" sldId="470"/>
            <ac:spMk id="6" creationId="{BB542F36-B699-9B62-0C63-D2DAC49C3C45}"/>
          </ac:spMkLst>
        </pc:spChg>
      </pc:sldChg>
      <pc:sldChg chg="modSp mod modNotesTx">
        <pc:chgData name="Chander, Sudesh - HMT" userId="d2593856-a63e-49c1-a2df-d92cdbc9e2c5" providerId="ADAL" clId="{41D147F3-B657-43F0-8C16-1F6EC63FEC28}" dt="2024-10-02T14:25:18.024" v="7112" actId="20577"/>
        <pc:sldMkLst>
          <pc:docMk/>
          <pc:sldMk cId="364426011" sldId="471"/>
        </pc:sldMkLst>
        <pc:spChg chg="mod">
          <ac:chgData name="Chander, Sudesh - HMT" userId="d2593856-a63e-49c1-a2df-d92cdbc9e2c5" providerId="ADAL" clId="{41D147F3-B657-43F0-8C16-1F6EC63FEC28}" dt="2024-10-02T14:25:18.024" v="7112" actId="20577"/>
          <ac:spMkLst>
            <pc:docMk/>
            <pc:sldMk cId="364426011" sldId="471"/>
            <ac:spMk id="3" creationId="{E0FCB5B1-6175-2C81-33C1-0836EC4B693C}"/>
          </ac:spMkLst>
        </pc:spChg>
      </pc:sldChg>
      <pc:sldChg chg="del">
        <pc:chgData name="Chander, Sudesh - HMT" userId="d2593856-a63e-49c1-a2df-d92cdbc9e2c5" providerId="ADAL" clId="{41D147F3-B657-43F0-8C16-1F6EC63FEC28}" dt="2024-10-01T09:35:54.748" v="72" actId="47"/>
        <pc:sldMkLst>
          <pc:docMk/>
          <pc:sldMk cId="551527528" sldId="472"/>
        </pc:sldMkLst>
      </pc:sldChg>
      <pc:sldChg chg="modSp del mod modNotesTx">
        <pc:chgData name="Chander, Sudesh - HMT" userId="d2593856-a63e-49c1-a2df-d92cdbc9e2c5" providerId="ADAL" clId="{41D147F3-B657-43F0-8C16-1F6EC63FEC28}" dt="2024-10-02T14:01:41.586" v="6162" actId="47"/>
        <pc:sldMkLst>
          <pc:docMk/>
          <pc:sldMk cId="2409163071" sldId="473"/>
        </pc:sldMkLst>
        <pc:graphicFrameChg chg="mod">
          <ac:chgData name="Chander, Sudesh - HMT" userId="d2593856-a63e-49c1-a2df-d92cdbc9e2c5" providerId="ADAL" clId="{41D147F3-B657-43F0-8C16-1F6EC63FEC28}" dt="2024-10-01T09:26:39.077" v="62" actId="1076"/>
          <ac:graphicFrameMkLst>
            <pc:docMk/>
            <pc:sldMk cId="2409163071" sldId="473"/>
            <ac:graphicFrameMk id="7" creationId="{C0743650-74E8-FA30-9899-49086259C5C9}"/>
          </ac:graphicFrameMkLst>
        </pc:graphicFrameChg>
      </pc:sldChg>
      <pc:sldChg chg="modSp add del mod">
        <pc:chgData name="Chander, Sudesh - HMT" userId="d2593856-a63e-49c1-a2df-d92cdbc9e2c5" providerId="ADAL" clId="{41D147F3-B657-43F0-8C16-1F6EC63FEC28}" dt="2024-10-02T10:50:41.018" v="6161" actId="47"/>
        <pc:sldMkLst>
          <pc:docMk/>
          <pc:sldMk cId="1432723285" sldId="474"/>
        </pc:sldMkLst>
        <pc:spChg chg="mod">
          <ac:chgData name="Chander, Sudesh - HMT" userId="d2593856-a63e-49c1-a2df-d92cdbc9e2c5" providerId="ADAL" clId="{41D147F3-B657-43F0-8C16-1F6EC63FEC28}" dt="2024-10-02T08:27:38.317" v="1291" actId="20577"/>
          <ac:spMkLst>
            <pc:docMk/>
            <pc:sldMk cId="1432723285" sldId="474"/>
            <ac:spMk id="3" creationId="{E0FCB5B1-6175-2C81-33C1-0836EC4B693C}"/>
          </ac:spMkLst>
        </pc:spChg>
        <pc:spChg chg="mod">
          <ac:chgData name="Chander, Sudesh - HMT" userId="d2593856-a63e-49c1-a2df-d92cdbc9e2c5" providerId="ADAL" clId="{41D147F3-B657-43F0-8C16-1F6EC63FEC28}" dt="2024-10-01T09:37:07.297" v="117" actId="20577"/>
          <ac:spMkLst>
            <pc:docMk/>
            <pc:sldMk cId="1432723285" sldId="474"/>
            <ac:spMk id="6" creationId="{BB542F36-B699-9B62-0C63-D2DAC49C3C45}"/>
          </ac:spMkLst>
        </pc:spChg>
      </pc:sldChg>
      <pc:sldChg chg="modSp add del mod modNotesTx">
        <pc:chgData name="Chander, Sudesh - HMT" userId="d2593856-a63e-49c1-a2df-d92cdbc9e2c5" providerId="ADAL" clId="{41D147F3-B657-43F0-8C16-1F6EC63FEC28}" dt="2024-10-02T14:29:58.379" v="7229" actId="20577"/>
        <pc:sldMkLst>
          <pc:docMk/>
          <pc:sldMk cId="860495122" sldId="475"/>
        </pc:sldMkLst>
        <pc:spChg chg="mod">
          <ac:chgData name="Chander, Sudesh - HMT" userId="d2593856-a63e-49c1-a2df-d92cdbc9e2c5" providerId="ADAL" clId="{41D147F3-B657-43F0-8C16-1F6EC63FEC28}" dt="2024-10-02T14:29:06.571" v="7197" actId="20577"/>
          <ac:spMkLst>
            <pc:docMk/>
            <pc:sldMk cId="860495122" sldId="475"/>
            <ac:spMk id="3" creationId="{E0FCB5B1-6175-2C81-33C1-0836EC4B693C}"/>
          </ac:spMkLst>
        </pc:spChg>
        <pc:spChg chg="mod">
          <ac:chgData name="Chander, Sudesh - HMT" userId="d2593856-a63e-49c1-a2df-d92cdbc9e2c5" providerId="ADAL" clId="{41D147F3-B657-43F0-8C16-1F6EC63FEC28}" dt="2024-10-02T14:29:58.379" v="7229" actId="20577"/>
          <ac:spMkLst>
            <pc:docMk/>
            <pc:sldMk cId="860495122" sldId="475"/>
            <ac:spMk id="6" creationId="{BB542F36-B699-9B62-0C63-D2DAC49C3C45}"/>
          </ac:spMkLst>
        </pc:spChg>
      </pc:sldChg>
    </pc:docChg>
  </pc:docChgLst>
  <pc:docChgLst>
    <pc:chgData name="Sharma, Shikha - HMT" userId="2be97fe8-289c-4e14-81eb-677ee8c8037a" providerId="ADAL" clId="{6881AC26-C6AA-4693-BD4E-332779982A8E}"/>
    <pc:docChg chg="undo custSel addSld delSld modSld">
      <pc:chgData name="Sharma, Shikha - HMT" userId="2be97fe8-289c-4e14-81eb-677ee8c8037a" providerId="ADAL" clId="{6881AC26-C6AA-4693-BD4E-332779982A8E}" dt="2023-06-09T09:59:12.571" v="964" actId="1076"/>
      <pc:docMkLst>
        <pc:docMk/>
      </pc:docMkLst>
      <pc:sldChg chg="modSp mod">
        <pc:chgData name="Sharma, Shikha - HMT" userId="2be97fe8-289c-4e14-81eb-677ee8c8037a" providerId="ADAL" clId="{6881AC26-C6AA-4693-BD4E-332779982A8E}" dt="2023-06-09T08:26:50.518" v="1" actId="20577"/>
        <pc:sldMkLst>
          <pc:docMk/>
          <pc:sldMk cId="0" sldId="277"/>
        </pc:sldMkLst>
        <pc:spChg chg="mod">
          <ac:chgData name="Sharma, Shikha - HMT" userId="2be97fe8-289c-4e14-81eb-677ee8c8037a" providerId="ADAL" clId="{6881AC26-C6AA-4693-BD4E-332779982A8E}" dt="2023-06-09T08:26:50.518" v="1" actId="20577"/>
          <ac:spMkLst>
            <pc:docMk/>
            <pc:sldMk cId="0" sldId="277"/>
            <ac:spMk id="5123" creationId="{15D0C75F-D1C7-D0A2-4C81-A3EDAD248328}"/>
          </ac:spMkLst>
        </pc:spChg>
      </pc:sldChg>
      <pc:sldChg chg="modSp mod">
        <pc:chgData name="Sharma, Shikha - HMT" userId="2be97fe8-289c-4e14-81eb-677ee8c8037a" providerId="ADAL" clId="{6881AC26-C6AA-4693-BD4E-332779982A8E}" dt="2023-06-09T08:55:28.089" v="716" actId="20577"/>
        <pc:sldMkLst>
          <pc:docMk/>
          <pc:sldMk cId="0" sldId="453"/>
        </pc:sldMkLst>
        <pc:spChg chg="mod">
          <ac:chgData name="Sharma, Shikha - HMT" userId="2be97fe8-289c-4e14-81eb-677ee8c8037a" providerId="ADAL" clId="{6881AC26-C6AA-4693-BD4E-332779982A8E}" dt="2023-06-09T08:55:28.089" v="716" actId="20577"/>
          <ac:spMkLst>
            <pc:docMk/>
            <pc:sldMk cId="0" sldId="453"/>
            <ac:spMk id="7171" creationId="{386F5459-58BD-25A4-9777-F708E2C2D786}"/>
          </ac:spMkLst>
        </pc:spChg>
      </pc:sldChg>
      <pc:sldChg chg="addSp delSp modSp mod">
        <pc:chgData name="Sharma, Shikha - HMT" userId="2be97fe8-289c-4e14-81eb-677ee8c8037a" providerId="ADAL" clId="{6881AC26-C6AA-4693-BD4E-332779982A8E}" dt="2023-06-09T09:59:12.571" v="964" actId="1076"/>
        <pc:sldMkLst>
          <pc:docMk/>
          <pc:sldMk cId="3320280531" sldId="454"/>
        </pc:sldMkLst>
        <pc:spChg chg="mod">
          <ac:chgData name="Sharma, Shikha - HMT" userId="2be97fe8-289c-4e14-81eb-677ee8c8037a" providerId="ADAL" clId="{6881AC26-C6AA-4693-BD4E-332779982A8E}" dt="2023-06-09T08:32:47.361" v="227" actId="20577"/>
          <ac:spMkLst>
            <pc:docMk/>
            <pc:sldMk cId="3320280531" sldId="454"/>
            <ac:spMk id="3" creationId="{23386E7B-14E9-5152-1437-856C6F66B2BA}"/>
          </ac:spMkLst>
        </pc:spChg>
        <pc:spChg chg="add mod">
          <ac:chgData name="Sharma, Shikha - HMT" userId="2be97fe8-289c-4e14-81eb-677ee8c8037a" providerId="ADAL" clId="{6881AC26-C6AA-4693-BD4E-332779982A8E}" dt="2023-06-09T09:59:12.571" v="964" actId="1076"/>
          <ac:spMkLst>
            <pc:docMk/>
            <pc:sldMk cId="3320280531" sldId="454"/>
            <ac:spMk id="7" creationId="{7E4960D3-9371-8CAE-1AD9-75EAA8274CB7}"/>
          </ac:spMkLst>
        </pc:spChg>
        <pc:graphicFrameChg chg="add del mod modGraphic">
          <ac:chgData name="Sharma, Shikha - HMT" userId="2be97fe8-289c-4e14-81eb-677ee8c8037a" providerId="ADAL" clId="{6881AC26-C6AA-4693-BD4E-332779982A8E}" dt="2023-06-09T08:42:34.155" v="322" actId="21"/>
          <ac:graphicFrameMkLst>
            <pc:docMk/>
            <pc:sldMk cId="3320280531" sldId="454"/>
            <ac:graphicFrameMk id="2" creationId="{D25EEB49-FD6B-F743-5806-FA521988FE8A}"/>
          </ac:graphicFrameMkLst>
        </pc:graphicFrameChg>
        <pc:graphicFrameChg chg="del">
          <ac:chgData name="Sharma, Shikha - HMT" userId="2be97fe8-289c-4e14-81eb-677ee8c8037a" providerId="ADAL" clId="{6881AC26-C6AA-4693-BD4E-332779982A8E}" dt="2023-06-09T08:37:34.903" v="228" actId="478"/>
          <ac:graphicFrameMkLst>
            <pc:docMk/>
            <pc:sldMk cId="3320280531" sldId="454"/>
            <ac:graphicFrameMk id="5" creationId="{DB02C40C-618A-66DE-01E3-62B6C324F630}"/>
          </ac:graphicFrameMkLst>
        </pc:graphicFrameChg>
        <pc:graphicFrameChg chg="mod modGraphic">
          <ac:chgData name="Sharma, Shikha - HMT" userId="2be97fe8-289c-4e14-81eb-677ee8c8037a" providerId="ADAL" clId="{6881AC26-C6AA-4693-BD4E-332779982A8E}" dt="2023-06-09T08:47:39.561" v="440" actId="113"/>
          <ac:graphicFrameMkLst>
            <pc:docMk/>
            <pc:sldMk cId="3320280531" sldId="454"/>
            <ac:graphicFrameMk id="6" creationId="{031D944B-FE3F-7719-FEEF-4B9E50717C01}"/>
          </ac:graphicFrameMkLst>
        </pc:graphicFrameChg>
      </pc:sldChg>
      <pc:sldChg chg="addSp delSp modSp new mod">
        <pc:chgData name="Sharma, Shikha - HMT" userId="2be97fe8-289c-4e14-81eb-677ee8c8037a" providerId="ADAL" clId="{6881AC26-C6AA-4693-BD4E-332779982A8E}" dt="2023-06-09T08:52:12.614" v="627" actId="14100"/>
        <pc:sldMkLst>
          <pc:docMk/>
          <pc:sldMk cId="3429450185" sldId="455"/>
        </pc:sldMkLst>
        <pc:spChg chg="del">
          <ac:chgData name="Sharma, Shikha - HMT" userId="2be97fe8-289c-4e14-81eb-677ee8c8037a" providerId="ADAL" clId="{6881AC26-C6AA-4693-BD4E-332779982A8E}" dt="2023-06-09T08:42:35.511" v="323"/>
          <ac:spMkLst>
            <pc:docMk/>
            <pc:sldMk cId="3429450185" sldId="455"/>
            <ac:spMk id="2" creationId="{F8B22590-9EA0-A394-234D-84CD1D216C31}"/>
          </ac:spMkLst>
        </pc:spChg>
        <pc:spChg chg="del">
          <ac:chgData name="Sharma, Shikha - HMT" userId="2be97fe8-289c-4e14-81eb-677ee8c8037a" providerId="ADAL" clId="{6881AC26-C6AA-4693-BD4E-332779982A8E}" dt="2023-06-09T08:42:47.511" v="325"/>
          <ac:spMkLst>
            <pc:docMk/>
            <pc:sldMk cId="3429450185" sldId="455"/>
            <ac:spMk id="3" creationId="{840A5E07-5A8D-D41C-7A92-BFA68FCD3FD0}"/>
          </ac:spMkLst>
        </pc:spChg>
        <pc:spChg chg="add mod">
          <ac:chgData name="Sharma, Shikha - HMT" userId="2be97fe8-289c-4e14-81eb-677ee8c8037a" providerId="ADAL" clId="{6881AC26-C6AA-4693-BD4E-332779982A8E}" dt="2023-06-09T08:42:47.511" v="325"/>
          <ac:spMkLst>
            <pc:docMk/>
            <pc:sldMk cId="3429450185" sldId="455"/>
            <ac:spMk id="6" creationId="{BB542F36-B699-9B62-0C63-D2DAC49C3C45}"/>
          </ac:spMkLst>
        </pc:spChg>
        <pc:spChg chg="add mod">
          <ac:chgData name="Sharma, Shikha - HMT" userId="2be97fe8-289c-4e14-81eb-677ee8c8037a" providerId="ADAL" clId="{6881AC26-C6AA-4693-BD4E-332779982A8E}" dt="2023-06-09T08:51:35.798" v="599" actId="14100"/>
          <ac:spMkLst>
            <pc:docMk/>
            <pc:sldMk cId="3429450185" sldId="455"/>
            <ac:spMk id="7" creationId="{A85FF090-4F55-2FE0-C15D-AAE3BBC772C3}"/>
          </ac:spMkLst>
        </pc:spChg>
        <pc:spChg chg="add mod">
          <ac:chgData name="Sharma, Shikha - HMT" userId="2be97fe8-289c-4e14-81eb-677ee8c8037a" providerId="ADAL" clId="{6881AC26-C6AA-4693-BD4E-332779982A8E}" dt="2023-06-09T08:52:12.614" v="627" actId="14100"/>
          <ac:spMkLst>
            <pc:docMk/>
            <pc:sldMk cId="3429450185" sldId="455"/>
            <ac:spMk id="8" creationId="{7E420AD2-6099-70ED-68B3-8ECD740CAAFF}"/>
          </ac:spMkLst>
        </pc:spChg>
        <pc:graphicFrameChg chg="add mod modGraphic">
          <ac:chgData name="Sharma, Shikha - HMT" userId="2be97fe8-289c-4e14-81eb-677ee8c8037a" providerId="ADAL" clId="{6881AC26-C6AA-4693-BD4E-332779982A8E}" dt="2023-06-09T08:46:32.992" v="414" actId="122"/>
          <ac:graphicFrameMkLst>
            <pc:docMk/>
            <pc:sldMk cId="3429450185" sldId="455"/>
            <ac:graphicFrameMk id="5" creationId="{DF15FD9B-6221-3BC1-FB38-29125338E26C}"/>
          </ac:graphicFrameMkLst>
        </pc:graphicFrameChg>
      </pc:sldChg>
      <pc:sldChg chg="addSp delSp modSp new del mod">
        <pc:chgData name="Sharma, Shikha - HMT" userId="2be97fe8-289c-4e14-81eb-677ee8c8037a" providerId="ADAL" clId="{6881AC26-C6AA-4693-BD4E-332779982A8E}" dt="2023-06-09T08:53:35.823" v="649" actId="47"/>
        <pc:sldMkLst>
          <pc:docMk/>
          <pc:sldMk cId="2427146754" sldId="456"/>
        </pc:sldMkLst>
        <pc:spChg chg="del">
          <ac:chgData name="Sharma, Shikha - HMT" userId="2be97fe8-289c-4e14-81eb-677ee8c8037a" providerId="ADAL" clId="{6881AC26-C6AA-4693-BD4E-332779982A8E}" dt="2023-06-09T08:52:37.325" v="642" actId="478"/>
          <ac:spMkLst>
            <pc:docMk/>
            <pc:sldMk cId="2427146754" sldId="456"/>
            <ac:spMk id="2" creationId="{D7E57367-72C0-3C9C-843A-FD74F17725D1}"/>
          </ac:spMkLst>
        </pc:spChg>
        <pc:spChg chg="mod">
          <ac:chgData name="Sharma, Shikha - HMT" userId="2be97fe8-289c-4e14-81eb-677ee8c8037a" providerId="ADAL" clId="{6881AC26-C6AA-4693-BD4E-332779982A8E}" dt="2023-06-09T08:52:33.552" v="641" actId="20577"/>
          <ac:spMkLst>
            <pc:docMk/>
            <pc:sldMk cId="2427146754" sldId="456"/>
            <ac:spMk id="3" creationId="{D92E232E-83E1-B803-4469-54505AD20B27}"/>
          </ac:spMkLst>
        </pc:spChg>
        <pc:spChg chg="add del mod">
          <ac:chgData name="Sharma, Shikha - HMT" userId="2be97fe8-289c-4e14-81eb-677ee8c8037a" providerId="ADAL" clId="{6881AC26-C6AA-4693-BD4E-332779982A8E}" dt="2023-06-09T08:53:09.609" v="646" actId="478"/>
          <ac:spMkLst>
            <pc:docMk/>
            <pc:sldMk cId="2427146754" sldId="456"/>
            <ac:spMk id="6" creationId="{B8B3DD9F-B202-AB99-ACD8-2C9B89F3B8E2}"/>
          </ac:spMkLst>
        </pc:spChg>
        <pc:graphicFrameChg chg="add mod modGraphic">
          <ac:chgData name="Sharma, Shikha - HMT" userId="2be97fe8-289c-4e14-81eb-677ee8c8037a" providerId="ADAL" clId="{6881AC26-C6AA-4693-BD4E-332779982A8E}" dt="2023-06-09T08:53:13.872" v="648" actId="14100"/>
          <ac:graphicFrameMkLst>
            <pc:docMk/>
            <pc:sldMk cId="2427146754" sldId="456"/>
            <ac:graphicFrameMk id="5" creationId="{EC7ED8A1-AAE7-E533-CA2A-71739DBED53D}"/>
          </ac:graphicFrameMkLst>
        </pc:graphicFrameChg>
      </pc:sldChg>
      <pc:sldChg chg="modSp mod">
        <pc:chgData name="Sharma, Shikha - HMT" userId="2be97fe8-289c-4e14-81eb-677ee8c8037a" providerId="ADAL" clId="{6881AC26-C6AA-4693-BD4E-332779982A8E}" dt="2023-06-09T08:59:14.787" v="854" actId="1076"/>
        <pc:sldMkLst>
          <pc:docMk/>
          <pc:sldMk cId="2443724242" sldId="457"/>
        </pc:sldMkLst>
        <pc:graphicFrameChg chg="mod modGraphic">
          <ac:chgData name="Sharma, Shikha - HMT" userId="2be97fe8-289c-4e14-81eb-677ee8c8037a" providerId="ADAL" clId="{6881AC26-C6AA-4693-BD4E-332779982A8E}" dt="2023-06-09T08:59:14.787" v="854" actId="1076"/>
          <ac:graphicFrameMkLst>
            <pc:docMk/>
            <pc:sldMk cId="2443724242" sldId="457"/>
            <ac:graphicFrameMk id="2" creationId="{FA78E52C-BE9A-92CB-A01F-B9A0E278CDAD}"/>
          </ac:graphicFrameMkLst>
        </pc:graphicFrameChg>
      </pc:sldChg>
    </pc:docChg>
  </pc:docChgLst>
  <pc:docChgLst>
    <pc:chgData name="Sharma, Shikha - HMT" userId="S::shikha.sharma@hmtreasury.gov.uk::2be97fe8-289c-4e14-81eb-677ee8c8037a" providerId="AD" clId="Web-{AFDDBBF5-1C6C-899B-B624-F8047CBC7907}"/>
    <pc:docChg chg="modSld">
      <pc:chgData name="Sharma, Shikha - HMT" userId="S::shikha.sharma@hmtreasury.gov.uk::2be97fe8-289c-4e14-81eb-677ee8c8037a" providerId="AD" clId="Web-{AFDDBBF5-1C6C-899B-B624-F8047CBC7907}" dt="2023-09-19T09:52:56.881" v="26" actId="20577"/>
      <pc:docMkLst>
        <pc:docMk/>
      </pc:docMkLst>
      <pc:sldChg chg="addSp modSp">
        <pc:chgData name="Sharma, Shikha - HMT" userId="S::shikha.sharma@hmtreasury.gov.uk::2be97fe8-289c-4e14-81eb-677ee8c8037a" providerId="AD" clId="Web-{AFDDBBF5-1C6C-899B-B624-F8047CBC7907}" dt="2023-09-19T09:52:56.881" v="26" actId="20577"/>
        <pc:sldMkLst>
          <pc:docMk/>
          <pc:sldMk cId="3616724584" sldId="459"/>
        </pc:sldMkLst>
        <pc:spChg chg="add mod">
          <ac:chgData name="Sharma, Shikha - HMT" userId="S::shikha.sharma@hmtreasury.gov.uk::2be97fe8-289c-4e14-81eb-677ee8c8037a" providerId="AD" clId="Web-{AFDDBBF5-1C6C-899B-B624-F8047CBC7907}" dt="2023-09-19T09:52:38.411" v="25" actId="14100"/>
          <ac:spMkLst>
            <pc:docMk/>
            <pc:sldMk cId="3616724584" sldId="459"/>
            <ac:spMk id="2" creationId="{A05756A0-F2BB-58A5-A373-11B4E9294874}"/>
          </ac:spMkLst>
        </pc:spChg>
        <pc:spChg chg="mod">
          <ac:chgData name="Sharma, Shikha - HMT" userId="S::shikha.sharma@hmtreasury.gov.uk::2be97fe8-289c-4e14-81eb-677ee8c8037a" providerId="AD" clId="Web-{AFDDBBF5-1C6C-899B-B624-F8047CBC7907}" dt="2023-09-19T09:52:56.881" v="26" actId="20577"/>
          <ac:spMkLst>
            <pc:docMk/>
            <pc:sldMk cId="3616724584" sldId="459"/>
            <ac:spMk id="9" creationId="{FD41F8D2-DC01-1202-2F1C-60FA017E0F65}"/>
          </ac:spMkLst>
        </pc:spChg>
        <pc:spChg chg="add mod">
          <ac:chgData name="Sharma, Shikha - HMT" userId="S::shikha.sharma@hmtreasury.gov.uk::2be97fe8-289c-4e14-81eb-677ee8c8037a" providerId="AD" clId="Web-{AFDDBBF5-1C6C-899B-B624-F8047CBC7907}" dt="2023-09-19T09:52:23.020" v="19" actId="1076"/>
          <ac:spMkLst>
            <pc:docMk/>
            <pc:sldMk cId="3616724584" sldId="459"/>
            <ac:spMk id="10" creationId="{251447F8-0AA7-9A28-A1F9-398F5DD5CF2C}"/>
          </ac:spMkLst>
        </pc:spChg>
        <pc:spChg chg="mod">
          <ac:chgData name="Sharma, Shikha - HMT" userId="S::shikha.sharma@hmtreasury.gov.uk::2be97fe8-289c-4e14-81eb-677ee8c8037a" providerId="AD" clId="Web-{AFDDBBF5-1C6C-899B-B624-F8047CBC7907}" dt="2023-09-19T09:51:57.707" v="9" actId="1076"/>
          <ac:spMkLst>
            <pc:docMk/>
            <pc:sldMk cId="3616724584" sldId="459"/>
            <ac:spMk id="12" creationId="{E479BC8B-15F9-0FB2-E54A-EAC59299D812}"/>
          </ac:spMkLst>
        </pc:spChg>
        <pc:spChg chg="mod">
          <ac:chgData name="Sharma, Shikha - HMT" userId="S::shikha.sharma@hmtreasury.gov.uk::2be97fe8-289c-4e14-81eb-677ee8c8037a" providerId="AD" clId="Web-{AFDDBBF5-1C6C-899B-B624-F8047CBC7907}" dt="2023-09-19T09:52:18.052" v="18" actId="1076"/>
          <ac:spMkLst>
            <pc:docMk/>
            <pc:sldMk cId="3616724584" sldId="459"/>
            <ac:spMk id="13" creationId="{B33609F6-2DA3-B931-4F71-4FF3AC743A8E}"/>
          </ac:spMkLst>
        </pc:spChg>
      </pc:sldChg>
    </pc:docChg>
  </pc:docChgLst>
  <pc:docChgLst>
    <pc:chgData name="Sharma, Shikha - HMT" userId="2be97fe8-289c-4e14-81eb-677ee8c8037a" providerId="ADAL" clId="{1C14AE52-0DE8-4D4B-8777-15C63D689179}"/>
    <pc:docChg chg="undo custSel addSld delSld modSld sldOrd">
      <pc:chgData name="Sharma, Shikha - HMT" userId="2be97fe8-289c-4e14-81eb-677ee8c8037a" providerId="ADAL" clId="{1C14AE52-0DE8-4D4B-8777-15C63D689179}" dt="2023-09-04T14:24:03.786" v="1125" actId="2084"/>
      <pc:docMkLst>
        <pc:docMk/>
      </pc:docMkLst>
      <pc:sldChg chg="modSp mod">
        <pc:chgData name="Sharma, Shikha - HMT" userId="2be97fe8-289c-4e14-81eb-677ee8c8037a" providerId="ADAL" clId="{1C14AE52-0DE8-4D4B-8777-15C63D689179}" dt="2023-09-04T14:10:29.315" v="12" actId="20577"/>
        <pc:sldMkLst>
          <pc:docMk/>
          <pc:sldMk cId="0" sldId="277"/>
        </pc:sldMkLst>
        <pc:spChg chg="mod">
          <ac:chgData name="Sharma, Shikha - HMT" userId="2be97fe8-289c-4e14-81eb-677ee8c8037a" providerId="ADAL" clId="{1C14AE52-0DE8-4D4B-8777-15C63D689179}" dt="2023-09-04T14:10:29.315" v="12" actId="20577"/>
          <ac:spMkLst>
            <pc:docMk/>
            <pc:sldMk cId="0" sldId="277"/>
            <ac:spMk id="5123" creationId="{15D0C75F-D1C7-D0A2-4C81-A3EDAD248328}"/>
          </ac:spMkLst>
        </pc:spChg>
      </pc:sldChg>
      <pc:sldChg chg="del">
        <pc:chgData name="Sharma, Shikha - HMT" userId="2be97fe8-289c-4e14-81eb-677ee8c8037a" providerId="ADAL" clId="{1C14AE52-0DE8-4D4B-8777-15C63D689179}" dt="2023-09-04T14:10:40.376" v="13" actId="47"/>
        <pc:sldMkLst>
          <pc:docMk/>
          <pc:sldMk cId="0" sldId="453"/>
        </pc:sldMkLst>
      </pc:sldChg>
      <pc:sldChg chg="modSp mod ord">
        <pc:chgData name="Sharma, Shikha - HMT" userId="2be97fe8-289c-4e14-81eb-677ee8c8037a" providerId="ADAL" clId="{1C14AE52-0DE8-4D4B-8777-15C63D689179}" dt="2023-09-04T14:24:03.786" v="1125" actId="2084"/>
        <pc:sldMkLst>
          <pc:docMk/>
          <pc:sldMk cId="3429450185" sldId="455"/>
        </pc:sldMkLst>
        <pc:graphicFrameChg chg="modGraphic">
          <ac:chgData name="Sharma, Shikha - HMT" userId="2be97fe8-289c-4e14-81eb-677ee8c8037a" providerId="ADAL" clId="{1C14AE52-0DE8-4D4B-8777-15C63D689179}" dt="2023-09-04T14:24:03.786" v="1125" actId="2084"/>
          <ac:graphicFrameMkLst>
            <pc:docMk/>
            <pc:sldMk cId="3429450185" sldId="455"/>
            <ac:graphicFrameMk id="10" creationId="{6D82A9A4-5CDE-9F76-98DD-084760A44EA3}"/>
          </ac:graphicFrameMkLst>
        </pc:graphicFrameChg>
      </pc:sldChg>
      <pc:sldChg chg="modSp mod ord">
        <pc:chgData name="Sharma, Shikha - HMT" userId="2be97fe8-289c-4e14-81eb-677ee8c8037a" providerId="ADAL" clId="{1C14AE52-0DE8-4D4B-8777-15C63D689179}" dt="2023-09-04T14:19:00.258" v="623" actId="14100"/>
        <pc:sldMkLst>
          <pc:docMk/>
          <pc:sldMk cId="2532203468" sldId="456"/>
        </pc:sldMkLst>
        <pc:spChg chg="mod">
          <ac:chgData name="Sharma, Shikha - HMT" userId="2be97fe8-289c-4e14-81eb-677ee8c8037a" providerId="ADAL" clId="{1C14AE52-0DE8-4D4B-8777-15C63D689179}" dt="2023-09-04T14:19:00.258" v="623" actId="14100"/>
          <ac:spMkLst>
            <pc:docMk/>
            <pc:sldMk cId="2532203468" sldId="456"/>
            <ac:spMk id="8" creationId="{7E420AD2-6099-70ED-68B3-8ECD740CAAFF}"/>
          </ac:spMkLst>
        </pc:spChg>
      </pc:sldChg>
      <pc:sldChg chg="modSp new mod">
        <pc:chgData name="Sharma, Shikha - HMT" userId="2be97fe8-289c-4e14-81eb-677ee8c8037a" providerId="ADAL" clId="{1C14AE52-0DE8-4D4B-8777-15C63D689179}" dt="2023-09-04T14:18:31.092" v="606" actId="20577"/>
        <pc:sldMkLst>
          <pc:docMk/>
          <pc:sldMk cId="2443724242" sldId="457"/>
        </pc:sldMkLst>
        <pc:spChg chg="mod">
          <ac:chgData name="Sharma, Shikha - HMT" userId="2be97fe8-289c-4e14-81eb-677ee8c8037a" providerId="ADAL" clId="{1C14AE52-0DE8-4D4B-8777-15C63D689179}" dt="2023-09-04T14:18:31.092" v="606" actId="20577"/>
          <ac:spMkLst>
            <pc:docMk/>
            <pc:sldMk cId="2443724242" sldId="457"/>
            <ac:spMk id="2" creationId="{006B17D6-6D2E-B1F9-7AB6-CEF206776E6D}"/>
          </ac:spMkLst>
        </pc:spChg>
        <pc:spChg chg="mod">
          <ac:chgData name="Sharma, Shikha - HMT" userId="2be97fe8-289c-4e14-81eb-677ee8c8037a" providerId="ADAL" clId="{1C14AE52-0DE8-4D4B-8777-15C63D689179}" dt="2023-09-04T14:15:31.757" v="40" actId="20577"/>
          <ac:spMkLst>
            <pc:docMk/>
            <pc:sldMk cId="2443724242" sldId="457"/>
            <ac:spMk id="3" creationId="{02ADB1D0-887D-8033-550F-69669D9D6671}"/>
          </ac:spMkLst>
        </pc:spChg>
      </pc:sldChg>
      <pc:sldChg chg="addSp delSp modSp new del mod">
        <pc:chgData name="Sharma, Shikha - HMT" userId="2be97fe8-289c-4e14-81eb-677ee8c8037a" providerId="ADAL" clId="{1C14AE52-0DE8-4D4B-8777-15C63D689179}" dt="2023-09-04T14:20:14.964" v="738" actId="47"/>
        <pc:sldMkLst>
          <pc:docMk/>
          <pc:sldMk cId="381496165" sldId="458"/>
        </pc:sldMkLst>
        <pc:spChg chg="add del mod">
          <ac:chgData name="Sharma, Shikha - HMT" userId="2be97fe8-289c-4e14-81eb-677ee8c8037a" providerId="ADAL" clId="{1C14AE52-0DE8-4D4B-8777-15C63D689179}" dt="2023-09-04T14:20:12.871" v="737" actId="20577"/>
          <ac:spMkLst>
            <pc:docMk/>
            <pc:sldMk cId="381496165" sldId="458"/>
            <ac:spMk id="2" creationId="{C7E1CDF1-9E18-2DF9-7EFB-C04D5C392677}"/>
          </ac:spMkLst>
        </pc:spChg>
        <pc:spChg chg="mod">
          <ac:chgData name="Sharma, Shikha - HMT" userId="2be97fe8-289c-4e14-81eb-677ee8c8037a" providerId="ADAL" clId="{1C14AE52-0DE8-4D4B-8777-15C63D689179}" dt="2023-09-04T14:19:13.175" v="648" actId="20577"/>
          <ac:spMkLst>
            <pc:docMk/>
            <pc:sldMk cId="381496165" sldId="458"/>
            <ac:spMk id="3" creationId="{4450EDDD-5B5D-FC39-582D-3B4C82A3E313}"/>
          </ac:spMkLst>
        </pc:spChg>
        <pc:cxnChg chg="add del mod">
          <ac:chgData name="Sharma, Shikha - HMT" userId="2be97fe8-289c-4e14-81eb-677ee8c8037a" providerId="ADAL" clId="{1C14AE52-0DE8-4D4B-8777-15C63D689179}" dt="2023-09-04T14:19:48.618" v="659" actId="11529"/>
          <ac:cxnSpMkLst>
            <pc:docMk/>
            <pc:sldMk cId="381496165" sldId="458"/>
            <ac:cxnSpMk id="6" creationId="{6682CEAE-D741-BEBE-219B-713A82397617}"/>
          </ac:cxnSpMkLst>
        </pc:cxnChg>
      </pc:sldChg>
      <pc:sldChg chg="modSp new mod">
        <pc:chgData name="Sharma, Shikha - HMT" userId="2be97fe8-289c-4e14-81eb-677ee8c8037a" providerId="ADAL" clId="{1C14AE52-0DE8-4D4B-8777-15C63D689179}" dt="2023-09-04T14:23:16.056" v="1121" actId="20577"/>
        <pc:sldMkLst>
          <pc:docMk/>
          <pc:sldMk cId="2646715907" sldId="460"/>
        </pc:sldMkLst>
        <pc:spChg chg="mod">
          <ac:chgData name="Sharma, Shikha - HMT" userId="2be97fe8-289c-4e14-81eb-677ee8c8037a" providerId="ADAL" clId="{1C14AE52-0DE8-4D4B-8777-15C63D689179}" dt="2023-09-04T14:23:16.056" v="1121" actId="20577"/>
          <ac:spMkLst>
            <pc:docMk/>
            <pc:sldMk cId="2646715907" sldId="460"/>
            <ac:spMk id="2" creationId="{41A16C89-1627-FAB2-56B3-4B941EB786ED}"/>
          </ac:spMkLst>
        </pc:spChg>
        <pc:spChg chg="mod">
          <ac:chgData name="Sharma, Shikha - HMT" userId="2be97fe8-289c-4e14-81eb-677ee8c8037a" providerId="ADAL" clId="{1C14AE52-0DE8-4D4B-8777-15C63D689179}" dt="2023-09-04T14:21:34.951" v="774" actId="20577"/>
          <ac:spMkLst>
            <pc:docMk/>
            <pc:sldMk cId="2646715907" sldId="460"/>
            <ac:spMk id="3" creationId="{C8220A5E-7B40-524E-6FC5-E5A97717E0EB}"/>
          </ac:spMkLst>
        </pc:spChg>
      </pc:sldChg>
    </pc:docChg>
  </pc:docChgLst>
  <pc:docChgLst>
    <pc:chgData name="Sharma, Shikha - HMT" userId="2be97fe8-289c-4e14-81eb-677ee8c8037a" providerId="ADAL" clId="{868696EE-88C9-45E4-8039-63481AC798D3}"/>
    <pc:docChg chg="modSld">
      <pc:chgData name="Sharma, Shikha - HMT" userId="2be97fe8-289c-4e14-81eb-677ee8c8037a" providerId="ADAL" clId="{868696EE-88C9-45E4-8039-63481AC798D3}" dt="2023-05-05T08:49:18.363" v="0" actId="2711"/>
      <pc:docMkLst>
        <pc:docMk/>
      </pc:docMkLst>
      <pc:sldChg chg="modSp mod">
        <pc:chgData name="Sharma, Shikha - HMT" userId="2be97fe8-289c-4e14-81eb-677ee8c8037a" providerId="ADAL" clId="{868696EE-88C9-45E4-8039-63481AC798D3}" dt="2023-05-05T08:49:18.363" v="0" actId="2711"/>
        <pc:sldMkLst>
          <pc:docMk/>
          <pc:sldMk cId="3320280531" sldId="454"/>
        </pc:sldMkLst>
        <pc:graphicFrameChg chg="modGraphic">
          <ac:chgData name="Sharma, Shikha - HMT" userId="2be97fe8-289c-4e14-81eb-677ee8c8037a" providerId="ADAL" clId="{868696EE-88C9-45E4-8039-63481AC798D3}" dt="2023-05-05T08:49:18.363" v="0" actId="2711"/>
          <ac:graphicFrameMkLst>
            <pc:docMk/>
            <pc:sldMk cId="3320280531" sldId="454"/>
            <ac:graphicFrameMk id="2" creationId="{FA78E52C-BE9A-92CB-A01F-B9A0E278CDAD}"/>
          </ac:graphicFrameMkLst>
        </pc:graphicFrameChg>
      </pc:sldChg>
    </pc:docChg>
  </pc:docChgLst>
  <pc:docChgLst>
    <pc:chgData name="Sharma, Shikha - HMT" userId="2be97fe8-289c-4e14-81eb-677ee8c8037a" providerId="ADAL" clId="{2C41542C-9BD0-4961-846E-A9987B8632B9}"/>
    <pc:docChg chg="custSel addSld delSld modSld">
      <pc:chgData name="Sharma, Shikha - HMT" userId="2be97fe8-289c-4e14-81eb-677ee8c8037a" providerId="ADAL" clId="{2C41542C-9BD0-4961-846E-A9987B8632B9}" dt="2023-07-28T09:59:18.603" v="127" actId="47"/>
      <pc:docMkLst>
        <pc:docMk/>
      </pc:docMkLst>
      <pc:sldChg chg="modSp mod">
        <pc:chgData name="Sharma, Shikha - HMT" userId="2be97fe8-289c-4e14-81eb-677ee8c8037a" providerId="ADAL" clId="{2C41542C-9BD0-4961-846E-A9987B8632B9}" dt="2023-07-28T08:49:04.638" v="1" actId="20577"/>
        <pc:sldMkLst>
          <pc:docMk/>
          <pc:sldMk cId="0" sldId="277"/>
        </pc:sldMkLst>
        <pc:spChg chg="mod">
          <ac:chgData name="Sharma, Shikha - HMT" userId="2be97fe8-289c-4e14-81eb-677ee8c8037a" providerId="ADAL" clId="{2C41542C-9BD0-4961-846E-A9987B8632B9}" dt="2023-07-28T08:49:04.638" v="1" actId="20577"/>
          <ac:spMkLst>
            <pc:docMk/>
            <pc:sldMk cId="0" sldId="277"/>
            <ac:spMk id="5123" creationId="{15D0C75F-D1C7-D0A2-4C81-A3EDAD248328}"/>
          </ac:spMkLst>
        </pc:spChg>
      </pc:sldChg>
      <pc:sldChg chg="modSp mod">
        <pc:chgData name="Sharma, Shikha - HMT" userId="2be97fe8-289c-4e14-81eb-677ee8c8037a" providerId="ADAL" clId="{2C41542C-9BD0-4961-846E-A9987B8632B9}" dt="2023-07-28T08:49:48.501" v="76" actId="20577"/>
        <pc:sldMkLst>
          <pc:docMk/>
          <pc:sldMk cId="0" sldId="453"/>
        </pc:sldMkLst>
        <pc:spChg chg="mod">
          <ac:chgData name="Sharma, Shikha - HMT" userId="2be97fe8-289c-4e14-81eb-677ee8c8037a" providerId="ADAL" clId="{2C41542C-9BD0-4961-846E-A9987B8632B9}" dt="2023-07-28T08:49:48.501" v="76" actId="20577"/>
          <ac:spMkLst>
            <pc:docMk/>
            <pc:sldMk cId="0" sldId="453"/>
            <ac:spMk id="7171" creationId="{386F5459-58BD-25A4-9777-F708E2C2D786}"/>
          </ac:spMkLst>
        </pc:spChg>
      </pc:sldChg>
      <pc:sldChg chg="del">
        <pc:chgData name="Sharma, Shikha - HMT" userId="2be97fe8-289c-4e14-81eb-677ee8c8037a" providerId="ADAL" clId="{2C41542C-9BD0-4961-846E-A9987B8632B9}" dt="2023-07-28T08:49:52.651" v="77" actId="47"/>
        <pc:sldMkLst>
          <pc:docMk/>
          <pc:sldMk cId="3320280531" sldId="454"/>
        </pc:sldMkLst>
      </pc:sldChg>
      <pc:sldChg chg="addSp delSp modSp mod">
        <pc:chgData name="Sharma, Shikha - HMT" userId="2be97fe8-289c-4e14-81eb-677ee8c8037a" providerId="ADAL" clId="{2C41542C-9BD0-4961-846E-A9987B8632B9}" dt="2023-07-28T08:53:28.637" v="121" actId="1076"/>
        <pc:sldMkLst>
          <pc:docMk/>
          <pc:sldMk cId="3429450185" sldId="455"/>
        </pc:sldMkLst>
        <pc:spChg chg="add del mod">
          <ac:chgData name="Sharma, Shikha - HMT" userId="2be97fe8-289c-4e14-81eb-677ee8c8037a" providerId="ADAL" clId="{2C41542C-9BD0-4961-846E-A9987B8632B9}" dt="2023-07-28T08:51:24.695" v="106" actId="478"/>
          <ac:spMkLst>
            <pc:docMk/>
            <pc:sldMk cId="3429450185" sldId="455"/>
            <ac:spMk id="3" creationId="{835004E1-1656-233B-7189-28E49BF2B4A8}"/>
          </ac:spMkLst>
        </pc:spChg>
        <pc:spChg chg="mod">
          <ac:chgData name="Sharma, Shikha - HMT" userId="2be97fe8-289c-4e14-81eb-677ee8c8037a" providerId="ADAL" clId="{2C41542C-9BD0-4961-846E-A9987B8632B9}" dt="2023-07-28T08:50:10.894" v="102" actId="20577"/>
          <ac:spMkLst>
            <pc:docMk/>
            <pc:sldMk cId="3429450185" sldId="455"/>
            <ac:spMk id="6" creationId="{BB542F36-B699-9B62-0C63-D2DAC49C3C45}"/>
          </ac:spMkLst>
        </pc:spChg>
        <pc:spChg chg="del">
          <ac:chgData name="Sharma, Shikha - HMT" userId="2be97fe8-289c-4e14-81eb-677ee8c8037a" providerId="ADAL" clId="{2C41542C-9BD0-4961-846E-A9987B8632B9}" dt="2023-07-28T08:51:26.678" v="107" actId="478"/>
          <ac:spMkLst>
            <pc:docMk/>
            <pc:sldMk cId="3429450185" sldId="455"/>
            <ac:spMk id="7" creationId="{A85FF090-4F55-2FE0-C15D-AAE3BBC772C3}"/>
          </ac:spMkLst>
        </pc:spChg>
        <pc:spChg chg="del mod">
          <ac:chgData name="Sharma, Shikha - HMT" userId="2be97fe8-289c-4e14-81eb-677ee8c8037a" providerId="ADAL" clId="{2C41542C-9BD0-4961-846E-A9987B8632B9}" dt="2023-07-28T08:51:21.718" v="105" actId="478"/>
          <ac:spMkLst>
            <pc:docMk/>
            <pc:sldMk cId="3429450185" sldId="455"/>
            <ac:spMk id="8" creationId="{7E420AD2-6099-70ED-68B3-8ECD740CAAFF}"/>
          </ac:spMkLst>
        </pc:spChg>
        <pc:graphicFrameChg chg="del">
          <ac:chgData name="Sharma, Shikha - HMT" userId="2be97fe8-289c-4e14-81eb-677ee8c8037a" providerId="ADAL" clId="{2C41542C-9BD0-4961-846E-A9987B8632B9}" dt="2023-07-28T08:51:14.735" v="103" actId="478"/>
          <ac:graphicFrameMkLst>
            <pc:docMk/>
            <pc:sldMk cId="3429450185" sldId="455"/>
            <ac:graphicFrameMk id="5" creationId="{DF15FD9B-6221-3BC1-FB38-29125338E26C}"/>
          </ac:graphicFrameMkLst>
        </pc:graphicFrameChg>
        <pc:graphicFrameChg chg="add del mod">
          <ac:chgData name="Sharma, Shikha - HMT" userId="2be97fe8-289c-4e14-81eb-677ee8c8037a" providerId="ADAL" clId="{2C41542C-9BD0-4961-846E-A9987B8632B9}" dt="2023-07-28T08:51:30.282" v="109" actId="478"/>
          <ac:graphicFrameMkLst>
            <pc:docMk/>
            <pc:sldMk cId="3429450185" sldId="455"/>
            <ac:graphicFrameMk id="9" creationId="{BC2CF252-324D-0E3B-32C7-AFEE345BFDAC}"/>
          </ac:graphicFrameMkLst>
        </pc:graphicFrameChg>
        <pc:graphicFrameChg chg="add mod modGraphic">
          <ac:chgData name="Sharma, Shikha - HMT" userId="2be97fe8-289c-4e14-81eb-677ee8c8037a" providerId="ADAL" clId="{2C41542C-9BD0-4961-846E-A9987B8632B9}" dt="2023-07-28T08:53:28.637" v="121" actId="1076"/>
          <ac:graphicFrameMkLst>
            <pc:docMk/>
            <pc:sldMk cId="3429450185" sldId="455"/>
            <ac:graphicFrameMk id="10" creationId="{6D82A9A4-5CDE-9F76-98DD-084760A44EA3}"/>
          </ac:graphicFrameMkLst>
        </pc:graphicFrameChg>
      </pc:sldChg>
      <pc:sldChg chg="modSp new del mod">
        <pc:chgData name="Sharma, Shikha - HMT" userId="2be97fe8-289c-4e14-81eb-677ee8c8037a" providerId="ADAL" clId="{2C41542C-9BD0-4961-846E-A9987B8632B9}" dt="2023-07-28T09:59:18.603" v="127" actId="47"/>
        <pc:sldMkLst>
          <pc:docMk/>
          <pc:sldMk cId="3346571946" sldId="456"/>
        </pc:sldMkLst>
        <pc:spChg chg="mod">
          <ac:chgData name="Sharma, Shikha - HMT" userId="2be97fe8-289c-4e14-81eb-677ee8c8037a" providerId="ADAL" clId="{2C41542C-9BD0-4961-846E-A9987B8632B9}" dt="2023-07-28T08:58:45.919" v="126" actId="20577"/>
          <ac:spMkLst>
            <pc:docMk/>
            <pc:sldMk cId="3346571946" sldId="456"/>
            <ac:spMk id="3" creationId="{6B57366D-20D3-BD6F-6802-99BFC9E75023}"/>
          </ac:spMkLst>
        </pc:spChg>
      </pc:sldChg>
      <pc:sldChg chg="del">
        <pc:chgData name="Sharma, Shikha - HMT" userId="2be97fe8-289c-4e14-81eb-677ee8c8037a" providerId="ADAL" clId="{2C41542C-9BD0-4961-846E-A9987B8632B9}" dt="2023-07-28T08:53:46.358" v="123" actId="47"/>
        <pc:sldMkLst>
          <pc:docMk/>
          <pc:sldMk cId="2443724242" sldId="457"/>
        </pc:sldMkLst>
      </pc:sldChg>
      <pc:sldChg chg="add del">
        <pc:chgData name="Sharma, Shikha - HMT" userId="2be97fe8-289c-4e14-81eb-677ee8c8037a" providerId="ADAL" clId="{2C41542C-9BD0-4961-846E-A9987B8632B9}" dt="2023-07-28T08:53:45.606" v="122" actId="47"/>
        <pc:sldMkLst>
          <pc:docMk/>
          <pc:sldMk cId="2096472030" sldId="458"/>
        </pc:sldMkLst>
      </pc:sldChg>
    </pc:docChg>
  </pc:docChgLst>
  <pc:docChgLst>
    <pc:chgData name="Chander, Sudesh - HMT" userId="83796d55-823e-4280-98a7-556bd86f3b91" providerId="ADAL" clId="{BD865D13-00C8-4ACC-9C75-D316A1A8E888}"/>
    <pc:docChg chg="undo custSel addSld delSld modSld">
      <pc:chgData name="Chander, Sudesh - HMT" userId="83796d55-823e-4280-98a7-556bd86f3b91" providerId="ADAL" clId="{BD865D13-00C8-4ACC-9C75-D316A1A8E888}" dt="2023-09-19T09:25:58.627" v="1554" actId="20577"/>
      <pc:docMkLst>
        <pc:docMk/>
      </pc:docMkLst>
      <pc:sldChg chg="modSp mod">
        <pc:chgData name="Chander, Sudesh - HMT" userId="83796d55-823e-4280-98a7-556bd86f3b91" providerId="ADAL" clId="{BD865D13-00C8-4ACC-9C75-D316A1A8E888}" dt="2023-09-19T09:20:56.468" v="1436" actId="20577"/>
        <pc:sldMkLst>
          <pc:docMk/>
          <pc:sldMk cId="379496371" sldId="460"/>
        </pc:sldMkLst>
        <pc:spChg chg="mod">
          <ac:chgData name="Chander, Sudesh - HMT" userId="83796d55-823e-4280-98a7-556bd86f3b91" providerId="ADAL" clId="{BD865D13-00C8-4ACC-9C75-D316A1A8E888}" dt="2023-09-19T09:01:52.981" v="1224" actId="20577"/>
          <ac:spMkLst>
            <pc:docMk/>
            <pc:sldMk cId="379496371" sldId="460"/>
            <ac:spMk id="2" creationId="{CCCFC5F9-1D77-DDC0-2907-97AF5B67BE53}"/>
          </ac:spMkLst>
        </pc:spChg>
        <pc:spChg chg="mod">
          <ac:chgData name="Chander, Sudesh - HMT" userId="83796d55-823e-4280-98a7-556bd86f3b91" providerId="ADAL" clId="{BD865D13-00C8-4ACC-9C75-D316A1A8E888}" dt="2023-09-19T09:09:49.645" v="1279" actId="20577"/>
          <ac:spMkLst>
            <pc:docMk/>
            <pc:sldMk cId="379496371" sldId="460"/>
            <ac:spMk id="6" creationId="{BB542F36-B699-9B62-0C63-D2DAC49C3C45}"/>
          </ac:spMkLst>
        </pc:spChg>
        <pc:graphicFrameChg chg="mod modGraphic">
          <ac:chgData name="Chander, Sudesh - HMT" userId="83796d55-823e-4280-98a7-556bd86f3b91" providerId="ADAL" clId="{BD865D13-00C8-4ACC-9C75-D316A1A8E888}" dt="2023-09-19T09:20:56.468" v="1436" actId="20577"/>
          <ac:graphicFrameMkLst>
            <pc:docMk/>
            <pc:sldMk cId="379496371" sldId="460"/>
            <ac:graphicFrameMk id="10" creationId="{3745AEED-4D55-10D1-B2F5-1C4E7D616931}"/>
          </ac:graphicFrameMkLst>
        </pc:graphicFrameChg>
      </pc:sldChg>
      <pc:sldChg chg="delSp modSp add mod">
        <pc:chgData name="Chander, Sudesh - HMT" userId="83796d55-823e-4280-98a7-556bd86f3b91" providerId="ADAL" clId="{BD865D13-00C8-4ACC-9C75-D316A1A8E888}" dt="2023-09-19T09:25:58.627" v="1554" actId="20577"/>
        <pc:sldMkLst>
          <pc:docMk/>
          <pc:sldMk cId="2481609515" sldId="461"/>
        </pc:sldMkLst>
        <pc:spChg chg="del">
          <ac:chgData name="Chander, Sudesh - HMT" userId="83796d55-823e-4280-98a7-556bd86f3b91" providerId="ADAL" clId="{BD865D13-00C8-4ACC-9C75-D316A1A8E888}" dt="2023-09-18T15:40:38.270" v="320" actId="478"/>
          <ac:spMkLst>
            <pc:docMk/>
            <pc:sldMk cId="2481609515" sldId="461"/>
            <ac:spMk id="2" creationId="{CCCFC5F9-1D77-DDC0-2907-97AF5B67BE53}"/>
          </ac:spMkLst>
        </pc:spChg>
        <pc:spChg chg="mod">
          <ac:chgData name="Chander, Sudesh - HMT" userId="83796d55-823e-4280-98a7-556bd86f3b91" providerId="ADAL" clId="{BD865D13-00C8-4ACC-9C75-D316A1A8E888}" dt="2023-09-19T09:10:11.685" v="1359" actId="20577"/>
          <ac:spMkLst>
            <pc:docMk/>
            <pc:sldMk cId="2481609515" sldId="461"/>
            <ac:spMk id="6" creationId="{BB542F36-B699-9B62-0C63-D2DAC49C3C45}"/>
          </ac:spMkLst>
        </pc:spChg>
        <pc:graphicFrameChg chg="mod modGraphic">
          <ac:chgData name="Chander, Sudesh - HMT" userId="83796d55-823e-4280-98a7-556bd86f3b91" providerId="ADAL" clId="{BD865D13-00C8-4ACC-9C75-D316A1A8E888}" dt="2023-09-19T09:25:58.627" v="1554" actId="20577"/>
          <ac:graphicFrameMkLst>
            <pc:docMk/>
            <pc:sldMk cId="2481609515" sldId="461"/>
            <ac:graphicFrameMk id="10" creationId="{3745AEED-4D55-10D1-B2F5-1C4E7D616931}"/>
          </ac:graphicFrameMkLst>
        </pc:graphicFrameChg>
      </pc:sldChg>
      <pc:sldChg chg="modSp add del mod">
        <pc:chgData name="Chander, Sudesh - HMT" userId="83796d55-823e-4280-98a7-556bd86f3b91" providerId="ADAL" clId="{BD865D13-00C8-4ACC-9C75-D316A1A8E888}" dt="2023-09-19T09:09:34.563" v="1231" actId="47"/>
        <pc:sldMkLst>
          <pc:docMk/>
          <pc:sldMk cId="2513746821" sldId="462"/>
        </pc:sldMkLst>
        <pc:graphicFrameChg chg="modGraphic">
          <ac:chgData name="Chander, Sudesh - HMT" userId="83796d55-823e-4280-98a7-556bd86f3b91" providerId="ADAL" clId="{BD865D13-00C8-4ACC-9C75-D316A1A8E888}" dt="2023-09-18T15:52:03.474" v="1186" actId="20577"/>
          <ac:graphicFrameMkLst>
            <pc:docMk/>
            <pc:sldMk cId="2513746821" sldId="462"/>
            <ac:graphicFrameMk id="10" creationId="{3745AEED-4D55-10D1-B2F5-1C4E7D616931}"/>
          </ac:graphicFrameMkLst>
        </pc:graphicFrameChg>
      </pc:sldChg>
      <pc:sldChg chg="delSp modSp add mod">
        <pc:chgData name="Chander, Sudesh - HMT" userId="83796d55-823e-4280-98a7-556bd86f3b91" providerId="ADAL" clId="{BD865D13-00C8-4ACC-9C75-D316A1A8E888}" dt="2023-09-19T09:24:49.350" v="1440" actId="20577"/>
        <pc:sldMkLst>
          <pc:docMk/>
          <pc:sldMk cId="2219906818" sldId="463"/>
        </pc:sldMkLst>
        <pc:spChg chg="del">
          <ac:chgData name="Chander, Sudesh - HMT" userId="83796d55-823e-4280-98a7-556bd86f3b91" providerId="ADAL" clId="{BD865D13-00C8-4ACC-9C75-D316A1A8E888}" dt="2023-09-19T09:21:03.285" v="1437" actId="478"/>
          <ac:spMkLst>
            <pc:docMk/>
            <pc:sldMk cId="2219906818" sldId="463"/>
            <ac:spMk id="2" creationId="{CCCFC5F9-1D77-DDC0-2907-97AF5B67BE53}"/>
          </ac:spMkLst>
        </pc:spChg>
        <pc:spChg chg="mod">
          <ac:chgData name="Chander, Sudesh - HMT" userId="83796d55-823e-4280-98a7-556bd86f3b91" providerId="ADAL" clId="{BD865D13-00C8-4ACC-9C75-D316A1A8E888}" dt="2023-09-19T09:10:04.021" v="1331" actId="20577"/>
          <ac:spMkLst>
            <pc:docMk/>
            <pc:sldMk cId="2219906818" sldId="463"/>
            <ac:spMk id="6" creationId="{BB542F36-B699-9B62-0C63-D2DAC49C3C45}"/>
          </ac:spMkLst>
        </pc:spChg>
        <pc:graphicFrameChg chg="mod modGraphic">
          <ac:chgData name="Chander, Sudesh - HMT" userId="83796d55-823e-4280-98a7-556bd86f3b91" providerId="ADAL" clId="{BD865D13-00C8-4ACC-9C75-D316A1A8E888}" dt="2023-09-19T09:24:49.350" v="1440" actId="20577"/>
          <ac:graphicFrameMkLst>
            <pc:docMk/>
            <pc:sldMk cId="2219906818" sldId="463"/>
            <ac:graphicFrameMk id="10" creationId="{3745AEED-4D55-10D1-B2F5-1C4E7D616931}"/>
          </ac:graphicFrameMkLst>
        </pc:graphicFrameChg>
      </pc:sldChg>
    </pc:docChg>
  </pc:docChgLst>
  <pc:docChgLst>
    <pc:chgData name="Chander, Sudesh - HMT" userId="S::sudesh.chander@hmtreasury.gov.uk::83796d55-823e-4280-98a7-556bd86f3b91" providerId="AD" clId="Web-{14FA6EB0-A890-055D-E087-7BFDAC4A39ED}"/>
    <pc:docChg chg="addSld delSld modSld">
      <pc:chgData name="Chander, Sudesh - HMT" userId="S::sudesh.chander@hmtreasury.gov.uk::83796d55-823e-4280-98a7-556bd86f3b91" providerId="AD" clId="Web-{14FA6EB0-A890-055D-E087-7BFDAC4A39ED}" dt="2023-09-18T10:36:36.390" v="1063"/>
      <pc:docMkLst>
        <pc:docMk/>
      </pc:docMkLst>
      <pc:sldChg chg="add del">
        <pc:chgData name="Chander, Sudesh - HMT" userId="S::sudesh.chander@hmtreasury.gov.uk::83796d55-823e-4280-98a7-556bd86f3b91" providerId="AD" clId="Web-{14FA6EB0-A890-055D-E087-7BFDAC4A39ED}" dt="2023-09-18T10:21:11.801" v="1"/>
        <pc:sldMkLst>
          <pc:docMk/>
          <pc:sldMk cId="3616724584" sldId="459"/>
        </pc:sldMkLst>
      </pc:sldChg>
      <pc:sldChg chg="addSp delSp modSp add replId">
        <pc:chgData name="Chander, Sudesh - HMT" userId="S::sudesh.chander@hmtreasury.gov.uk::83796d55-823e-4280-98a7-556bd86f3b91" providerId="AD" clId="Web-{14FA6EB0-A890-055D-E087-7BFDAC4A39ED}" dt="2023-09-18T10:36:36.390" v="1063"/>
        <pc:sldMkLst>
          <pc:docMk/>
          <pc:sldMk cId="379496371" sldId="460"/>
        </pc:sldMkLst>
        <pc:spChg chg="add mod">
          <ac:chgData name="Chander, Sudesh - HMT" userId="S::sudesh.chander@hmtreasury.gov.uk::83796d55-823e-4280-98a7-556bd86f3b91" providerId="AD" clId="Web-{14FA6EB0-A890-055D-E087-7BFDAC4A39ED}" dt="2023-09-18T10:25:19.214" v="338" actId="20577"/>
          <ac:spMkLst>
            <pc:docMk/>
            <pc:sldMk cId="379496371" sldId="460"/>
            <ac:spMk id="2" creationId="{CCCFC5F9-1D77-DDC0-2907-97AF5B67BE53}"/>
          </ac:spMkLst>
        </pc:spChg>
        <pc:spChg chg="del">
          <ac:chgData name="Chander, Sudesh - HMT" userId="S::sudesh.chander@hmtreasury.gov.uk::83796d55-823e-4280-98a7-556bd86f3b91" providerId="AD" clId="Web-{14FA6EB0-A890-055D-E087-7BFDAC4A39ED}" dt="2023-09-18T10:21:25.661" v="5"/>
          <ac:spMkLst>
            <pc:docMk/>
            <pc:sldMk cId="379496371" sldId="460"/>
            <ac:spMk id="3" creationId="{962714EE-DA47-8282-D3DD-508246BABC20}"/>
          </ac:spMkLst>
        </pc:spChg>
        <pc:spChg chg="del">
          <ac:chgData name="Chander, Sudesh - HMT" userId="S::sudesh.chander@hmtreasury.gov.uk::83796d55-823e-4280-98a7-556bd86f3b91" providerId="AD" clId="Web-{14FA6EB0-A890-055D-E087-7BFDAC4A39ED}" dt="2023-09-18T10:21:32.582" v="11"/>
          <ac:spMkLst>
            <pc:docMk/>
            <pc:sldMk cId="379496371" sldId="460"/>
            <ac:spMk id="5" creationId="{5D3BE25E-736F-3BD6-D651-C749A4221F96}"/>
          </ac:spMkLst>
        </pc:spChg>
        <pc:spChg chg="mod">
          <ac:chgData name="Chander, Sudesh - HMT" userId="S::sudesh.chander@hmtreasury.gov.uk::83796d55-823e-4280-98a7-556bd86f3b91" providerId="AD" clId="Web-{14FA6EB0-A890-055D-E087-7BFDAC4A39ED}" dt="2023-09-18T10:21:23.255" v="4" actId="20577"/>
          <ac:spMkLst>
            <pc:docMk/>
            <pc:sldMk cId="379496371" sldId="460"/>
            <ac:spMk id="6" creationId="{BB542F36-B699-9B62-0C63-D2DAC49C3C45}"/>
          </ac:spMkLst>
        </pc:spChg>
        <pc:spChg chg="del">
          <ac:chgData name="Chander, Sudesh - HMT" userId="S::sudesh.chander@hmtreasury.gov.uk::83796d55-823e-4280-98a7-556bd86f3b91" providerId="AD" clId="Web-{14FA6EB0-A890-055D-E087-7BFDAC4A39ED}" dt="2023-09-18T10:21:27.551" v="6"/>
          <ac:spMkLst>
            <pc:docMk/>
            <pc:sldMk cId="379496371" sldId="460"/>
            <ac:spMk id="7" creationId="{C13E8684-5150-4F6C-E5FE-6B4FDB958B26}"/>
          </ac:spMkLst>
        </pc:spChg>
        <pc:spChg chg="del">
          <ac:chgData name="Chander, Sudesh - HMT" userId="S::sudesh.chander@hmtreasury.gov.uk::83796d55-823e-4280-98a7-556bd86f3b91" providerId="AD" clId="Web-{14FA6EB0-A890-055D-E087-7BFDAC4A39ED}" dt="2023-09-18T10:21:33.442" v="12"/>
          <ac:spMkLst>
            <pc:docMk/>
            <pc:sldMk cId="379496371" sldId="460"/>
            <ac:spMk id="8" creationId="{36511632-89B4-0CA4-B484-F37A064C6DA3}"/>
          </ac:spMkLst>
        </pc:spChg>
        <pc:spChg chg="del">
          <ac:chgData name="Chander, Sudesh - HMT" userId="S::sudesh.chander@hmtreasury.gov.uk::83796d55-823e-4280-98a7-556bd86f3b91" providerId="AD" clId="Web-{14FA6EB0-A890-055D-E087-7BFDAC4A39ED}" dt="2023-09-18T10:21:28.614" v="7"/>
          <ac:spMkLst>
            <pc:docMk/>
            <pc:sldMk cId="379496371" sldId="460"/>
            <ac:spMk id="9" creationId="{FD41F8D2-DC01-1202-2F1C-60FA017E0F65}"/>
          </ac:spMkLst>
        </pc:spChg>
        <pc:spChg chg="del">
          <ac:chgData name="Chander, Sudesh - HMT" userId="S::sudesh.chander@hmtreasury.gov.uk::83796d55-823e-4280-98a7-556bd86f3b91" providerId="AD" clId="Web-{14FA6EB0-A890-055D-E087-7BFDAC4A39ED}" dt="2023-09-18T10:21:31.614" v="10"/>
          <ac:spMkLst>
            <pc:docMk/>
            <pc:sldMk cId="379496371" sldId="460"/>
            <ac:spMk id="11" creationId="{E3FA2CE6-ADA1-7372-4132-FF8971021299}"/>
          </ac:spMkLst>
        </pc:spChg>
        <pc:spChg chg="del">
          <ac:chgData name="Chander, Sudesh - HMT" userId="S::sudesh.chander@hmtreasury.gov.uk::83796d55-823e-4280-98a7-556bd86f3b91" providerId="AD" clId="Web-{14FA6EB0-A890-055D-E087-7BFDAC4A39ED}" dt="2023-09-18T10:21:30.192" v="9"/>
          <ac:spMkLst>
            <pc:docMk/>
            <pc:sldMk cId="379496371" sldId="460"/>
            <ac:spMk id="12" creationId="{E479BC8B-15F9-0FB2-E54A-EAC59299D812}"/>
          </ac:spMkLst>
        </pc:spChg>
        <pc:spChg chg="del">
          <ac:chgData name="Chander, Sudesh - HMT" userId="S::sudesh.chander@hmtreasury.gov.uk::83796d55-823e-4280-98a7-556bd86f3b91" providerId="AD" clId="Web-{14FA6EB0-A890-055D-E087-7BFDAC4A39ED}" dt="2023-09-18T10:21:29.551" v="8"/>
          <ac:spMkLst>
            <pc:docMk/>
            <pc:sldMk cId="379496371" sldId="460"/>
            <ac:spMk id="13" creationId="{B33609F6-2DA3-B931-4F71-4FF3AC743A8E}"/>
          </ac:spMkLst>
        </pc:spChg>
        <pc:graphicFrameChg chg="add mod modGraphic">
          <ac:chgData name="Chander, Sudesh - HMT" userId="S::sudesh.chander@hmtreasury.gov.uk::83796d55-823e-4280-98a7-556bd86f3b91" providerId="AD" clId="Web-{14FA6EB0-A890-055D-E087-7BFDAC4A39ED}" dt="2023-09-18T10:36:36.390" v="1063"/>
          <ac:graphicFrameMkLst>
            <pc:docMk/>
            <pc:sldMk cId="379496371" sldId="460"/>
            <ac:graphicFrameMk id="10" creationId="{3745AEED-4D55-10D1-B2F5-1C4E7D616931}"/>
          </ac:graphicFrameMkLst>
        </pc:graphicFrameChg>
      </pc:sldChg>
    </pc:docChg>
  </pc:docChgLst>
  <pc:docChgLst>
    <pc:chgData name="Chander, Sudesh - HMT" userId="d2593856-a63e-49c1-a2df-d92cdbc9e2c5" providerId="ADAL" clId="{C3B0C50B-E9C1-4577-A1A4-10B854C9D71A}"/>
    <pc:docChg chg="undo custSel addSld delSld modSld sldOrd">
      <pc:chgData name="Chander, Sudesh - HMT" userId="d2593856-a63e-49c1-a2df-d92cdbc9e2c5" providerId="ADAL" clId="{C3B0C50B-E9C1-4577-A1A4-10B854C9D71A}" dt="2024-10-01T09:20:43.394" v="7959" actId="255"/>
      <pc:docMkLst>
        <pc:docMk/>
      </pc:docMkLst>
      <pc:sldChg chg="addSp modSp add mod ord modNotesTx">
        <pc:chgData name="Chander, Sudesh - HMT" userId="d2593856-a63e-49c1-a2df-d92cdbc9e2c5" providerId="ADAL" clId="{C3B0C50B-E9C1-4577-A1A4-10B854C9D71A}" dt="2024-09-16T13:52:33.821" v="3570" actId="20577"/>
        <pc:sldMkLst>
          <pc:docMk/>
          <pc:sldMk cId="3320280531" sldId="454"/>
        </pc:sldMkLst>
        <pc:spChg chg="add">
          <ac:chgData name="Chander, Sudesh - HMT" userId="d2593856-a63e-49c1-a2df-d92cdbc9e2c5" providerId="ADAL" clId="{C3B0C50B-E9C1-4577-A1A4-10B854C9D71A}" dt="2024-09-16T13:28:23.004" v="2863" actId="11529"/>
          <ac:spMkLst>
            <pc:docMk/>
            <pc:sldMk cId="3320280531" sldId="454"/>
            <ac:spMk id="2" creationId="{765BB885-283F-0D8D-DCCE-CFAA5250C5F0}"/>
          </ac:spMkLst>
        </pc:spChg>
        <pc:spChg chg="add mod">
          <ac:chgData name="Chander, Sudesh - HMT" userId="d2593856-a63e-49c1-a2df-d92cdbc9e2c5" providerId="ADAL" clId="{C3B0C50B-E9C1-4577-A1A4-10B854C9D71A}" dt="2024-09-16T13:28:46.578" v="2870" actId="207"/>
          <ac:spMkLst>
            <pc:docMk/>
            <pc:sldMk cId="3320280531" sldId="454"/>
            <ac:spMk id="5" creationId="{E09D75A7-179F-4129-9999-733E8F9B1B80}"/>
          </ac:spMkLst>
        </pc:spChg>
        <pc:spChg chg="mod">
          <ac:chgData name="Chander, Sudesh - HMT" userId="d2593856-a63e-49c1-a2df-d92cdbc9e2c5" providerId="ADAL" clId="{C3B0C50B-E9C1-4577-A1A4-10B854C9D71A}" dt="2024-09-16T13:28:28.534" v="2865" actId="13822"/>
          <ac:spMkLst>
            <pc:docMk/>
            <pc:sldMk cId="3320280531" sldId="454"/>
            <ac:spMk id="7" creationId="{7E4960D3-9371-8CAE-1AD9-75EAA8274CB7}"/>
          </ac:spMkLst>
        </pc:spChg>
      </pc:sldChg>
      <pc:sldChg chg="addSp modSp mod">
        <pc:chgData name="Chander, Sudesh - HMT" userId="d2593856-a63e-49c1-a2df-d92cdbc9e2c5" providerId="ADAL" clId="{C3B0C50B-E9C1-4577-A1A4-10B854C9D71A}" dt="2024-09-16T14:05:57.200" v="4490" actId="14100"/>
        <pc:sldMkLst>
          <pc:docMk/>
          <pc:sldMk cId="3429450185" sldId="455"/>
        </pc:sldMkLst>
        <pc:spChg chg="add mod">
          <ac:chgData name="Chander, Sudesh - HMT" userId="d2593856-a63e-49c1-a2df-d92cdbc9e2c5" providerId="ADAL" clId="{C3B0C50B-E9C1-4577-A1A4-10B854C9D71A}" dt="2024-09-16T14:05:57.200" v="4490" actId="14100"/>
          <ac:spMkLst>
            <pc:docMk/>
            <pc:sldMk cId="3429450185" sldId="455"/>
            <ac:spMk id="2" creationId="{AC0C1D53-3CC0-8A66-D999-7237A169D67B}"/>
          </ac:spMkLst>
        </pc:spChg>
      </pc:sldChg>
      <pc:sldChg chg="modSp mod">
        <pc:chgData name="Chander, Sudesh - HMT" userId="d2593856-a63e-49c1-a2df-d92cdbc9e2c5" providerId="ADAL" clId="{C3B0C50B-E9C1-4577-A1A4-10B854C9D71A}" dt="2024-09-16T13:55:38.010" v="3571" actId="113"/>
        <pc:sldMkLst>
          <pc:docMk/>
          <pc:sldMk cId="2532203468" sldId="456"/>
        </pc:sldMkLst>
        <pc:graphicFrameChg chg="modGraphic">
          <ac:chgData name="Chander, Sudesh - HMT" userId="d2593856-a63e-49c1-a2df-d92cdbc9e2c5" providerId="ADAL" clId="{C3B0C50B-E9C1-4577-A1A4-10B854C9D71A}" dt="2024-09-16T13:55:38.010" v="3571" actId="113"/>
          <ac:graphicFrameMkLst>
            <pc:docMk/>
            <pc:sldMk cId="2532203468" sldId="456"/>
            <ac:graphicFrameMk id="5" creationId="{DF15FD9B-6221-3BC1-FB38-29125338E26C}"/>
          </ac:graphicFrameMkLst>
        </pc:graphicFrameChg>
      </pc:sldChg>
      <pc:sldChg chg="addSp modSp mod">
        <pc:chgData name="Chander, Sudesh - HMT" userId="d2593856-a63e-49c1-a2df-d92cdbc9e2c5" providerId="ADAL" clId="{C3B0C50B-E9C1-4577-A1A4-10B854C9D71A}" dt="2024-09-16T13:30:04.882" v="3138" actId="1076"/>
        <pc:sldMkLst>
          <pc:docMk/>
          <pc:sldMk cId="2443724242" sldId="457"/>
        </pc:sldMkLst>
        <pc:spChg chg="mod">
          <ac:chgData name="Chander, Sudesh - HMT" userId="d2593856-a63e-49c1-a2df-d92cdbc9e2c5" providerId="ADAL" clId="{C3B0C50B-E9C1-4577-A1A4-10B854C9D71A}" dt="2024-09-16T12:50:12.026" v="2761" actId="20577"/>
          <ac:spMkLst>
            <pc:docMk/>
            <pc:sldMk cId="2443724242" sldId="457"/>
            <ac:spMk id="3" creationId="{02ADB1D0-887D-8033-550F-69669D9D6671}"/>
          </ac:spMkLst>
        </pc:spChg>
        <pc:spChg chg="add mod">
          <ac:chgData name="Chander, Sudesh - HMT" userId="d2593856-a63e-49c1-a2df-d92cdbc9e2c5" providerId="ADAL" clId="{C3B0C50B-E9C1-4577-A1A4-10B854C9D71A}" dt="2024-09-16T13:00:02.820" v="2774" actId="1076"/>
          <ac:spMkLst>
            <pc:docMk/>
            <pc:sldMk cId="2443724242" sldId="457"/>
            <ac:spMk id="5" creationId="{9E6358B6-7C97-523F-D9F0-690E2803B0CB}"/>
          </ac:spMkLst>
        </pc:spChg>
        <pc:spChg chg="add mod">
          <ac:chgData name="Chander, Sudesh - HMT" userId="d2593856-a63e-49c1-a2df-d92cdbc9e2c5" providerId="ADAL" clId="{C3B0C50B-E9C1-4577-A1A4-10B854C9D71A}" dt="2024-09-16T13:30:04.882" v="3138" actId="1076"/>
          <ac:spMkLst>
            <pc:docMk/>
            <pc:sldMk cId="2443724242" sldId="457"/>
            <ac:spMk id="6" creationId="{24631D09-8E3A-9204-C57A-B5BA24C5F554}"/>
          </ac:spMkLst>
        </pc:spChg>
      </pc:sldChg>
      <pc:sldChg chg="addSp delSp modSp add mod ord modNotesTx">
        <pc:chgData name="Chander, Sudesh - HMT" userId="d2593856-a63e-49c1-a2df-d92cdbc9e2c5" providerId="ADAL" clId="{C3B0C50B-E9C1-4577-A1A4-10B854C9D71A}" dt="2024-09-18T14:26:46.467" v="7499" actId="14100"/>
        <pc:sldMkLst>
          <pc:docMk/>
          <pc:sldMk cId="239623758" sldId="464"/>
        </pc:sldMkLst>
        <pc:spChg chg="del mod">
          <ac:chgData name="Chander, Sudesh - HMT" userId="d2593856-a63e-49c1-a2df-d92cdbc9e2c5" providerId="ADAL" clId="{C3B0C50B-E9C1-4577-A1A4-10B854C9D71A}" dt="2024-09-16T10:06:03.298" v="35" actId="22"/>
          <ac:spMkLst>
            <pc:docMk/>
            <pc:sldMk cId="239623758" sldId="464"/>
            <ac:spMk id="2" creationId="{006B17D6-6D2E-B1F9-7AB6-CEF206776E6D}"/>
          </ac:spMkLst>
        </pc:spChg>
        <pc:spChg chg="add mod">
          <ac:chgData name="Chander, Sudesh - HMT" userId="d2593856-a63e-49c1-a2df-d92cdbc9e2c5" providerId="ADAL" clId="{C3B0C50B-E9C1-4577-A1A4-10B854C9D71A}" dt="2024-09-18T14:26:41.668" v="7496" actId="1076"/>
          <ac:spMkLst>
            <pc:docMk/>
            <pc:sldMk cId="239623758" sldId="464"/>
            <ac:spMk id="2" creationId="{CF0E975C-0D8D-CD8C-7023-2247C27C57B0}"/>
          </ac:spMkLst>
        </pc:spChg>
        <pc:spChg chg="mod">
          <ac:chgData name="Chander, Sudesh - HMT" userId="d2593856-a63e-49c1-a2df-d92cdbc9e2c5" providerId="ADAL" clId="{C3B0C50B-E9C1-4577-A1A4-10B854C9D71A}" dt="2024-09-16T10:05:47.933" v="32" actId="20577"/>
          <ac:spMkLst>
            <pc:docMk/>
            <pc:sldMk cId="239623758" sldId="464"/>
            <ac:spMk id="3" creationId="{02ADB1D0-887D-8033-550F-69669D9D6671}"/>
          </ac:spMkLst>
        </pc:spChg>
        <pc:picChg chg="add mod ord">
          <ac:chgData name="Chander, Sudesh - HMT" userId="d2593856-a63e-49c1-a2df-d92cdbc9e2c5" providerId="ADAL" clId="{C3B0C50B-E9C1-4577-A1A4-10B854C9D71A}" dt="2024-09-18T14:26:46.467" v="7499" actId="14100"/>
          <ac:picMkLst>
            <pc:docMk/>
            <pc:sldMk cId="239623758" sldId="464"/>
            <ac:picMk id="6" creationId="{0CC45373-2E89-8D49-E00E-8E8E41BE77A9}"/>
          </ac:picMkLst>
        </pc:picChg>
      </pc:sldChg>
      <pc:sldChg chg="modSp add mod ord">
        <pc:chgData name="Chander, Sudesh - HMT" userId="d2593856-a63e-49c1-a2df-d92cdbc9e2c5" providerId="ADAL" clId="{C3B0C50B-E9C1-4577-A1A4-10B854C9D71A}" dt="2024-09-16T10:24:27.680" v="1334" actId="948"/>
        <pc:sldMkLst>
          <pc:docMk/>
          <pc:sldMk cId="1983115853" sldId="465"/>
        </pc:sldMkLst>
        <pc:spChg chg="mod">
          <ac:chgData name="Chander, Sudesh - HMT" userId="d2593856-a63e-49c1-a2df-d92cdbc9e2c5" providerId="ADAL" clId="{C3B0C50B-E9C1-4577-A1A4-10B854C9D71A}" dt="2024-09-16T10:24:27.680" v="1334" actId="948"/>
          <ac:spMkLst>
            <pc:docMk/>
            <pc:sldMk cId="1983115853" sldId="465"/>
            <ac:spMk id="2" creationId="{006B17D6-6D2E-B1F9-7AB6-CEF206776E6D}"/>
          </ac:spMkLst>
        </pc:spChg>
        <pc:spChg chg="mod">
          <ac:chgData name="Chander, Sudesh - HMT" userId="d2593856-a63e-49c1-a2df-d92cdbc9e2c5" providerId="ADAL" clId="{C3B0C50B-E9C1-4577-A1A4-10B854C9D71A}" dt="2024-09-16T10:22:51.252" v="1332" actId="20577"/>
          <ac:spMkLst>
            <pc:docMk/>
            <pc:sldMk cId="1983115853" sldId="465"/>
            <ac:spMk id="3" creationId="{02ADB1D0-887D-8033-550F-69669D9D6671}"/>
          </ac:spMkLst>
        </pc:spChg>
      </pc:sldChg>
      <pc:sldChg chg="modSp add mod">
        <pc:chgData name="Chander, Sudesh - HMT" userId="d2593856-a63e-49c1-a2df-d92cdbc9e2c5" providerId="ADAL" clId="{C3B0C50B-E9C1-4577-A1A4-10B854C9D71A}" dt="2024-09-16T11:11:03.313" v="2739" actId="113"/>
        <pc:sldMkLst>
          <pc:docMk/>
          <pc:sldMk cId="1088159057" sldId="466"/>
        </pc:sldMkLst>
        <pc:spChg chg="mod">
          <ac:chgData name="Chander, Sudesh - HMT" userId="d2593856-a63e-49c1-a2df-d92cdbc9e2c5" providerId="ADAL" clId="{C3B0C50B-E9C1-4577-A1A4-10B854C9D71A}" dt="2024-09-16T11:11:03.313" v="2739" actId="113"/>
          <ac:spMkLst>
            <pc:docMk/>
            <pc:sldMk cId="1088159057" sldId="466"/>
            <ac:spMk id="2" creationId="{006B17D6-6D2E-B1F9-7AB6-CEF206776E6D}"/>
          </ac:spMkLst>
        </pc:spChg>
        <pc:spChg chg="mod">
          <ac:chgData name="Chander, Sudesh - HMT" userId="d2593856-a63e-49c1-a2df-d92cdbc9e2c5" providerId="ADAL" clId="{C3B0C50B-E9C1-4577-A1A4-10B854C9D71A}" dt="2024-09-16T10:22:45.308" v="1331" actId="20577"/>
          <ac:spMkLst>
            <pc:docMk/>
            <pc:sldMk cId="1088159057" sldId="466"/>
            <ac:spMk id="3" creationId="{02ADB1D0-887D-8033-550F-69669D9D6671}"/>
          </ac:spMkLst>
        </pc:spChg>
      </pc:sldChg>
      <pc:sldChg chg="addSp delSp modSp add mod">
        <pc:chgData name="Chander, Sudesh - HMT" userId="d2593856-a63e-49c1-a2df-d92cdbc9e2c5" providerId="ADAL" clId="{C3B0C50B-E9C1-4577-A1A4-10B854C9D71A}" dt="2024-09-16T13:00:41.667" v="2782" actId="14100"/>
        <pc:sldMkLst>
          <pc:docMk/>
          <pc:sldMk cId="4017587684" sldId="467"/>
        </pc:sldMkLst>
        <pc:spChg chg="del mod">
          <ac:chgData name="Chander, Sudesh - HMT" userId="d2593856-a63e-49c1-a2df-d92cdbc9e2c5" providerId="ADAL" clId="{C3B0C50B-E9C1-4577-A1A4-10B854C9D71A}" dt="2024-09-16T12:51:08.623" v="2768" actId="22"/>
          <ac:spMkLst>
            <pc:docMk/>
            <pc:sldMk cId="4017587684" sldId="467"/>
            <ac:spMk id="2" creationId="{006B17D6-6D2E-B1F9-7AB6-CEF206776E6D}"/>
          </ac:spMkLst>
        </pc:spChg>
        <pc:spChg chg="add mod">
          <ac:chgData name="Chander, Sudesh - HMT" userId="d2593856-a63e-49c1-a2df-d92cdbc9e2c5" providerId="ADAL" clId="{C3B0C50B-E9C1-4577-A1A4-10B854C9D71A}" dt="2024-09-16T13:00:41.667" v="2782" actId="14100"/>
          <ac:spMkLst>
            <pc:docMk/>
            <pc:sldMk cId="4017587684" sldId="467"/>
            <ac:spMk id="7" creationId="{9B10F519-CCE0-7076-994E-AFF5E039BE38}"/>
          </ac:spMkLst>
        </pc:spChg>
        <pc:picChg chg="add mod ord">
          <ac:chgData name="Chander, Sudesh - HMT" userId="d2593856-a63e-49c1-a2df-d92cdbc9e2c5" providerId="ADAL" clId="{C3B0C50B-E9C1-4577-A1A4-10B854C9D71A}" dt="2024-09-16T12:51:11.698" v="2769" actId="1076"/>
          <ac:picMkLst>
            <pc:docMk/>
            <pc:sldMk cId="4017587684" sldId="467"/>
            <ac:picMk id="6" creationId="{AD97CB5D-4EC3-C65D-47F3-42C7AAB0C20D}"/>
          </ac:picMkLst>
        </pc:picChg>
      </pc:sldChg>
      <pc:sldChg chg="addSp delSp modSp add mod ord">
        <pc:chgData name="Chander, Sudesh - HMT" userId="d2593856-a63e-49c1-a2df-d92cdbc9e2c5" providerId="ADAL" clId="{C3B0C50B-E9C1-4577-A1A4-10B854C9D71A}" dt="2024-09-16T13:27:52.885" v="2862" actId="20577"/>
        <pc:sldMkLst>
          <pc:docMk/>
          <pc:sldMk cId="1459914612" sldId="468"/>
        </pc:sldMkLst>
        <pc:spChg chg="mod">
          <ac:chgData name="Chander, Sudesh - HMT" userId="d2593856-a63e-49c1-a2df-d92cdbc9e2c5" providerId="ADAL" clId="{C3B0C50B-E9C1-4577-A1A4-10B854C9D71A}" dt="2024-09-16T13:27:52.885" v="2862" actId="20577"/>
          <ac:spMkLst>
            <pc:docMk/>
            <pc:sldMk cId="1459914612" sldId="468"/>
            <ac:spMk id="3" creationId="{23386E7B-14E9-5152-1437-856C6F66B2BA}"/>
          </ac:spMkLst>
        </pc:spChg>
        <pc:spChg chg="del">
          <ac:chgData name="Chander, Sudesh - HMT" userId="d2593856-a63e-49c1-a2df-d92cdbc9e2c5" providerId="ADAL" clId="{C3B0C50B-E9C1-4577-A1A4-10B854C9D71A}" dt="2024-09-16T13:19:54.151" v="2788" actId="478"/>
          <ac:spMkLst>
            <pc:docMk/>
            <pc:sldMk cId="1459914612" sldId="468"/>
            <ac:spMk id="7" creationId="{7E4960D3-9371-8CAE-1AD9-75EAA8274CB7}"/>
          </ac:spMkLst>
        </pc:spChg>
        <pc:spChg chg="add mod">
          <ac:chgData name="Chander, Sudesh - HMT" userId="d2593856-a63e-49c1-a2df-d92cdbc9e2c5" providerId="ADAL" clId="{C3B0C50B-E9C1-4577-A1A4-10B854C9D71A}" dt="2024-09-16T13:21:21.282" v="2827" actId="13822"/>
          <ac:spMkLst>
            <pc:docMk/>
            <pc:sldMk cId="1459914612" sldId="468"/>
            <ac:spMk id="8" creationId="{7AC24D43-39EA-682E-31C1-0F6038D8C59F}"/>
          </ac:spMkLst>
        </pc:spChg>
        <pc:graphicFrameChg chg="del modGraphic">
          <ac:chgData name="Chander, Sudesh - HMT" userId="d2593856-a63e-49c1-a2df-d92cdbc9e2c5" providerId="ADAL" clId="{C3B0C50B-E9C1-4577-A1A4-10B854C9D71A}" dt="2024-09-16T13:19:52.369" v="2787" actId="478"/>
          <ac:graphicFrameMkLst>
            <pc:docMk/>
            <pc:sldMk cId="1459914612" sldId="468"/>
            <ac:graphicFrameMk id="6" creationId="{031D944B-FE3F-7719-FEEF-4B9E50717C01}"/>
          </ac:graphicFrameMkLst>
        </pc:graphicFrameChg>
        <pc:picChg chg="add mod">
          <ac:chgData name="Chander, Sudesh - HMT" userId="d2593856-a63e-49c1-a2df-d92cdbc9e2c5" providerId="ADAL" clId="{C3B0C50B-E9C1-4577-A1A4-10B854C9D71A}" dt="2024-09-16T13:21:05.200" v="2819" actId="1076"/>
          <ac:picMkLst>
            <pc:docMk/>
            <pc:sldMk cId="1459914612" sldId="468"/>
            <ac:picMk id="5" creationId="{D309F0D0-5145-48BB-25C3-4B88F47718A3}"/>
          </ac:picMkLst>
        </pc:picChg>
      </pc:sldChg>
      <pc:sldChg chg="addSp delSp modSp add mod">
        <pc:chgData name="Chander, Sudesh - HMT" userId="d2593856-a63e-49c1-a2df-d92cdbc9e2c5" providerId="ADAL" clId="{C3B0C50B-E9C1-4577-A1A4-10B854C9D71A}" dt="2024-09-18T14:29:21.126" v="7500" actId="113"/>
        <pc:sldMkLst>
          <pc:docMk/>
          <pc:sldMk cId="1725633902" sldId="469"/>
        </pc:sldMkLst>
        <pc:spChg chg="add mod">
          <ac:chgData name="Chander, Sudesh - HMT" userId="d2593856-a63e-49c1-a2df-d92cdbc9e2c5" providerId="ADAL" clId="{C3B0C50B-E9C1-4577-A1A4-10B854C9D71A}" dt="2024-09-18T14:29:21.126" v="7500" actId="113"/>
          <ac:spMkLst>
            <pc:docMk/>
            <pc:sldMk cId="1725633902" sldId="469"/>
            <ac:spMk id="3" creationId="{E0FCB5B1-6175-2C81-33C1-0836EC4B693C}"/>
          </ac:spMkLst>
        </pc:spChg>
        <pc:spChg chg="mod">
          <ac:chgData name="Chander, Sudesh - HMT" userId="d2593856-a63e-49c1-a2df-d92cdbc9e2c5" providerId="ADAL" clId="{C3B0C50B-E9C1-4577-A1A4-10B854C9D71A}" dt="2024-09-16T13:56:41.241" v="3627" actId="20577"/>
          <ac:spMkLst>
            <pc:docMk/>
            <pc:sldMk cId="1725633902" sldId="469"/>
            <ac:spMk id="6" creationId="{BB542F36-B699-9B62-0C63-D2DAC49C3C45}"/>
          </ac:spMkLst>
        </pc:spChg>
        <pc:spChg chg="del">
          <ac:chgData name="Chander, Sudesh - HMT" userId="d2593856-a63e-49c1-a2df-d92cdbc9e2c5" providerId="ADAL" clId="{C3B0C50B-E9C1-4577-A1A4-10B854C9D71A}" dt="2024-09-16T13:56:51.428" v="3632" actId="478"/>
          <ac:spMkLst>
            <pc:docMk/>
            <pc:sldMk cId="1725633902" sldId="469"/>
            <ac:spMk id="7" creationId="{A85FF090-4F55-2FE0-C15D-AAE3BBC772C3}"/>
          </ac:spMkLst>
        </pc:spChg>
        <pc:spChg chg="del mod">
          <ac:chgData name="Chander, Sudesh - HMT" userId="d2593856-a63e-49c1-a2df-d92cdbc9e2c5" providerId="ADAL" clId="{C3B0C50B-E9C1-4577-A1A4-10B854C9D71A}" dt="2024-09-16T13:56:47.478" v="3630" actId="478"/>
          <ac:spMkLst>
            <pc:docMk/>
            <pc:sldMk cId="1725633902" sldId="469"/>
            <ac:spMk id="8" creationId="{7E420AD2-6099-70ED-68B3-8ECD740CAAFF}"/>
          </ac:spMkLst>
        </pc:spChg>
        <pc:graphicFrameChg chg="del">
          <ac:chgData name="Chander, Sudesh - HMT" userId="d2593856-a63e-49c1-a2df-d92cdbc9e2c5" providerId="ADAL" clId="{C3B0C50B-E9C1-4577-A1A4-10B854C9D71A}" dt="2024-09-16T13:56:44.475" v="3628" actId="478"/>
          <ac:graphicFrameMkLst>
            <pc:docMk/>
            <pc:sldMk cId="1725633902" sldId="469"/>
            <ac:graphicFrameMk id="5" creationId="{DF15FD9B-6221-3BC1-FB38-29125338E26C}"/>
          </ac:graphicFrameMkLst>
        </pc:graphicFrameChg>
      </pc:sldChg>
      <pc:sldChg chg="modSp add mod ord">
        <pc:chgData name="Chander, Sudesh - HMT" userId="d2593856-a63e-49c1-a2df-d92cdbc9e2c5" providerId="ADAL" clId="{C3B0C50B-E9C1-4577-A1A4-10B854C9D71A}" dt="2024-09-16T14:17:35.352" v="5232" actId="113"/>
        <pc:sldMkLst>
          <pc:docMk/>
          <pc:sldMk cId="272408911" sldId="470"/>
        </pc:sldMkLst>
        <pc:spChg chg="mod">
          <ac:chgData name="Chander, Sudesh - HMT" userId="d2593856-a63e-49c1-a2df-d92cdbc9e2c5" providerId="ADAL" clId="{C3B0C50B-E9C1-4577-A1A4-10B854C9D71A}" dt="2024-09-16T14:17:35.352" v="5232" actId="113"/>
          <ac:spMkLst>
            <pc:docMk/>
            <pc:sldMk cId="272408911" sldId="470"/>
            <ac:spMk id="3" creationId="{E0FCB5B1-6175-2C81-33C1-0836EC4B693C}"/>
          </ac:spMkLst>
        </pc:spChg>
        <pc:spChg chg="mod">
          <ac:chgData name="Chander, Sudesh - HMT" userId="d2593856-a63e-49c1-a2df-d92cdbc9e2c5" providerId="ADAL" clId="{C3B0C50B-E9C1-4577-A1A4-10B854C9D71A}" dt="2024-09-16T14:13:18.417" v="4615" actId="20577"/>
          <ac:spMkLst>
            <pc:docMk/>
            <pc:sldMk cId="272408911" sldId="470"/>
            <ac:spMk id="6" creationId="{BB542F36-B699-9B62-0C63-D2DAC49C3C45}"/>
          </ac:spMkLst>
        </pc:spChg>
      </pc:sldChg>
      <pc:sldChg chg="modSp add mod">
        <pc:chgData name="Chander, Sudesh - HMT" userId="d2593856-a63e-49c1-a2df-d92cdbc9e2c5" providerId="ADAL" clId="{C3B0C50B-E9C1-4577-A1A4-10B854C9D71A}" dt="2024-09-16T14:50:29.155" v="6368" actId="20577"/>
        <pc:sldMkLst>
          <pc:docMk/>
          <pc:sldMk cId="364426011" sldId="471"/>
        </pc:sldMkLst>
        <pc:spChg chg="mod">
          <ac:chgData name="Chander, Sudesh - HMT" userId="d2593856-a63e-49c1-a2df-d92cdbc9e2c5" providerId="ADAL" clId="{C3B0C50B-E9C1-4577-A1A4-10B854C9D71A}" dt="2024-09-16T14:50:29.155" v="6368" actId="20577"/>
          <ac:spMkLst>
            <pc:docMk/>
            <pc:sldMk cId="364426011" sldId="471"/>
            <ac:spMk id="3" creationId="{E0FCB5B1-6175-2C81-33C1-0836EC4B693C}"/>
          </ac:spMkLst>
        </pc:spChg>
        <pc:spChg chg="mod">
          <ac:chgData name="Chander, Sudesh - HMT" userId="d2593856-a63e-49c1-a2df-d92cdbc9e2c5" providerId="ADAL" clId="{C3B0C50B-E9C1-4577-A1A4-10B854C9D71A}" dt="2024-09-16T14:17:45.952" v="5251" actId="20577"/>
          <ac:spMkLst>
            <pc:docMk/>
            <pc:sldMk cId="364426011" sldId="471"/>
            <ac:spMk id="6" creationId="{BB542F36-B699-9B62-0C63-D2DAC49C3C45}"/>
          </ac:spMkLst>
        </pc:spChg>
      </pc:sldChg>
      <pc:sldChg chg="modSp add mod ord">
        <pc:chgData name="Chander, Sudesh - HMT" userId="d2593856-a63e-49c1-a2df-d92cdbc9e2c5" providerId="ADAL" clId="{C3B0C50B-E9C1-4577-A1A4-10B854C9D71A}" dt="2024-09-16T15:06:19.214" v="7325" actId="20577"/>
        <pc:sldMkLst>
          <pc:docMk/>
          <pc:sldMk cId="551527528" sldId="472"/>
        </pc:sldMkLst>
        <pc:spChg chg="mod">
          <ac:chgData name="Chander, Sudesh - HMT" userId="d2593856-a63e-49c1-a2df-d92cdbc9e2c5" providerId="ADAL" clId="{C3B0C50B-E9C1-4577-A1A4-10B854C9D71A}" dt="2024-09-16T15:06:19.214" v="7325" actId="20577"/>
          <ac:spMkLst>
            <pc:docMk/>
            <pc:sldMk cId="551527528" sldId="472"/>
            <ac:spMk id="3" creationId="{E0FCB5B1-6175-2C81-33C1-0836EC4B693C}"/>
          </ac:spMkLst>
        </pc:spChg>
        <pc:spChg chg="mod">
          <ac:chgData name="Chander, Sudesh - HMT" userId="d2593856-a63e-49c1-a2df-d92cdbc9e2c5" providerId="ADAL" clId="{C3B0C50B-E9C1-4577-A1A4-10B854C9D71A}" dt="2024-09-16T14:51:53.439" v="6397" actId="20577"/>
          <ac:spMkLst>
            <pc:docMk/>
            <pc:sldMk cId="551527528" sldId="472"/>
            <ac:spMk id="6" creationId="{BB542F36-B699-9B62-0C63-D2DAC49C3C45}"/>
          </ac:spMkLst>
        </pc:spChg>
      </pc:sldChg>
      <pc:sldChg chg="modSp add del mod ord">
        <pc:chgData name="Chander, Sudesh - HMT" userId="d2593856-a63e-49c1-a2df-d92cdbc9e2c5" providerId="ADAL" clId="{C3B0C50B-E9C1-4577-A1A4-10B854C9D71A}" dt="2024-09-16T14:51:30.113" v="6383" actId="47"/>
        <pc:sldMkLst>
          <pc:docMk/>
          <pc:sldMk cId="758443546" sldId="472"/>
        </pc:sldMkLst>
        <pc:spChg chg="mod">
          <ac:chgData name="Chander, Sudesh - HMT" userId="d2593856-a63e-49c1-a2df-d92cdbc9e2c5" providerId="ADAL" clId="{C3B0C50B-E9C1-4577-A1A4-10B854C9D71A}" dt="2024-09-16T14:51:26.696" v="6382" actId="20577"/>
          <ac:spMkLst>
            <pc:docMk/>
            <pc:sldMk cId="758443546" sldId="472"/>
            <ac:spMk id="3" creationId="{02ADB1D0-887D-8033-550F-69669D9D6671}"/>
          </ac:spMkLst>
        </pc:spChg>
      </pc:sldChg>
      <pc:sldChg chg="addSp delSp modSp add mod">
        <pc:chgData name="Chander, Sudesh - HMT" userId="d2593856-a63e-49c1-a2df-d92cdbc9e2c5" providerId="ADAL" clId="{C3B0C50B-E9C1-4577-A1A4-10B854C9D71A}" dt="2024-10-01T09:20:43.394" v="7959" actId="255"/>
        <pc:sldMkLst>
          <pc:docMk/>
          <pc:sldMk cId="2409163071" sldId="473"/>
        </pc:sldMkLst>
        <pc:spChg chg="add del mod">
          <ac:chgData name="Chander, Sudesh - HMT" userId="d2593856-a63e-49c1-a2df-d92cdbc9e2c5" providerId="ADAL" clId="{C3B0C50B-E9C1-4577-A1A4-10B854C9D71A}" dt="2024-10-01T09:08:10.761" v="7503" actId="1032"/>
          <ac:spMkLst>
            <pc:docMk/>
            <pc:sldMk cId="2409163071" sldId="473"/>
            <ac:spMk id="5" creationId="{AE1494C8-4DA5-C3B6-7797-E6A39CC54F5F}"/>
          </ac:spMkLst>
        </pc:spChg>
        <pc:graphicFrameChg chg="add mod modGraphic">
          <ac:chgData name="Chander, Sudesh - HMT" userId="d2593856-a63e-49c1-a2df-d92cdbc9e2c5" providerId="ADAL" clId="{C3B0C50B-E9C1-4577-A1A4-10B854C9D71A}" dt="2024-10-01T09:20:43.394" v="7959" actId="255"/>
          <ac:graphicFrameMkLst>
            <pc:docMk/>
            <pc:sldMk cId="2409163071" sldId="473"/>
            <ac:graphicFrameMk id="7" creationId="{C0743650-74E8-FA30-9899-49086259C5C9}"/>
          </ac:graphicFrameMkLst>
        </pc:graphicFrameChg>
        <pc:picChg chg="del">
          <ac:chgData name="Chander, Sudesh - HMT" userId="d2593856-a63e-49c1-a2df-d92cdbc9e2c5" providerId="ADAL" clId="{C3B0C50B-E9C1-4577-A1A4-10B854C9D71A}" dt="2024-10-01T09:05:22.532" v="7502" actId="478"/>
          <ac:picMkLst>
            <pc:docMk/>
            <pc:sldMk cId="2409163071" sldId="473"/>
            <ac:picMk id="6" creationId="{0CC45373-2E89-8D49-E00E-8E8E41BE77A9}"/>
          </ac:picMkLst>
        </pc:picChg>
      </pc:sldChg>
    </pc:docChg>
  </pc:docChgLst>
  <pc:docChgLst>
    <pc:chgData name="Chander, Sudesh - HMT" userId="d2593856-a63e-49c1-a2df-d92cdbc9e2c5" providerId="ADAL" clId="{EF70A2C4-1795-49C1-A8D3-08D08EF38015}"/>
    <pc:docChg chg="modSld">
      <pc:chgData name="Chander, Sudesh - HMT" userId="d2593856-a63e-49c1-a2df-d92cdbc9e2c5" providerId="ADAL" clId="{EF70A2C4-1795-49C1-A8D3-08D08EF38015}" dt="2024-10-02T14:31:01.603" v="4" actId="20577"/>
      <pc:docMkLst>
        <pc:docMk/>
      </pc:docMkLst>
      <pc:sldChg chg="modNotesTx">
        <pc:chgData name="Chander, Sudesh - HMT" userId="d2593856-a63e-49c1-a2df-d92cdbc9e2c5" providerId="ADAL" clId="{EF70A2C4-1795-49C1-A8D3-08D08EF38015}" dt="2024-10-02T14:30:47.287" v="1" actId="5793"/>
        <pc:sldMkLst>
          <pc:docMk/>
          <pc:sldMk cId="272408911" sldId="470"/>
        </pc:sldMkLst>
      </pc:sldChg>
      <pc:sldChg chg="modNotesTx">
        <pc:chgData name="Chander, Sudesh - HMT" userId="d2593856-a63e-49c1-a2df-d92cdbc9e2c5" providerId="ADAL" clId="{EF70A2C4-1795-49C1-A8D3-08D08EF38015}" dt="2024-10-02T14:31:01.603" v="4" actId="20577"/>
        <pc:sldMkLst>
          <pc:docMk/>
          <pc:sldMk cId="364426011" sldId="471"/>
        </pc:sldMkLst>
      </pc:sldChg>
      <pc:sldChg chg="modNotesTx">
        <pc:chgData name="Chander, Sudesh - HMT" userId="d2593856-a63e-49c1-a2df-d92cdbc9e2c5" providerId="ADAL" clId="{EF70A2C4-1795-49C1-A8D3-08D08EF38015}" dt="2024-10-02T14:30:53.676" v="3" actId="5793"/>
        <pc:sldMkLst>
          <pc:docMk/>
          <pc:sldMk cId="860495122" sldId="475"/>
        </pc:sldMkLst>
      </pc:sldChg>
    </pc:docChg>
  </pc:docChgLst>
  <pc:docChgLst>
    <pc:chgData name="Sharma, Shikha - HMT" userId="2be97fe8-289c-4e14-81eb-677ee8c8037a" providerId="ADAL" clId="{B6AD6DDF-9037-4AD8-BF47-682630C44092}"/>
    <pc:docChg chg="addSld delSld modSld">
      <pc:chgData name="Sharma, Shikha - HMT" userId="2be97fe8-289c-4e14-81eb-677ee8c8037a" providerId="ADAL" clId="{B6AD6DDF-9037-4AD8-BF47-682630C44092}" dt="2023-05-26T09:01:58.087" v="42" actId="47"/>
      <pc:docMkLst>
        <pc:docMk/>
      </pc:docMkLst>
      <pc:sldChg chg="addSp delSp modSp new mod">
        <pc:chgData name="Sharma, Shikha - HMT" userId="2be97fe8-289c-4e14-81eb-677ee8c8037a" providerId="ADAL" clId="{B6AD6DDF-9037-4AD8-BF47-682630C44092}" dt="2023-05-26T08:47:14.931" v="40" actId="113"/>
        <pc:sldMkLst>
          <pc:docMk/>
          <pc:sldMk cId="3320280531" sldId="454"/>
        </pc:sldMkLst>
        <pc:spChg chg="del">
          <ac:chgData name="Sharma, Shikha - HMT" userId="2be97fe8-289c-4e14-81eb-677ee8c8037a" providerId="ADAL" clId="{B6AD6DDF-9037-4AD8-BF47-682630C44092}" dt="2023-05-26T08:46:07.454" v="29" actId="478"/>
          <ac:spMkLst>
            <pc:docMk/>
            <pc:sldMk cId="3320280531" sldId="454"/>
            <ac:spMk id="2" creationId="{E7D3E571-A5FF-E165-7C95-154D07825FBA}"/>
          </ac:spMkLst>
        </pc:spChg>
        <pc:spChg chg="mod">
          <ac:chgData name="Sharma, Shikha - HMT" userId="2be97fe8-289c-4e14-81eb-677ee8c8037a" providerId="ADAL" clId="{B6AD6DDF-9037-4AD8-BF47-682630C44092}" dt="2023-05-26T08:46:05.732" v="28" actId="20577"/>
          <ac:spMkLst>
            <pc:docMk/>
            <pc:sldMk cId="3320280531" sldId="454"/>
            <ac:spMk id="3" creationId="{23386E7B-14E9-5152-1437-856C6F66B2BA}"/>
          </ac:spMkLst>
        </pc:spChg>
        <pc:graphicFrameChg chg="add mod">
          <ac:chgData name="Sharma, Shikha - HMT" userId="2be97fe8-289c-4e14-81eb-677ee8c8037a" providerId="ADAL" clId="{B6AD6DDF-9037-4AD8-BF47-682630C44092}" dt="2023-05-26T08:46:17.149" v="34" actId="14100"/>
          <ac:graphicFrameMkLst>
            <pc:docMk/>
            <pc:sldMk cId="3320280531" sldId="454"/>
            <ac:graphicFrameMk id="5" creationId="{DB02C40C-618A-66DE-01E3-62B6C324F630}"/>
          </ac:graphicFrameMkLst>
        </pc:graphicFrameChg>
        <pc:graphicFrameChg chg="add mod modGraphic">
          <ac:chgData name="Sharma, Shikha - HMT" userId="2be97fe8-289c-4e14-81eb-677ee8c8037a" providerId="ADAL" clId="{B6AD6DDF-9037-4AD8-BF47-682630C44092}" dt="2023-05-26T08:47:14.931" v="40" actId="113"/>
          <ac:graphicFrameMkLst>
            <pc:docMk/>
            <pc:sldMk cId="3320280531" sldId="454"/>
            <ac:graphicFrameMk id="6" creationId="{031D944B-FE3F-7719-FEEF-4B9E50717C01}"/>
          </ac:graphicFrameMkLst>
        </pc:graphicFrameChg>
      </pc:sldChg>
      <pc:sldChg chg="new del">
        <pc:chgData name="Sharma, Shikha - HMT" userId="2be97fe8-289c-4e14-81eb-677ee8c8037a" providerId="ADAL" clId="{B6AD6DDF-9037-4AD8-BF47-682630C44092}" dt="2023-05-26T09:01:58.087" v="42" actId="47"/>
        <pc:sldMkLst>
          <pc:docMk/>
          <pc:sldMk cId="2805008607" sldId="45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E7F4AE7-BBB0-9085-4323-1185B3375A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641" tIns="45821" rIns="91641" bIns="45821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 b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B228179-0AAA-CE39-CA18-4757B694FFC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641" tIns="45821" rIns="91641" bIns="45821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 b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2B695ED-1B42-3927-7184-65F93D317C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641" tIns="45821" rIns="91641" bIns="45821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 b="1" dirty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E0E52EC-A858-0976-071E-10FF3135161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641" tIns="45821" rIns="91641" bIns="45821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99A37E09-AC89-4111-A649-A23A9A8467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16C053-D976-1F88-1CCB-A00E0E989B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AAC76BD-5EEE-E144-F6CB-71DBF6558F3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F3DE5C2-6E70-8131-B5EF-F59A1CAF0D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8825" y="742950"/>
            <a:ext cx="5364163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71111F-79BA-07B5-130D-A856230105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FE1694-1D12-BE4A-EAB0-8F1250BBFF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 dirty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C2A499DC-F5E5-019D-69A4-9E6F2A7E42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5F5F1E6-8A62-40FC-ABC0-25539D8C4BE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14BEFF6B-16FD-0C9C-D9D4-BFFE672595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3F208023-1C47-212B-79CE-71619E36E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6A5D486B-6B74-ADA1-AD27-AAC98832BE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4E5CEAB0-F2F1-4938-8158-1B697F164D5E}" type="slidenum">
              <a:rPr lang="en-GB" altLang="en-US" sz="1200">
                <a:solidFill>
                  <a:schemeClr val="tx1"/>
                </a:solidFill>
              </a:rPr>
              <a:pPr/>
              <a:t>1</a:t>
            </a:fld>
            <a:endParaRPr lang="en-GB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F5F1E6-8A62-40FC-ABC0-25539D8C4BEC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7030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F5F1E6-8A62-40FC-ABC0-25539D8C4BEC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2138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F5F1E6-8A62-40FC-ABC0-25539D8C4BEC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677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M Treasury">
            <a:extLst>
              <a:ext uri="{FF2B5EF4-FFF2-40B4-BE49-F238E27FC236}">
                <a16:creationId xmlns:a16="http://schemas.microsoft.com/office/drawing/2014/main" id="{70EC7E01-00F8-AEC4-5A0F-DCC03D078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549275"/>
            <a:ext cx="14747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577850" y="1969096"/>
            <a:ext cx="5959326" cy="707886"/>
          </a:xfr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400000" algn="ctr" rotWithShape="0">
              <a:schemeClr val="tx2"/>
            </a:outerShdw>
          </a:effectLst>
        </p:spPr>
        <p:txBody>
          <a:bodyPr lIns="90000" rIns="360000">
            <a:spAutoFit/>
          </a:bodyPr>
          <a:lstStyle>
            <a:lvl1pPr marL="0" indent="0" algn="l" rtl="0" eaLnBrk="0" fontAlgn="base" hangingPunct="0">
              <a:lnSpc>
                <a:spcPts val="2400"/>
              </a:lnSpc>
              <a:spcBef>
                <a:spcPct val="50000"/>
              </a:spcBef>
              <a:spcAft>
                <a:spcPct val="0"/>
              </a:spcAft>
              <a:buSzPct val="85000"/>
              <a:buFont typeface="Arial" charset="0"/>
              <a:defRPr lang="en-US" sz="2800" b="1" u="none">
                <a:solidFill>
                  <a:srgbClr val="C412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182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60400" y="3068960"/>
            <a:ext cx="5876776" cy="396875"/>
          </a:xfrm>
        </p:spPr>
        <p:txBody>
          <a:bodyPr>
            <a:spAutoFit/>
          </a:bodyPr>
          <a:lstStyle>
            <a:lvl1pPr marL="0" indent="0" algn="l">
              <a:defRPr sz="2400">
                <a:solidFill>
                  <a:srgbClr val="C4120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01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E155D1CA-E9B0-26CA-9276-D649049DA04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6E71D-A8E1-4989-A0B8-BCFB98453D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2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>
            <a:extLst>
              <a:ext uri="{FF2B5EF4-FFF2-40B4-BE49-F238E27FC236}">
                <a16:creationId xmlns:a16="http://schemas.microsoft.com/office/drawing/2014/main" id="{0B2E03C6-449F-FCF8-AA2F-7CC9741E75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32850" y="6400800"/>
            <a:ext cx="660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C41200"/>
                </a:solidFill>
              </a:defRPr>
            </a:lvl1pPr>
          </a:lstStyle>
          <a:p>
            <a:fld id="{51C901A7-2AB7-4768-839C-8739AF0A476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7" name="Rectangle 11" descr="Large confetti">
            <a:extLst>
              <a:ext uri="{FF2B5EF4-FFF2-40B4-BE49-F238E27FC236}">
                <a16:creationId xmlns:a16="http://schemas.microsoft.com/office/drawing/2014/main" id="{FC29AFD1-06EE-B880-A9AC-BB78D5795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7850" y="260350"/>
            <a:ext cx="8750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2">
            <a:extLst>
              <a:ext uri="{FF2B5EF4-FFF2-40B4-BE49-F238E27FC236}">
                <a16:creationId xmlns:a16="http://schemas.microsoft.com/office/drawing/2014/main" id="{1FFB3F34-D8CE-3B5F-AAFC-278E71156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268413"/>
            <a:ext cx="87503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BB97EEA6-530D-ADC7-058A-8C6BF0A8905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9906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" name="Line 8">
            <a:extLst>
              <a:ext uri="{FF2B5EF4-FFF2-40B4-BE49-F238E27FC236}">
                <a16:creationId xmlns:a16="http://schemas.microsoft.com/office/drawing/2014/main" id="{B73DB025-2788-3074-AC21-14E29E65F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308725"/>
            <a:ext cx="9906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31" name="Picture 10" descr="Treasury_1805_DIGI_AW.png">
            <a:extLst>
              <a:ext uri="{FF2B5EF4-FFF2-40B4-BE49-F238E27FC236}">
                <a16:creationId xmlns:a16="http://schemas.microsoft.com/office/drawing/2014/main" id="{7E0E85A3-D0E5-43FF-5BE0-A9CC6E3BF2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6381750"/>
            <a:ext cx="1701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0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9pPr>
    </p:titleStyle>
    <p:bodyStyle>
      <a:lvl1pPr marL="514350" indent="-51435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SzPct val="85000"/>
        <a:buFont typeface="Arial" panose="020B0604020202020204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085850" indent="-3810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cs typeface="Arial" charset="0"/>
        </a:defRPr>
      </a:lvl2pPr>
      <a:lvl3pPr marL="1638300" indent="-4572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3pPr>
      <a:lvl4pPr marL="22098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4pPr>
      <a:lvl5pPr marL="27813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5pPr>
      <a:lvl6pPr marL="32385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6pPr>
      <a:lvl7pPr marL="36957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7pPr>
      <a:lvl8pPr marL="41529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8pPr>
      <a:lvl9pPr marL="46101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descr="Large confetti">
            <a:extLst>
              <a:ext uri="{FF2B5EF4-FFF2-40B4-BE49-F238E27FC236}">
                <a16:creationId xmlns:a16="http://schemas.microsoft.com/office/drawing/2014/main" id="{A8DBA376-9DA2-08FB-607E-3D13CA759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850" y="1533648"/>
            <a:ext cx="8623622" cy="1142877"/>
          </a:xfrm>
          <a:ln/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GB" sz="2400" dirty="0"/>
              <a:t>Changes to Non-investment Asset Valuations (NIAV) for Financial Reporting Purposes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B58C1-C20F-C0EA-4DF8-588ED835BA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E71D-A8E1-4989-A0B8-BCFB98453D52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BB542F36-B699-9B62-0C63-D2DAC49C3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850" y="260350"/>
            <a:ext cx="8750300" cy="762000"/>
          </a:xfrm>
        </p:spPr>
        <p:txBody>
          <a:bodyPr/>
          <a:lstStyle/>
          <a:p>
            <a:r>
              <a:rPr lang="en-GB" dirty="0"/>
              <a:t>Key changes to the </a:t>
            </a:r>
            <a:r>
              <a:rPr lang="en-GB" dirty="0" err="1"/>
              <a:t>FReM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CB5B1-6175-2C81-33C1-0836EC4B6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39" y="1144126"/>
            <a:ext cx="9018911" cy="4897437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/>
              <a:t>Adaptation</a:t>
            </a:r>
            <a:r>
              <a:rPr lang="en-GB" sz="1800" dirty="0"/>
              <a:t> to IAS 16 to withdraw the requirement to revalue and asset where its fair value materially differs from carrying value. </a:t>
            </a:r>
          </a:p>
          <a:p>
            <a:pPr marL="8572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Assets now revalued using one of the following processes:</a:t>
            </a:r>
          </a:p>
          <a:p>
            <a:pPr marL="140970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Now perform a quinquennial revaluation with indexation in between. </a:t>
            </a:r>
          </a:p>
          <a:p>
            <a:pPr marL="140970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Rolling programme of valuations with indexation in between. </a:t>
            </a:r>
          </a:p>
          <a:p>
            <a:pPr marL="140970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For non-property assets, appropriate indices.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Specialised/ non-specialised asset split in </a:t>
            </a:r>
            <a:r>
              <a:rPr lang="en-GB" sz="1800" dirty="0" err="1"/>
              <a:t>FReM</a:t>
            </a:r>
            <a:r>
              <a:rPr lang="en-GB" sz="1800" dirty="0"/>
              <a:t> </a:t>
            </a:r>
            <a:r>
              <a:rPr lang="en-GB" sz="1800" b="1" dirty="0"/>
              <a:t>removed</a:t>
            </a:r>
          </a:p>
          <a:p>
            <a:pPr marL="8572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Now called assets held for their ‘</a:t>
            </a:r>
            <a:r>
              <a:rPr lang="en-GB" sz="1800" b="1" u="sng" dirty="0"/>
              <a:t>operational capacity</a:t>
            </a:r>
            <a:r>
              <a:rPr lang="en-GB" sz="1800" dirty="0"/>
              <a:t>’. </a:t>
            </a:r>
          </a:p>
          <a:p>
            <a:pPr marL="8572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Valuation basis remains existing use value (EUV).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Intangible assets now valued at historic cost from 1 April 2025. </a:t>
            </a:r>
          </a:p>
          <a:p>
            <a:pPr marL="0" indent="0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240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B58C1-C20F-C0EA-4DF8-588ED835BA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E71D-A8E1-4989-A0B8-BCFB98453D52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BB542F36-B699-9B62-0C63-D2DAC49C3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850" y="260350"/>
            <a:ext cx="8750300" cy="762000"/>
          </a:xfrm>
        </p:spPr>
        <p:txBody>
          <a:bodyPr/>
          <a:lstStyle/>
          <a:p>
            <a:r>
              <a:rPr lang="en-GB" dirty="0"/>
              <a:t>Key changes to the </a:t>
            </a:r>
            <a:r>
              <a:rPr lang="en-GB" dirty="0" err="1"/>
              <a:t>FReM</a:t>
            </a:r>
            <a:r>
              <a:rPr lang="en-GB" dirty="0"/>
              <a:t> – </a:t>
            </a:r>
            <a:r>
              <a:rPr lang="en-GB"/>
              <a:t>Depreciated Replacement Cost (DRC)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CB5B1-6175-2C81-33C1-0836EC4B6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849" y="1268413"/>
            <a:ext cx="9018911" cy="48974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Assets valued at DRC can no </a:t>
            </a:r>
            <a:r>
              <a:rPr lang="en-GB" sz="1800" b="1" dirty="0"/>
              <a:t>longer use a modern equivalent asset (MEA) in different locations </a:t>
            </a:r>
            <a:r>
              <a:rPr lang="en-GB" sz="1800" dirty="0"/>
              <a:t>to where the actual asset is located. </a:t>
            </a:r>
          </a:p>
          <a:p>
            <a:pPr marL="8572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E.g. an asset located in SW London is valued on the basis of it being in SW London rather than Newcastle. </a:t>
            </a:r>
          </a:p>
          <a:p>
            <a:pPr marL="8572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HMT are removing the requirement for entities to consider alternative locations when undertaking a DRC valuation.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Also developing DRC guidance with the Valuation Office Agency (VOA) covering changes to the financial reporting framework and also:</a:t>
            </a:r>
          </a:p>
          <a:p>
            <a:pPr marL="8572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Provides examples of indices which can be used by preparers. </a:t>
            </a:r>
          </a:p>
          <a:p>
            <a:pPr marL="8572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Includes some worked examples of how to apply principles. </a:t>
            </a:r>
          </a:p>
        </p:txBody>
      </p:sp>
    </p:spTree>
    <p:extLst>
      <p:ext uri="{BB962C8B-B14F-4D97-AF65-F5344CB8AC3E}">
        <p14:creationId xmlns:p14="http://schemas.microsoft.com/office/powerpoint/2010/main" val="86049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B58C1-C20F-C0EA-4DF8-588ED835BA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E71D-A8E1-4989-A0B8-BCFB98453D52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BB542F36-B699-9B62-0C63-D2DAC49C3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850" y="260350"/>
            <a:ext cx="8750300" cy="762000"/>
          </a:xfrm>
        </p:spPr>
        <p:txBody>
          <a:bodyPr/>
          <a:lstStyle/>
          <a:p>
            <a:r>
              <a:rPr lang="en-GB" dirty="0"/>
              <a:t>Outstanding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CB5B1-6175-2C81-33C1-0836EC4B6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849" y="1268413"/>
            <a:ext cx="9018911" cy="4897437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May need to include an additional measurement option where a reliable index cannot be obtained, e.g. desktop valuation at year 3. </a:t>
            </a:r>
          </a:p>
          <a:p>
            <a:pPr marL="8572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Some preparer concerns that a reliable index cannot be obtained, so what to do in this scenario?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Site location- should the </a:t>
            </a:r>
            <a:r>
              <a:rPr lang="en-GB" sz="1800" dirty="0" err="1"/>
              <a:t>SoFP</a:t>
            </a:r>
            <a:r>
              <a:rPr lang="en-GB" sz="1800" dirty="0"/>
              <a:t> value be a </a:t>
            </a:r>
            <a:r>
              <a:rPr lang="en-GB" sz="1800" b="1" dirty="0"/>
              <a:t>modern equivalent asset (MEA) for land or not</a:t>
            </a:r>
            <a:r>
              <a:rPr lang="en-GB" sz="1800" dirty="0"/>
              <a:t>?</a:t>
            </a:r>
          </a:p>
          <a:p>
            <a:pPr marL="8572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One view is MEA principles should continue to be applied to land to comply with RICS guidance and keep consistency with applying MEA principles to buildings. </a:t>
            </a:r>
          </a:p>
          <a:p>
            <a:pPr marL="8572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Another view is that ‘land is land’ and therefore the exact area occupied should be the basis of the valuation rather than an MEA of land.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FRAB meetings in October and November to iron out remaining issues and incorporate changes into 2025-26 </a:t>
            </a:r>
            <a:r>
              <a:rPr lang="en-GB" sz="1800" dirty="0" err="1"/>
              <a:t>FReM</a:t>
            </a:r>
            <a:r>
              <a:rPr lang="en-GB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4426011"/>
      </p:ext>
    </p:extLst>
  </p:cSld>
  <p:clrMapOvr>
    <a:masterClrMapping/>
  </p:clrMapOvr>
</p:sld>
</file>

<file path=ppt/theme/theme1.xml><?xml version="1.0" encoding="utf-8"?>
<a:theme xmlns:a="http://schemas.openxmlformats.org/drawingml/2006/main" name="HMT powerpoint presentation">
  <a:themeElements>
    <a:clrScheme name="">
      <a:dk1>
        <a:srgbClr val="000000"/>
      </a:dk1>
      <a:lt1>
        <a:srgbClr val="FFFFFF"/>
      </a:lt1>
      <a:dk2>
        <a:srgbClr val="C41200"/>
      </a:dk2>
      <a:lt2>
        <a:srgbClr val="333333"/>
      </a:lt2>
      <a:accent1>
        <a:srgbClr val="C41200"/>
      </a:accent1>
      <a:accent2>
        <a:srgbClr val="262D4C"/>
      </a:accent2>
      <a:accent3>
        <a:srgbClr val="FFFFFF"/>
      </a:accent3>
      <a:accent4>
        <a:srgbClr val="000000"/>
      </a:accent4>
      <a:accent5>
        <a:srgbClr val="DEAAAA"/>
      </a:accent5>
      <a:accent6>
        <a:srgbClr val="212844"/>
      </a:accent6>
      <a:hlink>
        <a:srgbClr val="598BBD"/>
      </a:hlink>
      <a:folHlink>
        <a:srgbClr val="DDDDDD"/>
      </a:folHlink>
    </a:clrScheme>
    <a:fontScheme name="HMT powerpoint presentatio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5000"/>
          <a:buFont typeface="Arial" charset="0"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5000"/>
          <a:buFont typeface="Arial" charset="0"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MT powerpoint presentation 1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T powerpoint presentation 2">
        <a:dk1>
          <a:srgbClr val="000000"/>
        </a:dk1>
        <a:lt1>
          <a:srgbClr val="FFFFFF"/>
        </a:lt1>
        <a:dk2>
          <a:srgbClr val="C40012"/>
        </a:dk2>
        <a:lt2>
          <a:srgbClr val="333333"/>
        </a:lt2>
        <a:accent1>
          <a:srgbClr val="C40012"/>
        </a:accent1>
        <a:accent2>
          <a:srgbClr val="262D4C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T powerpoint presentation 3">
        <a:dk1>
          <a:srgbClr val="000000"/>
        </a:dk1>
        <a:lt1>
          <a:srgbClr val="FFFFFF"/>
        </a:lt1>
        <a:dk2>
          <a:srgbClr val="C40012"/>
        </a:dk2>
        <a:lt2>
          <a:srgbClr val="333333"/>
        </a:lt2>
        <a:accent1>
          <a:srgbClr val="C40012"/>
        </a:accent1>
        <a:accent2>
          <a:srgbClr val="262D4C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12844"/>
        </a:accent6>
        <a:hlink>
          <a:srgbClr val="598BB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T powerpoint presentation 4">
        <a:dk1>
          <a:srgbClr val="000000"/>
        </a:dk1>
        <a:lt1>
          <a:srgbClr val="FFFFFF"/>
        </a:lt1>
        <a:dk2>
          <a:srgbClr val="C40012"/>
        </a:dk2>
        <a:lt2>
          <a:srgbClr val="333333"/>
        </a:lt2>
        <a:accent1>
          <a:srgbClr val="C40012"/>
        </a:accent1>
        <a:accent2>
          <a:srgbClr val="262D4C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12844"/>
        </a:accent6>
        <a:hlink>
          <a:srgbClr val="598BB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MT PowerPoint_template.pptx" id="{6F6FE005-9F67-4189-AA6A-085054FAE28B}" vid="{C5B8A9C6-460C-47FE-B88B-21D80F0434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_EmailBCC xmlns="http://schemas.microsoft.com/sharepoint/v3" xsi:nil="true"/>
    <TaxCatchAll xmlns="8485635d-cf54-460b-8438-0e2015e08040">
      <Value>5</Value>
      <Value>4</Value>
      <Value>3</Value>
      <Value>2</Value>
      <Value>1</Value>
    </TaxCatchAll>
    <dlc_EmailReceivedUTC xmlns="http://schemas.microsoft.com/sharepoint/v3" xsi:nil="true"/>
    <HMT_ClosedbyOrig xmlns="8485635d-cf54-460b-8438-0e2015e08040">
      <UserInfo>
        <DisplayName/>
        <AccountId xsi:nil="true"/>
        <AccountType/>
      </UserInfo>
    </HMT_ClosedbyOrig>
    <dlc_EmailSentUTC xmlns="http://schemas.microsoft.com/sharepoint/v3" xsi:nil="true"/>
    <dlc_EmailSubject xmlns="http://schemas.microsoft.com/sharepoint/v3" xsi:nil="true"/>
    <HMT_DocumentTypeHTField0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Other</TermName>
          <TermId xmlns="http://schemas.microsoft.com/office/infopath/2007/PartnerControls">c235b5c2-f697-427b-a70a-43d69599f998</TermId>
        </TermInfo>
      </Terms>
    </HMT_DocumentTypeHTField0>
    <dlc_EmailTo xmlns="http://schemas.microsoft.com/sharepoint/v3" xsi:nil="true"/>
    <dlc_EmailFrom xmlns="http://schemas.microsoft.com/sharepoint/v3" xsi:nil="true"/>
    <dlc_EmailCC xmlns="http://schemas.microsoft.com/sharepoint/v3" xsi:nil="true"/>
    <dlc_EmailMailbox xmlns="http://schemas.microsoft.com/sharepoint/v3">
      <UserInfo>
        <DisplayName/>
        <AccountId xsi:nil="true"/>
        <AccountType/>
      </UserInfo>
    </dlc_EmailMailbox>
    <HMT_Topic xmlns="8485635d-cf54-460b-8438-0e2015e08040">Thematic Review of asset valuation 2022</HMT_Topic>
    <HMT_SubTeamHTField0 xmlns="8485635d-cf54-460b-8438-0e2015e08040">
      <Terms xmlns="http://schemas.microsoft.com/office/infopath/2007/PartnerControls"/>
    </HMT_SubTeamHTField0>
    <HMT_Record xmlns="8485635d-cf54-460b-8438-0e2015e08040">true</HMT_Record>
    <HMT_LegacySensitive xmlns="8485635d-cf54-460b-8438-0e2015e08040">false</HMT_LegacySensitive>
    <HMT_TeamHTField0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Government Financial Reporting</TermName>
          <TermId xmlns="http://schemas.microsoft.com/office/infopath/2007/PartnerControls">cf43247f-7ea9-43c0-b0b7-d8dd571f7bec</TermId>
        </TermInfo>
      </Terms>
    </HMT_TeamHTField0>
    <HMT_CategoryHTField0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Policy Document Types</TermName>
          <TermId xmlns="http://schemas.microsoft.com/office/infopath/2007/PartnerControls">bd4325a7-7f6a-48f9-b0dc-cc3aef626e65</TermId>
        </TermInfo>
      </Terms>
    </HMT_CategoryHTField0>
    <HMT_Theme xmlns="8485635d-cf54-460b-8438-0e2015e08040">GFR Special Projects</HMT_Theme>
    <HMT_ClosedArchive xmlns="8485635d-cf54-460b-8438-0e2015e08040">false</HMT_ClosedArchive>
    <b9c42a306c8b47fcbaf8a41a71352f3a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0c3401bb-744b-4660-997f-fc50d910db48</TermId>
        </TermInfo>
      </Terms>
    </b9c42a306c8b47fcbaf8a41a71352f3a>
    <HMT_GroupHTField0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Spending</TermName>
          <TermId xmlns="http://schemas.microsoft.com/office/infopath/2007/PartnerControls">0f654411-7d5f-45ce-a09d-a0ea67f4b905</TermId>
        </TermInfo>
      </Terms>
    </HMT_GroupHTField0>
    <HMT_LegacyRecord xmlns="8485635d-cf54-460b-8438-0e2015e08040">false</HMT_LegacyRecord>
    <HMT_SubTopic xmlns="8485635d-cf54-460b-8438-0e2015e08040">Working Group</HMT_SubTopic>
    <lcf76f155ced4ddcb4097134ff3c332f xmlns="4a7b115b-08ae-45b2-9b64-9f539511930d">
      <Terms xmlns="http://schemas.microsoft.com/office/infopath/2007/PartnerControls"/>
    </lcf76f155ced4ddcb4097134ff3c332f>
    <_dlc_DocId xmlns="8485635d-cf54-460b-8438-0e2015e08040">HMTPUBSPND-842550745-15171</_dlc_DocId>
    <_dlc_DocIdUrl xmlns="8485635d-cf54-460b-8438-0e2015e08040">
      <Url>https://tris42.sharepoint.com/sites/hmt_is_pubspnd/_layouts/15/DocIdRedir.aspx?ID=HMTPUBSPND-842550745-15171</Url>
      <Description>HMTPUBSPND-842550745-15171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HMT Document" ma:contentTypeID="0x010100672A3FCA98991645BE083C320B7539B70073E2331C55A74AA0969608FB8C0629F600B889A51C29B3B641A5653CA2A093D4CD" ma:contentTypeVersion="2638" ma:contentTypeDescription="Create an InfoStore Document" ma:contentTypeScope="" ma:versionID="7fc4cd871ca41e888303951f77ed08a4">
  <xsd:schema xmlns:xsd="http://www.w3.org/2001/XMLSchema" xmlns:xs="http://www.w3.org/2001/XMLSchema" xmlns:p="http://schemas.microsoft.com/office/2006/metadata/properties" xmlns:ns1="8485635d-cf54-460b-8438-0e2015e08040" xmlns:ns2="http://schemas.microsoft.com/sharepoint/v3" xmlns:ns3="4a7b115b-08ae-45b2-9b64-9f539511930d" targetNamespace="http://schemas.microsoft.com/office/2006/metadata/properties" ma:root="true" ma:fieldsID="9cff548b6e1a5c860654d75dea052a8d" ns1:_="" ns2:_="" ns3:_="">
    <xsd:import namespace="8485635d-cf54-460b-8438-0e2015e08040"/>
    <xsd:import namespace="http://schemas.microsoft.com/sharepoint/v3"/>
    <xsd:import namespace="4a7b115b-08ae-45b2-9b64-9f539511930d"/>
    <xsd:element name="properties">
      <xsd:complexType>
        <xsd:sequence>
          <xsd:element name="documentManagement">
            <xsd:complexType>
              <xsd:all>
                <xsd:element ref="ns1:HMT_DocumentTypeHTField0" minOccurs="0"/>
                <xsd:element ref="ns1:HMT_Record" minOccurs="0"/>
                <xsd:element ref="ns1:HMT_GroupHTField0" minOccurs="0"/>
                <xsd:element ref="ns1:HMT_TeamHTField0" minOccurs="0"/>
                <xsd:element ref="ns1:HMT_SubTeamHTField0" minOccurs="0"/>
                <xsd:element ref="ns1:HMT_Theme" minOccurs="0"/>
                <xsd:element ref="ns1:HMT_Topic" minOccurs="0"/>
                <xsd:element ref="ns1:HMT_SubTopic" minOccurs="0"/>
                <xsd:element ref="ns1:HMT_CategoryHTField0" minOccurs="0"/>
                <xsd:element ref="ns1:HMT_ClosedOn" minOccurs="0"/>
                <xsd:element ref="ns1:HMT_DeletedOn" minOccurs="0"/>
                <xsd:element ref="ns1:HMT_ArchivedOn" minOccurs="0"/>
                <xsd:element ref="ns1:HMT_LegacyItemID" minOccurs="0"/>
                <xsd:element ref="ns1:HMT_LegacyCreatedBy" minOccurs="0"/>
                <xsd:element ref="ns1:HMT_LegacyModifiedBy" minOccurs="0"/>
                <xsd:element ref="ns1:HMT_LegacyOrigSource" minOccurs="0"/>
                <xsd:element ref="ns1:HMT_LegacyExtRef" minOccurs="0"/>
                <xsd:element ref="ns1:HMT_LegacySensitive" minOccurs="0"/>
                <xsd:element ref="ns1:HMT_LegacyRecord" minOccurs="0"/>
                <xsd:element ref="ns1:HMT_Audit" minOccurs="0"/>
                <xsd:element ref="ns1:HMT_ClosedBy" minOccurs="0"/>
                <xsd:element ref="ns1:HMT_ArchivedBy" minOccurs="0"/>
                <xsd:element ref="ns1:HMT_ClosedArchive" minOccurs="0"/>
                <xsd:element ref="ns1:HMT_ClosedOnOrig" minOccurs="0"/>
                <xsd:element ref="ns1:HMT_ClosedbyOrig" minOccurs="0"/>
                <xsd:element ref="ns1:_dlc_DocId" minOccurs="0"/>
                <xsd:element ref="ns1:_dlc_DocIdUrl" minOccurs="0"/>
                <xsd:element ref="ns1:_dlc_DocIdPersistId" minOccurs="0"/>
                <xsd:element ref="ns1:TaxCatchAll" minOccurs="0"/>
                <xsd:element ref="ns1:TaxCatchAllLabel" minOccurs="0"/>
                <xsd:element ref="ns2:dlc_EmailSubject" minOccurs="0"/>
                <xsd:element ref="ns2:dlc_EmailMailbox" minOccurs="0"/>
                <xsd:element ref="ns2:dlc_EmailTo" minOccurs="0"/>
                <xsd:element ref="ns2:dlc_EmailFrom" minOccurs="0"/>
                <xsd:element ref="ns2:dlc_EmailBCC" minOccurs="0"/>
                <xsd:element ref="ns2:dlc_EmailCC" minOccurs="0"/>
                <xsd:element ref="ns1:b9c42a306c8b47fcbaf8a41a71352f3a" minOccurs="0"/>
                <xsd:element ref="ns2:dlc_EmailSentUTC" minOccurs="0"/>
                <xsd:element ref="ns2:dlc_EmailReceivedUTC" minOccurs="0"/>
                <xsd:element ref="ns1:SharedWithUsers" minOccurs="0"/>
                <xsd:element ref="ns1:SharedWithDetail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5635d-cf54-460b-8438-0e2015e08040" elementFormDefault="qualified">
    <xsd:import namespace="http://schemas.microsoft.com/office/2006/documentManagement/types"/>
    <xsd:import namespace="http://schemas.microsoft.com/office/infopath/2007/PartnerControls"/>
    <xsd:element name="HMT_DocumentTypeHTField0" ma:index="1" nillable="true" ma:taxonomy="true" ma:internalName="HMT_DocumentTypeHTField0" ma:taxonomyFieldName="HMT_DocumentType" ma:displayName="Document Type" ma:indexed="true" ma:default="1;#Other|c235b5c2-f697-427b-a70a-43d69599f998" ma:fieldId="{64e205a0-0872-4e26-9aef-64ca7bdb5848}" ma:sspId="9002b6cd-6bc3-456d-8dd0-19fe32dddaf9" ma:termSetId="b6f1e53f-947f-4b4b-98bb-41ceeb10f910" ma:anchorId="bd4325a7-7f6a-48f9-b0dc-cc3aef626e65" ma:open="false" ma:isKeyword="false">
      <xsd:complexType>
        <xsd:sequence>
          <xsd:element ref="pc:Terms" minOccurs="0" maxOccurs="1"/>
        </xsd:sequence>
      </xsd:complexType>
    </xsd:element>
    <xsd:element name="HMT_Record" ma:index="2" nillable="true" ma:displayName="Record" ma:description="Is this document a record?" ma:hidden="true" ma:internalName="HMT_Record" ma:readOnly="true">
      <xsd:simpleType>
        <xsd:restriction base="dms:Boolean"/>
      </xsd:simpleType>
    </xsd:element>
    <xsd:element name="HMT_GroupHTField0" ma:index="4" nillable="true" ma:taxonomy="true" ma:internalName="HMT_GroupHTField0" ma:taxonomyFieldName="HMT_Group" ma:displayName="Organisation unit" ma:indexed="true" ma:readOnly="true" ma:default="" ma:fieldId="{0727aac2-e220-4289-aa2b-5b6dcdadae03}" ma:sspId="9002b6cd-6bc3-456d-8dd0-19fe32dddaf9" ma:termSetId="bfb00256-4f71-4b34-808b-e2a5e274e1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TeamHTField0" ma:index="6" nillable="true" ma:taxonomy="true" ma:internalName="HMT_TeamHTField0" ma:taxonomyFieldName="HMT_Team" ma:displayName="Team" ma:indexed="true" ma:readOnly="true" ma:default="" ma:fieldId="{2eefa5c6-211a-4a5e-9a50-7e1c1c1599ef}" ma:sspId="9002b6cd-6bc3-456d-8dd0-19fe32dddaf9" ma:termSetId="bfb00256-4f71-4b34-808b-e2a5e274e1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SubTeamHTField0" ma:index="8" nillable="true" ma:taxonomy="true" ma:internalName="HMT_SubTeamHTField0" ma:taxonomyFieldName="HMT_SubTeam" ma:displayName="Sub Team" ma:indexed="true" ma:readOnly="true" ma:default="" ma:fieldId="{1b8bc039-1a2e-4089-a24d-47de9e4a6672}" ma:sspId="9002b6cd-6bc3-456d-8dd0-19fe32dddaf9" ma:termSetId="bfb00256-4f71-4b34-808b-e2a5e274e1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Theme" ma:index="9" nillable="true" ma:displayName="Library" ma:description="Document library theme" ma:hidden="true" ma:internalName="HMT_Theme" ma:readOnly="true">
      <xsd:simpleType>
        <xsd:restriction base="dms:Text"/>
      </xsd:simpleType>
    </xsd:element>
    <xsd:element name="HMT_Topic" ma:index="10" nillable="true" ma:displayName="Topic" ma:description="Topic" ma:hidden="true" ma:internalName="HMT_Topic" ma:readOnly="true">
      <xsd:simpleType>
        <xsd:restriction base="dms:Text"/>
      </xsd:simpleType>
    </xsd:element>
    <xsd:element name="HMT_SubTopic" ma:index="11" nillable="true" ma:displayName="Sub Topic" ma:description="Sub topic" ma:hidden="true" ma:internalName="HMT_SubTopic" ma:readOnly="true">
      <xsd:simpleType>
        <xsd:restriction base="dms:Text"/>
      </xsd:simpleType>
    </xsd:element>
    <xsd:element name="HMT_CategoryHTField0" ma:index="13" nillable="true" ma:taxonomy="true" ma:internalName="HMT_CategoryHTField0" ma:taxonomyFieldName="HMT_Category" ma:displayName="Category" ma:indexed="true" ma:readOnly="true" ma:default="" ma:fieldId="{03bf77b0-a02d-47ea-8bec-4fb357d1f3ee}" ma:sspId="9002b6cd-6bc3-456d-8dd0-19fe32dddaf9" ma:termSetId="b6f1e53f-947f-4b4b-98bb-41ceeb10f9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ClosedOn" ma:index="15" nillable="true" ma:displayName="Closed On" ma:description="The date this item was closed on" ma:format="DateTime" ma:hidden="true" ma:internalName="HMT_ClosedOn" ma:readOnly="true">
      <xsd:simpleType>
        <xsd:restriction base="dms:DateTime"/>
      </xsd:simpleType>
    </xsd:element>
    <xsd:element name="HMT_DeletedOn" ma:index="16" nillable="true" ma:displayName="Deleted On" ma:description="The date this item was deleted on" ma:format="DateTime" ma:hidden="true" ma:internalName="HMT_DeletedOn" ma:readOnly="true">
      <xsd:simpleType>
        <xsd:restriction base="dms:DateTime"/>
      </xsd:simpleType>
    </xsd:element>
    <xsd:element name="HMT_ArchivedOn" ma:index="17" nillable="true" ma:displayName="Archived On" ma:description="The date this item was archived on" ma:format="DateTime" ma:hidden="true" ma:internalName="HMT_ArchivedOn" ma:readOnly="true">
      <xsd:simpleType>
        <xsd:restriction base="dms:DateTime"/>
      </xsd:simpleType>
    </xsd:element>
    <xsd:element name="HMT_LegacyItemID" ma:index="18" nillable="true" ma:displayName="Legacy Item ID" ma:hidden="true" ma:internalName="HMT_LegacyItemID" ma:readOnly="true">
      <xsd:simpleType>
        <xsd:restriction base="dms:Text"/>
      </xsd:simpleType>
    </xsd:element>
    <xsd:element name="HMT_LegacyCreatedBy" ma:index="19" nillable="true" ma:displayName="Legacy Created By" ma:hidden="true" ma:internalName="HMT_LegacyCreatedBy" ma:readOnly="true">
      <xsd:simpleType>
        <xsd:restriction base="dms:Text"/>
      </xsd:simpleType>
    </xsd:element>
    <xsd:element name="HMT_LegacyModifiedBy" ma:index="20" nillable="true" ma:displayName="Legacy Modified By" ma:hidden="true" ma:internalName="HMT_LegacyModifiedBy" ma:readOnly="true">
      <xsd:simpleType>
        <xsd:restriction base="dms:Text"/>
      </xsd:simpleType>
    </xsd:element>
    <xsd:element name="HMT_LegacyOrigSource" ma:index="21" nillable="true" ma:displayName="Original Source" ma:hidden="true" ma:internalName="HMT_LegacyOrigSource" ma:readOnly="true">
      <xsd:simpleType>
        <xsd:restriction base="dms:Text"/>
      </xsd:simpleType>
    </xsd:element>
    <xsd:element name="HMT_LegacyExtRef" ma:index="22" nillable="true" ma:displayName="External Reference" ma:hidden="true" ma:internalName="HMT_LegacyExtRef" ma:readOnly="true">
      <xsd:simpleType>
        <xsd:restriction base="dms:Text"/>
      </xsd:simpleType>
    </xsd:element>
    <xsd:element name="HMT_LegacySensitive" ma:index="23" nillable="true" ma:displayName="Sensitive Item" ma:default="0" ma:hidden="true" ma:internalName="HMT_LegacySensitive" ma:readOnly="true">
      <xsd:simpleType>
        <xsd:restriction base="dms:Boolean"/>
      </xsd:simpleType>
    </xsd:element>
    <xsd:element name="HMT_LegacyRecord" ma:index="24" nillable="true" ma:displayName="Legacy Record" ma:default="0" ma:hidden="true" ma:internalName="HMT_LegacyRecord" ma:readOnly="true">
      <xsd:simpleType>
        <xsd:restriction base="dms:Boolean"/>
      </xsd:simpleType>
    </xsd:element>
    <xsd:element name="HMT_Audit" ma:index="25" nillable="true" ma:displayName="Audit Log" ma:description="Audit Log" ma:internalName="HMT_Audit" ma:readOnly="true">
      <xsd:simpleType>
        <xsd:restriction base="dms:Note">
          <xsd:maxLength value="255"/>
        </xsd:restriction>
      </xsd:simpleType>
    </xsd:element>
    <xsd:element name="HMT_ClosedBy" ma:index="26" nillable="true" ma:displayName="Closed By" ma:description="Who closed this item" ma:hidden="true" ma:list="UserInfo" ma:internalName="HMT_Clos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HMT_ArchivedBy" ma:index="27" nillable="true" ma:displayName="Archived By" ma:description="Who archived this item" ma:hidden="true" ma:list="UserInfo" ma:internalName="HMT_Archiv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HMT_ClosedArchive" ma:index="28" nillable="true" ma:displayName="Closed Archive" ma:default="0" ma:description="Item sent to closed archive" ma:hidden="true" ma:internalName="HMT_ClosedArchive" ma:readOnly="true">
      <xsd:simpleType>
        <xsd:restriction base="dms:Boolean"/>
      </xsd:simpleType>
    </xsd:element>
    <xsd:element name="HMT_ClosedOnOrig" ma:index="29" nillable="true" ma:displayName="Original Closed On" ma:description="The date this item was originally closed on" ma:format="DateTime" ma:hidden="true" ma:internalName="HMT_ClosedOnOrig" ma:readOnly="true">
      <xsd:simpleType>
        <xsd:restriction base="dms:DateTime"/>
      </xsd:simpleType>
    </xsd:element>
    <xsd:element name="HMT_ClosedbyOrig" ma:index="30" nillable="true" ma:displayName="Original Closed By" ma:description="Who originally closed this item" ma:hidden="true" ma:list="UserInfo" ma:internalName="HMT_ClosedbyOrig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32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36" nillable="true" ma:displayName="Taxonomy Catch All Column" ma:hidden="true" ma:list="{c6b8adde-5f31-4510-aaa6-4c0fabf83970}" ma:internalName="TaxCatchAll" ma:showField="CatchAllData" ma:web="8485635d-cf54-460b-8438-0e2015e080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hidden="true" ma:list="{c6b8adde-5f31-4510-aaa6-4c0fabf83970}" ma:internalName="TaxCatchAllLabel" ma:readOnly="true" ma:showField="CatchAllDataLabel" ma:web="8485635d-cf54-460b-8438-0e2015e080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9c42a306c8b47fcbaf8a41a71352f3a" ma:index="51" nillable="true" ma:taxonomy="true" ma:internalName="b9c42a306c8b47fcbaf8a41a71352f3a" ma:taxonomyFieldName="HMT_Classification" ma:displayName="Classification" ma:indexed="true" ma:readOnly="true" ma:default="" ma:fieldId="{b9c42a30-6c8b-47fc-baf8-a41a71352f3a}" ma:sspId="9002b6cd-6bc3-456d-8dd0-19fe32dddaf9" ma:termSetId="7a69d7dc-39ad-4ce6-95e5-a2714f1574d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lc_EmailSubject" ma:index="44" nillable="true" ma:displayName="Subject" ma:internalName="dlc_EmailSubject">
      <xsd:simpleType>
        <xsd:restriction base="dms:Text">
          <xsd:maxLength value="255"/>
        </xsd:restriction>
      </xsd:simpleType>
    </xsd:element>
    <xsd:element name="dlc_EmailMailbox" ma:index="46" nillable="true" ma:displayName="Submitter" ma:description="" ma:internalName="dlc_EmailMailbox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lc_EmailTo" ma:index="47" nillable="true" ma:displayName="To" ma:internalName="dlc_EmailTo">
      <xsd:simpleType>
        <xsd:restriction base="dms:Text">
          <xsd:maxLength value="255"/>
        </xsd:restriction>
      </xsd:simpleType>
    </xsd:element>
    <xsd:element name="dlc_EmailFrom" ma:index="48" nillable="true" ma:displayName="From" ma:internalName="dlc_EmailFrom">
      <xsd:simpleType>
        <xsd:restriction base="dms:Text">
          <xsd:maxLength value="255"/>
        </xsd:restriction>
      </xsd:simpleType>
    </xsd:element>
    <xsd:element name="dlc_EmailBCC" ma:index="49" nillable="true" ma:displayName="BCC" ma:internalName="dlc_EmailBCC">
      <xsd:simpleType>
        <xsd:restriction base="dms:Note">
          <xsd:maxLength value="1024"/>
        </xsd:restriction>
      </xsd:simpleType>
    </xsd:element>
    <xsd:element name="dlc_EmailCC" ma:index="50" nillable="true" ma:displayName="CC" ma:internalName="dlc_EmailCC">
      <xsd:simpleType>
        <xsd:restriction base="dms:Note">
          <xsd:maxLength value="1024"/>
        </xsd:restriction>
      </xsd:simpleType>
    </xsd:element>
    <xsd:element name="dlc_EmailSentUTC" ma:index="52" nillable="true" ma:displayName="Date Sent" ma:internalName="dlc_EmailSentUTC">
      <xsd:simpleType>
        <xsd:restriction base="dms:DateTime"/>
      </xsd:simpleType>
    </xsd:element>
    <xsd:element name="dlc_EmailReceivedUTC" ma:index="53" nillable="true" ma:displayName="Date Received" ma:internalName="dlc_EmailReceivedUTC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b115b-08ae-45b2-9b64-9f539511930d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5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5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5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59" nillable="true" ma:displayName="Tags" ma:internalName="MediaServiceAutoTags" ma:readOnly="true">
      <xsd:simpleType>
        <xsd:restriction base="dms:Text"/>
      </xsd:simpleType>
    </xsd:element>
    <xsd:element name="MediaLengthInSeconds" ma:index="6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6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6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6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6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66" nillable="true" ma:taxonomy="true" ma:internalName="lcf76f155ced4ddcb4097134ff3c332f" ma:taxonomyFieldName="MediaServiceImageTags" ma:displayName="Image Tags" ma:readOnly="false" ma:fieldId="{5cf76f15-5ced-4ddc-b409-7134ff3c332f}" ma:taxonomyMulti="true" ma:sspId="9002b6cd-6bc3-456d-8dd0-19fe32ddda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6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8328EB-9191-406D-889A-86BC514E0606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077da842-554a-42b2-a675-191c8582ada9"/>
    <ds:schemaRef ds:uri="http://schemas.microsoft.com/sharepoint/v3"/>
    <ds:schemaRef ds:uri="http://purl.org/dc/elements/1.1/"/>
    <ds:schemaRef ds:uri="8485635d-cf54-460b-8438-0e2015e08040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E42C8E4-B9F2-4645-9682-2E1F0C40FAE0}"/>
</file>

<file path=customXml/itemProps3.xml><?xml version="1.0" encoding="utf-8"?>
<ds:datastoreItem xmlns:ds="http://schemas.openxmlformats.org/officeDocument/2006/customXml" ds:itemID="{3F405DD6-17D0-46B1-8E53-7FF5943BA8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HMT PowerPoint_template</Template>
  <TotalTime>938</TotalTime>
  <Words>384</Words>
  <Application>Microsoft Office PowerPoint</Application>
  <PresentationFormat>A4 Paper (210x297 mm)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Arial Black</vt:lpstr>
      <vt:lpstr>HMT powerpoint presentation</vt:lpstr>
      <vt:lpstr>Changes to Non-investment Asset Valuations (NIAV) for Financial Reporting Purposes </vt:lpstr>
      <vt:lpstr>Key changes to the FReM</vt:lpstr>
      <vt:lpstr>Key changes to the FReM – Depreciated Replacement Cost (DRC)</vt:lpstr>
      <vt:lpstr>Outstanding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UPAG 10 (02) Thematic Review of Non-investment Asset Valuation.pptx</dc:title>
  <dc:creator>Sharma, Shikha - HMT</dc:creator>
  <cp:lastModifiedBy>Chander, Sudesh - HMT</cp:lastModifiedBy>
  <cp:revision>1</cp:revision>
  <cp:lastPrinted>2008-10-03T08:28:06Z</cp:lastPrinted>
  <dcterms:created xsi:type="dcterms:W3CDTF">2023-05-05T08:33:52Z</dcterms:created>
  <dcterms:modified xsi:type="dcterms:W3CDTF">2024-10-02T14:31:08Z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jDocumentSecurityLabel">
    <vt:lpwstr>UNCLASSIFIED</vt:lpwstr>
  </property>
  <property fmtid="{D5CDD505-2E9C-101B-9397-08002B2CF9AE}" pid="3" name="Document Security Label">
    <vt:lpwstr>UNCLASSIFIED</vt:lpwstr>
  </property>
  <property fmtid="{D5CDD505-2E9C-101B-9397-08002B2CF9AE}" pid="4" name="bjDocumentSecurityXML">
    <vt:lpwstr>&lt;label version="1.0"&gt;&lt;element uid="id_newpolicy" value=""/&gt;&lt;element uid="id_unclassified" value=""/&gt;&lt;/label&gt;</vt:lpwstr>
  </property>
  <property fmtid="{D5CDD505-2E9C-101B-9397-08002B2CF9AE}" pid="5" name="bjDocumentSecurityPolicyProp">
    <vt:lpwstr>UK</vt:lpwstr>
  </property>
  <property fmtid="{D5CDD505-2E9C-101B-9397-08002B2CF9AE}" pid="6" name="bjDocumentSecurityPolicyPropID">
    <vt:lpwstr>id_newpolicy</vt:lpwstr>
  </property>
  <property fmtid="{D5CDD505-2E9C-101B-9397-08002B2CF9AE}" pid="7" name="bjDocumentSecurityProp1">
    <vt:lpwstr>UNCLASSIFIED</vt:lpwstr>
  </property>
  <property fmtid="{D5CDD505-2E9C-101B-9397-08002B2CF9AE}" pid="8" name="bjSecLabelProp1ID">
    <vt:lpwstr>id_unclassified</vt:lpwstr>
  </property>
  <property fmtid="{D5CDD505-2E9C-101B-9397-08002B2CF9AE}" pid="9" name="bjDocumentSecurityProp2">
    <vt:lpwstr/>
  </property>
  <property fmtid="{D5CDD505-2E9C-101B-9397-08002B2CF9AE}" pid="10" name="bjSecLabelProp2ID">
    <vt:lpwstr/>
  </property>
  <property fmtid="{D5CDD505-2E9C-101B-9397-08002B2CF9AE}" pid="11" name="bjDocumentSecurityProp3">
    <vt:lpwstr/>
  </property>
  <property fmtid="{D5CDD505-2E9C-101B-9397-08002B2CF9AE}" pid="12" name="bjSecLabelProp3ID">
    <vt:lpwstr/>
  </property>
  <property fmtid="{D5CDD505-2E9C-101B-9397-08002B2CF9AE}" pid="13" name="eGMS.protectiveMarking">
    <vt:lpwstr/>
  </property>
  <property fmtid="{D5CDD505-2E9C-101B-9397-08002B2CF9AE}" pid="14" name="docIndexRef">
    <vt:lpwstr>f54deaf5-db4f-48a4-8276-691755257cef</vt:lpwstr>
  </property>
  <property fmtid="{D5CDD505-2E9C-101B-9397-08002B2CF9AE}" pid="15" name="ContentTypeId">
    <vt:lpwstr>0x010100672A3FCA98991645BE083C320B7539B70073E2331C55A74AA0969608FB8C0629F600B889A51C29B3B641A5653CA2A093D4CD</vt:lpwstr>
  </property>
  <property fmtid="{D5CDD505-2E9C-101B-9397-08002B2CF9AE}" pid="16" name="HMT_Group">
    <vt:lpwstr>2;#Public Spending|0f654411-7d5f-45ce-a09d-a0ea67f4b905</vt:lpwstr>
  </property>
  <property fmtid="{D5CDD505-2E9C-101B-9397-08002B2CF9AE}" pid="17" name="HMT_SubTeam">
    <vt:lpwstr/>
  </property>
  <property fmtid="{D5CDD505-2E9C-101B-9397-08002B2CF9AE}" pid="18" name="HMT_Review">
    <vt:bool>false</vt:bool>
  </property>
  <property fmtid="{D5CDD505-2E9C-101B-9397-08002B2CF9AE}" pid="19" name="HMT_DocumentType">
    <vt:lpwstr>1;#Other|c235b5c2-f697-427b-a70a-43d69599f998</vt:lpwstr>
  </property>
  <property fmtid="{D5CDD505-2E9C-101B-9397-08002B2CF9AE}" pid="20" name="HMT_Team">
    <vt:lpwstr>3;#Government Financial Reporting|cf43247f-7ea9-43c0-b0b7-d8dd571f7bec</vt:lpwstr>
  </property>
  <property fmtid="{D5CDD505-2E9C-101B-9397-08002B2CF9AE}" pid="21" name="HMT_Category">
    <vt:lpwstr>4;#Policy Document Types|bd4325a7-7f6a-48f9-b0dc-cc3aef626e65</vt:lpwstr>
  </property>
  <property fmtid="{D5CDD505-2E9C-101B-9397-08002B2CF9AE}" pid="22" name="HMT_Classification">
    <vt:lpwstr>5;#Official|0c3401bb-744b-4660-997f-fc50d910db48</vt:lpwstr>
  </property>
  <property fmtid="{D5CDD505-2E9C-101B-9397-08002B2CF9AE}" pid="23" name="MediaServiceImageTags">
    <vt:lpwstr/>
  </property>
  <property fmtid="{D5CDD505-2E9C-101B-9397-08002B2CF9AE}" pid="24" name="_dlc_DocIdItemGuid">
    <vt:lpwstr>a1fc1bfa-05a0-488c-ab6d-c29f12ece7ce</vt:lpwstr>
  </property>
</Properties>
</file>