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9"/>
  </p:notesMasterIdLst>
  <p:sldIdLst>
    <p:sldId id="296" r:id="rId6"/>
    <p:sldId id="257" r:id="rId7"/>
    <p:sldId id="258" r:id="rId8"/>
    <p:sldId id="260" r:id="rId9"/>
    <p:sldId id="285" r:id="rId10"/>
    <p:sldId id="284" r:id="rId11"/>
    <p:sldId id="266" r:id="rId12"/>
    <p:sldId id="265" r:id="rId13"/>
    <p:sldId id="269" r:id="rId14"/>
    <p:sldId id="275" r:id="rId15"/>
    <p:sldId id="271" r:id="rId16"/>
    <p:sldId id="278" r:id="rId17"/>
    <p:sldId id="28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BC8899-0757-1153-79D0-556EFBD71F12}" name="Irving, Rebecca (UKSA)" initials="I(" userId="S::rebecca.irving@ukspaceagency.gov.uk::b74f5ab0-ada9-4db5-94f6-bfa0b882762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2570"/>
    <a:srgbClr val="003399"/>
    <a:srgbClr val="000066"/>
    <a:srgbClr val="8DAAE3"/>
    <a:srgbClr val="6F93DB"/>
    <a:srgbClr val="7D86A3"/>
    <a:srgbClr val="00FF99"/>
    <a:srgbClr val="00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A8431F-E73A-436C-B932-26C44B68470F}" v="37" dt="2025-05-06T11:38:58.553"/>
    <p1510:client id="{D9645477-E6BA-4C67-BC04-A8A0BD67594D}" v="142" dt="2025-05-06T09:14:48.399"/>
    <p1510:client id="{ECA0ECDE-ADEC-FFD8-7211-1CCA97C0C71D}" v="1" dt="2025-05-07T07:15:08.283"/>
    <p1510:client id="{F0BF04FD-7652-59A3-2E12-02CD71CB7465}" v="29" dt="2025-05-06T06:46:43.3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CA6FFC-1FAB-45FD-A128-CF66380AFB95}" type="doc">
      <dgm:prSet loTypeId="urn:microsoft.com/office/officeart/2005/8/layout/vList3" loCatId="list" qsTypeId="urn:microsoft.com/office/officeart/2005/8/quickstyle/simple1" qsCatId="simple" csTypeId="urn:microsoft.com/office/officeart/2005/8/colors/accent1_4" csCatId="accent1" phldr="1"/>
      <dgm:spPr/>
    </dgm:pt>
    <dgm:pt modelId="{95DA41C6-6211-4234-8E28-79AA1249E53C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400">
              <a:latin typeface="Segoe UI"/>
              <a:cs typeface="Segoe UI"/>
            </a:rPr>
            <a:t>Title of the Call is AI for </a:t>
          </a:r>
          <a:r>
            <a:rPr lang="en-GB" sz="1400" err="1">
              <a:latin typeface="Segoe UI"/>
              <a:cs typeface="Segoe UI"/>
            </a:rPr>
            <a:t>Satcoms</a:t>
          </a:r>
        </a:p>
      </dgm:t>
    </dgm:pt>
    <dgm:pt modelId="{8EF5BF26-5FB6-4CBE-9708-7968D4AB5967}" type="parTrans" cxnId="{DEF314FF-6BCA-43BB-9C7A-81A3C336A861}">
      <dgm:prSet/>
      <dgm:spPr/>
      <dgm:t>
        <a:bodyPr/>
        <a:lstStyle/>
        <a:p>
          <a:endParaRPr lang="en-GB" sz="1100"/>
        </a:p>
      </dgm:t>
    </dgm:pt>
    <dgm:pt modelId="{D32B6A1A-576F-4311-8997-D673C3B742AC}" type="sibTrans" cxnId="{DEF314FF-6BCA-43BB-9C7A-81A3C336A861}">
      <dgm:prSet/>
      <dgm:spPr/>
      <dgm:t>
        <a:bodyPr/>
        <a:lstStyle/>
        <a:p>
          <a:endParaRPr lang="en-GB" sz="1100"/>
        </a:p>
      </dgm:t>
    </dgm:pt>
    <dgm:pt modelId="{54F48E7E-1A4C-4A79-B8D6-3B6C10CD3099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400" dirty="0">
              <a:latin typeface="Segoe UI"/>
              <a:cs typeface="Segoe UI"/>
            </a:rPr>
            <a:t>Call Envelope €5,000,000</a:t>
          </a:r>
        </a:p>
        <a:p>
          <a:r>
            <a:rPr lang="en-GB" sz="1400" dirty="0">
              <a:latin typeface="Segoe UI"/>
              <a:cs typeface="Segoe UI"/>
            </a:rPr>
            <a:t>No upper or lower limit for individual projects</a:t>
          </a:r>
        </a:p>
      </dgm:t>
    </dgm:pt>
    <dgm:pt modelId="{3EBAC18D-6103-4CE3-90F9-DA46AC4DFBF0}" type="parTrans" cxnId="{42960897-45B6-4C4B-94D7-75A0A033FD76}">
      <dgm:prSet/>
      <dgm:spPr/>
      <dgm:t>
        <a:bodyPr/>
        <a:lstStyle/>
        <a:p>
          <a:endParaRPr lang="en-GB" sz="1100"/>
        </a:p>
      </dgm:t>
    </dgm:pt>
    <dgm:pt modelId="{90DCC35D-32E5-44D3-B1EF-D2571594A09C}" type="sibTrans" cxnId="{42960897-45B6-4C4B-94D7-75A0A033FD76}">
      <dgm:prSet/>
      <dgm:spPr/>
      <dgm:t>
        <a:bodyPr/>
        <a:lstStyle/>
        <a:p>
          <a:endParaRPr lang="en-GB" sz="1100"/>
        </a:p>
      </dgm:t>
    </dgm:pt>
    <dgm:pt modelId="{73231C99-C8A6-43A0-9E05-0D4A659F11FE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400">
              <a:latin typeface="Segoe UI"/>
              <a:cs typeface="Segoe UI"/>
            </a:rPr>
            <a:t>Deadline for Expression(s) of Interest is 12 noon, 22 May 2025</a:t>
          </a:r>
        </a:p>
      </dgm:t>
    </dgm:pt>
    <dgm:pt modelId="{DB9C54C7-A452-4979-BF2F-ACF4E2028F17}" type="parTrans" cxnId="{AB7CDCDA-E114-429D-B924-AFF8FADE7066}">
      <dgm:prSet/>
      <dgm:spPr/>
      <dgm:t>
        <a:bodyPr/>
        <a:lstStyle/>
        <a:p>
          <a:endParaRPr lang="en-GB" sz="1100"/>
        </a:p>
      </dgm:t>
    </dgm:pt>
    <dgm:pt modelId="{F5B8F91D-AAA0-4375-8061-FFC384F6F6E9}" type="sibTrans" cxnId="{AB7CDCDA-E114-429D-B924-AFF8FADE7066}">
      <dgm:prSet/>
      <dgm:spPr/>
      <dgm:t>
        <a:bodyPr/>
        <a:lstStyle/>
        <a:p>
          <a:endParaRPr lang="en-GB" sz="1100"/>
        </a:p>
      </dgm:t>
    </dgm:pt>
    <dgm:pt modelId="{018EB5BE-508E-4E91-BF7F-ACF690947BFB}" type="pres">
      <dgm:prSet presAssocID="{42CA6FFC-1FAB-45FD-A128-CF66380AFB95}" presName="linearFlow" presStyleCnt="0">
        <dgm:presLayoutVars>
          <dgm:dir/>
          <dgm:resizeHandles val="exact"/>
        </dgm:presLayoutVars>
      </dgm:prSet>
      <dgm:spPr/>
    </dgm:pt>
    <dgm:pt modelId="{A54A4A1A-4887-48DF-9FA1-BD7CAAA97402}" type="pres">
      <dgm:prSet presAssocID="{95DA41C6-6211-4234-8E28-79AA1249E53C}" presName="composite" presStyleCnt="0"/>
      <dgm:spPr/>
    </dgm:pt>
    <dgm:pt modelId="{9F2EAD1B-A24A-4478-8E57-CE7CA2F49CD4}" type="pres">
      <dgm:prSet presAssocID="{95DA41C6-6211-4234-8E28-79AA1249E53C}" presName="imgShp" presStyleLbl="fgImgPlace1" presStyleIdx="0" presStyleCnt="3" custLinFactY="29017" custLinFactNeighborX="-86839" custLinFactNeighborY="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und with solid fill"/>
        </a:ext>
      </dgm:extLst>
    </dgm:pt>
    <dgm:pt modelId="{25EF22CE-A7CD-4097-828A-C577490CB985}" type="pres">
      <dgm:prSet presAssocID="{95DA41C6-6211-4234-8E28-79AA1249E53C}" presName="txShp" presStyleLbl="node1" presStyleIdx="0" presStyleCnt="3" custScaleX="112068">
        <dgm:presLayoutVars>
          <dgm:bulletEnabled val="1"/>
        </dgm:presLayoutVars>
      </dgm:prSet>
      <dgm:spPr/>
    </dgm:pt>
    <dgm:pt modelId="{97BFCFFE-1948-4CC2-91D5-19768096E9E7}" type="pres">
      <dgm:prSet presAssocID="{D32B6A1A-576F-4311-8997-D673C3B742AC}" presName="spacing" presStyleCnt="0"/>
      <dgm:spPr/>
    </dgm:pt>
    <dgm:pt modelId="{64B0DAFE-A768-49D6-A491-7B9BE593926A}" type="pres">
      <dgm:prSet presAssocID="{54F48E7E-1A4C-4A79-B8D6-3B6C10CD3099}" presName="composite" presStyleCnt="0"/>
      <dgm:spPr/>
    </dgm:pt>
    <dgm:pt modelId="{EB0E4FAC-CCD2-4271-8527-C305FFAB1EC8}" type="pres">
      <dgm:prSet presAssocID="{54F48E7E-1A4C-4A79-B8D6-3B6C10CD3099}" presName="imgShp" presStyleLbl="fgImgPlace1" presStyleIdx="1" presStyleCnt="3" custLinFactY="30352" custLinFactNeighborX="-86048" custLinFactNeighborY="10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ck with solid fill"/>
        </a:ext>
      </dgm:extLst>
    </dgm:pt>
    <dgm:pt modelId="{C4518ECF-06A1-46C3-8E00-04A7F844A5E3}" type="pres">
      <dgm:prSet presAssocID="{54F48E7E-1A4C-4A79-B8D6-3B6C10CD3099}" presName="txShp" presStyleLbl="node1" presStyleIdx="1" presStyleCnt="3" custScaleX="112068">
        <dgm:presLayoutVars>
          <dgm:bulletEnabled val="1"/>
        </dgm:presLayoutVars>
      </dgm:prSet>
      <dgm:spPr/>
    </dgm:pt>
    <dgm:pt modelId="{505298B5-4C33-4CE3-90D8-BEB119151A40}" type="pres">
      <dgm:prSet presAssocID="{90DCC35D-32E5-44D3-B1EF-D2571594A09C}" presName="spacing" presStyleCnt="0"/>
      <dgm:spPr/>
    </dgm:pt>
    <dgm:pt modelId="{907FDFF8-25AD-4948-957A-346FC6E1C29C}" type="pres">
      <dgm:prSet presAssocID="{73231C99-C8A6-43A0-9E05-0D4A659F11FE}" presName="composite" presStyleCnt="0"/>
      <dgm:spPr/>
    </dgm:pt>
    <dgm:pt modelId="{A95445E1-BDC4-4023-B98E-68F44F81E229}" type="pres">
      <dgm:prSet presAssocID="{73231C99-C8A6-43A0-9E05-0D4A659F11FE}" presName="imgShp" presStyleLbl="fgImgPlace1" presStyleIdx="2" presStyleCnt="3" custLinFactY="-100000" custLinFactNeighborX="-85258" custLinFactNeighborY="-160498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tificial Intelligence with solid fill"/>
        </a:ext>
      </dgm:extLst>
    </dgm:pt>
    <dgm:pt modelId="{EF62B9C8-92E4-4E50-8032-50A21F941C90}" type="pres">
      <dgm:prSet presAssocID="{73231C99-C8A6-43A0-9E05-0D4A659F11FE}" presName="txShp" presStyleLbl="node1" presStyleIdx="2" presStyleCnt="3" custScaleX="112068">
        <dgm:presLayoutVars>
          <dgm:bulletEnabled val="1"/>
        </dgm:presLayoutVars>
      </dgm:prSet>
      <dgm:spPr/>
    </dgm:pt>
  </dgm:ptLst>
  <dgm:cxnLst>
    <dgm:cxn modelId="{181E9832-6CBD-4EA6-B9D8-882E312C82EB}" type="presOf" srcId="{54F48E7E-1A4C-4A79-B8D6-3B6C10CD3099}" destId="{C4518ECF-06A1-46C3-8E00-04A7F844A5E3}" srcOrd="0" destOrd="0" presId="urn:microsoft.com/office/officeart/2005/8/layout/vList3"/>
    <dgm:cxn modelId="{3674C54A-CBB0-4078-A14A-D9C66F135BB0}" type="presOf" srcId="{42CA6FFC-1FAB-45FD-A128-CF66380AFB95}" destId="{018EB5BE-508E-4E91-BF7F-ACF690947BFB}" srcOrd="0" destOrd="0" presId="urn:microsoft.com/office/officeart/2005/8/layout/vList3"/>
    <dgm:cxn modelId="{42960897-45B6-4C4B-94D7-75A0A033FD76}" srcId="{42CA6FFC-1FAB-45FD-A128-CF66380AFB95}" destId="{54F48E7E-1A4C-4A79-B8D6-3B6C10CD3099}" srcOrd="1" destOrd="0" parTransId="{3EBAC18D-6103-4CE3-90F9-DA46AC4DFBF0}" sibTransId="{90DCC35D-32E5-44D3-B1EF-D2571594A09C}"/>
    <dgm:cxn modelId="{47F6DA97-98B6-4ADA-9A92-CFFF2FF24839}" type="presOf" srcId="{73231C99-C8A6-43A0-9E05-0D4A659F11FE}" destId="{EF62B9C8-92E4-4E50-8032-50A21F941C90}" srcOrd="0" destOrd="0" presId="urn:microsoft.com/office/officeart/2005/8/layout/vList3"/>
    <dgm:cxn modelId="{F2FFC1BF-758A-4344-A3AC-60BA8E684CAB}" type="presOf" srcId="{95DA41C6-6211-4234-8E28-79AA1249E53C}" destId="{25EF22CE-A7CD-4097-828A-C577490CB985}" srcOrd="0" destOrd="0" presId="urn:microsoft.com/office/officeart/2005/8/layout/vList3"/>
    <dgm:cxn modelId="{AB7CDCDA-E114-429D-B924-AFF8FADE7066}" srcId="{42CA6FFC-1FAB-45FD-A128-CF66380AFB95}" destId="{73231C99-C8A6-43A0-9E05-0D4A659F11FE}" srcOrd="2" destOrd="0" parTransId="{DB9C54C7-A452-4979-BF2F-ACF4E2028F17}" sibTransId="{F5B8F91D-AAA0-4375-8061-FFC384F6F6E9}"/>
    <dgm:cxn modelId="{DEF314FF-6BCA-43BB-9C7A-81A3C336A861}" srcId="{42CA6FFC-1FAB-45FD-A128-CF66380AFB95}" destId="{95DA41C6-6211-4234-8E28-79AA1249E53C}" srcOrd="0" destOrd="0" parTransId="{8EF5BF26-5FB6-4CBE-9708-7968D4AB5967}" sibTransId="{D32B6A1A-576F-4311-8997-D673C3B742AC}"/>
    <dgm:cxn modelId="{C1903613-AC0E-405C-8BF9-DCCDF9B876BE}" type="presParOf" srcId="{018EB5BE-508E-4E91-BF7F-ACF690947BFB}" destId="{A54A4A1A-4887-48DF-9FA1-BD7CAAA97402}" srcOrd="0" destOrd="0" presId="urn:microsoft.com/office/officeart/2005/8/layout/vList3"/>
    <dgm:cxn modelId="{4B185583-8118-4899-9147-D0340CF9544A}" type="presParOf" srcId="{A54A4A1A-4887-48DF-9FA1-BD7CAAA97402}" destId="{9F2EAD1B-A24A-4478-8E57-CE7CA2F49CD4}" srcOrd="0" destOrd="0" presId="urn:microsoft.com/office/officeart/2005/8/layout/vList3"/>
    <dgm:cxn modelId="{5789952D-914B-4190-A02E-EF2A5EBAC1A0}" type="presParOf" srcId="{A54A4A1A-4887-48DF-9FA1-BD7CAAA97402}" destId="{25EF22CE-A7CD-4097-828A-C577490CB985}" srcOrd="1" destOrd="0" presId="urn:microsoft.com/office/officeart/2005/8/layout/vList3"/>
    <dgm:cxn modelId="{F85B1E4B-1EC7-40DE-8568-5FEB116EC28A}" type="presParOf" srcId="{018EB5BE-508E-4E91-BF7F-ACF690947BFB}" destId="{97BFCFFE-1948-4CC2-91D5-19768096E9E7}" srcOrd="1" destOrd="0" presId="urn:microsoft.com/office/officeart/2005/8/layout/vList3"/>
    <dgm:cxn modelId="{CC6758A9-E0C8-4B46-AB43-7622039CC291}" type="presParOf" srcId="{018EB5BE-508E-4E91-BF7F-ACF690947BFB}" destId="{64B0DAFE-A768-49D6-A491-7B9BE593926A}" srcOrd="2" destOrd="0" presId="urn:microsoft.com/office/officeart/2005/8/layout/vList3"/>
    <dgm:cxn modelId="{5099D396-D646-4C1E-9384-586823523FD2}" type="presParOf" srcId="{64B0DAFE-A768-49D6-A491-7B9BE593926A}" destId="{EB0E4FAC-CCD2-4271-8527-C305FFAB1EC8}" srcOrd="0" destOrd="0" presId="urn:microsoft.com/office/officeart/2005/8/layout/vList3"/>
    <dgm:cxn modelId="{AE457D7B-9E41-4638-93E3-9EED983BB56D}" type="presParOf" srcId="{64B0DAFE-A768-49D6-A491-7B9BE593926A}" destId="{C4518ECF-06A1-46C3-8E00-04A7F844A5E3}" srcOrd="1" destOrd="0" presId="urn:microsoft.com/office/officeart/2005/8/layout/vList3"/>
    <dgm:cxn modelId="{0084DE2E-C83E-46ED-863B-90B7FF2655A8}" type="presParOf" srcId="{018EB5BE-508E-4E91-BF7F-ACF690947BFB}" destId="{505298B5-4C33-4CE3-90D8-BEB119151A40}" srcOrd="3" destOrd="0" presId="urn:microsoft.com/office/officeart/2005/8/layout/vList3"/>
    <dgm:cxn modelId="{5042332B-2EEA-4612-9AE4-8C9E8E4540B5}" type="presParOf" srcId="{018EB5BE-508E-4E91-BF7F-ACF690947BFB}" destId="{907FDFF8-25AD-4948-957A-346FC6E1C29C}" srcOrd="4" destOrd="0" presId="urn:microsoft.com/office/officeart/2005/8/layout/vList3"/>
    <dgm:cxn modelId="{A62716A3-7576-425B-9F03-5924583EAF5B}" type="presParOf" srcId="{907FDFF8-25AD-4948-957A-346FC6E1C29C}" destId="{A95445E1-BDC4-4023-B98E-68F44F81E229}" srcOrd="0" destOrd="0" presId="urn:microsoft.com/office/officeart/2005/8/layout/vList3"/>
    <dgm:cxn modelId="{7ADE908B-B07D-4794-A30C-63F55890C048}" type="presParOf" srcId="{907FDFF8-25AD-4948-957A-346FC6E1C29C}" destId="{EF62B9C8-92E4-4E50-8032-50A21F941C90}" srcOrd="1" destOrd="0" presId="urn:microsoft.com/office/officeart/2005/8/layout/vList3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068A73-2C9C-4103-BDE0-4409CFAFB753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DB793FDA-222C-40AE-9A69-967064C2D184}">
      <dgm:prSet phldrT="[Text]"/>
      <dgm:spPr>
        <a:solidFill>
          <a:srgbClr val="00CC99"/>
        </a:solidFill>
        <a:ln>
          <a:solidFill>
            <a:schemeClr val="bg1"/>
          </a:solidFill>
        </a:ln>
      </dgm:spPr>
      <dgm:t>
        <a:bodyPr/>
        <a:lstStyle/>
        <a:p>
          <a:r>
            <a:rPr lang="en-GB">
              <a:latin typeface="Segoe UI" panose="020B0502040204020203" pitchFamily="34" charset="0"/>
              <a:cs typeface="Segoe UI" panose="020B0502040204020203" pitchFamily="34" charset="0"/>
            </a:rPr>
            <a:t>Financial Return</a:t>
          </a:r>
        </a:p>
      </dgm:t>
    </dgm:pt>
    <dgm:pt modelId="{F7BFBB0C-09B7-4CEF-8C0A-C457D3B3E6F5}" type="parTrans" cxnId="{660B6082-D3B2-4586-8A79-0E5301D1E4D7}">
      <dgm:prSet/>
      <dgm:spPr/>
      <dgm:t>
        <a:bodyPr/>
        <a:lstStyle/>
        <a:p>
          <a:endParaRPr lang="en-GB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334283D-6B06-44AC-917D-F1E2322F3497}" type="sibTrans" cxnId="{660B6082-D3B2-4586-8A79-0E5301D1E4D7}">
      <dgm:prSet/>
      <dgm:spPr/>
      <dgm:t>
        <a:bodyPr/>
        <a:lstStyle/>
        <a:p>
          <a:endParaRPr lang="en-GB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2E3C0A5-1138-4546-B15C-B2B8E0F9C4B9}">
      <dgm:prSet phldrT="[Text]"/>
      <dgm:spPr>
        <a:solidFill>
          <a:srgbClr val="00B0F0"/>
        </a:solidFill>
        <a:ln>
          <a:solidFill>
            <a:schemeClr val="bg1"/>
          </a:solidFill>
        </a:ln>
      </dgm:spPr>
      <dgm:t>
        <a:bodyPr/>
        <a:lstStyle/>
        <a:p>
          <a:r>
            <a:rPr lang="en-GB">
              <a:latin typeface="Segoe UI" panose="020B0502040204020203" pitchFamily="34" charset="0"/>
              <a:cs typeface="Segoe UI" panose="020B0502040204020203" pitchFamily="34" charset="0"/>
            </a:rPr>
            <a:t>Innovation</a:t>
          </a:r>
        </a:p>
      </dgm:t>
    </dgm:pt>
    <dgm:pt modelId="{BEEB2038-C115-4F04-B6DF-0254448CB183}" type="parTrans" cxnId="{B7929811-FE85-443E-85B8-DD8C6F6A7C7D}">
      <dgm:prSet/>
      <dgm:spPr/>
      <dgm:t>
        <a:bodyPr/>
        <a:lstStyle/>
        <a:p>
          <a:endParaRPr lang="en-GB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2BEBA64-E9F4-4951-944D-2F0689359F79}" type="sibTrans" cxnId="{B7929811-FE85-443E-85B8-DD8C6F6A7C7D}">
      <dgm:prSet/>
      <dgm:spPr/>
      <dgm:t>
        <a:bodyPr/>
        <a:lstStyle/>
        <a:p>
          <a:endParaRPr lang="en-GB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7840D48-CCB7-49C6-9901-1A179161A5F7}">
      <dgm:prSet phldrT="[Text]"/>
      <dgm:spPr>
        <a:solidFill>
          <a:srgbClr val="FF6699"/>
        </a:solidFill>
        <a:ln>
          <a:solidFill>
            <a:schemeClr val="bg1"/>
          </a:solidFill>
        </a:ln>
      </dgm:spPr>
      <dgm:t>
        <a:bodyPr/>
        <a:lstStyle/>
        <a:p>
          <a:r>
            <a:rPr lang="en-GB">
              <a:latin typeface="Segoe UI" panose="020B0502040204020203" pitchFamily="34" charset="0"/>
              <a:cs typeface="Segoe UI" panose="020B0502040204020203" pitchFamily="34" charset="0"/>
            </a:rPr>
            <a:t>Supply Chain</a:t>
          </a:r>
        </a:p>
      </dgm:t>
    </dgm:pt>
    <dgm:pt modelId="{22EE91D5-F4BE-41C5-B4BD-008503AECCE7}" type="parTrans" cxnId="{FB3C911B-BCF5-4B33-8312-4651ADC02869}">
      <dgm:prSet/>
      <dgm:spPr/>
      <dgm:t>
        <a:bodyPr/>
        <a:lstStyle/>
        <a:p>
          <a:endParaRPr lang="en-GB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E670FD2-E1F8-4764-BAB7-3D23D311CD4C}" type="sibTrans" cxnId="{FB3C911B-BCF5-4B33-8312-4651ADC02869}">
      <dgm:prSet/>
      <dgm:spPr/>
      <dgm:t>
        <a:bodyPr/>
        <a:lstStyle/>
        <a:p>
          <a:endParaRPr lang="en-GB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EFA14C4-04D0-4199-9428-AE59192E9195}">
      <dgm:prSet phldrT="[Text]"/>
      <dgm:spPr>
        <a:solidFill>
          <a:srgbClr val="FFCC00"/>
        </a:solidFill>
        <a:ln>
          <a:solidFill>
            <a:schemeClr val="bg1"/>
          </a:solidFill>
        </a:ln>
      </dgm:spPr>
      <dgm:t>
        <a:bodyPr/>
        <a:lstStyle/>
        <a:p>
          <a:r>
            <a:rPr lang="en-GB">
              <a:latin typeface="Segoe UI" panose="020B0502040204020203" pitchFamily="34" charset="0"/>
              <a:cs typeface="Segoe UI" panose="020B0502040204020203" pitchFamily="34" charset="0"/>
            </a:rPr>
            <a:t>Wider Benefits</a:t>
          </a:r>
        </a:p>
      </dgm:t>
    </dgm:pt>
    <dgm:pt modelId="{73B0E5D5-775C-4B97-8495-2466E36813F2}" type="parTrans" cxnId="{938A395B-65CF-4715-A22B-266CFE23A40D}">
      <dgm:prSet/>
      <dgm:spPr/>
      <dgm:t>
        <a:bodyPr/>
        <a:lstStyle/>
        <a:p>
          <a:endParaRPr lang="en-GB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90AE86B-7FD3-45EB-9C19-E2056170E9E8}" type="sibTrans" cxnId="{938A395B-65CF-4715-A22B-266CFE23A40D}">
      <dgm:prSet/>
      <dgm:spPr/>
      <dgm:t>
        <a:bodyPr/>
        <a:lstStyle/>
        <a:p>
          <a:endParaRPr lang="en-GB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078D4BC-9493-4D0A-99B2-67691A6A5EA8}">
      <dgm:prSet phldr="0"/>
      <dgm:spPr/>
      <dgm:t>
        <a:bodyPr/>
        <a:lstStyle/>
        <a:p>
          <a:pPr rtl="0"/>
          <a:r>
            <a:rPr lang="en-GB">
              <a:latin typeface="Segoe UI" panose="020B0502040204020203" pitchFamily="34" charset="0"/>
              <a:cs typeface="Segoe UI" panose="020B0502040204020203" pitchFamily="34" charset="0"/>
            </a:rPr>
            <a:t>Approach and Methodology</a:t>
          </a:r>
        </a:p>
      </dgm:t>
    </dgm:pt>
    <dgm:pt modelId="{307BC94C-E3DF-423F-8FA4-0D6D7B82FECD}" type="parTrans" cxnId="{4B626666-E145-4043-9DF7-0B749CC30FD0}">
      <dgm:prSet/>
      <dgm:spPr/>
      <dgm:t>
        <a:bodyPr/>
        <a:lstStyle/>
        <a:p>
          <a:endParaRPr lang="en-GB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374A04D-FE3E-4654-85A8-589D76CF5F18}" type="sibTrans" cxnId="{4B626666-E145-4043-9DF7-0B749CC30FD0}">
      <dgm:prSet/>
      <dgm:spPr/>
      <dgm:t>
        <a:bodyPr/>
        <a:lstStyle/>
        <a:p>
          <a:endParaRPr lang="en-GB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1F74CEE-8446-4611-8885-692D142DDECE}" type="pres">
      <dgm:prSet presAssocID="{B4068A73-2C9C-4103-BDE0-4409CFAFB753}" presName="compositeShape" presStyleCnt="0">
        <dgm:presLayoutVars>
          <dgm:chMax val="7"/>
          <dgm:dir/>
          <dgm:resizeHandles val="exact"/>
        </dgm:presLayoutVars>
      </dgm:prSet>
      <dgm:spPr/>
    </dgm:pt>
    <dgm:pt modelId="{A6BFA729-590A-4496-BDC7-47F5B35A31F2}" type="pres">
      <dgm:prSet presAssocID="{B4068A73-2C9C-4103-BDE0-4409CFAFB753}" presName="wedge1" presStyleLbl="node1" presStyleIdx="0" presStyleCnt="5"/>
      <dgm:spPr>
        <a:solidFill>
          <a:srgbClr val="DE6F47"/>
        </a:solidFill>
      </dgm:spPr>
    </dgm:pt>
    <dgm:pt modelId="{18BE8B59-B093-4AE1-A0F8-85737ACEAFAF}" type="pres">
      <dgm:prSet presAssocID="{B4068A73-2C9C-4103-BDE0-4409CFAFB753}" presName="dummy1a" presStyleCnt="0"/>
      <dgm:spPr/>
    </dgm:pt>
    <dgm:pt modelId="{1B2EC69A-2A74-42D2-9862-1F9B5B56830D}" type="pres">
      <dgm:prSet presAssocID="{B4068A73-2C9C-4103-BDE0-4409CFAFB753}" presName="dummy1b" presStyleCnt="0"/>
      <dgm:spPr/>
    </dgm:pt>
    <dgm:pt modelId="{A7600614-8DA3-4A86-8F1C-B08EBFB1B738}" type="pres">
      <dgm:prSet presAssocID="{B4068A73-2C9C-4103-BDE0-4409CFAFB753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08C981CB-411C-41CC-A4B9-83DCA787AE01}" type="pres">
      <dgm:prSet presAssocID="{B4068A73-2C9C-4103-BDE0-4409CFAFB753}" presName="wedge2" presStyleLbl="node1" presStyleIdx="1" presStyleCnt="5"/>
      <dgm:spPr/>
    </dgm:pt>
    <dgm:pt modelId="{45F51749-93D0-4A75-822F-BC79BA076BC0}" type="pres">
      <dgm:prSet presAssocID="{B4068A73-2C9C-4103-BDE0-4409CFAFB753}" presName="dummy2a" presStyleCnt="0"/>
      <dgm:spPr/>
    </dgm:pt>
    <dgm:pt modelId="{2DA508FB-5062-4E4E-8C06-F66A4295DA59}" type="pres">
      <dgm:prSet presAssocID="{B4068A73-2C9C-4103-BDE0-4409CFAFB753}" presName="dummy2b" presStyleCnt="0"/>
      <dgm:spPr/>
    </dgm:pt>
    <dgm:pt modelId="{3883709A-CF7F-4259-8B50-E3872BF6F6AA}" type="pres">
      <dgm:prSet presAssocID="{B4068A73-2C9C-4103-BDE0-4409CFAFB753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74F978BB-11E2-4CC7-A115-283D61A78BE5}" type="pres">
      <dgm:prSet presAssocID="{B4068A73-2C9C-4103-BDE0-4409CFAFB753}" presName="wedge3" presStyleLbl="node1" presStyleIdx="2" presStyleCnt="5"/>
      <dgm:spPr/>
    </dgm:pt>
    <dgm:pt modelId="{5F8ADAF6-7D1A-4F5D-83D4-49A3799C8557}" type="pres">
      <dgm:prSet presAssocID="{B4068A73-2C9C-4103-BDE0-4409CFAFB753}" presName="dummy3a" presStyleCnt="0"/>
      <dgm:spPr/>
    </dgm:pt>
    <dgm:pt modelId="{867F86EA-99A1-47E0-BE42-3B07A06065E2}" type="pres">
      <dgm:prSet presAssocID="{B4068A73-2C9C-4103-BDE0-4409CFAFB753}" presName="dummy3b" presStyleCnt="0"/>
      <dgm:spPr/>
    </dgm:pt>
    <dgm:pt modelId="{C423A426-EF3A-494E-9E5A-63887A0039B0}" type="pres">
      <dgm:prSet presAssocID="{B4068A73-2C9C-4103-BDE0-4409CFAFB753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FF109D6E-62FC-41D5-B585-469D583ADD33}" type="pres">
      <dgm:prSet presAssocID="{B4068A73-2C9C-4103-BDE0-4409CFAFB753}" presName="wedge4" presStyleLbl="node1" presStyleIdx="3" presStyleCnt="5" custLinFactNeighborY="148"/>
      <dgm:spPr/>
    </dgm:pt>
    <dgm:pt modelId="{7320FD72-FB03-4BE7-A9AA-C2433F212048}" type="pres">
      <dgm:prSet presAssocID="{B4068A73-2C9C-4103-BDE0-4409CFAFB753}" presName="dummy4a" presStyleCnt="0"/>
      <dgm:spPr/>
    </dgm:pt>
    <dgm:pt modelId="{34077735-4C15-4B13-9FDF-AEADD44CDE9A}" type="pres">
      <dgm:prSet presAssocID="{B4068A73-2C9C-4103-BDE0-4409CFAFB753}" presName="dummy4b" presStyleCnt="0"/>
      <dgm:spPr/>
    </dgm:pt>
    <dgm:pt modelId="{2B7D84B6-F19E-4599-B539-BC81724B8A1E}" type="pres">
      <dgm:prSet presAssocID="{B4068A73-2C9C-4103-BDE0-4409CFAFB753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2CBBB467-2B08-4CB6-BC50-CD5739A71F71}" type="pres">
      <dgm:prSet presAssocID="{B4068A73-2C9C-4103-BDE0-4409CFAFB753}" presName="wedge5" presStyleLbl="node1" presStyleIdx="4" presStyleCnt="5" custLinFactNeighborY="198"/>
      <dgm:spPr/>
    </dgm:pt>
    <dgm:pt modelId="{8659E0B5-C996-46F5-9350-55BE90A4FD4A}" type="pres">
      <dgm:prSet presAssocID="{B4068A73-2C9C-4103-BDE0-4409CFAFB753}" presName="dummy5a" presStyleCnt="0"/>
      <dgm:spPr/>
    </dgm:pt>
    <dgm:pt modelId="{59CBE33B-720B-4157-86E8-6E989D7642FC}" type="pres">
      <dgm:prSet presAssocID="{B4068A73-2C9C-4103-BDE0-4409CFAFB753}" presName="dummy5b" presStyleCnt="0"/>
      <dgm:spPr/>
    </dgm:pt>
    <dgm:pt modelId="{92F66341-D13E-43D9-9B45-9738D5BC396D}" type="pres">
      <dgm:prSet presAssocID="{B4068A73-2C9C-4103-BDE0-4409CFAFB753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  <dgm:pt modelId="{4C660F6C-6E63-4DD6-A60A-CEA8B10995E3}" type="pres">
      <dgm:prSet presAssocID="{A374A04D-FE3E-4654-85A8-589D76CF5F18}" presName="arrowWedge1" presStyleLbl="fgSibTrans2D1" presStyleIdx="0" presStyleCnt="5"/>
      <dgm:spPr>
        <a:solidFill>
          <a:srgbClr val="DE6F47"/>
        </a:solidFill>
        <a:ln>
          <a:solidFill>
            <a:schemeClr val="bg1"/>
          </a:solidFill>
        </a:ln>
      </dgm:spPr>
    </dgm:pt>
    <dgm:pt modelId="{4C9B2B37-1B48-4FF3-B123-2FCD5C5D6B9B}" type="pres">
      <dgm:prSet presAssocID="{2334283D-6B06-44AC-917D-F1E2322F3497}" presName="arrowWedge2" presStyleLbl="fgSibTrans2D1" presStyleIdx="1" presStyleCnt="5"/>
      <dgm:spPr>
        <a:solidFill>
          <a:srgbClr val="00CC99"/>
        </a:solidFill>
        <a:ln>
          <a:solidFill>
            <a:schemeClr val="bg1"/>
          </a:solidFill>
        </a:ln>
      </dgm:spPr>
    </dgm:pt>
    <dgm:pt modelId="{F00B0EFE-D67C-468D-BCF0-6FCFB129306F}" type="pres">
      <dgm:prSet presAssocID="{02BEBA64-E9F4-4951-944D-2F0689359F79}" presName="arrowWedge3" presStyleLbl="fgSibTrans2D1" presStyleIdx="2" presStyleCnt="5"/>
      <dgm:spPr>
        <a:solidFill>
          <a:srgbClr val="00B0F0"/>
        </a:solidFill>
        <a:ln>
          <a:solidFill>
            <a:schemeClr val="bg1"/>
          </a:solidFill>
        </a:ln>
      </dgm:spPr>
    </dgm:pt>
    <dgm:pt modelId="{F6E46F3F-302C-4F99-9712-6E9D372A06D9}" type="pres">
      <dgm:prSet presAssocID="{2E670FD2-E1F8-4764-BAB7-3D23D311CD4C}" presName="arrowWedge4" presStyleLbl="fgSibTrans2D1" presStyleIdx="3" presStyleCnt="5"/>
      <dgm:spPr>
        <a:solidFill>
          <a:srgbClr val="FF6699"/>
        </a:solidFill>
        <a:ln>
          <a:solidFill>
            <a:schemeClr val="bg1"/>
          </a:solidFill>
        </a:ln>
      </dgm:spPr>
    </dgm:pt>
    <dgm:pt modelId="{046C0C9B-0260-4B62-8F8E-020A7ADDADD0}" type="pres">
      <dgm:prSet presAssocID="{B90AE86B-7FD3-45EB-9C19-E2056170E9E8}" presName="arrowWedge5" presStyleLbl="fgSibTrans2D1" presStyleIdx="4" presStyleCnt="5"/>
      <dgm:spPr>
        <a:solidFill>
          <a:srgbClr val="FFCC00"/>
        </a:solidFill>
        <a:ln>
          <a:solidFill>
            <a:schemeClr val="bg1"/>
          </a:solidFill>
        </a:ln>
      </dgm:spPr>
    </dgm:pt>
  </dgm:ptLst>
  <dgm:cxnLst>
    <dgm:cxn modelId="{80DA8900-7635-4557-B965-592AC7DCCD55}" type="presOf" srcId="{A078D4BC-9493-4D0A-99B2-67691A6A5EA8}" destId="{A6BFA729-590A-4496-BDC7-47F5B35A31F2}" srcOrd="0" destOrd="0" presId="urn:microsoft.com/office/officeart/2005/8/layout/cycle8"/>
    <dgm:cxn modelId="{3E6F7B01-04F9-46A6-969F-46705F92F659}" type="presOf" srcId="{82E3C0A5-1138-4546-B15C-B2B8E0F9C4B9}" destId="{C423A426-EF3A-494E-9E5A-63887A0039B0}" srcOrd="1" destOrd="0" presId="urn:microsoft.com/office/officeart/2005/8/layout/cycle8"/>
    <dgm:cxn modelId="{C296C309-769F-49A3-A2DE-4C64EF83EF31}" type="presOf" srcId="{B4068A73-2C9C-4103-BDE0-4409CFAFB753}" destId="{61F74CEE-8446-4611-8885-692D142DDECE}" srcOrd="0" destOrd="0" presId="urn:microsoft.com/office/officeart/2005/8/layout/cycle8"/>
    <dgm:cxn modelId="{B7929811-FE85-443E-85B8-DD8C6F6A7C7D}" srcId="{B4068A73-2C9C-4103-BDE0-4409CFAFB753}" destId="{82E3C0A5-1138-4546-B15C-B2B8E0F9C4B9}" srcOrd="2" destOrd="0" parTransId="{BEEB2038-C115-4F04-B6DF-0254448CB183}" sibTransId="{02BEBA64-E9F4-4951-944D-2F0689359F79}"/>
    <dgm:cxn modelId="{D56CBA13-6D9F-42B5-AC30-976A4E1D75B8}" type="presOf" srcId="{CEFA14C4-04D0-4199-9428-AE59192E9195}" destId="{2CBBB467-2B08-4CB6-BC50-CD5739A71F71}" srcOrd="0" destOrd="0" presId="urn:microsoft.com/office/officeart/2005/8/layout/cycle8"/>
    <dgm:cxn modelId="{FB3C911B-BCF5-4B33-8312-4651ADC02869}" srcId="{B4068A73-2C9C-4103-BDE0-4409CFAFB753}" destId="{57840D48-CCB7-49C6-9901-1A179161A5F7}" srcOrd="3" destOrd="0" parTransId="{22EE91D5-F4BE-41C5-B4BD-008503AECCE7}" sibTransId="{2E670FD2-E1F8-4764-BAB7-3D23D311CD4C}"/>
    <dgm:cxn modelId="{5D4F681F-A9B5-4ECD-8AFA-8AB14776E812}" type="presOf" srcId="{82E3C0A5-1138-4546-B15C-B2B8E0F9C4B9}" destId="{74F978BB-11E2-4CC7-A115-283D61A78BE5}" srcOrd="0" destOrd="0" presId="urn:microsoft.com/office/officeart/2005/8/layout/cycle8"/>
    <dgm:cxn modelId="{938A395B-65CF-4715-A22B-266CFE23A40D}" srcId="{B4068A73-2C9C-4103-BDE0-4409CFAFB753}" destId="{CEFA14C4-04D0-4199-9428-AE59192E9195}" srcOrd="4" destOrd="0" parTransId="{73B0E5D5-775C-4B97-8495-2466E36813F2}" sibTransId="{B90AE86B-7FD3-45EB-9C19-E2056170E9E8}"/>
    <dgm:cxn modelId="{4B626666-E145-4043-9DF7-0B749CC30FD0}" srcId="{B4068A73-2C9C-4103-BDE0-4409CFAFB753}" destId="{A078D4BC-9493-4D0A-99B2-67691A6A5EA8}" srcOrd="0" destOrd="0" parTransId="{307BC94C-E3DF-423F-8FA4-0D6D7B82FECD}" sibTransId="{A374A04D-FE3E-4654-85A8-589D76CF5F18}"/>
    <dgm:cxn modelId="{FB40EE81-447A-4FBE-9236-E55ED549F085}" type="presOf" srcId="{A078D4BC-9493-4D0A-99B2-67691A6A5EA8}" destId="{A7600614-8DA3-4A86-8F1C-B08EBFB1B738}" srcOrd="1" destOrd="0" presId="urn:microsoft.com/office/officeart/2005/8/layout/cycle8"/>
    <dgm:cxn modelId="{660B6082-D3B2-4586-8A79-0E5301D1E4D7}" srcId="{B4068A73-2C9C-4103-BDE0-4409CFAFB753}" destId="{DB793FDA-222C-40AE-9A69-967064C2D184}" srcOrd="1" destOrd="0" parTransId="{F7BFBB0C-09B7-4CEF-8C0A-C457D3B3E6F5}" sibTransId="{2334283D-6B06-44AC-917D-F1E2322F3497}"/>
    <dgm:cxn modelId="{7149EC96-8103-442F-9302-141993FAD93D}" type="presOf" srcId="{57840D48-CCB7-49C6-9901-1A179161A5F7}" destId="{2B7D84B6-F19E-4599-B539-BC81724B8A1E}" srcOrd="1" destOrd="0" presId="urn:microsoft.com/office/officeart/2005/8/layout/cycle8"/>
    <dgm:cxn modelId="{329016B6-960B-46DC-9A79-3BB665668E7B}" type="presOf" srcId="{DB793FDA-222C-40AE-9A69-967064C2D184}" destId="{08C981CB-411C-41CC-A4B9-83DCA787AE01}" srcOrd="0" destOrd="0" presId="urn:microsoft.com/office/officeart/2005/8/layout/cycle8"/>
    <dgm:cxn modelId="{381BDDD4-2431-477A-AB12-BE18BE6DA823}" type="presOf" srcId="{57840D48-CCB7-49C6-9901-1A179161A5F7}" destId="{FF109D6E-62FC-41D5-B585-469D583ADD33}" srcOrd="0" destOrd="0" presId="urn:microsoft.com/office/officeart/2005/8/layout/cycle8"/>
    <dgm:cxn modelId="{5E2ECAEC-D414-4396-9C7A-1A1DA46CD494}" type="presOf" srcId="{DB793FDA-222C-40AE-9A69-967064C2D184}" destId="{3883709A-CF7F-4259-8B50-E3872BF6F6AA}" srcOrd="1" destOrd="0" presId="urn:microsoft.com/office/officeart/2005/8/layout/cycle8"/>
    <dgm:cxn modelId="{A7811FF4-2BDE-45F3-9AB0-4A26C15A992E}" type="presOf" srcId="{CEFA14C4-04D0-4199-9428-AE59192E9195}" destId="{92F66341-D13E-43D9-9B45-9738D5BC396D}" srcOrd="1" destOrd="0" presId="urn:microsoft.com/office/officeart/2005/8/layout/cycle8"/>
    <dgm:cxn modelId="{C9A4B886-0848-4D24-B878-8117646140F2}" type="presParOf" srcId="{61F74CEE-8446-4611-8885-692D142DDECE}" destId="{A6BFA729-590A-4496-BDC7-47F5B35A31F2}" srcOrd="0" destOrd="0" presId="urn:microsoft.com/office/officeart/2005/8/layout/cycle8"/>
    <dgm:cxn modelId="{E62E85D5-E92A-4D13-9196-5ADCF0E6BA5A}" type="presParOf" srcId="{61F74CEE-8446-4611-8885-692D142DDECE}" destId="{18BE8B59-B093-4AE1-A0F8-85737ACEAFAF}" srcOrd="1" destOrd="0" presId="urn:microsoft.com/office/officeart/2005/8/layout/cycle8"/>
    <dgm:cxn modelId="{F6A0256F-2791-4B1C-BCC3-FFEB3088E11B}" type="presParOf" srcId="{61F74CEE-8446-4611-8885-692D142DDECE}" destId="{1B2EC69A-2A74-42D2-9862-1F9B5B56830D}" srcOrd="2" destOrd="0" presId="urn:microsoft.com/office/officeart/2005/8/layout/cycle8"/>
    <dgm:cxn modelId="{D8F553B9-2099-471E-988B-3D36535A45E2}" type="presParOf" srcId="{61F74CEE-8446-4611-8885-692D142DDECE}" destId="{A7600614-8DA3-4A86-8F1C-B08EBFB1B738}" srcOrd="3" destOrd="0" presId="urn:microsoft.com/office/officeart/2005/8/layout/cycle8"/>
    <dgm:cxn modelId="{D3AE81C8-AA00-4BEE-9973-07B478D35072}" type="presParOf" srcId="{61F74CEE-8446-4611-8885-692D142DDECE}" destId="{08C981CB-411C-41CC-A4B9-83DCA787AE01}" srcOrd="4" destOrd="0" presId="urn:microsoft.com/office/officeart/2005/8/layout/cycle8"/>
    <dgm:cxn modelId="{509CB59D-1CD5-4EC4-87AD-9BD49D122E4F}" type="presParOf" srcId="{61F74CEE-8446-4611-8885-692D142DDECE}" destId="{45F51749-93D0-4A75-822F-BC79BA076BC0}" srcOrd="5" destOrd="0" presId="urn:microsoft.com/office/officeart/2005/8/layout/cycle8"/>
    <dgm:cxn modelId="{30B47B12-7BE7-4988-8DC8-A596DD6F09A0}" type="presParOf" srcId="{61F74CEE-8446-4611-8885-692D142DDECE}" destId="{2DA508FB-5062-4E4E-8C06-F66A4295DA59}" srcOrd="6" destOrd="0" presId="urn:microsoft.com/office/officeart/2005/8/layout/cycle8"/>
    <dgm:cxn modelId="{91F21AE4-2A63-456A-ABAF-76CA8A5C1D75}" type="presParOf" srcId="{61F74CEE-8446-4611-8885-692D142DDECE}" destId="{3883709A-CF7F-4259-8B50-E3872BF6F6AA}" srcOrd="7" destOrd="0" presId="urn:microsoft.com/office/officeart/2005/8/layout/cycle8"/>
    <dgm:cxn modelId="{387441CE-0C70-4EAD-BFDD-DB68F6B7768A}" type="presParOf" srcId="{61F74CEE-8446-4611-8885-692D142DDECE}" destId="{74F978BB-11E2-4CC7-A115-283D61A78BE5}" srcOrd="8" destOrd="0" presId="urn:microsoft.com/office/officeart/2005/8/layout/cycle8"/>
    <dgm:cxn modelId="{7756CBC1-538B-431C-96BE-ABE304F96957}" type="presParOf" srcId="{61F74CEE-8446-4611-8885-692D142DDECE}" destId="{5F8ADAF6-7D1A-4F5D-83D4-49A3799C8557}" srcOrd="9" destOrd="0" presId="urn:microsoft.com/office/officeart/2005/8/layout/cycle8"/>
    <dgm:cxn modelId="{FEED7419-0E15-4A3F-9CA5-1A6E71A075AE}" type="presParOf" srcId="{61F74CEE-8446-4611-8885-692D142DDECE}" destId="{867F86EA-99A1-47E0-BE42-3B07A06065E2}" srcOrd="10" destOrd="0" presId="urn:microsoft.com/office/officeart/2005/8/layout/cycle8"/>
    <dgm:cxn modelId="{A594180B-52F1-41B9-A20D-6FFEC3C3B825}" type="presParOf" srcId="{61F74CEE-8446-4611-8885-692D142DDECE}" destId="{C423A426-EF3A-494E-9E5A-63887A0039B0}" srcOrd="11" destOrd="0" presId="urn:microsoft.com/office/officeart/2005/8/layout/cycle8"/>
    <dgm:cxn modelId="{9A460A91-258B-4506-B434-882BB94FC4FB}" type="presParOf" srcId="{61F74CEE-8446-4611-8885-692D142DDECE}" destId="{FF109D6E-62FC-41D5-B585-469D583ADD33}" srcOrd="12" destOrd="0" presId="urn:microsoft.com/office/officeart/2005/8/layout/cycle8"/>
    <dgm:cxn modelId="{B6932CAE-E936-4C5A-96A4-166650405E68}" type="presParOf" srcId="{61F74CEE-8446-4611-8885-692D142DDECE}" destId="{7320FD72-FB03-4BE7-A9AA-C2433F212048}" srcOrd="13" destOrd="0" presId="urn:microsoft.com/office/officeart/2005/8/layout/cycle8"/>
    <dgm:cxn modelId="{E61E3E9A-6549-4A14-81CB-40C53DBB954C}" type="presParOf" srcId="{61F74CEE-8446-4611-8885-692D142DDECE}" destId="{34077735-4C15-4B13-9FDF-AEADD44CDE9A}" srcOrd="14" destOrd="0" presId="urn:microsoft.com/office/officeart/2005/8/layout/cycle8"/>
    <dgm:cxn modelId="{4F256018-045E-417E-AEF5-1F95A70B765F}" type="presParOf" srcId="{61F74CEE-8446-4611-8885-692D142DDECE}" destId="{2B7D84B6-F19E-4599-B539-BC81724B8A1E}" srcOrd="15" destOrd="0" presId="urn:microsoft.com/office/officeart/2005/8/layout/cycle8"/>
    <dgm:cxn modelId="{A4D4DFB3-ED66-4AC9-AFAF-DBF2410AAFDB}" type="presParOf" srcId="{61F74CEE-8446-4611-8885-692D142DDECE}" destId="{2CBBB467-2B08-4CB6-BC50-CD5739A71F71}" srcOrd="16" destOrd="0" presId="urn:microsoft.com/office/officeart/2005/8/layout/cycle8"/>
    <dgm:cxn modelId="{5F9FD3A8-8917-4326-BD3B-C888E2B9FFBC}" type="presParOf" srcId="{61F74CEE-8446-4611-8885-692D142DDECE}" destId="{8659E0B5-C996-46F5-9350-55BE90A4FD4A}" srcOrd="17" destOrd="0" presId="urn:microsoft.com/office/officeart/2005/8/layout/cycle8"/>
    <dgm:cxn modelId="{FDAD0774-2BA5-41B9-924E-452754ACF249}" type="presParOf" srcId="{61F74CEE-8446-4611-8885-692D142DDECE}" destId="{59CBE33B-720B-4157-86E8-6E989D7642FC}" srcOrd="18" destOrd="0" presId="urn:microsoft.com/office/officeart/2005/8/layout/cycle8"/>
    <dgm:cxn modelId="{FF54BEC9-8DDA-4476-A359-72BEB35B9C05}" type="presParOf" srcId="{61F74CEE-8446-4611-8885-692D142DDECE}" destId="{92F66341-D13E-43D9-9B45-9738D5BC396D}" srcOrd="19" destOrd="0" presId="urn:microsoft.com/office/officeart/2005/8/layout/cycle8"/>
    <dgm:cxn modelId="{B008FF2D-2D84-4631-A695-905C5F355E1C}" type="presParOf" srcId="{61F74CEE-8446-4611-8885-692D142DDECE}" destId="{4C660F6C-6E63-4DD6-A60A-CEA8B10995E3}" srcOrd="20" destOrd="0" presId="urn:microsoft.com/office/officeart/2005/8/layout/cycle8"/>
    <dgm:cxn modelId="{755B6B62-D1F8-42E6-9B96-11C0B237A6AC}" type="presParOf" srcId="{61F74CEE-8446-4611-8885-692D142DDECE}" destId="{4C9B2B37-1B48-4FF3-B123-2FCD5C5D6B9B}" srcOrd="21" destOrd="0" presId="urn:microsoft.com/office/officeart/2005/8/layout/cycle8"/>
    <dgm:cxn modelId="{F44C57F3-79D8-47BA-BD2A-392AFAAF56B7}" type="presParOf" srcId="{61F74CEE-8446-4611-8885-692D142DDECE}" destId="{F00B0EFE-D67C-468D-BCF0-6FCFB129306F}" srcOrd="22" destOrd="0" presId="urn:microsoft.com/office/officeart/2005/8/layout/cycle8"/>
    <dgm:cxn modelId="{586BBF2E-06E2-4D54-AADD-39C88BFD1BE9}" type="presParOf" srcId="{61F74CEE-8446-4611-8885-692D142DDECE}" destId="{F6E46F3F-302C-4F99-9712-6E9D372A06D9}" srcOrd="23" destOrd="0" presId="urn:microsoft.com/office/officeart/2005/8/layout/cycle8"/>
    <dgm:cxn modelId="{67FA51FA-066E-4C1F-B1A2-9EFE04B6FA43}" type="presParOf" srcId="{61F74CEE-8446-4611-8885-692D142DDECE}" destId="{046C0C9B-0260-4B62-8F8E-020A7ADDADD0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40D10D-E2BA-4B6A-9238-6724BE16BBE1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64BAA69-2E64-48AF-90BF-0395949B9B4A}">
      <dgm:prSet phldrT="[Text]" phldr="0"/>
      <dgm:spPr/>
      <dgm:t>
        <a:bodyPr/>
        <a:lstStyle/>
        <a:p>
          <a:pPr>
            <a:defRPr b="1"/>
          </a:pPr>
          <a:r>
            <a:rPr lang="en-GB">
              <a:solidFill>
                <a:schemeClr val="bg1"/>
              </a:solidFill>
              <a:latin typeface="Segoe UI"/>
              <a:cs typeface="Segoe UI"/>
            </a:rPr>
            <a:t>Competition Opens</a:t>
          </a:r>
        </a:p>
      </dgm:t>
    </dgm:pt>
    <dgm:pt modelId="{3BDB1F6F-FE3A-4F6F-B1EA-423FAA8833E9}" type="parTrans" cxnId="{03E983AB-A1C9-4AFE-B135-4346BC597E37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CE7A782-E3E0-4E8A-B010-CFE204160130}" type="sibTrans" cxnId="{03E983AB-A1C9-4AFE-B135-4346BC597E37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529A40F-9046-48B0-AF3E-493FF26D977E}">
      <dgm:prSet phldrT="[Text]" phldr="0"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r>
            <a:rPr lang="en-GB">
              <a:solidFill>
                <a:schemeClr val="bg1"/>
              </a:solidFill>
              <a:latin typeface="Segoe UI"/>
              <a:cs typeface="Segoe UI"/>
            </a:rPr>
            <a:t>2 May 2025, 12:00pm</a:t>
          </a:r>
        </a:p>
      </dgm:t>
    </dgm:pt>
    <dgm:pt modelId="{C123C2E0-7119-4C7F-991E-E90682BF2E88}" type="parTrans" cxnId="{1F9CCB9F-1C9C-46E8-ACA7-A52DA9781771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528E9D4-E942-4E4B-BD31-DF060EFBBEAE}" type="sibTrans" cxnId="{1F9CCB9F-1C9C-46E8-ACA7-A52DA9781771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B6966AC-DC68-4F2C-9F60-023F27B0436A}">
      <dgm:prSet phldrT="[Text]" phldr="0"/>
      <dgm:spPr/>
      <dgm:t>
        <a:bodyPr/>
        <a:lstStyle/>
        <a:p>
          <a:pPr>
            <a:defRPr b="1"/>
          </a:pPr>
          <a:r>
            <a:rPr lang="en-GB">
              <a:solidFill>
                <a:schemeClr val="bg1"/>
              </a:solidFill>
              <a:latin typeface="Segoe UI"/>
              <a:cs typeface="Segoe UI"/>
            </a:rPr>
            <a:t>Deadline for completing UKSA Expression of Interest Form</a:t>
          </a:r>
        </a:p>
      </dgm:t>
    </dgm:pt>
    <dgm:pt modelId="{5057B961-B651-420A-80CB-8E0CFCAF38E1}" type="parTrans" cxnId="{EC40AFE8-90D7-4E8C-B87F-929DE1EA2EEB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DD21C0B-F583-4534-B17F-9864AE430B0E}" type="sibTrans" cxnId="{EC40AFE8-90D7-4E8C-B87F-929DE1EA2EEB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BDEB0B6-177C-4F99-A850-E0A7A7746FFC}">
      <dgm:prSet phldrT="[Text]" phldr="0"/>
      <dgm:spPr/>
      <dgm:t>
        <a:bodyPr/>
        <a:lstStyle/>
        <a:p>
          <a:endParaRPr lang="en-GB">
            <a:solidFill>
              <a:schemeClr val="bg1"/>
            </a:solidFill>
            <a:latin typeface="Segoe UI"/>
            <a:cs typeface="Segoe UI"/>
          </a:endParaRPr>
        </a:p>
        <a:p>
          <a:r>
            <a:rPr lang="en-GB">
              <a:solidFill>
                <a:schemeClr val="bg1"/>
              </a:solidFill>
              <a:latin typeface="Segoe UI"/>
              <a:cs typeface="Segoe UI"/>
            </a:rPr>
            <a:t>22 May 2025, 12:00pm</a:t>
          </a:r>
        </a:p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E1AA6AF-72BC-4B16-92B2-E6A9F851B531}" type="parTrans" cxnId="{A180E291-B3D3-48A3-A8B8-EDBE0B667F7C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00581C6-2055-49F2-A0E0-6AF5E7D24B3F}" type="sibTrans" cxnId="{A180E291-B3D3-48A3-A8B8-EDBE0B667F7C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CBF46A1-4CE2-4682-995E-E14B0F272FE4}">
      <dgm:prSet phldr="0"/>
      <dgm:spPr/>
      <dgm:t>
        <a:bodyPr/>
        <a:lstStyle/>
        <a:p>
          <a:pPr>
            <a:defRPr b="1"/>
          </a:pPr>
          <a:r>
            <a:rPr lang="en-GB" b="1">
              <a:solidFill>
                <a:schemeClr val="bg1"/>
              </a:solidFill>
              <a:latin typeface="Segoe UI"/>
              <a:cs typeface="Segoe UI"/>
            </a:rPr>
            <a:t>Notification of Expression of Interest Outcomes</a:t>
          </a:r>
        </a:p>
      </dgm:t>
    </dgm:pt>
    <dgm:pt modelId="{B0AE0F8D-D263-43CE-A5B0-E3A88A761B37}" type="parTrans" cxnId="{9094D479-0C82-47B4-83C2-9E82AD6F0C28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7B881AA-8902-43D3-8E0D-61B5A3BB8977}" type="sibTrans" cxnId="{9094D479-0C82-47B4-83C2-9E82AD6F0C28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2C935CF-7D5A-4D66-AA0C-798DD0786749}">
      <dgm:prSet phldr="0"/>
      <dgm:spPr/>
      <dgm:t>
        <a:bodyPr/>
        <a:lstStyle/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r>
            <a:rPr lang="en-GB" b="0">
              <a:solidFill>
                <a:schemeClr val="bg1"/>
              </a:solidFill>
              <a:latin typeface="Segoe UI"/>
              <a:cs typeface="Segoe UI"/>
            </a:rPr>
            <a:t>w/c 26 May 2025</a:t>
          </a:r>
        </a:p>
      </dgm:t>
    </dgm:pt>
    <dgm:pt modelId="{E30CDFE0-5D9F-408B-B0CB-D5F9457ED855}" type="parTrans" cxnId="{D451B7D5-B72A-4B02-8FBD-DCED6CB176FA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E2138F5-3E74-4C44-9A42-2E0ACDA82888}" type="sibTrans" cxnId="{D451B7D5-B72A-4B02-8FBD-DCED6CB176FA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9E4A98C-8D72-4BF8-BA33-D1C4480604B5}">
      <dgm:prSet phldr="0"/>
      <dgm:spPr/>
      <dgm:t>
        <a:bodyPr/>
        <a:lstStyle/>
        <a:p>
          <a:pPr>
            <a:defRPr b="1"/>
          </a:pPr>
          <a:r>
            <a:rPr lang="en-GB" b="1">
              <a:solidFill>
                <a:schemeClr val="bg1"/>
              </a:solidFill>
              <a:latin typeface="Segoe UI"/>
              <a:cs typeface="Segoe UI"/>
            </a:rPr>
            <a:t>Notification of UKSA Cover Sheet Outcomes</a:t>
          </a:r>
        </a:p>
      </dgm:t>
    </dgm:pt>
    <dgm:pt modelId="{0BC5B9BC-1577-4E4D-9EB6-7ECBE29A0977}" type="parTrans" cxnId="{89F60E99-9C30-4DB0-8F88-CDF061D0982D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BCEFA00-B078-407C-BB5D-BB5A71B16DFA}" type="sibTrans" cxnId="{89F60E99-9C30-4DB0-8F88-CDF061D0982D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5FE8910-5CA4-4FF2-ABDE-23086F46D53A}">
      <dgm:prSet phldr="0" custT="1"/>
      <dgm:spPr/>
      <dgm:t>
        <a:bodyPr/>
        <a:lstStyle/>
        <a:p>
          <a:r>
            <a:rPr lang="en-GB" sz="1000" b="0" dirty="0">
              <a:solidFill>
                <a:schemeClr val="bg1"/>
              </a:solidFill>
              <a:latin typeface="Segoe UI"/>
              <a:cs typeface="Segoe UI"/>
            </a:rPr>
            <a:t>25 August 2025 (TBC)</a:t>
          </a:r>
        </a:p>
        <a:p>
          <a:endParaRPr lang="en-GB" sz="1000" b="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B79AD22-1DC0-4947-9674-DBF93E06AAEC}" type="parTrans" cxnId="{0EC3E6DF-4CE6-4C4B-8872-D99A35CC3D7A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9CBBD2A-5F57-42E2-91A0-7813627262C4}" type="sibTrans" cxnId="{0EC3E6DF-4CE6-4C4B-8872-D99A35CC3D7A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BB79217-33F8-4ECE-8CD1-70654016825C}">
      <dgm:prSet phldr="0"/>
      <dgm:spPr/>
      <dgm:t>
        <a:bodyPr/>
        <a:lstStyle/>
        <a:p>
          <a:pPr>
            <a:defRPr b="1"/>
          </a:pPr>
          <a:r>
            <a:rPr lang="en-GB" b="1">
              <a:solidFill>
                <a:schemeClr val="bg1"/>
              </a:solidFill>
              <a:latin typeface="Segoe UI"/>
              <a:cs typeface="Segoe UI"/>
            </a:rPr>
            <a:t>Notification of Outline Proposal Outcomes</a:t>
          </a:r>
        </a:p>
      </dgm:t>
    </dgm:pt>
    <dgm:pt modelId="{398BE74A-BA41-4F5F-A61E-D2C1495D9FD2}" type="parTrans" cxnId="{5FAE978C-EDB0-4A88-BFBD-39444AD8413F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8C31C01-4462-406B-BF9E-95B2A253ABDA}" type="sibTrans" cxnId="{5FAE978C-EDB0-4A88-BFBD-39444AD8413F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F12F1F6E-1369-43F0-90F0-8C1012EA98B4}">
      <dgm:prSet phldr="0" custT="1"/>
      <dgm:spPr/>
      <dgm:t>
        <a:bodyPr/>
        <a:lstStyle/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r>
            <a:rPr lang="en-GB" sz="1000" b="0">
              <a:solidFill>
                <a:schemeClr val="bg1"/>
              </a:solidFill>
              <a:latin typeface="Segoe UI"/>
              <a:cs typeface="Segoe UI"/>
            </a:rPr>
            <a:t>TBC</a:t>
          </a:r>
        </a:p>
      </dgm:t>
    </dgm:pt>
    <dgm:pt modelId="{B799766B-5988-4354-A672-5DC4FEED6C92}" type="parTrans" cxnId="{1F1E8F1D-0211-4269-BEB7-59EBF40BD718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BCE3973-AE65-460B-B08C-7E1CE7F61288}" type="sibTrans" cxnId="{1F1E8F1D-0211-4269-BEB7-59EBF40BD718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64EBA56-83D1-47AF-BF20-58A33020AC13}">
      <dgm:prSet phldr="0"/>
      <dgm:spPr/>
      <dgm:t>
        <a:bodyPr/>
        <a:lstStyle/>
        <a:p>
          <a:pPr>
            <a:defRPr b="1"/>
          </a:pPr>
          <a:r>
            <a:rPr lang="en-GB" b="1">
              <a:solidFill>
                <a:schemeClr val="bg1"/>
              </a:solidFill>
              <a:latin typeface="Segoe UI"/>
              <a:cs typeface="Segoe UI"/>
            </a:rPr>
            <a:t>Deadline for Outline Proposal</a:t>
          </a:r>
        </a:p>
      </dgm:t>
    </dgm:pt>
    <dgm:pt modelId="{FBB1EAB4-91CF-46AE-9E4C-7C268D4D738F}" type="parTrans" cxnId="{C0EC078A-B7C4-41E3-9558-98E72035324D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9B681C4-C834-4BBD-8291-F6474EA29B8C}" type="sibTrans" cxnId="{C0EC078A-B7C4-41E3-9558-98E72035324D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12338E2-23B4-43E7-85C8-1AD51C1454A9}">
      <dgm:prSet phldr="0"/>
      <dgm:spPr/>
      <dgm:t>
        <a:bodyPr/>
        <a:lstStyle/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r>
            <a:rPr lang="en-GB" b="0">
              <a:solidFill>
                <a:schemeClr val="bg1"/>
              </a:solidFill>
              <a:latin typeface="Segoe UI"/>
              <a:cs typeface="Segoe UI"/>
            </a:rPr>
            <a:t>w/c 21 July 2025</a:t>
          </a: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05D47CD-9F5B-4182-BB53-0B5BDDE0BDE4}" type="parTrans" cxnId="{65E08DB6-7E40-4D2B-8162-987BA0F16A2A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F4B760B-CFF0-4AAC-B8F9-CA2D48BC9890}" type="sibTrans" cxnId="{65E08DB6-7E40-4D2B-8162-987BA0F16A2A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88C22FC-E987-4DE0-B5BA-6CE38430C168}">
      <dgm:prSet phldr="0" custT="1"/>
      <dgm:spPr/>
      <dgm:t>
        <a:bodyPr/>
        <a:lstStyle/>
        <a:p>
          <a:pPr>
            <a:defRPr b="1"/>
          </a:pPr>
          <a:r>
            <a:rPr lang="en-GB" sz="1300" b="1">
              <a:solidFill>
                <a:schemeClr val="bg1"/>
              </a:solidFill>
              <a:latin typeface="Segoe UI"/>
              <a:cs typeface="Segoe UI"/>
            </a:rPr>
            <a:t>Deadline for Full Proposal submission to UKSA</a:t>
          </a:r>
        </a:p>
      </dgm:t>
    </dgm:pt>
    <dgm:pt modelId="{5FC7E3FD-AA0C-496A-92DF-953787A61365}" type="parTrans" cxnId="{390280DF-293A-4DCB-ADD3-6E40F9C2AE55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E010F79-33D2-4DBF-8556-E2BF2F3A4394}" type="sibTrans" cxnId="{390280DF-293A-4DCB-ADD3-6E40F9C2AE55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182AECF-78FF-41E3-B39A-C00A186E2B0D}">
      <dgm:prSet phldr="0" custT="1"/>
      <dgm:spPr/>
      <dgm:t>
        <a:bodyPr/>
        <a:lstStyle/>
        <a:p>
          <a:r>
            <a:rPr lang="en-GB" sz="1000" b="0">
              <a:solidFill>
                <a:schemeClr val="bg1"/>
              </a:solidFill>
              <a:latin typeface="Segoe UI"/>
              <a:cs typeface="Segoe UI"/>
            </a:rPr>
            <a:t>TBC</a:t>
          </a:r>
        </a:p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FCEBD4CF-D1B4-4D9E-A96D-C881913BD4CB}" type="parTrans" cxnId="{C941485A-709C-4F15-B3B4-9FAB7B886F33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5DADB5F-ABDC-4A6C-AF23-FFD74E9C4198}" type="sibTrans" cxnId="{C941485A-709C-4F15-B3B4-9FAB7B886F33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747FEF3-6486-46D3-B402-8FAE83C5FB1A}">
      <dgm:prSet phldr="0" custT="1"/>
      <dgm:spPr/>
      <dgm:t>
        <a:bodyPr/>
        <a:lstStyle/>
        <a:p>
          <a:pPr>
            <a:defRPr b="1"/>
          </a:pPr>
          <a:r>
            <a:rPr lang="en-GB" sz="1300" b="1">
              <a:solidFill>
                <a:schemeClr val="bg1"/>
              </a:solidFill>
              <a:latin typeface="Segoe UI"/>
              <a:cs typeface="Segoe UI"/>
            </a:rPr>
            <a:t>UKSA Review and Authorisation of Funding Letter</a:t>
          </a:r>
        </a:p>
      </dgm:t>
    </dgm:pt>
    <dgm:pt modelId="{6F49F5EF-6D3A-4DDD-982F-2328A47804AC}" type="parTrans" cxnId="{90069B2E-FACA-4EB4-85B3-093850053F3B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F9324A4D-8FEB-4567-9831-DC9519919263}" type="sibTrans" cxnId="{90069B2E-FACA-4EB4-85B3-093850053F3B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06735EE-A95F-41AD-878D-CF8AA99BB65B}">
      <dgm:prSet phldr="0" custT="1"/>
      <dgm:spPr/>
      <dgm:t>
        <a:bodyPr/>
        <a:lstStyle/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sz="1000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r>
            <a:rPr lang="en-GB" sz="1000" b="0">
              <a:solidFill>
                <a:schemeClr val="bg1"/>
              </a:solidFill>
              <a:latin typeface="Segoe UI"/>
              <a:cs typeface="Segoe UI"/>
            </a:rPr>
            <a:t>TBC</a:t>
          </a:r>
          <a:endParaRPr lang="en-GB" sz="500" b="0">
            <a:solidFill>
              <a:schemeClr val="bg1"/>
            </a:solidFill>
            <a:latin typeface="Segoe UI"/>
            <a:cs typeface="Segoe UI"/>
          </a:endParaRPr>
        </a:p>
      </dgm:t>
    </dgm:pt>
    <dgm:pt modelId="{6683EC91-E51F-43F4-9E44-F6A6E826DBBC}" type="parTrans" cxnId="{AD662199-34F9-4A96-BF73-4A702A87B7A4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FB3B63E-1BD4-49A8-8F42-A2478E37B380}" type="sibTrans" cxnId="{AD662199-34F9-4A96-BF73-4A702A87B7A4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7E3C41D-EF5B-4A3E-B24E-1881470B0965}">
      <dgm:prSet phldr="0"/>
      <dgm:spPr/>
      <dgm:t>
        <a:bodyPr/>
        <a:lstStyle/>
        <a:p>
          <a:pPr>
            <a:defRPr b="1"/>
          </a:pPr>
          <a:r>
            <a:rPr lang="en-GB" b="1">
              <a:solidFill>
                <a:schemeClr val="bg1"/>
              </a:solidFill>
              <a:latin typeface="Segoe UI"/>
              <a:cs typeface="Segoe UI"/>
            </a:rPr>
            <a:t>Deadline for completing UKSA Cover Sheet Form</a:t>
          </a:r>
        </a:p>
      </dgm:t>
    </dgm:pt>
    <dgm:pt modelId="{A99106C3-1639-4EB0-9C97-F22703E7FFBC}" type="parTrans" cxnId="{BD0660D9-1181-4098-86CE-E406059CD6C4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F55A4928-D106-425F-BE32-A8AC82DF234B}" type="sibTrans" cxnId="{BD0660D9-1181-4098-86CE-E406059CD6C4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A5A2C19-7890-487F-8EB8-3478C41F2E20}">
      <dgm:prSet phldr="0"/>
      <dgm:spPr/>
      <dgm:t>
        <a:bodyPr/>
        <a:lstStyle/>
        <a:p>
          <a:r>
            <a:rPr lang="en-GB" b="0">
              <a:solidFill>
                <a:schemeClr val="bg1"/>
              </a:solidFill>
              <a:latin typeface="Segoe UI"/>
              <a:cs typeface="Segoe UI"/>
            </a:rPr>
            <a:t>23 June 2025, 23:59 (BST)</a:t>
          </a: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endParaRPr lang="en-GB" b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EE338ED-80BD-4759-B8BC-540340C5F24B}" type="parTrans" cxnId="{21817C72-B9F2-4FE4-A32A-7211183FB535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23BAB07-E6A9-4335-A7FF-882A72BF8841}" type="sibTrans" cxnId="{21817C72-B9F2-4FE4-A32A-7211183FB535}">
      <dgm:prSet/>
      <dgm:spPr/>
      <dgm:t>
        <a:bodyPr/>
        <a:lstStyle/>
        <a:p>
          <a:endParaRPr lang="en-GB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44A8642-7AF9-47E9-8444-EE9894997EAA}" type="pres">
      <dgm:prSet presAssocID="{9940D10D-E2BA-4B6A-9238-6724BE16BBE1}" presName="root" presStyleCnt="0">
        <dgm:presLayoutVars>
          <dgm:chMax/>
          <dgm:chPref/>
          <dgm:animLvl val="lvl"/>
        </dgm:presLayoutVars>
      </dgm:prSet>
      <dgm:spPr/>
    </dgm:pt>
    <dgm:pt modelId="{45318E6D-4B81-44EC-BB14-8BDA179907D1}" type="pres">
      <dgm:prSet presAssocID="{9940D10D-E2BA-4B6A-9238-6724BE16BBE1}" presName="divider" presStyleLbl="fgAcc1" presStyleIdx="0" presStyleCnt="10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  <a:miter lim="800000"/>
          <a:tailEnd type="triangle" w="lg" len="lg"/>
        </a:ln>
        <a:effectLst/>
      </dgm:spPr>
    </dgm:pt>
    <dgm:pt modelId="{71B0BEC6-E8D0-44A9-A794-F70A6F87DE17}" type="pres">
      <dgm:prSet presAssocID="{9940D10D-E2BA-4B6A-9238-6724BE16BBE1}" presName="nodes" presStyleCnt="0">
        <dgm:presLayoutVars>
          <dgm:chMax/>
          <dgm:chPref/>
          <dgm:animLvl val="lvl"/>
        </dgm:presLayoutVars>
      </dgm:prSet>
      <dgm:spPr/>
    </dgm:pt>
    <dgm:pt modelId="{67B3F27F-4F38-4DA4-8081-4191CF231EA3}" type="pres">
      <dgm:prSet presAssocID="{964BAA69-2E64-48AF-90BF-0395949B9B4A}" presName="composite" presStyleCnt="0"/>
      <dgm:spPr/>
    </dgm:pt>
    <dgm:pt modelId="{B2D86EAF-CA6D-4B31-BF4C-A9C375BC3FEB}" type="pres">
      <dgm:prSet presAssocID="{964BAA69-2E64-48AF-90BF-0395949B9B4A}" presName="ConnectorPoint" presStyleLbl="lnNode1" presStyleIdx="0" presStyleCnt="9"/>
      <dgm:spPr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gm:spPr>
    </dgm:pt>
    <dgm:pt modelId="{49A09458-7258-4E6C-93D5-0E6BE58C8E30}" type="pres">
      <dgm:prSet presAssocID="{964BAA69-2E64-48AF-90BF-0395949B9B4A}" presName="DropPinPlaceHolder" presStyleCnt="0"/>
      <dgm:spPr/>
    </dgm:pt>
    <dgm:pt modelId="{3CF6C2EB-FC68-4B39-AC33-4AE2332A2BE5}" type="pres">
      <dgm:prSet presAssocID="{964BAA69-2E64-48AF-90BF-0395949B9B4A}" presName="DropPin" presStyleLbl="alignNode1" presStyleIdx="0" presStyleCnt="9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</dgm:pt>
    <dgm:pt modelId="{FF779A03-649D-424F-8EDF-9AD04CF85C25}" type="pres">
      <dgm:prSet presAssocID="{964BAA69-2E64-48AF-90BF-0395949B9B4A}" presName="Ellipse" presStyleLbl="fgAcc1" presStyleIdx="1" presStyleCnt="10"/>
      <dgm:spPr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D99C1E0-C6B3-4DF9-BB15-3FE4893F18A0}" type="pres">
      <dgm:prSet presAssocID="{964BAA69-2E64-48AF-90BF-0395949B9B4A}" presName="L2TextContainer" presStyleLbl="revTx" presStyleIdx="0" presStyleCnt="18">
        <dgm:presLayoutVars>
          <dgm:bulletEnabled val="1"/>
        </dgm:presLayoutVars>
      </dgm:prSet>
      <dgm:spPr/>
    </dgm:pt>
    <dgm:pt modelId="{D1963E2D-DC82-4F82-B33C-0E626B8F34C1}" type="pres">
      <dgm:prSet presAssocID="{964BAA69-2E64-48AF-90BF-0395949B9B4A}" presName="L1TextContainer" presStyleLbl="revTx" presStyleIdx="1" presStyleCnt="18">
        <dgm:presLayoutVars>
          <dgm:chMax val="1"/>
          <dgm:chPref val="1"/>
          <dgm:bulletEnabled val="1"/>
        </dgm:presLayoutVars>
      </dgm:prSet>
      <dgm:spPr/>
    </dgm:pt>
    <dgm:pt modelId="{FCDF13EC-DF85-4274-9F84-1B3558F5C2D8}" type="pres">
      <dgm:prSet presAssocID="{964BAA69-2E64-48AF-90BF-0395949B9B4A}" presName="ConnectLine" presStyleLbl="sibTrans1D1" presStyleIdx="0" presStyleCnt="9"/>
      <dgm:spPr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gm:spPr>
    </dgm:pt>
    <dgm:pt modelId="{2D14F4E7-5A15-4C54-A6A5-15FCC08CB6D9}" type="pres">
      <dgm:prSet presAssocID="{964BAA69-2E64-48AF-90BF-0395949B9B4A}" presName="EmptyPlaceHolder" presStyleCnt="0"/>
      <dgm:spPr/>
    </dgm:pt>
    <dgm:pt modelId="{C5D3D741-B22F-4834-AC5B-48EC84A8BAE8}" type="pres">
      <dgm:prSet presAssocID="{5CE7A782-E3E0-4E8A-B010-CFE204160130}" presName="spaceBetweenRectangles" presStyleCnt="0"/>
      <dgm:spPr/>
    </dgm:pt>
    <dgm:pt modelId="{EF8CBA7B-75B3-406A-A6C9-24A4690816E7}" type="pres">
      <dgm:prSet presAssocID="{BB6966AC-DC68-4F2C-9F60-023F27B0436A}" presName="composite" presStyleCnt="0"/>
      <dgm:spPr/>
    </dgm:pt>
    <dgm:pt modelId="{B7D84B85-D1C1-4AD0-B4D1-48F5B9D36D27}" type="pres">
      <dgm:prSet presAssocID="{BB6966AC-DC68-4F2C-9F60-023F27B0436A}" presName="ConnectorPoint" presStyleLbl="lnNode1" presStyleIdx="1" presStyleCnt="9"/>
      <dgm:spPr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gm:spPr>
    </dgm:pt>
    <dgm:pt modelId="{6F80FC6D-8CBD-48CD-9400-332696C4B3F9}" type="pres">
      <dgm:prSet presAssocID="{BB6966AC-DC68-4F2C-9F60-023F27B0436A}" presName="DropPinPlaceHolder" presStyleCnt="0"/>
      <dgm:spPr/>
    </dgm:pt>
    <dgm:pt modelId="{6BA7FC32-C077-4E26-9D76-16D4943273E8}" type="pres">
      <dgm:prSet presAssocID="{BB6966AC-DC68-4F2C-9F60-023F27B0436A}" presName="DropPin" presStyleLbl="alignNode1" presStyleIdx="1" presStyleCnt="9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</dgm:pt>
    <dgm:pt modelId="{0C62D588-7217-48FD-9C44-7FBAEE9CC8B4}" type="pres">
      <dgm:prSet presAssocID="{BB6966AC-DC68-4F2C-9F60-023F27B0436A}" presName="Ellipse" presStyleLbl="fgAcc1" presStyleIdx="2" presStyleCnt="10"/>
      <dgm:spPr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14E713DD-3240-48FC-AE12-9FE0D6C75738}" type="pres">
      <dgm:prSet presAssocID="{BB6966AC-DC68-4F2C-9F60-023F27B0436A}" presName="L2TextContainer" presStyleLbl="revTx" presStyleIdx="2" presStyleCnt="18">
        <dgm:presLayoutVars>
          <dgm:bulletEnabled val="1"/>
        </dgm:presLayoutVars>
      </dgm:prSet>
      <dgm:spPr/>
    </dgm:pt>
    <dgm:pt modelId="{13D0B953-62BC-4C57-943E-D265ED8DE38B}" type="pres">
      <dgm:prSet presAssocID="{BB6966AC-DC68-4F2C-9F60-023F27B0436A}" presName="L1TextContainer" presStyleLbl="revTx" presStyleIdx="3" presStyleCnt="18">
        <dgm:presLayoutVars>
          <dgm:chMax val="1"/>
          <dgm:chPref val="1"/>
          <dgm:bulletEnabled val="1"/>
        </dgm:presLayoutVars>
      </dgm:prSet>
      <dgm:spPr/>
    </dgm:pt>
    <dgm:pt modelId="{B045C211-3375-488C-8228-56A730CAEC23}" type="pres">
      <dgm:prSet presAssocID="{BB6966AC-DC68-4F2C-9F60-023F27B0436A}" presName="ConnectLine" presStyleLbl="sibTrans1D1" presStyleIdx="1" presStyleCnt="9"/>
      <dgm:spPr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gm:spPr>
    </dgm:pt>
    <dgm:pt modelId="{BC1D42DC-E6F3-414B-8E68-10D5EC7B30E7}" type="pres">
      <dgm:prSet presAssocID="{BB6966AC-DC68-4F2C-9F60-023F27B0436A}" presName="EmptyPlaceHolder" presStyleCnt="0"/>
      <dgm:spPr/>
    </dgm:pt>
    <dgm:pt modelId="{B1CB728D-D291-4102-B558-8D78D6365CA1}" type="pres">
      <dgm:prSet presAssocID="{BDD21C0B-F583-4534-B17F-9864AE430B0E}" presName="spaceBetweenRectangles" presStyleCnt="0"/>
      <dgm:spPr/>
    </dgm:pt>
    <dgm:pt modelId="{0F4007C6-9C68-4AD8-ACC7-891EEF048831}" type="pres">
      <dgm:prSet presAssocID="{6CBF46A1-4CE2-4682-995E-E14B0F272FE4}" presName="composite" presStyleCnt="0"/>
      <dgm:spPr/>
    </dgm:pt>
    <dgm:pt modelId="{7ED80653-64FB-43DD-B0FD-4DFDFCC39D18}" type="pres">
      <dgm:prSet presAssocID="{6CBF46A1-4CE2-4682-995E-E14B0F272FE4}" presName="ConnectorPoint" presStyleLbl="lnNode1" presStyleIdx="2" presStyleCnt="9"/>
      <dgm:spPr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gm:spPr>
    </dgm:pt>
    <dgm:pt modelId="{45600D17-3ADD-4914-8FC8-7E277BCB70FD}" type="pres">
      <dgm:prSet presAssocID="{6CBF46A1-4CE2-4682-995E-E14B0F272FE4}" presName="DropPinPlaceHolder" presStyleCnt="0"/>
      <dgm:spPr/>
    </dgm:pt>
    <dgm:pt modelId="{47063DEF-7E31-4323-9CE9-94F7587D8180}" type="pres">
      <dgm:prSet presAssocID="{6CBF46A1-4CE2-4682-995E-E14B0F272FE4}" presName="DropPin" presStyleLbl="alignNode1" presStyleIdx="2" presStyleCnt="9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</dgm:pt>
    <dgm:pt modelId="{F1094933-4711-4848-A78F-C05814F211DC}" type="pres">
      <dgm:prSet presAssocID="{6CBF46A1-4CE2-4682-995E-E14B0F272FE4}" presName="Ellipse" presStyleLbl="fgAcc1" presStyleIdx="3" presStyleCnt="10"/>
      <dgm:spPr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B37D0D46-F6C8-4E89-AD41-454B3320A7C7}" type="pres">
      <dgm:prSet presAssocID="{6CBF46A1-4CE2-4682-995E-E14B0F272FE4}" presName="L2TextContainer" presStyleLbl="revTx" presStyleIdx="4" presStyleCnt="18">
        <dgm:presLayoutVars>
          <dgm:bulletEnabled val="1"/>
        </dgm:presLayoutVars>
      </dgm:prSet>
      <dgm:spPr/>
    </dgm:pt>
    <dgm:pt modelId="{4877D0F9-7BBD-44B5-A2BC-1AD836BDF102}" type="pres">
      <dgm:prSet presAssocID="{6CBF46A1-4CE2-4682-995E-E14B0F272FE4}" presName="L1TextContainer" presStyleLbl="revTx" presStyleIdx="5" presStyleCnt="18">
        <dgm:presLayoutVars>
          <dgm:chMax val="1"/>
          <dgm:chPref val="1"/>
          <dgm:bulletEnabled val="1"/>
        </dgm:presLayoutVars>
      </dgm:prSet>
      <dgm:spPr/>
    </dgm:pt>
    <dgm:pt modelId="{00D0CB5E-C6F5-4B8F-B5C3-E5B9949858FA}" type="pres">
      <dgm:prSet presAssocID="{6CBF46A1-4CE2-4682-995E-E14B0F272FE4}" presName="ConnectLine" presStyleLbl="sibTrans1D1" presStyleIdx="2" presStyleCnt="9"/>
      <dgm:spPr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gm:spPr>
    </dgm:pt>
    <dgm:pt modelId="{3585A72C-6C6A-4DC7-B6F0-CBE896EE6AAF}" type="pres">
      <dgm:prSet presAssocID="{6CBF46A1-4CE2-4682-995E-E14B0F272FE4}" presName="EmptyPlaceHolder" presStyleCnt="0"/>
      <dgm:spPr/>
    </dgm:pt>
    <dgm:pt modelId="{A53F2BC2-8BC2-4C4F-B4E1-1126735D3F4A}" type="pres">
      <dgm:prSet presAssocID="{47B881AA-8902-43D3-8E0D-61B5A3BB8977}" presName="spaceBetweenRectangles" presStyleCnt="0"/>
      <dgm:spPr/>
    </dgm:pt>
    <dgm:pt modelId="{CC1CBE62-F9F1-4F66-83A4-609EECBDDE01}" type="pres">
      <dgm:prSet presAssocID="{07E3C41D-EF5B-4A3E-B24E-1881470B0965}" presName="composite" presStyleCnt="0"/>
      <dgm:spPr/>
    </dgm:pt>
    <dgm:pt modelId="{6189479B-213A-45C5-BCFB-245D60403539}" type="pres">
      <dgm:prSet presAssocID="{07E3C41D-EF5B-4A3E-B24E-1881470B0965}" presName="ConnectorPoint" presStyleLbl="lnNode1" presStyleIdx="3" presStyleCnt="9"/>
      <dgm:spPr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gm:spPr>
    </dgm:pt>
    <dgm:pt modelId="{CE1D695D-27C3-49A5-8808-D5D69B72B89B}" type="pres">
      <dgm:prSet presAssocID="{07E3C41D-EF5B-4A3E-B24E-1881470B0965}" presName="DropPinPlaceHolder" presStyleCnt="0"/>
      <dgm:spPr/>
    </dgm:pt>
    <dgm:pt modelId="{6134EDCB-AD71-4B1A-85A3-C9EC1FB83BE9}" type="pres">
      <dgm:prSet presAssocID="{07E3C41D-EF5B-4A3E-B24E-1881470B0965}" presName="DropPin" presStyleLbl="alignNode1" presStyleIdx="3" presStyleCnt="9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</dgm:pt>
    <dgm:pt modelId="{82D718F4-A366-4F99-9E2D-11018BABC387}" type="pres">
      <dgm:prSet presAssocID="{07E3C41D-EF5B-4A3E-B24E-1881470B0965}" presName="Ellipse" presStyleLbl="fgAcc1" presStyleIdx="4" presStyleCnt="10"/>
      <dgm:spPr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A9485D63-A94F-470A-AE3D-862A99D742C4}" type="pres">
      <dgm:prSet presAssocID="{07E3C41D-EF5B-4A3E-B24E-1881470B0965}" presName="L2TextContainer" presStyleLbl="revTx" presStyleIdx="6" presStyleCnt="18">
        <dgm:presLayoutVars>
          <dgm:bulletEnabled val="1"/>
        </dgm:presLayoutVars>
      </dgm:prSet>
      <dgm:spPr/>
    </dgm:pt>
    <dgm:pt modelId="{C1940EDD-5356-4558-A3A8-E622116FDDA5}" type="pres">
      <dgm:prSet presAssocID="{07E3C41D-EF5B-4A3E-B24E-1881470B0965}" presName="L1TextContainer" presStyleLbl="revTx" presStyleIdx="7" presStyleCnt="18">
        <dgm:presLayoutVars>
          <dgm:chMax val="1"/>
          <dgm:chPref val="1"/>
          <dgm:bulletEnabled val="1"/>
        </dgm:presLayoutVars>
      </dgm:prSet>
      <dgm:spPr/>
    </dgm:pt>
    <dgm:pt modelId="{C3606CA0-416D-4409-BE65-2841A3F85538}" type="pres">
      <dgm:prSet presAssocID="{07E3C41D-EF5B-4A3E-B24E-1881470B0965}" presName="ConnectLine" presStyleLbl="sibTrans1D1" presStyleIdx="3" presStyleCnt="9"/>
      <dgm:spPr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gm:spPr>
    </dgm:pt>
    <dgm:pt modelId="{6E9E18B7-CC5E-44BD-9C99-9EF18995527A}" type="pres">
      <dgm:prSet presAssocID="{07E3C41D-EF5B-4A3E-B24E-1881470B0965}" presName="EmptyPlaceHolder" presStyleCnt="0"/>
      <dgm:spPr/>
    </dgm:pt>
    <dgm:pt modelId="{0D4CB9BA-DB35-4EB3-B7D8-F1E94D325391}" type="pres">
      <dgm:prSet presAssocID="{F55A4928-D106-425F-BE32-A8AC82DF234B}" presName="spaceBetweenRectangles" presStyleCnt="0"/>
      <dgm:spPr/>
    </dgm:pt>
    <dgm:pt modelId="{CE113337-2264-4B70-AC42-3DCDB0489915}" type="pres">
      <dgm:prSet presAssocID="{09E4A98C-8D72-4BF8-BA33-D1C4480604B5}" presName="composite" presStyleCnt="0"/>
      <dgm:spPr/>
    </dgm:pt>
    <dgm:pt modelId="{B85433E4-FEB9-44A1-9F2D-B6603293E1C6}" type="pres">
      <dgm:prSet presAssocID="{09E4A98C-8D72-4BF8-BA33-D1C4480604B5}" presName="ConnectorPoint" presStyleLbl="lnNode1" presStyleIdx="4" presStyleCnt="9"/>
      <dgm:spPr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gm:spPr>
    </dgm:pt>
    <dgm:pt modelId="{4481F4F9-72A4-4568-B426-E21CCDBB157D}" type="pres">
      <dgm:prSet presAssocID="{09E4A98C-8D72-4BF8-BA33-D1C4480604B5}" presName="DropPinPlaceHolder" presStyleCnt="0"/>
      <dgm:spPr/>
    </dgm:pt>
    <dgm:pt modelId="{DF39F29D-A4AF-4EC4-A25A-B8E385155531}" type="pres">
      <dgm:prSet presAssocID="{09E4A98C-8D72-4BF8-BA33-D1C4480604B5}" presName="DropPin" presStyleLbl="alignNode1" presStyleIdx="4" presStyleCnt="9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</dgm:pt>
    <dgm:pt modelId="{236DF5EE-64AA-47E3-81E2-93E6723E6A7C}" type="pres">
      <dgm:prSet presAssocID="{09E4A98C-8D72-4BF8-BA33-D1C4480604B5}" presName="Ellipse" presStyleLbl="fgAcc1" presStyleIdx="5" presStyleCnt="10"/>
      <dgm:spPr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E780AAB9-82B1-4DFE-B450-411BFFC384B1}" type="pres">
      <dgm:prSet presAssocID="{09E4A98C-8D72-4BF8-BA33-D1C4480604B5}" presName="L2TextContainer" presStyleLbl="revTx" presStyleIdx="8" presStyleCnt="18">
        <dgm:presLayoutVars>
          <dgm:bulletEnabled val="1"/>
        </dgm:presLayoutVars>
      </dgm:prSet>
      <dgm:spPr/>
    </dgm:pt>
    <dgm:pt modelId="{704AE002-C133-414D-BBC9-28BCB859122B}" type="pres">
      <dgm:prSet presAssocID="{09E4A98C-8D72-4BF8-BA33-D1C4480604B5}" presName="L1TextContainer" presStyleLbl="revTx" presStyleIdx="9" presStyleCnt="18">
        <dgm:presLayoutVars>
          <dgm:chMax val="1"/>
          <dgm:chPref val="1"/>
          <dgm:bulletEnabled val="1"/>
        </dgm:presLayoutVars>
      </dgm:prSet>
      <dgm:spPr/>
    </dgm:pt>
    <dgm:pt modelId="{2B13AD9F-C74F-4F48-AB26-71E4D7487D4D}" type="pres">
      <dgm:prSet presAssocID="{09E4A98C-8D72-4BF8-BA33-D1C4480604B5}" presName="ConnectLine" presStyleLbl="sibTrans1D1" presStyleIdx="4" presStyleCnt="9"/>
      <dgm:spPr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gm:spPr>
    </dgm:pt>
    <dgm:pt modelId="{78A3E852-2EFA-4B2A-9BB7-9BE5E635FBED}" type="pres">
      <dgm:prSet presAssocID="{09E4A98C-8D72-4BF8-BA33-D1C4480604B5}" presName="EmptyPlaceHolder" presStyleCnt="0"/>
      <dgm:spPr/>
    </dgm:pt>
    <dgm:pt modelId="{9B3C0C68-1D4C-495E-8EAF-392E8A69952F}" type="pres">
      <dgm:prSet presAssocID="{4BCEFA00-B078-407C-BB5D-BB5A71B16DFA}" presName="spaceBetweenRectangles" presStyleCnt="0"/>
      <dgm:spPr/>
    </dgm:pt>
    <dgm:pt modelId="{813DB859-0B9C-4935-B43F-5E375B6D26EE}" type="pres">
      <dgm:prSet presAssocID="{C64EBA56-83D1-47AF-BF20-58A33020AC13}" presName="composite" presStyleCnt="0"/>
      <dgm:spPr/>
    </dgm:pt>
    <dgm:pt modelId="{10DB8B30-1EC2-45F8-A1AB-4E74CAA4EA13}" type="pres">
      <dgm:prSet presAssocID="{C64EBA56-83D1-47AF-BF20-58A33020AC13}" presName="ConnectorPoint" presStyleLbl="lnNode1" presStyleIdx="5" presStyleCnt="9"/>
      <dgm:spPr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gm:spPr>
    </dgm:pt>
    <dgm:pt modelId="{C1555895-0C30-40BC-B592-F4F425667E5C}" type="pres">
      <dgm:prSet presAssocID="{C64EBA56-83D1-47AF-BF20-58A33020AC13}" presName="DropPinPlaceHolder" presStyleCnt="0"/>
      <dgm:spPr/>
    </dgm:pt>
    <dgm:pt modelId="{56BB7E96-3B40-4BEC-8D70-1203A5D90554}" type="pres">
      <dgm:prSet presAssocID="{C64EBA56-83D1-47AF-BF20-58A33020AC13}" presName="DropPin" presStyleLbl="alignNode1" presStyleIdx="5" presStyleCnt="9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</dgm:pt>
    <dgm:pt modelId="{2013E6C4-75FC-4EA5-9E6D-B95BB6837B71}" type="pres">
      <dgm:prSet presAssocID="{C64EBA56-83D1-47AF-BF20-58A33020AC13}" presName="Ellipse" presStyleLbl="fgAcc1" presStyleIdx="6" presStyleCnt="10"/>
      <dgm:spPr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3C317F30-FA46-486C-89B4-99BB1A2829C8}" type="pres">
      <dgm:prSet presAssocID="{C64EBA56-83D1-47AF-BF20-58A33020AC13}" presName="L2TextContainer" presStyleLbl="revTx" presStyleIdx="10" presStyleCnt="18">
        <dgm:presLayoutVars>
          <dgm:bulletEnabled val="1"/>
        </dgm:presLayoutVars>
      </dgm:prSet>
      <dgm:spPr/>
    </dgm:pt>
    <dgm:pt modelId="{5B247345-1AEA-4E42-A2CA-F520E41B7B1D}" type="pres">
      <dgm:prSet presAssocID="{C64EBA56-83D1-47AF-BF20-58A33020AC13}" presName="L1TextContainer" presStyleLbl="revTx" presStyleIdx="11" presStyleCnt="18">
        <dgm:presLayoutVars>
          <dgm:chMax val="1"/>
          <dgm:chPref val="1"/>
          <dgm:bulletEnabled val="1"/>
        </dgm:presLayoutVars>
      </dgm:prSet>
      <dgm:spPr/>
    </dgm:pt>
    <dgm:pt modelId="{F9A6356B-2B02-430C-BCE6-AFB86F46B518}" type="pres">
      <dgm:prSet presAssocID="{C64EBA56-83D1-47AF-BF20-58A33020AC13}" presName="ConnectLine" presStyleLbl="sibTrans1D1" presStyleIdx="5" presStyleCnt="9"/>
      <dgm:spPr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gm:spPr>
    </dgm:pt>
    <dgm:pt modelId="{51608A90-70F5-4D79-A0D5-7DAA9CF0AB82}" type="pres">
      <dgm:prSet presAssocID="{C64EBA56-83D1-47AF-BF20-58A33020AC13}" presName="EmptyPlaceHolder" presStyleCnt="0"/>
      <dgm:spPr/>
    </dgm:pt>
    <dgm:pt modelId="{62C01A67-01F3-4C26-8117-CAF046F68FC3}" type="pres">
      <dgm:prSet presAssocID="{09B681C4-C834-4BBD-8291-F6474EA29B8C}" presName="spaceBetweenRectangles" presStyleCnt="0"/>
      <dgm:spPr/>
    </dgm:pt>
    <dgm:pt modelId="{46FF3E73-8559-46A1-813E-4B4633CDF5D6}" type="pres">
      <dgm:prSet presAssocID="{2BB79217-33F8-4ECE-8CD1-70654016825C}" presName="composite" presStyleCnt="0"/>
      <dgm:spPr/>
    </dgm:pt>
    <dgm:pt modelId="{48A353EF-732B-49E6-BBE7-25F093DC18DA}" type="pres">
      <dgm:prSet presAssocID="{2BB79217-33F8-4ECE-8CD1-70654016825C}" presName="ConnectorPoint" presStyleLbl="lnNode1" presStyleIdx="6" presStyleCnt="9"/>
      <dgm:spPr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gm:spPr>
    </dgm:pt>
    <dgm:pt modelId="{78B8A617-51D3-4200-94A8-FC42393DFC45}" type="pres">
      <dgm:prSet presAssocID="{2BB79217-33F8-4ECE-8CD1-70654016825C}" presName="DropPinPlaceHolder" presStyleCnt="0"/>
      <dgm:spPr/>
    </dgm:pt>
    <dgm:pt modelId="{36B4096C-0308-49BA-8563-4E952307720F}" type="pres">
      <dgm:prSet presAssocID="{2BB79217-33F8-4ECE-8CD1-70654016825C}" presName="DropPin" presStyleLbl="alignNode1" presStyleIdx="6" presStyleCnt="9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</dgm:pt>
    <dgm:pt modelId="{C5D08D4B-16B0-4680-AACA-B0C51038255E}" type="pres">
      <dgm:prSet presAssocID="{2BB79217-33F8-4ECE-8CD1-70654016825C}" presName="Ellipse" presStyleLbl="fgAcc1" presStyleIdx="7" presStyleCnt="10"/>
      <dgm:spPr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06D8AF40-AE30-4BF3-87CF-27587214C531}" type="pres">
      <dgm:prSet presAssocID="{2BB79217-33F8-4ECE-8CD1-70654016825C}" presName="L2TextContainer" presStyleLbl="revTx" presStyleIdx="12" presStyleCnt="18">
        <dgm:presLayoutVars>
          <dgm:bulletEnabled val="1"/>
        </dgm:presLayoutVars>
      </dgm:prSet>
      <dgm:spPr/>
    </dgm:pt>
    <dgm:pt modelId="{4A80E8C6-E1B6-459B-8E7C-2BA0131FB41E}" type="pres">
      <dgm:prSet presAssocID="{2BB79217-33F8-4ECE-8CD1-70654016825C}" presName="L1TextContainer" presStyleLbl="revTx" presStyleIdx="13" presStyleCnt="18">
        <dgm:presLayoutVars>
          <dgm:chMax val="1"/>
          <dgm:chPref val="1"/>
          <dgm:bulletEnabled val="1"/>
        </dgm:presLayoutVars>
      </dgm:prSet>
      <dgm:spPr/>
    </dgm:pt>
    <dgm:pt modelId="{AC60F206-A3E6-486B-934C-6DFE790E57CC}" type="pres">
      <dgm:prSet presAssocID="{2BB79217-33F8-4ECE-8CD1-70654016825C}" presName="ConnectLine" presStyleLbl="sibTrans1D1" presStyleIdx="6" presStyleCnt="9"/>
      <dgm:spPr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gm:spPr>
    </dgm:pt>
    <dgm:pt modelId="{154F9E29-4B05-40A6-819A-E1E2770BBE78}" type="pres">
      <dgm:prSet presAssocID="{2BB79217-33F8-4ECE-8CD1-70654016825C}" presName="EmptyPlaceHolder" presStyleCnt="0"/>
      <dgm:spPr/>
    </dgm:pt>
    <dgm:pt modelId="{28E2079A-B135-4C77-90D5-C56366192980}" type="pres">
      <dgm:prSet presAssocID="{48C31C01-4462-406B-BF9E-95B2A253ABDA}" presName="spaceBetweenRectangles" presStyleCnt="0"/>
      <dgm:spPr/>
    </dgm:pt>
    <dgm:pt modelId="{EAEB17D2-007F-4EC4-BC26-B499A701E55D}" type="pres">
      <dgm:prSet presAssocID="{D88C22FC-E987-4DE0-B5BA-6CE38430C168}" presName="composite" presStyleCnt="0"/>
      <dgm:spPr/>
    </dgm:pt>
    <dgm:pt modelId="{FB782994-EA26-4C65-AB03-E3236E9C803B}" type="pres">
      <dgm:prSet presAssocID="{D88C22FC-E987-4DE0-B5BA-6CE38430C168}" presName="ConnectorPoint" presStyleLbl="lnNode1" presStyleIdx="7" presStyleCnt="9"/>
      <dgm:spPr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gm:spPr>
    </dgm:pt>
    <dgm:pt modelId="{FAA4D11F-8266-46AF-9850-BCAC674A2342}" type="pres">
      <dgm:prSet presAssocID="{D88C22FC-E987-4DE0-B5BA-6CE38430C168}" presName="DropPinPlaceHolder" presStyleCnt="0"/>
      <dgm:spPr/>
    </dgm:pt>
    <dgm:pt modelId="{D8BB220D-0C7A-434E-B802-828502422704}" type="pres">
      <dgm:prSet presAssocID="{D88C22FC-E987-4DE0-B5BA-6CE38430C168}" presName="DropPin" presStyleLbl="alignNode1" presStyleIdx="7" presStyleCnt="9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</dgm:pt>
    <dgm:pt modelId="{9BDABF68-938E-4CBF-9AD1-43E22789FC2B}" type="pres">
      <dgm:prSet presAssocID="{D88C22FC-E987-4DE0-B5BA-6CE38430C168}" presName="Ellipse" presStyleLbl="fgAcc1" presStyleIdx="8" presStyleCnt="10"/>
      <dgm:spPr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C8100022-6B76-4B29-9DB2-E04A648E456E}" type="pres">
      <dgm:prSet presAssocID="{D88C22FC-E987-4DE0-B5BA-6CE38430C168}" presName="L2TextContainer" presStyleLbl="revTx" presStyleIdx="14" presStyleCnt="18">
        <dgm:presLayoutVars>
          <dgm:bulletEnabled val="1"/>
        </dgm:presLayoutVars>
      </dgm:prSet>
      <dgm:spPr/>
    </dgm:pt>
    <dgm:pt modelId="{5B60DA5A-1DE9-4CE2-B18A-9E0939017828}" type="pres">
      <dgm:prSet presAssocID="{D88C22FC-E987-4DE0-B5BA-6CE38430C168}" presName="L1TextContainer" presStyleLbl="revTx" presStyleIdx="15" presStyleCnt="18">
        <dgm:presLayoutVars>
          <dgm:chMax val="1"/>
          <dgm:chPref val="1"/>
          <dgm:bulletEnabled val="1"/>
        </dgm:presLayoutVars>
      </dgm:prSet>
      <dgm:spPr/>
    </dgm:pt>
    <dgm:pt modelId="{83BCD80C-4FB4-4D01-AF60-5F2AD097D59D}" type="pres">
      <dgm:prSet presAssocID="{D88C22FC-E987-4DE0-B5BA-6CE38430C168}" presName="ConnectLine" presStyleLbl="sibTrans1D1" presStyleIdx="7" presStyleCnt="9"/>
      <dgm:spPr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gm:spPr>
    </dgm:pt>
    <dgm:pt modelId="{6E8E4DC4-FAC4-4F44-9F1D-4A12AF027411}" type="pres">
      <dgm:prSet presAssocID="{D88C22FC-E987-4DE0-B5BA-6CE38430C168}" presName="EmptyPlaceHolder" presStyleCnt="0"/>
      <dgm:spPr/>
    </dgm:pt>
    <dgm:pt modelId="{6AFFC033-660B-4F25-96FF-82E8F9DAFB42}" type="pres">
      <dgm:prSet presAssocID="{8E010F79-33D2-4DBF-8556-E2BF2F3A4394}" presName="spaceBetweenRectangles" presStyleCnt="0"/>
      <dgm:spPr/>
    </dgm:pt>
    <dgm:pt modelId="{48A07AB9-65A4-45CE-AAA5-1809FD8BE2CB}" type="pres">
      <dgm:prSet presAssocID="{6747FEF3-6486-46D3-B402-8FAE83C5FB1A}" presName="composite" presStyleCnt="0"/>
      <dgm:spPr/>
    </dgm:pt>
    <dgm:pt modelId="{97E1242D-4478-41DD-8DA8-D0E18FF9205B}" type="pres">
      <dgm:prSet presAssocID="{6747FEF3-6486-46D3-B402-8FAE83C5FB1A}" presName="ConnectorPoint" presStyleLbl="lnNode1" presStyleIdx="8" presStyleCnt="9"/>
      <dgm:spPr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gm:spPr>
    </dgm:pt>
    <dgm:pt modelId="{B65FE1FC-1ED5-478F-B93F-A1EBF3F24170}" type="pres">
      <dgm:prSet presAssocID="{6747FEF3-6486-46D3-B402-8FAE83C5FB1A}" presName="DropPinPlaceHolder" presStyleCnt="0"/>
      <dgm:spPr/>
    </dgm:pt>
    <dgm:pt modelId="{01E3AAAD-1C11-4E94-A779-4968745245D9}" type="pres">
      <dgm:prSet presAssocID="{6747FEF3-6486-46D3-B402-8FAE83C5FB1A}" presName="DropPin" presStyleLbl="alignNode1" presStyleIdx="8" presStyleCnt="9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</dgm:pt>
    <dgm:pt modelId="{3B46BAEA-3955-4184-A213-7C1C081FEAAF}" type="pres">
      <dgm:prSet presAssocID="{6747FEF3-6486-46D3-B402-8FAE83C5FB1A}" presName="Ellipse" presStyleLbl="fgAcc1" presStyleIdx="9" presStyleCnt="10"/>
      <dgm:spPr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81A9EB01-49EF-4122-80FA-A56C30AFC12A}" type="pres">
      <dgm:prSet presAssocID="{6747FEF3-6486-46D3-B402-8FAE83C5FB1A}" presName="L2TextContainer" presStyleLbl="revTx" presStyleIdx="16" presStyleCnt="18">
        <dgm:presLayoutVars>
          <dgm:bulletEnabled val="1"/>
        </dgm:presLayoutVars>
      </dgm:prSet>
      <dgm:spPr/>
    </dgm:pt>
    <dgm:pt modelId="{9B5C7DA7-02C3-49D5-BB00-50DDCA463EF0}" type="pres">
      <dgm:prSet presAssocID="{6747FEF3-6486-46D3-B402-8FAE83C5FB1A}" presName="L1TextContainer" presStyleLbl="revTx" presStyleIdx="17" presStyleCnt="18">
        <dgm:presLayoutVars>
          <dgm:chMax val="1"/>
          <dgm:chPref val="1"/>
          <dgm:bulletEnabled val="1"/>
        </dgm:presLayoutVars>
      </dgm:prSet>
      <dgm:spPr/>
    </dgm:pt>
    <dgm:pt modelId="{61F148E5-06E8-4CC8-A878-638DEC50F61E}" type="pres">
      <dgm:prSet presAssocID="{6747FEF3-6486-46D3-B402-8FAE83C5FB1A}" presName="ConnectLine" presStyleLbl="sibTrans1D1" presStyleIdx="8" presStyleCnt="9"/>
      <dgm:spPr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gm:spPr>
    </dgm:pt>
    <dgm:pt modelId="{BC1F25C7-5E45-49B3-95A3-5896A377417B}" type="pres">
      <dgm:prSet presAssocID="{6747FEF3-6486-46D3-B402-8FAE83C5FB1A}" presName="EmptyPlaceHolder" presStyleCnt="0"/>
      <dgm:spPr/>
    </dgm:pt>
  </dgm:ptLst>
  <dgm:cxnLst>
    <dgm:cxn modelId="{51D77805-A3B7-4848-B12A-409741145A55}" type="presOf" srcId="{D88C22FC-E987-4DE0-B5BA-6CE38430C168}" destId="{5B60DA5A-1DE9-4CE2-B18A-9E0939017828}" srcOrd="0" destOrd="0" presId="urn:microsoft.com/office/officeart/2017/3/layout/DropPinTimeline"/>
    <dgm:cxn modelId="{1F1E8F1D-0211-4269-BEB7-59EBF40BD718}" srcId="{2BB79217-33F8-4ECE-8CD1-70654016825C}" destId="{F12F1F6E-1369-43F0-90F0-8C1012EA98B4}" srcOrd="0" destOrd="0" parTransId="{B799766B-5988-4354-A672-5DC4FEED6C92}" sibTransId="{6BCE3973-AE65-460B-B08C-7E1CE7F61288}"/>
    <dgm:cxn modelId="{90069B2E-FACA-4EB4-85B3-093850053F3B}" srcId="{9940D10D-E2BA-4B6A-9238-6724BE16BBE1}" destId="{6747FEF3-6486-46D3-B402-8FAE83C5FB1A}" srcOrd="8" destOrd="0" parTransId="{6F49F5EF-6D3A-4DDD-982F-2328A47804AC}" sibTransId="{F9324A4D-8FEB-4567-9831-DC9519919263}"/>
    <dgm:cxn modelId="{4DDADA33-C17A-4AA5-B939-BFD45E446A68}" type="presOf" srcId="{2A5A2C19-7890-487F-8EB8-3478C41F2E20}" destId="{A9485D63-A94F-470A-AE3D-862A99D742C4}" srcOrd="0" destOrd="0" presId="urn:microsoft.com/office/officeart/2017/3/layout/DropPinTimeline"/>
    <dgm:cxn modelId="{7A5C183C-E66E-4857-BB41-0CFB7666FD13}" type="presOf" srcId="{9940D10D-E2BA-4B6A-9238-6724BE16BBE1}" destId="{D44A8642-7AF9-47E9-8444-EE9894997EAA}" srcOrd="0" destOrd="0" presId="urn:microsoft.com/office/officeart/2017/3/layout/DropPinTimeline"/>
    <dgm:cxn modelId="{BF36833F-259C-4EE9-98FC-54290B0A0581}" type="presOf" srcId="{0BDEB0B6-177C-4F99-A850-E0A7A7746FFC}" destId="{14E713DD-3240-48FC-AE12-9FE0D6C75738}" srcOrd="0" destOrd="0" presId="urn:microsoft.com/office/officeart/2017/3/layout/DropPinTimeline"/>
    <dgm:cxn modelId="{B6A9A35F-BC96-4BB1-974E-C6E774F91348}" type="presOf" srcId="{C64EBA56-83D1-47AF-BF20-58A33020AC13}" destId="{5B247345-1AEA-4E42-A2CA-F520E41B7B1D}" srcOrd="0" destOrd="0" presId="urn:microsoft.com/office/officeart/2017/3/layout/DropPinTimeline"/>
    <dgm:cxn modelId="{74348161-B653-45E6-97FC-1CE79C5A95FC}" type="presOf" srcId="{07E3C41D-EF5B-4A3E-B24E-1881470B0965}" destId="{C1940EDD-5356-4558-A3A8-E622116FDDA5}" srcOrd="0" destOrd="0" presId="urn:microsoft.com/office/officeart/2017/3/layout/DropPinTimeline"/>
    <dgm:cxn modelId="{CD849764-C198-43E3-A6C8-ABF852730CEB}" type="presOf" srcId="{09E4A98C-8D72-4BF8-BA33-D1C4480604B5}" destId="{704AE002-C133-414D-BBC9-28BCB859122B}" srcOrd="0" destOrd="0" presId="urn:microsoft.com/office/officeart/2017/3/layout/DropPinTimeline"/>
    <dgm:cxn modelId="{5FA2494C-7FAC-4E30-94DD-895C7264DD69}" type="presOf" srcId="{22C935CF-7D5A-4D66-AA0C-798DD0786749}" destId="{B37D0D46-F6C8-4E89-AD41-454B3320A7C7}" srcOrd="0" destOrd="0" presId="urn:microsoft.com/office/officeart/2017/3/layout/DropPinTimeline"/>
    <dgm:cxn modelId="{21817C72-B9F2-4FE4-A32A-7211183FB535}" srcId="{07E3C41D-EF5B-4A3E-B24E-1881470B0965}" destId="{2A5A2C19-7890-487F-8EB8-3478C41F2E20}" srcOrd="0" destOrd="0" parTransId="{BEE338ED-80BD-4759-B8BC-540340C5F24B}" sibTransId="{523BAB07-E6A9-4335-A7FF-882A72BF8841}"/>
    <dgm:cxn modelId="{408E7154-6135-4F62-9E2B-161BECCE8DBA}" type="presOf" srcId="{512338E2-23B4-43E7-85C8-1AD51C1454A9}" destId="{E780AAB9-82B1-4DFE-B450-411BFFC384B1}" srcOrd="0" destOrd="0" presId="urn:microsoft.com/office/officeart/2017/3/layout/DropPinTimeline"/>
    <dgm:cxn modelId="{9094D479-0C82-47B4-83C2-9E82AD6F0C28}" srcId="{9940D10D-E2BA-4B6A-9238-6724BE16BBE1}" destId="{6CBF46A1-4CE2-4682-995E-E14B0F272FE4}" srcOrd="2" destOrd="0" parTransId="{B0AE0F8D-D263-43CE-A5B0-E3A88A761B37}" sibTransId="{47B881AA-8902-43D3-8E0D-61B5A3BB8977}"/>
    <dgm:cxn modelId="{C941485A-709C-4F15-B3B4-9FAB7B886F33}" srcId="{D88C22FC-E987-4DE0-B5BA-6CE38430C168}" destId="{9182AECF-78FF-41E3-B39A-C00A186E2B0D}" srcOrd="0" destOrd="0" parTransId="{FCEBD4CF-D1B4-4D9E-A96D-C881913BD4CB}" sibTransId="{75DADB5F-ABDC-4A6C-AF23-FFD74E9C4198}"/>
    <dgm:cxn modelId="{C0EC078A-B7C4-41E3-9558-98E72035324D}" srcId="{9940D10D-E2BA-4B6A-9238-6724BE16BBE1}" destId="{C64EBA56-83D1-47AF-BF20-58A33020AC13}" srcOrd="5" destOrd="0" parTransId="{FBB1EAB4-91CF-46AE-9E4C-7C268D4D738F}" sibTransId="{09B681C4-C834-4BBD-8291-F6474EA29B8C}"/>
    <dgm:cxn modelId="{5FAE978C-EDB0-4A88-BFBD-39444AD8413F}" srcId="{9940D10D-E2BA-4B6A-9238-6724BE16BBE1}" destId="{2BB79217-33F8-4ECE-8CD1-70654016825C}" srcOrd="6" destOrd="0" parTransId="{398BE74A-BA41-4F5F-A61E-D2C1495D9FD2}" sibTransId="{48C31C01-4462-406B-BF9E-95B2A253ABDA}"/>
    <dgm:cxn modelId="{A180E291-B3D3-48A3-A8B8-EDBE0B667F7C}" srcId="{BB6966AC-DC68-4F2C-9F60-023F27B0436A}" destId="{0BDEB0B6-177C-4F99-A850-E0A7A7746FFC}" srcOrd="0" destOrd="0" parTransId="{5E1AA6AF-72BC-4B16-92B2-E6A9F851B531}" sibTransId="{B00581C6-2055-49F2-A0E0-6AF5E7D24B3F}"/>
    <dgm:cxn modelId="{19810194-B928-43FB-AE94-57D7B2D5A303}" type="presOf" srcId="{BB6966AC-DC68-4F2C-9F60-023F27B0436A}" destId="{13D0B953-62BC-4C57-943E-D265ED8DE38B}" srcOrd="0" destOrd="0" presId="urn:microsoft.com/office/officeart/2017/3/layout/DropPinTimeline"/>
    <dgm:cxn modelId="{89F60E99-9C30-4DB0-8F88-CDF061D0982D}" srcId="{9940D10D-E2BA-4B6A-9238-6724BE16BBE1}" destId="{09E4A98C-8D72-4BF8-BA33-D1C4480604B5}" srcOrd="4" destOrd="0" parTransId="{0BC5B9BC-1577-4E4D-9EB6-7ECBE29A0977}" sibTransId="{4BCEFA00-B078-407C-BB5D-BB5A71B16DFA}"/>
    <dgm:cxn modelId="{AD662199-34F9-4A96-BF73-4A702A87B7A4}" srcId="{6747FEF3-6486-46D3-B402-8FAE83C5FB1A}" destId="{A06735EE-A95F-41AD-878D-CF8AA99BB65B}" srcOrd="0" destOrd="0" parTransId="{6683EC91-E51F-43F4-9E44-F6A6E826DBBC}" sibTransId="{4FB3B63E-1BD4-49A8-8F42-A2478E37B380}"/>
    <dgm:cxn modelId="{1F9CCB9F-1C9C-46E8-ACA7-A52DA9781771}" srcId="{964BAA69-2E64-48AF-90BF-0395949B9B4A}" destId="{5529A40F-9046-48B0-AF3E-493FF26D977E}" srcOrd="0" destOrd="0" parTransId="{C123C2E0-7119-4C7F-991E-E90682BF2E88}" sibTransId="{4528E9D4-E942-4E4B-BD31-DF060EFBBEAE}"/>
    <dgm:cxn modelId="{7A2A08A1-1B3D-4B03-912E-F173BB7DB75C}" type="presOf" srcId="{F12F1F6E-1369-43F0-90F0-8C1012EA98B4}" destId="{06D8AF40-AE30-4BF3-87CF-27587214C531}" srcOrd="0" destOrd="0" presId="urn:microsoft.com/office/officeart/2017/3/layout/DropPinTimeline"/>
    <dgm:cxn modelId="{03E983AB-A1C9-4AFE-B135-4346BC597E37}" srcId="{9940D10D-E2BA-4B6A-9238-6724BE16BBE1}" destId="{964BAA69-2E64-48AF-90BF-0395949B9B4A}" srcOrd="0" destOrd="0" parTransId="{3BDB1F6F-FE3A-4F6F-B1EA-423FAA8833E9}" sibTransId="{5CE7A782-E3E0-4E8A-B010-CFE204160130}"/>
    <dgm:cxn modelId="{65E08DB6-7E40-4D2B-8162-987BA0F16A2A}" srcId="{09E4A98C-8D72-4BF8-BA33-D1C4480604B5}" destId="{512338E2-23B4-43E7-85C8-1AD51C1454A9}" srcOrd="0" destOrd="0" parTransId="{105D47CD-9F5B-4182-BB53-0B5BDDE0BDE4}" sibTransId="{2F4B760B-CFF0-4AAC-B8F9-CA2D48BC9890}"/>
    <dgm:cxn modelId="{A68E55B7-288D-4D9B-B31C-E936F71518B1}" type="presOf" srcId="{6CBF46A1-4CE2-4682-995E-E14B0F272FE4}" destId="{4877D0F9-7BBD-44B5-A2BC-1AD836BDF102}" srcOrd="0" destOrd="0" presId="urn:microsoft.com/office/officeart/2017/3/layout/DropPinTimeline"/>
    <dgm:cxn modelId="{48C89AB7-AEAD-4886-9F93-FA3F6EA4F5E1}" type="presOf" srcId="{964BAA69-2E64-48AF-90BF-0395949B9B4A}" destId="{D1963E2D-DC82-4F82-B33C-0E626B8F34C1}" srcOrd="0" destOrd="0" presId="urn:microsoft.com/office/officeart/2017/3/layout/DropPinTimeline"/>
    <dgm:cxn modelId="{874113D1-5ABE-4649-A217-E297EB11A01E}" type="presOf" srcId="{6747FEF3-6486-46D3-B402-8FAE83C5FB1A}" destId="{9B5C7DA7-02C3-49D5-BB00-50DDCA463EF0}" srcOrd="0" destOrd="0" presId="urn:microsoft.com/office/officeart/2017/3/layout/DropPinTimeline"/>
    <dgm:cxn modelId="{D451B7D5-B72A-4B02-8FBD-DCED6CB176FA}" srcId="{6CBF46A1-4CE2-4682-995E-E14B0F272FE4}" destId="{22C935CF-7D5A-4D66-AA0C-798DD0786749}" srcOrd="0" destOrd="0" parTransId="{E30CDFE0-5D9F-408B-B0CB-D5F9457ED855}" sibTransId="{2E2138F5-3E74-4C44-9A42-2E0ACDA82888}"/>
    <dgm:cxn modelId="{BD0660D9-1181-4098-86CE-E406059CD6C4}" srcId="{9940D10D-E2BA-4B6A-9238-6724BE16BBE1}" destId="{07E3C41D-EF5B-4A3E-B24E-1881470B0965}" srcOrd="3" destOrd="0" parTransId="{A99106C3-1639-4EB0-9C97-F22703E7FFBC}" sibTransId="{F55A4928-D106-425F-BE32-A8AC82DF234B}"/>
    <dgm:cxn modelId="{390280DF-293A-4DCB-ADD3-6E40F9C2AE55}" srcId="{9940D10D-E2BA-4B6A-9238-6724BE16BBE1}" destId="{D88C22FC-E987-4DE0-B5BA-6CE38430C168}" srcOrd="7" destOrd="0" parTransId="{5FC7E3FD-AA0C-496A-92DF-953787A61365}" sibTransId="{8E010F79-33D2-4DBF-8556-E2BF2F3A4394}"/>
    <dgm:cxn modelId="{0EC3E6DF-4CE6-4C4B-8872-D99A35CC3D7A}" srcId="{C64EBA56-83D1-47AF-BF20-58A33020AC13}" destId="{B5FE8910-5CA4-4FF2-ABDE-23086F46D53A}" srcOrd="0" destOrd="0" parTransId="{BB79AD22-1DC0-4947-9674-DBF93E06AAEC}" sibTransId="{69CBBD2A-5F57-42E2-91A0-7813627262C4}"/>
    <dgm:cxn modelId="{05EB89E3-62AE-4FE2-B17F-A9045BDD4071}" type="presOf" srcId="{5529A40F-9046-48B0-AF3E-493FF26D977E}" destId="{0D99C1E0-C6B3-4DF9-BB15-3FE4893F18A0}" srcOrd="0" destOrd="0" presId="urn:microsoft.com/office/officeart/2017/3/layout/DropPinTimeline"/>
    <dgm:cxn modelId="{EC40AFE8-90D7-4E8C-B87F-929DE1EA2EEB}" srcId="{9940D10D-E2BA-4B6A-9238-6724BE16BBE1}" destId="{BB6966AC-DC68-4F2C-9F60-023F27B0436A}" srcOrd="1" destOrd="0" parTransId="{5057B961-B651-420A-80CB-8E0CFCAF38E1}" sibTransId="{BDD21C0B-F583-4534-B17F-9864AE430B0E}"/>
    <dgm:cxn modelId="{427305EA-A9A8-4FCC-A3D5-73C2A6AD3BF0}" type="presOf" srcId="{9182AECF-78FF-41E3-B39A-C00A186E2B0D}" destId="{C8100022-6B76-4B29-9DB2-E04A648E456E}" srcOrd="0" destOrd="0" presId="urn:microsoft.com/office/officeart/2017/3/layout/DropPinTimeline"/>
    <dgm:cxn modelId="{C8B2CBF6-87C9-4B15-8B7F-CFBC47FA374A}" type="presOf" srcId="{2BB79217-33F8-4ECE-8CD1-70654016825C}" destId="{4A80E8C6-E1B6-459B-8E7C-2BA0131FB41E}" srcOrd="0" destOrd="0" presId="urn:microsoft.com/office/officeart/2017/3/layout/DropPinTimeline"/>
    <dgm:cxn modelId="{1E3B63F7-BD58-46C2-B9AB-F438AD53103A}" type="presOf" srcId="{A06735EE-A95F-41AD-878D-CF8AA99BB65B}" destId="{81A9EB01-49EF-4122-80FA-A56C30AFC12A}" srcOrd="0" destOrd="0" presId="urn:microsoft.com/office/officeart/2017/3/layout/DropPinTimeline"/>
    <dgm:cxn modelId="{F98AADFD-AF83-4EE1-BA22-5A30342F5CC9}" type="presOf" srcId="{B5FE8910-5CA4-4FF2-ABDE-23086F46D53A}" destId="{3C317F30-FA46-486C-89B4-99BB1A2829C8}" srcOrd="0" destOrd="0" presId="urn:microsoft.com/office/officeart/2017/3/layout/DropPinTimeline"/>
    <dgm:cxn modelId="{6006D00C-AB37-4E9F-93B0-D24115797B77}" type="presParOf" srcId="{D44A8642-7AF9-47E9-8444-EE9894997EAA}" destId="{45318E6D-4B81-44EC-BB14-8BDA179907D1}" srcOrd="0" destOrd="0" presId="urn:microsoft.com/office/officeart/2017/3/layout/DropPinTimeline"/>
    <dgm:cxn modelId="{1B4C3FC3-2208-4CFC-9EB8-2C6B0662DB6C}" type="presParOf" srcId="{D44A8642-7AF9-47E9-8444-EE9894997EAA}" destId="{71B0BEC6-E8D0-44A9-A794-F70A6F87DE17}" srcOrd="1" destOrd="0" presId="urn:microsoft.com/office/officeart/2017/3/layout/DropPinTimeline"/>
    <dgm:cxn modelId="{972D368B-6603-4321-8D22-DDDEFBDE0360}" type="presParOf" srcId="{71B0BEC6-E8D0-44A9-A794-F70A6F87DE17}" destId="{67B3F27F-4F38-4DA4-8081-4191CF231EA3}" srcOrd="0" destOrd="0" presId="urn:microsoft.com/office/officeart/2017/3/layout/DropPinTimeline"/>
    <dgm:cxn modelId="{D1382223-AFCA-4B13-B2F5-D2C75D40CE40}" type="presParOf" srcId="{67B3F27F-4F38-4DA4-8081-4191CF231EA3}" destId="{B2D86EAF-CA6D-4B31-BF4C-A9C375BC3FEB}" srcOrd="0" destOrd="0" presId="urn:microsoft.com/office/officeart/2017/3/layout/DropPinTimeline"/>
    <dgm:cxn modelId="{32B2B0C0-356F-4CDB-9509-8ABA85F8B973}" type="presParOf" srcId="{67B3F27F-4F38-4DA4-8081-4191CF231EA3}" destId="{49A09458-7258-4E6C-93D5-0E6BE58C8E30}" srcOrd="1" destOrd="0" presId="urn:microsoft.com/office/officeart/2017/3/layout/DropPinTimeline"/>
    <dgm:cxn modelId="{0D82BA62-9696-4C05-A242-0B7D4594E375}" type="presParOf" srcId="{49A09458-7258-4E6C-93D5-0E6BE58C8E30}" destId="{3CF6C2EB-FC68-4B39-AC33-4AE2332A2BE5}" srcOrd="0" destOrd="0" presId="urn:microsoft.com/office/officeart/2017/3/layout/DropPinTimeline"/>
    <dgm:cxn modelId="{8460CE33-5A0C-4106-A09E-19D5322DF368}" type="presParOf" srcId="{49A09458-7258-4E6C-93D5-0E6BE58C8E30}" destId="{FF779A03-649D-424F-8EDF-9AD04CF85C25}" srcOrd="1" destOrd="0" presId="urn:microsoft.com/office/officeart/2017/3/layout/DropPinTimeline"/>
    <dgm:cxn modelId="{0E5205C4-54FC-4E75-9F39-8B15E2DEDC23}" type="presParOf" srcId="{67B3F27F-4F38-4DA4-8081-4191CF231EA3}" destId="{0D99C1E0-C6B3-4DF9-BB15-3FE4893F18A0}" srcOrd="2" destOrd="0" presId="urn:microsoft.com/office/officeart/2017/3/layout/DropPinTimeline"/>
    <dgm:cxn modelId="{5821EB57-916E-4FF2-A601-B81F7F29AD5B}" type="presParOf" srcId="{67B3F27F-4F38-4DA4-8081-4191CF231EA3}" destId="{D1963E2D-DC82-4F82-B33C-0E626B8F34C1}" srcOrd="3" destOrd="0" presId="urn:microsoft.com/office/officeart/2017/3/layout/DropPinTimeline"/>
    <dgm:cxn modelId="{B092E2F9-201A-44D4-9A7B-82ED6A506062}" type="presParOf" srcId="{67B3F27F-4F38-4DA4-8081-4191CF231EA3}" destId="{FCDF13EC-DF85-4274-9F84-1B3558F5C2D8}" srcOrd="4" destOrd="0" presId="urn:microsoft.com/office/officeart/2017/3/layout/DropPinTimeline"/>
    <dgm:cxn modelId="{36FC3FF0-73E4-4531-91DB-D5C44EFEF0EE}" type="presParOf" srcId="{67B3F27F-4F38-4DA4-8081-4191CF231EA3}" destId="{2D14F4E7-5A15-4C54-A6A5-15FCC08CB6D9}" srcOrd="5" destOrd="0" presId="urn:microsoft.com/office/officeart/2017/3/layout/DropPinTimeline"/>
    <dgm:cxn modelId="{3DCCEA8A-32CF-44B5-B02D-0FEDDDE9BD62}" type="presParOf" srcId="{71B0BEC6-E8D0-44A9-A794-F70A6F87DE17}" destId="{C5D3D741-B22F-4834-AC5B-48EC84A8BAE8}" srcOrd="1" destOrd="0" presId="urn:microsoft.com/office/officeart/2017/3/layout/DropPinTimeline"/>
    <dgm:cxn modelId="{1C4223DD-7B15-4CEB-B8FB-88D39A3D911A}" type="presParOf" srcId="{71B0BEC6-E8D0-44A9-A794-F70A6F87DE17}" destId="{EF8CBA7B-75B3-406A-A6C9-24A4690816E7}" srcOrd="2" destOrd="0" presId="urn:microsoft.com/office/officeart/2017/3/layout/DropPinTimeline"/>
    <dgm:cxn modelId="{EFE3F73F-D3F2-47DA-A852-07E6D679CA09}" type="presParOf" srcId="{EF8CBA7B-75B3-406A-A6C9-24A4690816E7}" destId="{B7D84B85-D1C1-4AD0-B4D1-48F5B9D36D27}" srcOrd="0" destOrd="0" presId="urn:microsoft.com/office/officeart/2017/3/layout/DropPinTimeline"/>
    <dgm:cxn modelId="{DF4BB801-70BE-4B72-BC0B-67957BDAEEEA}" type="presParOf" srcId="{EF8CBA7B-75B3-406A-A6C9-24A4690816E7}" destId="{6F80FC6D-8CBD-48CD-9400-332696C4B3F9}" srcOrd="1" destOrd="0" presId="urn:microsoft.com/office/officeart/2017/3/layout/DropPinTimeline"/>
    <dgm:cxn modelId="{E40D35D5-CB81-4575-8C92-6AA8DB1EF2CC}" type="presParOf" srcId="{6F80FC6D-8CBD-48CD-9400-332696C4B3F9}" destId="{6BA7FC32-C077-4E26-9D76-16D4943273E8}" srcOrd="0" destOrd="0" presId="urn:microsoft.com/office/officeart/2017/3/layout/DropPinTimeline"/>
    <dgm:cxn modelId="{617804E1-E48B-4A2E-A037-625BB6EFCFAB}" type="presParOf" srcId="{6F80FC6D-8CBD-48CD-9400-332696C4B3F9}" destId="{0C62D588-7217-48FD-9C44-7FBAEE9CC8B4}" srcOrd="1" destOrd="0" presId="urn:microsoft.com/office/officeart/2017/3/layout/DropPinTimeline"/>
    <dgm:cxn modelId="{C8A0F39F-C035-4E2C-BFD0-C013E1A71BA9}" type="presParOf" srcId="{EF8CBA7B-75B3-406A-A6C9-24A4690816E7}" destId="{14E713DD-3240-48FC-AE12-9FE0D6C75738}" srcOrd="2" destOrd="0" presId="urn:microsoft.com/office/officeart/2017/3/layout/DropPinTimeline"/>
    <dgm:cxn modelId="{A6A34146-CAE7-412E-B272-765B87959493}" type="presParOf" srcId="{EF8CBA7B-75B3-406A-A6C9-24A4690816E7}" destId="{13D0B953-62BC-4C57-943E-D265ED8DE38B}" srcOrd="3" destOrd="0" presId="urn:microsoft.com/office/officeart/2017/3/layout/DropPinTimeline"/>
    <dgm:cxn modelId="{D8CA6E8F-C1EA-435B-8AFD-735CAE23D829}" type="presParOf" srcId="{EF8CBA7B-75B3-406A-A6C9-24A4690816E7}" destId="{B045C211-3375-488C-8228-56A730CAEC23}" srcOrd="4" destOrd="0" presId="urn:microsoft.com/office/officeart/2017/3/layout/DropPinTimeline"/>
    <dgm:cxn modelId="{77E3A551-EC1B-4647-89D7-71FDCBCDFAB1}" type="presParOf" srcId="{EF8CBA7B-75B3-406A-A6C9-24A4690816E7}" destId="{BC1D42DC-E6F3-414B-8E68-10D5EC7B30E7}" srcOrd="5" destOrd="0" presId="urn:microsoft.com/office/officeart/2017/3/layout/DropPinTimeline"/>
    <dgm:cxn modelId="{87344A0A-58D0-4FC5-B8F0-D55E6C15CAF9}" type="presParOf" srcId="{71B0BEC6-E8D0-44A9-A794-F70A6F87DE17}" destId="{B1CB728D-D291-4102-B558-8D78D6365CA1}" srcOrd="3" destOrd="0" presId="urn:microsoft.com/office/officeart/2017/3/layout/DropPinTimeline"/>
    <dgm:cxn modelId="{95CB42BF-9878-4B62-80CF-E83FFF91AE69}" type="presParOf" srcId="{71B0BEC6-E8D0-44A9-A794-F70A6F87DE17}" destId="{0F4007C6-9C68-4AD8-ACC7-891EEF048831}" srcOrd="4" destOrd="0" presId="urn:microsoft.com/office/officeart/2017/3/layout/DropPinTimeline"/>
    <dgm:cxn modelId="{F27B989F-C4B4-476E-B583-F5265D457785}" type="presParOf" srcId="{0F4007C6-9C68-4AD8-ACC7-891EEF048831}" destId="{7ED80653-64FB-43DD-B0FD-4DFDFCC39D18}" srcOrd="0" destOrd="0" presId="urn:microsoft.com/office/officeart/2017/3/layout/DropPinTimeline"/>
    <dgm:cxn modelId="{88637AD3-714A-4ECF-99A5-2830D01AD29F}" type="presParOf" srcId="{0F4007C6-9C68-4AD8-ACC7-891EEF048831}" destId="{45600D17-3ADD-4914-8FC8-7E277BCB70FD}" srcOrd="1" destOrd="0" presId="urn:microsoft.com/office/officeart/2017/3/layout/DropPinTimeline"/>
    <dgm:cxn modelId="{222AEB81-C1B1-4A4F-BAA2-3D6B8A6A4DDA}" type="presParOf" srcId="{45600D17-3ADD-4914-8FC8-7E277BCB70FD}" destId="{47063DEF-7E31-4323-9CE9-94F7587D8180}" srcOrd="0" destOrd="0" presId="urn:microsoft.com/office/officeart/2017/3/layout/DropPinTimeline"/>
    <dgm:cxn modelId="{5DFB9FDF-DD4E-4E07-963D-8DB9B31FD4B7}" type="presParOf" srcId="{45600D17-3ADD-4914-8FC8-7E277BCB70FD}" destId="{F1094933-4711-4848-A78F-C05814F211DC}" srcOrd="1" destOrd="0" presId="urn:microsoft.com/office/officeart/2017/3/layout/DropPinTimeline"/>
    <dgm:cxn modelId="{81A192FC-F738-405D-90B7-A555F3162A10}" type="presParOf" srcId="{0F4007C6-9C68-4AD8-ACC7-891EEF048831}" destId="{B37D0D46-F6C8-4E89-AD41-454B3320A7C7}" srcOrd="2" destOrd="0" presId="urn:microsoft.com/office/officeart/2017/3/layout/DropPinTimeline"/>
    <dgm:cxn modelId="{2CF45A00-132F-413E-8581-DC406284408B}" type="presParOf" srcId="{0F4007C6-9C68-4AD8-ACC7-891EEF048831}" destId="{4877D0F9-7BBD-44B5-A2BC-1AD836BDF102}" srcOrd="3" destOrd="0" presId="urn:microsoft.com/office/officeart/2017/3/layout/DropPinTimeline"/>
    <dgm:cxn modelId="{F07E854A-8512-4978-B713-476435191B35}" type="presParOf" srcId="{0F4007C6-9C68-4AD8-ACC7-891EEF048831}" destId="{00D0CB5E-C6F5-4B8F-B5C3-E5B9949858FA}" srcOrd="4" destOrd="0" presId="urn:microsoft.com/office/officeart/2017/3/layout/DropPinTimeline"/>
    <dgm:cxn modelId="{0CB5FCF1-F3D5-4D3A-9B51-A1BB60147C74}" type="presParOf" srcId="{0F4007C6-9C68-4AD8-ACC7-891EEF048831}" destId="{3585A72C-6C6A-4DC7-B6F0-CBE896EE6AAF}" srcOrd="5" destOrd="0" presId="urn:microsoft.com/office/officeart/2017/3/layout/DropPinTimeline"/>
    <dgm:cxn modelId="{E049B1DE-8B9C-4CD9-ABA4-1118FE35A964}" type="presParOf" srcId="{71B0BEC6-E8D0-44A9-A794-F70A6F87DE17}" destId="{A53F2BC2-8BC2-4C4F-B4E1-1126735D3F4A}" srcOrd="5" destOrd="0" presId="urn:microsoft.com/office/officeart/2017/3/layout/DropPinTimeline"/>
    <dgm:cxn modelId="{BACC5B12-2D56-4E9F-B1AC-293A5461665E}" type="presParOf" srcId="{71B0BEC6-E8D0-44A9-A794-F70A6F87DE17}" destId="{CC1CBE62-F9F1-4F66-83A4-609EECBDDE01}" srcOrd="6" destOrd="0" presId="urn:microsoft.com/office/officeart/2017/3/layout/DropPinTimeline"/>
    <dgm:cxn modelId="{763A1C4E-3F01-4FE5-B60B-7519D29904AD}" type="presParOf" srcId="{CC1CBE62-F9F1-4F66-83A4-609EECBDDE01}" destId="{6189479B-213A-45C5-BCFB-245D60403539}" srcOrd="0" destOrd="0" presId="urn:microsoft.com/office/officeart/2017/3/layout/DropPinTimeline"/>
    <dgm:cxn modelId="{1196D079-B22C-4B00-83AD-F9E36A2E2DFF}" type="presParOf" srcId="{CC1CBE62-F9F1-4F66-83A4-609EECBDDE01}" destId="{CE1D695D-27C3-49A5-8808-D5D69B72B89B}" srcOrd="1" destOrd="0" presId="urn:microsoft.com/office/officeart/2017/3/layout/DropPinTimeline"/>
    <dgm:cxn modelId="{25436411-2B35-4A75-8E03-BD1F848242BE}" type="presParOf" srcId="{CE1D695D-27C3-49A5-8808-D5D69B72B89B}" destId="{6134EDCB-AD71-4B1A-85A3-C9EC1FB83BE9}" srcOrd="0" destOrd="0" presId="urn:microsoft.com/office/officeart/2017/3/layout/DropPinTimeline"/>
    <dgm:cxn modelId="{F7B23966-95A4-4677-8AD5-94E8CEE464F7}" type="presParOf" srcId="{CE1D695D-27C3-49A5-8808-D5D69B72B89B}" destId="{82D718F4-A366-4F99-9E2D-11018BABC387}" srcOrd="1" destOrd="0" presId="urn:microsoft.com/office/officeart/2017/3/layout/DropPinTimeline"/>
    <dgm:cxn modelId="{1A3B5D2A-096C-4D9E-AEEC-A538DF3CC0CD}" type="presParOf" srcId="{CC1CBE62-F9F1-4F66-83A4-609EECBDDE01}" destId="{A9485D63-A94F-470A-AE3D-862A99D742C4}" srcOrd="2" destOrd="0" presId="urn:microsoft.com/office/officeart/2017/3/layout/DropPinTimeline"/>
    <dgm:cxn modelId="{A3F9BB7F-4C17-43C7-B799-CC00D32D16BB}" type="presParOf" srcId="{CC1CBE62-F9F1-4F66-83A4-609EECBDDE01}" destId="{C1940EDD-5356-4558-A3A8-E622116FDDA5}" srcOrd="3" destOrd="0" presId="urn:microsoft.com/office/officeart/2017/3/layout/DropPinTimeline"/>
    <dgm:cxn modelId="{E876B991-7672-4504-B480-A7E349A65A69}" type="presParOf" srcId="{CC1CBE62-F9F1-4F66-83A4-609EECBDDE01}" destId="{C3606CA0-416D-4409-BE65-2841A3F85538}" srcOrd="4" destOrd="0" presId="urn:microsoft.com/office/officeart/2017/3/layout/DropPinTimeline"/>
    <dgm:cxn modelId="{E28850F1-608A-4FF2-9E3F-7C1A28891963}" type="presParOf" srcId="{CC1CBE62-F9F1-4F66-83A4-609EECBDDE01}" destId="{6E9E18B7-CC5E-44BD-9C99-9EF18995527A}" srcOrd="5" destOrd="0" presId="urn:microsoft.com/office/officeart/2017/3/layout/DropPinTimeline"/>
    <dgm:cxn modelId="{CBFFCD8F-E508-4EAB-9678-C517BA53D8BD}" type="presParOf" srcId="{71B0BEC6-E8D0-44A9-A794-F70A6F87DE17}" destId="{0D4CB9BA-DB35-4EB3-B7D8-F1E94D325391}" srcOrd="7" destOrd="0" presId="urn:microsoft.com/office/officeart/2017/3/layout/DropPinTimeline"/>
    <dgm:cxn modelId="{0C815255-C98A-4DAA-BDF6-977BB298F328}" type="presParOf" srcId="{71B0BEC6-E8D0-44A9-A794-F70A6F87DE17}" destId="{CE113337-2264-4B70-AC42-3DCDB0489915}" srcOrd="8" destOrd="0" presId="urn:microsoft.com/office/officeart/2017/3/layout/DropPinTimeline"/>
    <dgm:cxn modelId="{1D9EA875-58EB-4D9A-BC58-F9DBD2944231}" type="presParOf" srcId="{CE113337-2264-4B70-AC42-3DCDB0489915}" destId="{B85433E4-FEB9-44A1-9F2D-B6603293E1C6}" srcOrd="0" destOrd="0" presId="urn:microsoft.com/office/officeart/2017/3/layout/DropPinTimeline"/>
    <dgm:cxn modelId="{3AF6EA3B-6427-47A0-8FC9-801BCACE24A6}" type="presParOf" srcId="{CE113337-2264-4B70-AC42-3DCDB0489915}" destId="{4481F4F9-72A4-4568-B426-E21CCDBB157D}" srcOrd="1" destOrd="0" presId="urn:microsoft.com/office/officeart/2017/3/layout/DropPinTimeline"/>
    <dgm:cxn modelId="{BA58E307-7EDF-4B8D-9E05-156648C54FFA}" type="presParOf" srcId="{4481F4F9-72A4-4568-B426-E21CCDBB157D}" destId="{DF39F29D-A4AF-4EC4-A25A-B8E385155531}" srcOrd="0" destOrd="0" presId="urn:microsoft.com/office/officeart/2017/3/layout/DropPinTimeline"/>
    <dgm:cxn modelId="{48B09524-27F0-4EE6-B0A4-373AF9E9A86A}" type="presParOf" srcId="{4481F4F9-72A4-4568-B426-E21CCDBB157D}" destId="{236DF5EE-64AA-47E3-81E2-93E6723E6A7C}" srcOrd="1" destOrd="0" presId="urn:microsoft.com/office/officeart/2017/3/layout/DropPinTimeline"/>
    <dgm:cxn modelId="{A7E54444-68ED-45F8-BB6A-E3597F3EA52F}" type="presParOf" srcId="{CE113337-2264-4B70-AC42-3DCDB0489915}" destId="{E780AAB9-82B1-4DFE-B450-411BFFC384B1}" srcOrd="2" destOrd="0" presId="urn:microsoft.com/office/officeart/2017/3/layout/DropPinTimeline"/>
    <dgm:cxn modelId="{565E5C2A-3C74-4DC6-A45C-14C979725919}" type="presParOf" srcId="{CE113337-2264-4B70-AC42-3DCDB0489915}" destId="{704AE002-C133-414D-BBC9-28BCB859122B}" srcOrd="3" destOrd="0" presId="urn:microsoft.com/office/officeart/2017/3/layout/DropPinTimeline"/>
    <dgm:cxn modelId="{69DDE7DC-B708-4FBC-B533-140C99BA8397}" type="presParOf" srcId="{CE113337-2264-4B70-AC42-3DCDB0489915}" destId="{2B13AD9F-C74F-4F48-AB26-71E4D7487D4D}" srcOrd="4" destOrd="0" presId="urn:microsoft.com/office/officeart/2017/3/layout/DropPinTimeline"/>
    <dgm:cxn modelId="{679B7282-E483-4DE0-9D39-C2B9355D1891}" type="presParOf" srcId="{CE113337-2264-4B70-AC42-3DCDB0489915}" destId="{78A3E852-2EFA-4B2A-9BB7-9BE5E635FBED}" srcOrd="5" destOrd="0" presId="urn:microsoft.com/office/officeart/2017/3/layout/DropPinTimeline"/>
    <dgm:cxn modelId="{18FC360D-B054-40D1-B173-FBE9C232CD6B}" type="presParOf" srcId="{71B0BEC6-E8D0-44A9-A794-F70A6F87DE17}" destId="{9B3C0C68-1D4C-495E-8EAF-392E8A69952F}" srcOrd="9" destOrd="0" presId="urn:microsoft.com/office/officeart/2017/3/layout/DropPinTimeline"/>
    <dgm:cxn modelId="{E1DF0C26-C261-4D63-8585-2F4CBDFDA4EA}" type="presParOf" srcId="{71B0BEC6-E8D0-44A9-A794-F70A6F87DE17}" destId="{813DB859-0B9C-4935-B43F-5E375B6D26EE}" srcOrd="10" destOrd="0" presId="urn:microsoft.com/office/officeart/2017/3/layout/DropPinTimeline"/>
    <dgm:cxn modelId="{FC13B4F8-4AC5-405F-81CA-3CD163AB8F79}" type="presParOf" srcId="{813DB859-0B9C-4935-B43F-5E375B6D26EE}" destId="{10DB8B30-1EC2-45F8-A1AB-4E74CAA4EA13}" srcOrd="0" destOrd="0" presId="urn:microsoft.com/office/officeart/2017/3/layout/DropPinTimeline"/>
    <dgm:cxn modelId="{E119D56A-FE51-414F-8B66-F9A20EFA6EE1}" type="presParOf" srcId="{813DB859-0B9C-4935-B43F-5E375B6D26EE}" destId="{C1555895-0C30-40BC-B592-F4F425667E5C}" srcOrd="1" destOrd="0" presId="urn:microsoft.com/office/officeart/2017/3/layout/DropPinTimeline"/>
    <dgm:cxn modelId="{95276B6B-194F-4DBC-A11C-79B436EEB7C9}" type="presParOf" srcId="{C1555895-0C30-40BC-B592-F4F425667E5C}" destId="{56BB7E96-3B40-4BEC-8D70-1203A5D90554}" srcOrd="0" destOrd="0" presId="urn:microsoft.com/office/officeart/2017/3/layout/DropPinTimeline"/>
    <dgm:cxn modelId="{A4CDA9A9-6602-4AD1-A4A3-FE42BC6B7F5F}" type="presParOf" srcId="{C1555895-0C30-40BC-B592-F4F425667E5C}" destId="{2013E6C4-75FC-4EA5-9E6D-B95BB6837B71}" srcOrd="1" destOrd="0" presId="urn:microsoft.com/office/officeart/2017/3/layout/DropPinTimeline"/>
    <dgm:cxn modelId="{E0606CB4-550C-4983-829F-93FFE0C65310}" type="presParOf" srcId="{813DB859-0B9C-4935-B43F-5E375B6D26EE}" destId="{3C317F30-FA46-486C-89B4-99BB1A2829C8}" srcOrd="2" destOrd="0" presId="urn:microsoft.com/office/officeart/2017/3/layout/DropPinTimeline"/>
    <dgm:cxn modelId="{0041BB97-F3D7-4034-A58E-A22426DD9D61}" type="presParOf" srcId="{813DB859-0B9C-4935-B43F-5E375B6D26EE}" destId="{5B247345-1AEA-4E42-A2CA-F520E41B7B1D}" srcOrd="3" destOrd="0" presId="urn:microsoft.com/office/officeart/2017/3/layout/DropPinTimeline"/>
    <dgm:cxn modelId="{9AC307E5-B053-48FA-A2A4-C34EE39632A4}" type="presParOf" srcId="{813DB859-0B9C-4935-B43F-5E375B6D26EE}" destId="{F9A6356B-2B02-430C-BCE6-AFB86F46B518}" srcOrd="4" destOrd="0" presId="urn:microsoft.com/office/officeart/2017/3/layout/DropPinTimeline"/>
    <dgm:cxn modelId="{BBB5CF15-FF87-41FB-8308-272FA0C5C735}" type="presParOf" srcId="{813DB859-0B9C-4935-B43F-5E375B6D26EE}" destId="{51608A90-70F5-4D79-A0D5-7DAA9CF0AB82}" srcOrd="5" destOrd="0" presId="urn:microsoft.com/office/officeart/2017/3/layout/DropPinTimeline"/>
    <dgm:cxn modelId="{D96EDC96-589C-4A34-B710-F2A52909B6D6}" type="presParOf" srcId="{71B0BEC6-E8D0-44A9-A794-F70A6F87DE17}" destId="{62C01A67-01F3-4C26-8117-CAF046F68FC3}" srcOrd="11" destOrd="0" presId="urn:microsoft.com/office/officeart/2017/3/layout/DropPinTimeline"/>
    <dgm:cxn modelId="{0C06FE34-C156-4BF3-99D7-6ABC450F5E2A}" type="presParOf" srcId="{71B0BEC6-E8D0-44A9-A794-F70A6F87DE17}" destId="{46FF3E73-8559-46A1-813E-4B4633CDF5D6}" srcOrd="12" destOrd="0" presId="urn:microsoft.com/office/officeart/2017/3/layout/DropPinTimeline"/>
    <dgm:cxn modelId="{E3A96005-EE21-4613-AD2D-CE6191C46691}" type="presParOf" srcId="{46FF3E73-8559-46A1-813E-4B4633CDF5D6}" destId="{48A353EF-732B-49E6-BBE7-25F093DC18DA}" srcOrd="0" destOrd="0" presId="urn:microsoft.com/office/officeart/2017/3/layout/DropPinTimeline"/>
    <dgm:cxn modelId="{1EA2AE5B-6FBE-4EA2-BE4F-DFAB873228F6}" type="presParOf" srcId="{46FF3E73-8559-46A1-813E-4B4633CDF5D6}" destId="{78B8A617-51D3-4200-94A8-FC42393DFC45}" srcOrd="1" destOrd="0" presId="urn:microsoft.com/office/officeart/2017/3/layout/DropPinTimeline"/>
    <dgm:cxn modelId="{537716A7-BEA8-426C-A312-8018ED26761D}" type="presParOf" srcId="{78B8A617-51D3-4200-94A8-FC42393DFC45}" destId="{36B4096C-0308-49BA-8563-4E952307720F}" srcOrd="0" destOrd="0" presId="urn:microsoft.com/office/officeart/2017/3/layout/DropPinTimeline"/>
    <dgm:cxn modelId="{D54244D9-3E07-4CD5-A312-D784776A6749}" type="presParOf" srcId="{78B8A617-51D3-4200-94A8-FC42393DFC45}" destId="{C5D08D4B-16B0-4680-AACA-B0C51038255E}" srcOrd="1" destOrd="0" presId="urn:microsoft.com/office/officeart/2017/3/layout/DropPinTimeline"/>
    <dgm:cxn modelId="{3109819C-AA39-474C-9D78-EA7EB62D58B3}" type="presParOf" srcId="{46FF3E73-8559-46A1-813E-4B4633CDF5D6}" destId="{06D8AF40-AE30-4BF3-87CF-27587214C531}" srcOrd="2" destOrd="0" presId="urn:microsoft.com/office/officeart/2017/3/layout/DropPinTimeline"/>
    <dgm:cxn modelId="{F671EF0E-18AF-420B-9282-BDC3E6718F4A}" type="presParOf" srcId="{46FF3E73-8559-46A1-813E-4B4633CDF5D6}" destId="{4A80E8C6-E1B6-459B-8E7C-2BA0131FB41E}" srcOrd="3" destOrd="0" presId="urn:microsoft.com/office/officeart/2017/3/layout/DropPinTimeline"/>
    <dgm:cxn modelId="{A7179A5C-0335-43A6-979A-7823B37F1BCA}" type="presParOf" srcId="{46FF3E73-8559-46A1-813E-4B4633CDF5D6}" destId="{AC60F206-A3E6-486B-934C-6DFE790E57CC}" srcOrd="4" destOrd="0" presId="urn:microsoft.com/office/officeart/2017/3/layout/DropPinTimeline"/>
    <dgm:cxn modelId="{C9D7550B-B2BC-4339-951C-A367B8C853BD}" type="presParOf" srcId="{46FF3E73-8559-46A1-813E-4B4633CDF5D6}" destId="{154F9E29-4B05-40A6-819A-E1E2770BBE78}" srcOrd="5" destOrd="0" presId="urn:microsoft.com/office/officeart/2017/3/layout/DropPinTimeline"/>
    <dgm:cxn modelId="{A89B72B3-97D1-4A21-8C55-0784C46B433B}" type="presParOf" srcId="{71B0BEC6-E8D0-44A9-A794-F70A6F87DE17}" destId="{28E2079A-B135-4C77-90D5-C56366192980}" srcOrd="13" destOrd="0" presId="urn:microsoft.com/office/officeart/2017/3/layout/DropPinTimeline"/>
    <dgm:cxn modelId="{7B503362-6AC1-499C-A609-2E1007E44FBF}" type="presParOf" srcId="{71B0BEC6-E8D0-44A9-A794-F70A6F87DE17}" destId="{EAEB17D2-007F-4EC4-BC26-B499A701E55D}" srcOrd="14" destOrd="0" presId="urn:microsoft.com/office/officeart/2017/3/layout/DropPinTimeline"/>
    <dgm:cxn modelId="{8954EF0D-8668-4C67-9EA2-012326A832CA}" type="presParOf" srcId="{EAEB17D2-007F-4EC4-BC26-B499A701E55D}" destId="{FB782994-EA26-4C65-AB03-E3236E9C803B}" srcOrd="0" destOrd="0" presId="urn:microsoft.com/office/officeart/2017/3/layout/DropPinTimeline"/>
    <dgm:cxn modelId="{F8977832-5838-4AEE-BADA-B7CE119A7993}" type="presParOf" srcId="{EAEB17D2-007F-4EC4-BC26-B499A701E55D}" destId="{FAA4D11F-8266-46AF-9850-BCAC674A2342}" srcOrd="1" destOrd="0" presId="urn:microsoft.com/office/officeart/2017/3/layout/DropPinTimeline"/>
    <dgm:cxn modelId="{4EB10EF1-7A91-49B4-A1F5-4CC23FDC06EA}" type="presParOf" srcId="{FAA4D11F-8266-46AF-9850-BCAC674A2342}" destId="{D8BB220D-0C7A-434E-B802-828502422704}" srcOrd="0" destOrd="0" presId="urn:microsoft.com/office/officeart/2017/3/layout/DropPinTimeline"/>
    <dgm:cxn modelId="{ED09C4E6-C08B-4D0D-B340-5E4F08C6D99C}" type="presParOf" srcId="{FAA4D11F-8266-46AF-9850-BCAC674A2342}" destId="{9BDABF68-938E-4CBF-9AD1-43E22789FC2B}" srcOrd="1" destOrd="0" presId="urn:microsoft.com/office/officeart/2017/3/layout/DropPinTimeline"/>
    <dgm:cxn modelId="{A7BD5AB7-3D9F-4CF7-BF3B-F600D0C43FE1}" type="presParOf" srcId="{EAEB17D2-007F-4EC4-BC26-B499A701E55D}" destId="{C8100022-6B76-4B29-9DB2-E04A648E456E}" srcOrd="2" destOrd="0" presId="urn:microsoft.com/office/officeart/2017/3/layout/DropPinTimeline"/>
    <dgm:cxn modelId="{DAF13C17-4D09-4562-9239-4960C2B09841}" type="presParOf" srcId="{EAEB17D2-007F-4EC4-BC26-B499A701E55D}" destId="{5B60DA5A-1DE9-4CE2-B18A-9E0939017828}" srcOrd="3" destOrd="0" presId="urn:microsoft.com/office/officeart/2017/3/layout/DropPinTimeline"/>
    <dgm:cxn modelId="{36D4C6B5-91C9-4D36-ACE6-EB153340EF86}" type="presParOf" srcId="{EAEB17D2-007F-4EC4-BC26-B499A701E55D}" destId="{83BCD80C-4FB4-4D01-AF60-5F2AD097D59D}" srcOrd="4" destOrd="0" presId="urn:microsoft.com/office/officeart/2017/3/layout/DropPinTimeline"/>
    <dgm:cxn modelId="{9E668082-9EF3-4A7C-8B5E-F7655849B9A2}" type="presParOf" srcId="{EAEB17D2-007F-4EC4-BC26-B499A701E55D}" destId="{6E8E4DC4-FAC4-4F44-9F1D-4A12AF027411}" srcOrd="5" destOrd="0" presId="urn:microsoft.com/office/officeart/2017/3/layout/DropPinTimeline"/>
    <dgm:cxn modelId="{06F1D9E7-B083-4B4A-BE28-611B6567369B}" type="presParOf" srcId="{71B0BEC6-E8D0-44A9-A794-F70A6F87DE17}" destId="{6AFFC033-660B-4F25-96FF-82E8F9DAFB42}" srcOrd="15" destOrd="0" presId="urn:microsoft.com/office/officeart/2017/3/layout/DropPinTimeline"/>
    <dgm:cxn modelId="{49BF81DD-4A04-4D12-8ED5-EA08E732E731}" type="presParOf" srcId="{71B0BEC6-E8D0-44A9-A794-F70A6F87DE17}" destId="{48A07AB9-65A4-45CE-AAA5-1809FD8BE2CB}" srcOrd="16" destOrd="0" presId="urn:microsoft.com/office/officeart/2017/3/layout/DropPinTimeline"/>
    <dgm:cxn modelId="{B006401D-C9FA-4A0F-972B-52E468073B36}" type="presParOf" srcId="{48A07AB9-65A4-45CE-AAA5-1809FD8BE2CB}" destId="{97E1242D-4478-41DD-8DA8-D0E18FF9205B}" srcOrd="0" destOrd="0" presId="urn:microsoft.com/office/officeart/2017/3/layout/DropPinTimeline"/>
    <dgm:cxn modelId="{A1C886B5-F354-4B75-85B0-F0E4B900569C}" type="presParOf" srcId="{48A07AB9-65A4-45CE-AAA5-1809FD8BE2CB}" destId="{B65FE1FC-1ED5-478F-B93F-A1EBF3F24170}" srcOrd="1" destOrd="0" presId="urn:microsoft.com/office/officeart/2017/3/layout/DropPinTimeline"/>
    <dgm:cxn modelId="{D2F14BED-80F1-479A-9D94-4AE64DFDCF39}" type="presParOf" srcId="{B65FE1FC-1ED5-478F-B93F-A1EBF3F24170}" destId="{01E3AAAD-1C11-4E94-A779-4968745245D9}" srcOrd="0" destOrd="0" presId="urn:microsoft.com/office/officeart/2017/3/layout/DropPinTimeline"/>
    <dgm:cxn modelId="{2B910BF3-3C07-4836-94DB-9A29AE54B65C}" type="presParOf" srcId="{B65FE1FC-1ED5-478F-B93F-A1EBF3F24170}" destId="{3B46BAEA-3955-4184-A213-7C1C081FEAAF}" srcOrd="1" destOrd="0" presId="urn:microsoft.com/office/officeart/2017/3/layout/DropPinTimeline"/>
    <dgm:cxn modelId="{FB1D8068-DD31-49A8-96C5-40C896CAFEBD}" type="presParOf" srcId="{48A07AB9-65A4-45CE-AAA5-1809FD8BE2CB}" destId="{81A9EB01-49EF-4122-80FA-A56C30AFC12A}" srcOrd="2" destOrd="0" presId="urn:microsoft.com/office/officeart/2017/3/layout/DropPinTimeline"/>
    <dgm:cxn modelId="{7260B13E-E265-4D3A-906D-F7300F180B7B}" type="presParOf" srcId="{48A07AB9-65A4-45CE-AAA5-1809FD8BE2CB}" destId="{9B5C7DA7-02C3-49D5-BB00-50DDCA463EF0}" srcOrd="3" destOrd="0" presId="urn:microsoft.com/office/officeart/2017/3/layout/DropPinTimeline"/>
    <dgm:cxn modelId="{B1B1B1D0-E803-48E3-8896-F43FC8F03077}" type="presParOf" srcId="{48A07AB9-65A4-45CE-AAA5-1809FD8BE2CB}" destId="{61F148E5-06E8-4CC8-A878-638DEC50F61E}" srcOrd="4" destOrd="0" presId="urn:microsoft.com/office/officeart/2017/3/layout/DropPinTimeline"/>
    <dgm:cxn modelId="{AFA9044A-6DF4-4BAF-BC3D-88F3F9871BE0}" type="presParOf" srcId="{48A07AB9-65A4-45CE-AAA5-1809FD8BE2CB}" destId="{BC1F25C7-5E45-49B3-95A3-5896A377417B}" srcOrd="5" destOrd="0" presId="urn:microsoft.com/office/officeart/2017/3/layout/DropPinTimeline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9A2D62-99A4-4ADD-98D0-ACF571F407D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871DD94-D18D-4F6B-BE45-CF9B82B5FB49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400" dirty="0">
              <a:latin typeface="Segoe UI"/>
              <a:cs typeface="Segoe UI"/>
            </a:rPr>
            <a:t>€</a:t>
          </a:r>
          <a:r>
            <a:rPr lang="en-GB" sz="1400" b="0" dirty="0">
              <a:latin typeface="Segoe UI"/>
              <a:cs typeface="Segoe UI"/>
            </a:rPr>
            <a:t>5,000,000 funding envelope</a:t>
          </a:r>
        </a:p>
        <a:p>
          <a:r>
            <a:rPr lang="en-GB" sz="1400" b="0" dirty="0">
              <a:latin typeface="Segoe UI"/>
              <a:cs typeface="Segoe UI"/>
            </a:rPr>
            <a:t>No upper or lower limits for individual projects</a:t>
          </a:r>
        </a:p>
      </dgm:t>
    </dgm:pt>
    <dgm:pt modelId="{EDEB2631-E776-4DD0-A6FF-C5C58F05BCBA}" type="parTrans" cxnId="{51EA6AA5-C3FA-4C27-B206-58AA7D00C2B3}">
      <dgm:prSet/>
      <dgm:spPr/>
      <dgm:t>
        <a:bodyPr/>
        <a:lstStyle/>
        <a:p>
          <a:endParaRPr lang="en-GB" sz="20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3395C70-87B6-41A4-AA50-7E74C64C8CB6}" type="sibTrans" cxnId="{51EA6AA5-C3FA-4C27-B206-58AA7D00C2B3}">
      <dgm:prSet/>
      <dgm:spPr/>
      <dgm:t>
        <a:bodyPr/>
        <a:lstStyle/>
        <a:p>
          <a:endParaRPr lang="en-GB" sz="20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B2CB606-F7F0-4373-B234-B604DC53F25D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400" b="0">
              <a:latin typeface="Segoe UI"/>
              <a:cs typeface="Segoe UI"/>
            </a:rPr>
            <a:t>Deadline for Expressions of Interest is 22 May 2025, 12:00pm (BST)</a:t>
          </a:r>
        </a:p>
      </dgm:t>
    </dgm:pt>
    <dgm:pt modelId="{4505F4B8-CF08-450B-BE43-6A080CCB31AD}" type="parTrans" cxnId="{404BD74A-5B74-4C4C-A240-C89B643DE6C5}">
      <dgm:prSet/>
      <dgm:spPr/>
      <dgm:t>
        <a:bodyPr/>
        <a:lstStyle/>
        <a:p>
          <a:endParaRPr lang="en-GB" sz="20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31337F6-D8B5-4CCA-923E-00FA7A932855}" type="sibTrans" cxnId="{404BD74A-5B74-4C4C-A240-C89B643DE6C5}">
      <dgm:prSet/>
      <dgm:spPr/>
      <dgm:t>
        <a:bodyPr/>
        <a:lstStyle/>
        <a:p>
          <a:endParaRPr lang="en-GB" sz="20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4858027-1687-4185-82F6-E0B4747B3F78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400" b="0">
              <a:latin typeface="Segoe UI" panose="020B0502040204020203" pitchFamily="34" charset="0"/>
              <a:cs typeface="Segoe UI" panose="020B0502040204020203" pitchFamily="34" charset="0"/>
            </a:rPr>
            <a:t>Prime must be a UK entity – RTOs and Academia are </a:t>
          </a:r>
          <a:r>
            <a:rPr lang="en-GB" sz="1400" b="0" u="sng">
              <a:latin typeface="Segoe UI" panose="020B0502040204020203" pitchFamily="34" charset="0"/>
              <a:cs typeface="Segoe UI" panose="020B0502040204020203" pitchFamily="34" charset="0"/>
            </a:rPr>
            <a:t>not</a:t>
          </a:r>
          <a:r>
            <a:rPr lang="en-GB" sz="1400" b="0">
              <a:latin typeface="Segoe UI" panose="020B0502040204020203" pitchFamily="34" charset="0"/>
              <a:cs typeface="Segoe UI" panose="020B0502040204020203" pitchFamily="34" charset="0"/>
            </a:rPr>
            <a:t> eligible to prime activities</a:t>
          </a:r>
        </a:p>
      </dgm:t>
    </dgm:pt>
    <dgm:pt modelId="{42342FF2-4E93-43D4-BA2F-2FB11E61C03A}" type="parTrans" cxnId="{C459BABA-75C4-4928-B95D-785B9DFEE6A5}">
      <dgm:prSet/>
      <dgm:spPr/>
      <dgm:t>
        <a:bodyPr/>
        <a:lstStyle/>
        <a:p>
          <a:endParaRPr lang="en-GB" sz="20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D713D0F-5E0C-4917-B200-4A92FDE599BD}" type="sibTrans" cxnId="{C459BABA-75C4-4928-B95D-785B9DFEE6A5}">
      <dgm:prSet/>
      <dgm:spPr/>
      <dgm:t>
        <a:bodyPr/>
        <a:lstStyle/>
        <a:p>
          <a:endParaRPr lang="en-GB" sz="20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C921FC8-7DB6-468E-80CE-8BB687F95C18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1400" b="0">
              <a:latin typeface="Segoe UI"/>
              <a:cs typeface="Segoe UI"/>
            </a:rPr>
            <a:t>Different funding levels for Large Businesses (up to 50%) and SMEs (up to 75%)</a:t>
          </a:r>
        </a:p>
      </dgm:t>
    </dgm:pt>
    <dgm:pt modelId="{A82A9843-34D7-46DF-BC60-157603873985}" type="parTrans" cxnId="{78066F6B-60FD-40EB-8778-BEE957371ECF}">
      <dgm:prSet/>
      <dgm:spPr/>
      <dgm:t>
        <a:bodyPr/>
        <a:lstStyle/>
        <a:p>
          <a:endParaRPr lang="en-GB" sz="20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EB75929-9CF1-4723-9893-6BEB00AD01B7}" type="sibTrans" cxnId="{78066F6B-60FD-40EB-8778-BEE957371ECF}">
      <dgm:prSet/>
      <dgm:spPr/>
      <dgm:t>
        <a:bodyPr/>
        <a:lstStyle/>
        <a:p>
          <a:endParaRPr lang="en-GB" sz="20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6911F51-E0B4-4AEB-B879-DEFF4BA2E237}" type="pres">
      <dgm:prSet presAssocID="{979A2D62-99A4-4ADD-98D0-ACF571F407D4}" presName="Name0" presStyleCnt="0">
        <dgm:presLayoutVars>
          <dgm:chMax val="7"/>
          <dgm:chPref val="7"/>
          <dgm:dir/>
        </dgm:presLayoutVars>
      </dgm:prSet>
      <dgm:spPr/>
    </dgm:pt>
    <dgm:pt modelId="{6114487C-E3D3-4791-9581-22B64D3B776F}" type="pres">
      <dgm:prSet presAssocID="{979A2D62-99A4-4ADD-98D0-ACF571F407D4}" presName="Name1" presStyleCnt="0"/>
      <dgm:spPr/>
    </dgm:pt>
    <dgm:pt modelId="{A0A81D13-B63F-4F06-8DA3-4AAEC50EF770}" type="pres">
      <dgm:prSet presAssocID="{979A2D62-99A4-4ADD-98D0-ACF571F407D4}" presName="cycle" presStyleCnt="0"/>
      <dgm:spPr/>
    </dgm:pt>
    <dgm:pt modelId="{63076FBB-CEDD-460D-9B1C-9D0A8B9822EA}" type="pres">
      <dgm:prSet presAssocID="{979A2D62-99A4-4ADD-98D0-ACF571F407D4}" presName="srcNode" presStyleLbl="node1" presStyleIdx="0" presStyleCnt="4"/>
      <dgm:spPr/>
    </dgm:pt>
    <dgm:pt modelId="{A64551B8-79AD-4527-B159-0C499119346E}" type="pres">
      <dgm:prSet presAssocID="{979A2D62-99A4-4ADD-98D0-ACF571F407D4}" presName="conn" presStyleLbl="parChTrans1D2" presStyleIdx="0" presStyleCnt="1"/>
      <dgm:spPr/>
    </dgm:pt>
    <dgm:pt modelId="{83DCF95A-0F9B-49B9-AFD5-247F2DDD0378}" type="pres">
      <dgm:prSet presAssocID="{979A2D62-99A4-4ADD-98D0-ACF571F407D4}" presName="extraNode" presStyleLbl="node1" presStyleIdx="0" presStyleCnt="4"/>
      <dgm:spPr/>
    </dgm:pt>
    <dgm:pt modelId="{441A89D5-5D87-4621-95DE-B6DC2BBE12AD}" type="pres">
      <dgm:prSet presAssocID="{979A2D62-99A4-4ADD-98D0-ACF571F407D4}" presName="dstNode" presStyleLbl="node1" presStyleIdx="0" presStyleCnt="4"/>
      <dgm:spPr/>
    </dgm:pt>
    <dgm:pt modelId="{7E587744-81FB-4E98-9C78-2BB7719500A0}" type="pres">
      <dgm:prSet presAssocID="{2871DD94-D18D-4F6B-BE45-CF9B82B5FB49}" presName="text_1" presStyleLbl="node1" presStyleIdx="0" presStyleCnt="4" custScaleY="127386">
        <dgm:presLayoutVars>
          <dgm:bulletEnabled val="1"/>
        </dgm:presLayoutVars>
      </dgm:prSet>
      <dgm:spPr/>
    </dgm:pt>
    <dgm:pt modelId="{32D6F2DE-8C07-431C-8663-6F45D3BD0BD1}" type="pres">
      <dgm:prSet presAssocID="{2871DD94-D18D-4F6B-BE45-CF9B82B5FB49}" presName="accent_1" presStyleCnt="0"/>
      <dgm:spPr/>
    </dgm:pt>
    <dgm:pt modelId="{FF0DBFCF-46E7-4B94-B011-777F3FBCAF0C}" type="pres">
      <dgm:prSet presAssocID="{2871DD94-D18D-4F6B-BE45-CF9B82B5FB49}" presName="accentRepeatNode" presStyleLbl="solidFgAcc1" presStyleIdx="0" presStyleCnt="4"/>
      <dgm:spPr/>
    </dgm:pt>
    <dgm:pt modelId="{6CC62F44-722C-4867-AC8A-4FB05CCF5099}" type="pres">
      <dgm:prSet presAssocID="{BB2CB606-F7F0-4373-B234-B604DC53F25D}" presName="text_2" presStyleLbl="node1" presStyleIdx="1" presStyleCnt="4" custScaleY="127386">
        <dgm:presLayoutVars>
          <dgm:bulletEnabled val="1"/>
        </dgm:presLayoutVars>
      </dgm:prSet>
      <dgm:spPr/>
    </dgm:pt>
    <dgm:pt modelId="{796CA56A-DFDF-44C7-A6BE-43B3FDEB0415}" type="pres">
      <dgm:prSet presAssocID="{BB2CB606-F7F0-4373-B234-B604DC53F25D}" presName="accent_2" presStyleCnt="0"/>
      <dgm:spPr/>
    </dgm:pt>
    <dgm:pt modelId="{23EE2684-4311-445C-868D-1D8FFA15BC98}" type="pres">
      <dgm:prSet presAssocID="{BB2CB606-F7F0-4373-B234-B604DC53F25D}" presName="accentRepeatNode" presStyleLbl="solidFgAcc1" presStyleIdx="1" presStyleCnt="4"/>
      <dgm:spPr/>
    </dgm:pt>
    <dgm:pt modelId="{E5F90676-11D5-48C9-A8E0-0FE361327DFA}" type="pres">
      <dgm:prSet presAssocID="{E4858027-1687-4185-82F6-E0B4747B3F78}" presName="text_3" presStyleLbl="node1" presStyleIdx="2" presStyleCnt="4">
        <dgm:presLayoutVars>
          <dgm:bulletEnabled val="1"/>
        </dgm:presLayoutVars>
      </dgm:prSet>
      <dgm:spPr/>
    </dgm:pt>
    <dgm:pt modelId="{08749D8D-09CB-4BE3-8B45-F202D94C409B}" type="pres">
      <dgm:prSet presAssocID="{E4858027-1687-4185-82F6-E0B4747B3F78}" presName="accent_3" presStyleCnt="0"/>
      <dgm:spPr/>
    </dgm:pt>
    <dgm:pt modelId="{7F2FA8F6-4651-4309-B80F-EED7D77C13E6}" type="pres">
      <dgm:prSet presAssocID="{E4858027-1687-4185-82F6-E0B4747B3F78}" presName="accentRepeatNode" presStyleLbl="solidFgAcc1" presStyleIdx="2" presStyleCnt="4"/>
      <dgm:spPr/>
    </dgm:pt>
    <dgm:pt modelId="{0A222AB1-0F76-4DF3-A1DC-D384219C855A}" type="pres">
      <dgm:prSet presAssocID="{7C921FC8-7DB6-468E-80CE-8BB687F95C18}" presName="text_4" presStyleLbl="node1" presStyleIdx="3" presStyleCnt="4">
        <dgm:presLayoutVars>
          <dgm:bulletEnabled val="1"/>
        </dgm:presLayoutVars>
      </dgm:prSet>
      <dgm:spPr/>
    </dgm:pt>
    <dgm:pt modelId="{256B6CCD-94A1-4141-8852-0D4C9E113878}" type="pres">
      <dgm:prSet presAssocID="{7C921FC8-7DB6-468E-80CE-8BB687F95C18}" presName="accent_4" presStyleCnt="0"/>
      <dgm:spPr/>
    </dgm:pt>
    <dgm:pt modelId="{534469D9-8154-445E-8D97-5F6216389B0F}" type="pres">
      <dgm:prSet presAssocID="{7C921FC8-7DB6-468E-80CE-8BB687F95C18}" presName="accentRepeatNode" presStyleLbl="solidFgAcc1" presStyleIdx="3" presStyleCnt="4"/>
      <dgm:spPr/>
    </dgm:pt>
  </dgm:ptLst>
  <dgm:cxnLst>
    <dgm:cxn modelId="{DF12CA3C-32A4-4EC9-9F4B-F6F066D9DA95}" type="presOf" srcId="{2871DD94-D18D-4F6B-BE45-CF9B82B5FB49}" destId="{7E587744-81FB-4E98-9C78-2BB7719500A0}" srcOrd="0" destOrd="0" presId="urn:microsoft.com/office/officeart/2008/layout/VerticalCurvedList"/>
    <dgm:cxn modelId="{B0B9C041-082D-4049-A8FD-3811EF00BECA}" type="presOf" srcId="{7C921FC8-7DB6-468E-80CE-8BB687F95C18}" destId="{0A222AB1-0F76-4DF3-A1DC-D384219C855A}" srcOrd="0" destOrd="0" presId="urn:microsoft.com/office/officeart/2008/layout/VerticalCurvedList"/>
    <dgm:cxn modelId="{404BD74A-5B74-4C4C-A240-C89B643DE6C5}" srcId="{979A2D62-99A4-4ADD-98D0-ACF571F407D4}" destId="{BB2CB606-F7F0-4373-B234-B604DC53F25D}" srcOrd="1" destOrd="0" parTransId="{4505F4B8-CF08-450B-BE43-6A080CCB31AD}" sibTransId="{831337F6-D8B5-4CCA-923E-00FA7A932855}"/>
    <dgm:cxn modelId="{78066F6B-60FD-40EB-8778-BEE957371ECF}" srcId="{979A2D62-99A4-4ADD-98D0-ACF571F407D4}" destId="{7C921FC8-7DB6-468E-80CE-8BB687F95C18}" srcOrd="3" destOrd="0" parTransId="{A82A9843-34D7-46DF-BC60-157603873985}" sibTransId="{8EB75929-9CF1-4723-9893-6BEB00AD01B7}"/>
    <dgm:cxn modelId="{A170906D-400D-4428-966A-71605C37A095}" type="presOf" srcId="{D3395C70-87B6-41A4-AA50-7E74C64C8CB6}" destId="{A64551B8-79AD-4527-B159-0C499119346E}" srcOrd="0" destOrd="0" presId="urn:microsoft.com/office/officeart/2008/layout/VerticalCurvedList"/>
    <dgm:cxn modelId="{5507094F-F29E-47A3-A12A-911EE994644E}" type="presOf" srcId="{BB2CB606-F7F0-4373-B234-B604DC53F25D}" destId="{6CC62F44-722C-4867-AC8A-4FB05CCF5099}" srcOrd="0" destOrd="0" presId="urn:microsoft.com/office/officeart/2008/layout/VerticalCurvedList"/>
    <dgm:cxn modelId="{A927927B-7B32-43DD-AF02-DFDF6E86C6E0}" type="presOf" srcId="{979A2D62-99A4-4ADD-98D0-ACF571F407D4}" destId="{26911F51-E0B4-4AEB-B879-DEFF4BA2E237}" srcOrd="0" destOrd="0" presId="urn:microsoft.com/office/officeart/2008/layout/VerticalCurvedList"/>
    <dgm:cxn modelId="{45226D81-8C83-49D0-81E2-229661192537}" type="presOf" srcId="{E4858027-1687-4185-82F6-E0B4747B3F78}" destId="{E5F90676-11D5-48C9-A8E0-0FE361327DFA}" srcOrd="0" destOrd="0" presId="urn:microsoft.com/office/officeart/2008/layout/VerticalCurvedList"/>
    <dgm:cxn modelId="{51EA6AA5-C3FA-4C27-B206-58AA7D00C2B3}" srcId="{979A2D62-99A4-4ADD-98D0-ACF571F407D4}" destId="{2871DD94-D18D-4F6B-BE45-CF9B82B5FB49}" srcOrd="0" destOrd="0" parTransId="{EDEB2631-E776-4DD0-A6FF-C5C58F05BCBA}" sibTransId="{D3395C70-87B6-41A4-AA50-7E74C64C8CB6}"/>
    <dgm:cxn modelId="{C459BABA-75C4-4928-B95D-785B9DFEE6A5}" srcId="{979A2D62-99A4-4ADD-98D0-ACF571F407D4}" destId="{E4858027-1687-4185-82F6-E0B4747B3F78}" srcOrd="2" destOrd="0" parTransId="{42342FF2-4E93-43D4-BA2F-2FB11E61C03A}" sibTransId="{8D713D0F-5E0C-4917-B200-4A92FDE599BD}"/>
    <dgm:cxn modelId="{423E51A0-D11D-4134-9CA6-3F5644D50880}" type="presParOf" srcId="{26911F51-E0B4-4AEB-B879-DEFF4BA2E237}" destId="{6114487C-E3D3-4791-9581-22B64D3B776F}" srcOrd="0" destOrd="0" presId="urn:microsoft.com/office/officeart/2008/layout/VerticalCurvedList"/>
    <dgm:cxn modelId="{40D22C10-6D71-4AA7-8381-F90D7D6195F5}" type="presParOf" srcId="{6114487C-E3D3-4791-9581-22B64D3B776F}" destId="{A0A81D13-B63F-4F06-8DA3-4AAEC50EF770}" srcOrd="0" destOrd="0" presId="urn:microsoft.com/office/officeart/2008/layout/VerticalCurvedList"/>
    <dgm:cxn modelId="{804F65A3-0746-4B70-92D7-C8FF11B26E7E}" type="presParOf" srcId="{A0A81D13-B63F-4F06-8DA3-4AAEC50EF770}" destId="{63076FBB-CEDD-460D-9B1C-9D0A8B9822EA}" srcOrd="0" destOrd="0" presId="urn:microsoft.com/office/officeart/2008/layout/VerticalCurvedList"/>
    <dgm:cxn modelId="{E221A88F-1BFF-4E9F-8CAD-F13C8BD7A967}" type="presParOf" srcId="{A0A81D13-B63F-4F06-8DA3-4AAEC50EF770}" destId="{A64551B8-79AD-4527-B159-0C499119346E}" srcOrd="1" destOrd="0" presId="urn:microsoft.com/office/officeart/2008/layout/VerticalCurvedList"/>
    <dgm:cxn modelId="{3D29CEF6-AAA1-4D08-94F4-0D6333524B33}" type="presParOf" srcId="{A0A81D13-B63F-4F06-8DA3-4AAEC50EF770}" destId="{83DCF95A-0F9B-49B9-AFD5-247F2DDD0378}" srcOrd="2" destOrd="0" presId="urn:microsoft.com/office/officeart/2008/layout/VerticalCurvedList"/>
    <dgm:cxn modelId="{31CD9396-E2D9-4EC1-9D7D-8C3FAAA0059E}" type="presParOf" srcId="{A0A81D13-B63F-4F06-8DA3-4AAEC50EF770}" destId="{441A89D5-5D87-4621-95DE-B6DC2BBE12AD}" srcOrd="3" destOrd="0" presId="urn:microsoft.com/office/officeart/2008/layout/VerticalCurvedList"/>
    <dgm:cxn modelId="{FCE66680-9990-4404-9F20-35E305B7B0FB}" type="presParOf" srcId="{6114487C-E3D3-4791-9581-22B64D3B776F}" destId="{7E587744-81FB-4E98-9C78-2BB7719500A0}" srcOrd="1" destOrd="0" presId="urn:microsoft.com/office/officeart/2008/layout/VerticalCurvedList"/>
    <dgm:cxn modelId="{8E02C123-DA7A-4ED1-AD7B-F262B14FA88B}" type="presParOf" srcId="{6114487C-E3D3-4791-9581-22B64D3B776F}" destId="{32D6F2DE-8C07-431C-8663-6F45D3BD0BD1}" srcOrd="2" destOrd="0" presId="urn:microsoft.com/office/officeart/2008/layout/VerticalCurvedList"/>
    <dgm:cxn modelId="{6F04D9BF-1C36-4905-9BFF-78279FA76C0A}" type="presParOf" srcId="{32D6F2DE-8C07-431C-8663-6F45D3BD0BD1}" destId="{FF0DBFCF-46E7-4B94-B011-777F3FBCAF0C}" srcOrd="0" destOrd="0" presId="urn:microsoft.com/office/officeart/2008/layout/VerticalCurvedList"/>
    <dgm:cxn modelId="{7011D576-C3F3-4AB5-9719-C1B4D079BAFA}" type="presParOf" srcId="{6114487C-E3D3-4791-9581-22B64D3B776F}" destId="{6CC62F44-722C-4867-AC8A-4FB05CCF5099}" srcOrd="3" destOrd="0" presId="urn:microsoft.com/office/officeart/2008/layout/VerticalCurvedList"/>
    <dgm:cxn modelId="{A918E630-AE0F-49FF-9AE1-F0C479EE6A91}" type="presParOf" srcId="{6114487C-E3D3-4791-9581-22B64D3B776F}" destId="{796CA56A-DFDF-44C7-A6BE-43B3FDEB0415}" srcOrd="4" destOrd="0" presId="urn:microsoft.com/office/officeart/2008/layout/VerticalCurvedList"/>
    <dgm:cxn modelId="{6FE39C19-3559-4E33-9C9C-B1BBD7FA517F}" type="presParOf" srcId="{796CA56A-DFDF-44C7-A6BE-43B3FDEB0415}" destId="{23EE2684-4311-445C-868D-1D8FFA15BC98}" srcOrd="0" destOrd="0" presId="urn:microsoft.com/office/officeart/2008/layout/VerticalCurvedList"/>
    <dgm:cxn modelId="{A2FD1C16-20BB-4F7E-B94E-6576A60B0210}" type="presParOf" srcId="{6114487C-E3D3-4791-9581-22B64D3B776F}" destId="{E5F90676-11D5-48C9-A8E0-0FE361327DFA}" srcOrd="5" destOrd="0" presId="urn:microsoft.com/office/officeart/2008/layout/VerticalCurvedList"/>
    <dgm:cxn modelId="{5A10E286-E0FB-4791-ACE2-8184D5529323}" type="presParOf" srcId="{6114487C-E3D3-4791-9581-22B64D3B776F}" destId="{08749D8D-09CB-4BE3-8B45-F202D94C409B}" srcOrd="6" destOrd="0" presId="urn:microsoft.com/office/officeart/2008/layout/VerticalCurvedList"/>
    <dgm:cxn modelId="{75D0F2F3-3300-419F-BA0C-9EDCC6187DEC}" type="presParOf" srcId="{08749D8D-09CB-4BE3-8B45-F202D94C409B}" destId="{7F2FA8F6-4651-4309-B80F-EED7D77C13E6}" srcOrd="0" destOrd="0" presId="urn:microsoft.com/office/officeart/2008/layout/VerticalCurvedList"/>
    <dgm:cxn modelId="{3CF78ADD-442F-4E6B-A991-A867318F59D7}" type="presParOf" srcId="{6114487C-E3D3-4791-9581-22B64D3B776F}" destId="{0A222AB1-0F76-4DF3-A1DC-D384219C855A}" srcOrd="7" destOrd="0" presId="urn:microsoft.com/office/officeart/2008/layout/VerticalCurvedList"/>
    <dgm:cxn modelId="{B36B9A57-2F05-4C5E-8330-E3052F1513F6}" type="presParOf" srcId="{6114487C-E3D3-4791-9581-22B64D3B776F}" destId="{256B6CCD-94A1-4141-8852-0D4C9E113878}" srcOrd="8" destOrd="0" presId="urn:microsoft.com/office/officeart/2008/layout/VerticalCurvedList"/>
    <dgm:cxn modelId="{7CD89599-8065-43D5-9552-0E1E042CF72B}" type="presParOf" srcId="{256B6CCD-94A1-4141-8852-0D4C9E113878}" destId="{534469D9-8154-445E-8D97-5F6216389B0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F22CE-A7CD-4097-828A-C577490CB985}">
      <dsp:nvSpPr>
        <dsp:cNvPr id="0" name=""/>
        <dsp:cNvSpPr/>
      </dsp:nvSpPr>
      <dsp:spPr>
        <a:xfrm rot="10800000">
          <a:off x="1234877" y="59"/>
          <a:ext cx="6663799" cy="1101358"/>
        </a:xfrm>
        <a:prstGeom prst="homePlat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668" tIns="53340" rIns="99568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Segoe UI"/>
              <a:cs typeface="Segoe UI"/>
            </a:rPr>
            <a:t>Title of the Call is AI for </a:t>
          </a:r>
          <a:r>
            <a:rPr lang="en-GB" sz="1400" kern="1200" err="1">
              <a:latin typeface="Segoe UI"/>
              <a:cs typeface="Segoe UI"/>
            </a:rPr>
            <a:t>Satcoms</a:t>
          </a:r>
        </a:p>
      </dsp:txBody>
      <dsp:txXfrm rot="10800000">
        <a:off x="1510216" y="59"/>
        <a:ext cx="6388460" cy="1101358"/>
      </dsp:txXfrm>
    </dsp:sp>
    <dsp:sp modelId="{9F2EAD1B-A24A-4478-8E57-CE7CA2F49CD4}">
      <dsp:nvSpPr>
        <dsp:cNvPr id="0" name=""/>
        <dsp:cNvSpPr/>
      </dsp:nvSpPr>
      <dsp:spPr>
        <a:xfrm>
          <a:off x="86584" y="1420998"/>
          <a:ext cx="1101358" cy="110135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518ECF-06A1-46C3-8E00-04A7F844A5E3}">
      <dsp:nvSpPr>
        <dsp:cNvPr id="0" name=""/>
        <dsp:cNvSpPr/>
      </dsp:nvSpPr>
      <dsp:spPr>
        <a:xfrm rot="10800000">
          <a:off x="1234877" y="1430181"/>
          <a:ext cx="6663799" cy="1101358"/>
        </a:xfrm>
        <a:prstGeom prst="homePlat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668" tIns="53340" rIns="99568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Segoe UI"/>
              <a:cs typeface="Segoe UI"/>
            </a:rPr>
            <a:t>Call Envelope €5,000,000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Segoe UI"/>
              <a:cs typeface="Segoe UI"/>
            </a:rPr>
            <a:t>No upper or lower limit for individual projects</a:t>
          </a:r>
        </a:p>
      </dsp:txBody>
      <dsp:txXfrm rot="10800000">
        <a:off x="1510216" y="1430181"/>
        <a:ext cx="6388460" cy="1101358"/>
      </dsp:txXfrm>
    </dsp:sp>
    <dsp:sp modelId="{EB0E4FAC-CCD2-4271-8527-C305FFAB1EC8}">
      <dsp:nvSpPr>
        <dsp:cNvPr id="0" name=""/>
        <dsp:cNvSpPr/>
      </dsp:nvSpPr>
      <dsp:spPr>
        <a:xfrm>
          <a:off x="95296" y="2860362"/>
          <a:ext cx="1101358" cy="110135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62B9C8-92E4-4E50-8032-50A21F941C90}">
      <dsp:nvSpPr>
        <dsp:cNvPr id="0" name=""/>
        <dsp:cNvSpPr/>
      </dsp:nvSpPr>
      <dsp:spPr>
        <a:xfrm rot="10800000">
          <a:off x="1234877" y="2860303"/>
          <a:ext cx="6663799" cy="1101358"/>
        </a:xfrm>
        <a:prstGeom prst="homePlat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668" tIns="53340" rIns="99568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>
              <a:latin typeface="Segoe UI"/>
              <a:cs typeface="Segoe UI"/>
            </a:rPr>
            <a:t>Deadline for Expression(s) of Interest is 12 noon, 22 May 2025</a:t>
          </a:r>
        </a:p>
      </dsp:txBody>
      <dsp:txXfrm rot="10800000">
        <a:off x="1510216" y="2860303"/>
        <a:ext cx="6388460" cy="1101358"/>
      </dsp:txXfrm>
    </dsp:sp>
    <dsp:sp modelId="{A95445E1-BDC4-4023-B98E-68F44F81E229}">
      <dsp:nvSpPr>
        <dsp:cNvPr id="0" name=""/>
        <dsp:cNvSpPr/>
      </dsp:nvSpPr>
      <dsp:spPr>
        <a:xfrm>
          <a:off x="103997" y="0"/>
          <a:ext cx="1101358" cy="110135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FA729-590A-4496-BDC7-47F5B35A31F2}">
      <dsp:nvSpPr>
        <dsp:cNvPr id="0" name=""/>
        <dsp:cNvSpPr/>
      </dsp:nvSpPr>
      <dsp:spPr>
        <a:xfrm>
          <a:off x="1182597" y="311095"/>
          <a:ext cx="4221655" cy="4221655"/>
        </a:xfrm>
        <a:prstGeom prst="pie">
          <a:avLst>
            <a:gd name="adj1" fmla="val 16200000"/>
            <a:gd name="adj2" fmla="val 20520000"/>
          </a:avLst>
        </a:prstGeom>
        <a:solidFill>
          <a:srgbClr val="DE6F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>
              <a:latin typeface="Segoe UI" panose="020B0502040204020203" pitchFamily="34" charset="0"/>
              <a:cs typeface="Segoe UI" panose="020B0502040204020203" pitchFamily="34" charset="0"/>
            </a:rPr>
            <a:t>Approach and Methodology</a:t>
          </a:r>
        </a:p>
      </dsp:txBody>
      <dsp:txXfrm>
        <a:off x="3384893" y="1020735"/>
        <a:ext cx="1356960" cy="904640"/>
      </dsp:txXfrm>
    </dsp:sp>
    <dsp:sp modelId="{08C981CB-411C-41CC-A4B9-83DCA787AE01}">
      <dsp:nvSpPr>
        <dsp:cNvPr id="0" name=""/>
        <dsp:cNvSpPr/>
      </dsp:nvSpPr>
      <dsp:spPr>
        <a:xfrm>
          <a:off x="1218782" y="423673"/>
          <a:ext cx="4221655" cy="4221655"/>
        </a:xfrm>
        <a:prstGeom prst="pie">
          <a:avLst>
            <a:gd name="adj1" fmla="val 20520000"/>
            <a:gd name="adj2" fmla="val 3240000"/>
          </a:avLst>
        </a:prstGeom>
        <a:solidFill>
          <a:srgbClr val="00CC9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>
              <a:latin typeface="Segoe UI" panose="020B0502040204020203" pitchFamily="34" charset="0"/>
              <a:cs typeface="Segoe UI" panose="020B0502040204020203" pitchFamily="34" charset="0"/>
            </a:rPr>
            <a:t>Financial Return</a:t>
          </a:r>
        </a:p>
      </dsp:txBody>
      <dsp:txXfrm>
        <a:off x="3937729" y="2352567"/>
        <a:ext cx="1256445" cy="1005156"/>
      </dsp:txXfrm>
    </dsp:sp>
    <dsp:sp modelId="{74F978BB-11E2-4CC7-A115-283D61A78BE5}">
      <dsp:nvSpPr>
        <dsp:cNvPr id="0" name=""/>
        <dsp:cNvSpPr/>
      </dsp:nvSpPr>
      <dsp:spPr>
        <a:xfrm>
          <a:off x="1123292" y="493029"/>
          <a:ext cx="4221655" cy="4221655"/>
        </a:xfrm>
        <a:prstGeom prst="pie">
          <a:avLst>
            <a:gd name="adj1" fmla="val 3240000"/>
            <a:gd name="adj2" fmla="val 7560000"/>
          </a:avLst>
        </a:prstGeom>
        <a:solidFill>
          <a:srgbClr val="00B0F0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>
              <a:latin typeface="Segoe UI" panose="020B0502040204020203" pitchFamily="34" charset="0"/>
              <a:cs typeface="Segoe UI" panose="020B0502040204020203" pitchFamily="34" charset="0"/>
            </a:rPr>
            <a:t>Innovation</a:t>
          </a:r>
        </a:p>
      </dsp:txBody>
      <dsp:txXfrm>
        <a:off x="2631026" y="3458239"/>
        <a:ext cx="1206187" cy="1105671"/>
      </dsp:txXfrm>
    </dsp:sp>
    <dsp:sp modelId="{FF109D6E-62FC-41D5-B585-469D583ADD33}">
      <dsp:nvSpPr>
        <dsp:cNvPr id="0" name=""/>
        <dsp:cNvSpPr/>
      </dsp:nvSpPr>
      <dsp:spPr>
        <a:xfrm>
          <a:off x="1027803" y="429921"/>
          <a:ext cx="4221655" cy="4221655"/>
        </a:xfrm>
        <a:prstGeom prst="pie">
          <a:avLst>
            <a:gd name="adj1" fmla="val 7560000"/>
            <a:gd name="adj2" fmla="val 11880000"/>
          </a:avLst>
        </a:prstGeom>
        <a:solidFill>
          <a:srgbClr val="FF669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>
              <a:latin typeface="Segoe UI" panose="020B0502040204020203" pitchFamily="34" charset="0"/>
              <a:cs typeface="Segoe UI" panose="020B0502040204020203" pitchFamily="34" charset="0"/>
            </a:rPr>
            <a:t>Supply Chain</a:t>
          </a:r>
        </a:p>
      </dsp:txBody>
      <dsp:txXfrm>
        <a:off x="1274066" y="2358815"/>
        <a:ext cx="1256445" cy="1005156"/>
      </dsp:txXfrm>
    </dsp:sp>
    <dsp:sp modelId="{2CBBB467-2B08-4CB6-BC50-CD5739A71F71}">
      <dsp:nvSpPr>
        <dsp:cNvPr id="0" name=""/>
        <dsp:cNvSpPr/>
      </dsp:nvSpPr>
      <dsp:spPr>
        <a:xfrm>
          <a:off x="1063988" y="319454"/>
          <a:ext cx="4221655" cy="4221655"/>
        </a:xfrm>
        <a:prstGeom prst="pie">
          <a:avLst>
            <a:gd name="adj1" fmla="val 11880000"/>
            <a:gd name="adj2" fmla="val 16200000"/>
          </a:avLst>
        </a:prstGeom>
        <a:solidFill>
          <a:srgbClr val="FFCC00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>
              <a:latin typeface="Segoe UI" panose="020B0502040204020203" pitchFamily="34" charset="0"/>
              <a:cs typeface="Segoe UI" panose="020B0502040204020203" pitchFamily="34" charset="0"/>
            </a:rPr>
            <a:t>Wider Benefits</a:t>
          </a:r>
        </a:p>
      </dsp:txBody>
      <dsp:txXfrm>
        <a:off x="1726386" y="1029094"/>
        <a:ext cx="1356960" cy="904640"/>
      </dsp:txXfrm>
    </dsp:sp>
    <dsp:sp modelId="{4C660F6C-6E63-4DD6-A60A-CEA8B10995E3}">
      <dsp:nvSpPr>
        <dsp:cNvPr id="0" name=""/>
        <dsp:cNvSpPr/>
      </dsp:nvSpPr>
      <dsp:spPr>
        <a:xfrm>
          <a:off x="921057" y="49755"/>
          <a:ext cx="4744336" cy="4744336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rgbClr val="DE6F47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9B2B37-1B48-4FF3-B123-2FCD5C5D6B9B}">
      <dsp:nvSpPr>
        <dsp:cNvPr id="0" name=""/>
        <dsp:cNvSpPr/>
      </dsp:nvSpPr>
      <dsp:spPr>
        <a:xfrm>
          <a:off x="957733" y="162295"/>
          <a:ext cx="4744336" cy="4744336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rgbClr val="00CC99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0B0EFE-D67C-468D-BCF0-6FCFB129306F}">
      <dsp:nvSpPr>
        <dsp:cNvPr id="0" name=""/>
        <dsp:cNvSpPr/>
      </dsp:nvSpPr>
      <dsp:spPr>
        <a:xfrm>
          <a:off x="861952" y="231863"/>
          <a:ext cx="4744336" cy="4744336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rgbClr val="00B0F0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E46F3F-302C-4F99-9712-6E9D372A06D9}">
      <dsp:nvSpPr>
        <dsp:cNvPr id="0" name=""/>
        <dsp:cNvSpPr/>
      </dsp:nvSpPr>
      <dsp:spPr>
        <a:xfrm>
          <a:off x="766170" y="168543"/>
          <a:ext cx="4744336" cy="4744336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rgbClr val="FF6699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C0C9B-0260-4B62-8F8E-020A7ADDADD0}">
      <dsp:nvSpPr>
        <dsp:cNvPr id="0" name=""/>
        <dsp:cNvSpPr/>
      </dsp:nvSpPr>
      <dsp:spPr>
        <a:xfrm>
          <a:off x="802846" y="58114"/>
          <a:ext cx="4744336" cy="4744336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rgbClr val="FFCC00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18E6D-4B81-44EC-BB14-8BDA179907D1}">
      <dsp:nvSpPr>
        <dsp:cNvPr id="0" name=""/>
        <dsp:cNvSpPr/>
      </dsp:nvSpPr>
      <dsp:spPr>
        <a:xfrm>
          <a:off x="0" y="2064480"/>
          <a:ext cx="11157972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F6C2EB-FC68-4B39-AC33-4AE2332A2BE5}">
      <dsp:nvSpPr>
        <dsp:cNvPr id="0" name=""/>
        <dsp:cNvSpPr/>
      </dsp:nvSpPr>
      <dsp:spPr>
        <a:xfrm rot="8100000">
          <a:off x="63710" y="479045"/>
          <a:ext cx="297113" cy="297113"/>
        </a:xfrm>
        <a:prstGeom prst="teardrop">
          <a:avLst>
            <a:gd name="adj" fmla="val 115000"/>
          </a:avLst>
        </a:prstGeom>
        <a:solidFill>
          <a:schemeClr val="bg1"/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779A03-649D-424F-8EDF-9AD04CF85C25}">
      <dsp:nvSpPr>
        <dsp:cNvPr id="0" name=""/>
        <dsp:cNvSpPr/>
      </dsp:nvSpPr>
      <dsp:spPr>
        <a:xfrm>
          <a:off x="96717" y="512051"/>
          <a:ext cx="231100" cy="231100"/>
        </a:xfrm>
        <a:prstGeom prst="ellipse">
          <a:avLst/>
        </a:prstGeom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99C1E0-C6B3-4DF9-BB15-3FE4893F18A0}">
      <dsp:nvSpPr>
        <dsp:cNvPr id="0" name=""/>
        <dsp:cNvSpPr/>
      </dsp:nvSpPr>
      <dsp:spPr>
        <a:xfrm>
          <a:off x="422358" y="842308"/>
          <a:ext cx="1816740" cy="122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3500" rIns="63500" bIns="9525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bg1"/>
              </a:solidFill>
              <a:latin typeface="Segoe UI"/>
              <a:cs typeface="Segoe UI"/>
            </a:rPr>
            <a:t>2 May 2025, 12:00pm</a:t>
          </a:r>
        </a:p>
      </dsp:txBody>
      <dsp:txXfrm>
        <a:off x="422358" y="842308"/>
        <a:ext cx="1816740" cy="1222172"/>
      </dsp:txXfrm>
    </dsp:sp>
    <dsp:sp modelId="{D1963E2D-DC82-4F82-B33C-0E626B8F34C1}">
      <dsp:nvSpPr>
        <dsp:cNvPr id="0" name=""/>
        <dsp:cNvSpPr/>
      </dsp:nvSpPr>
      <dsp:spPr>
        <a:xfrm>
          <a:off x="422358" y="412896"/>
          <a:ext cx="1816740" cy="429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300" kern="1200">
              <a:solidFill>
                <a:schemeClr val="bg1"/>
              </a:solidFill>
              <a:latin typeface="Segoe UI"/>
              <a:cs typeface="Segoe UI"/>
            </a:rPr>
            <a:t>Competition Opens</a:t>
          </a:r>
        </a:p>
      </dsp:txBody>
      <dsp:txXfrm>
        <a:off x="422358" y="412896"/>
        <a:ext cx="1816740" cy="429411"/>
      </dsp:txXfrm>
    </dsp:sp>
    <dsp:sp modelId="{FCDF13EC-DF85-4274-9F84-1B3558F5C2D8}">
      <dsp:nvSpPr>
        <dsp:cNvPr id="0" name=""/>
        <dsp:cNvSpPr/>
      </dsp:nvSpPr>
      <dsp:spPr>
        <a:xfrm>
          <a:off x="212267" y="842308"/>
          <a:ext cx="0" cy="1222172"/>
        </a:xfrm>
        <a:prstGeom prst="line">
          <a:avLst/>
        </a:prstGeom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86EAF-CA6D-4B31-BF4C-A9C375BC3FEB}">
      <dsp:nvSpPr>
        <dsp:cNvPr id="0" name=""/>
        <dsp:cNvSpPr/>
      </dsp:nvSpPr>
      <dsp:spPr>
        <a:xfrm>
          <a:off x="179065" y="2025833"/>
          <a:ext cx="75632" cy="77294"/>
        </a:xfrm>
        <a:prstGeom prst="ellipse">
          <a:avLst/>
        </a:prstGeom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7FC32-C077-4E26-9D76-16D4943273E8}">
      <dsp:nvSpPr>
        <dsp:cNvPr id="0" name=""/>
        <dsp:cNvSpPr/>
      </dsp:nvSpPr>
      <dsp:spPr>
        <a:xfrm rot="18900000">
          <a:off x="1178297" y="3352802"/>
          <a:ext cx="297113" cy="297113"/>
        </a:xfrm>
        <a:prstGeom prst="teardrop">
          <a:avLst>
            <a:gd name="adj" fmla="val 115000"/>
          </a:avLst>
        </a:prstGeom>
        <a:solidFill>
          <a:schemeClr val="bg1"/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2D588-7217-48FD-9C44-7FBAEE9CC8B4}">
      <dsp:nvSpPr>
        <dsp:cNvPr id="0" name=""/>
        <dsp:cNvSpPr/>
      </dsp:nvSpPr>
      <dsp:spPr>
        <a:xfrm>
          <a:off x="1211304" y="3385808"/>
          <a:ext cx="231100" cy="231100"/>
        </a:xfrm>
        <a:prstGeom prst="ellipse">
          <a:avLst/>
        </a:prstGeom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E713DD-3240-48FC-AE12-9FE0D6C75738}">
      <dsp:nvSpPr>
        <dsp:cNvPr id="0" name=""/>
        <dsp:cNvSpPr/>
      </dsp:nvSpPr>
      <dsp:spPr>
        <a:xfrm>
          <a:off x="1536945" y="2064480"/>
          <a:ext cx="1816740" cy="122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0" bIns="63500" numCol="1" spcCol="1270" anchor="b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solidFill>
              <a:schemeClr val="bg1"/>
            </a:solidFill>
            <a:latin typeface="Segoe UI"/>
            <a:cs typeface="Segoe UI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>
              <a:solidFill>
                <a:schemeClr val="bg1"/>
              </a:solidFill>
              <a:latin typeface="Segoe UI"/>
              <a:cs typeface="Segoe UI"/>
            </a:rPr>
            <a:t>22 May 2025, 12:00pm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536945" y="2064480"/>
        <a:ext cx="1816740" cy="1222172"/>
      </dsp:txXfrm>
    </dsp:sp>
    <dsp:sp modelId="{13D0B953-62BC-4C57-943E-D265ED8DE38B}">
      <dsp:nvSpPr>
        <dsp:cNvPr id="0" name=""/>
        <dsp:cNvSpPr/>
      </dsp:nvSpPr>
      <dsp:spPr>
        <a:xfrm>
          <a:off x="1536945" y="3286652"/>
          <a:ext cx="1816740" cy="429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300" kern="1200">
              <a:solidFill>
                <a:schemeClr val="bg1"/>
              </a:solidFill>
              <a:latin typeface="Segoe UI"/>
              <a:cs typeface="Segoe UI"/>
            </a:rPr>
            <a:t>Deadline for completing UKSA Expression of Interest Form</a:t>
          </a:r>
        </a:p>
      </dsp:txBody>
      <dsp:txXfrm>
        <a:off x="1536945" y="3286652"/>
        <a:ext cx="1816740" cy="429411"/>
      </dsp:txXfrm>
    </dsp:sp>
    <dsp:sp modelId="{B045C211-3375-488C-8228-56A730CAEC23}">
      <dsp:nvSpPr>
        <dsp:cNvPr id="0" name=""/>
        <dsp:cNvSpPr/>
      </dsp:nvSpPr>
      <dsp:spPr>
        <a:xfrm>
          <a:off x="1326854" y="2064480"/>
          <a:ext cx="0" cy="1222172"/>
        </a:xfrm>
        <a:prstGeom prst="line">
          <a:avLst/>
        </a:prstGeom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84B85-D1C1-4AD0-B4D1-48F5B9D36D27}">
      <dsp:nvSpPr>
        <dsp:cNvPr id="0" name=""/>
        <dsp:cNvSpPr/>
      </dsp:nvSpPr>
      <dsp:spPr>
        <a:xfrm>
          <a:off x="1293652" y="2025833"/>
          <a:ext cx="75632" cy="77294"/>
        </a:xfrm>
        <a:prstGeom prst="ellipse">
          <a:avLst/>
        </a:prstGeom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063DEF-7E31-4323-9CE9-94F7587D8180}">
      <dsp:nvSpPr>
        <dsp:cNvPr id="0" name=""/>
        <dsp:cNvSpPr/>
      </dsp:nvSpPr>
      <dsp:spPr>
        <a:xfrm rot="8100000">
          <a:off x="2292884" y="479045"/>
          <a:ext cx="297113" cy="297113"/>
        </a:xfrm>
        <a:prstGeom prst="teardrop">
          <a:avLst>
            <a:gd name="adj" fmla="val 115000"/>
          </a:avLst>
        </a:prstGeom>
        <a:solidFill>
          <a:schemeClr val="bg1"/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94933-4711-4848-A78F-C05814F211DC}">
      <dsp:nvSpPr>
        <dsp:cNvPr id="0" name=""/>
        <dsp:cNvSpPr/>
      </dsp:nvSpPr>
      <dsp:spPr>
        <a:xfrm>
          <a:off x="2325891" y="512051"/>
          <a:ext cx="231100" cy="231100"/>
        </a:xfrm>
        <a:prstGeom prst="ellipse">
          <a:avLst/>
        </a:prstGeom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7D0D46-F6C8-4E89-AD41-454B3320A7C7}">
      <dsp:nvSpPr>
        <dsp:cNvPr id="0" name=""/>
        <dsp:cNvSpPr/>
      </dsp:nvSpPr>
      <dsp:spPr>
        <a:xfrm>
          <a:off x="2651533" y="842308"/>
          <a:ext cx="1816740" cy="122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3500" rIns="63500" bIns="9525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>
              <a:solidFill>
                <a:schemeClr val="bg1"/>
              </a:solidFill>
              <a:latin typeface="Segoe UI"/>
              <a:cs typeface="Segoe UI"/>
            </a:rPr>
            <a:t>w/c 26 May 2025</a:t>
          </a:r>
        </a:p>
      </dsp:txBody>
      <dsp:txXfrm>
        <a:off x="2651533" y="842308"/>
        <a:ext cx="1816740" cy="1222172"/>
      </dsp:txXfrm>
    </dsp:sp>
    <dsp:sp modelId="{4877D0F9-7BBD-44B5-A2BC-1AD836BDF102}">
      <dsp:nvSpPr>
        <dsp:cNvPr id="0" name=""/>
        <dsp:cNvSpPr/>
      </dsp:nvSpPr>
      <dsp:spPr>
        <a:xfrm>
          <a:off x="2651533" y="412896"/>
          <a:ext cx="1816740" cy="429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300" b="1" kern="1200">
              <a:solidFill>
                <a:schemeClr val="bg1"/>
              </a:solidFill>
              <a:latin typeface="Segoe UI"/>
              <a:cs typeface="Segoe UI"/>
            </a:rPr>
            <a:t>Notification of Expression of Interest Outcomes</a:t>
          </a:r>
        </a:p>
      </dsp:txBody>
      <dsp:txXfrm>
        <a:off x="2651533" y="412896"/>
        <a:ext cx="1816740" cy="429411"/>
      </dsp:txXfrm>
    </dsp:sp>
    <dsp:sp modelId="{00D0CB5E-C6F5-4B8F-B5C3-E5B9949858FA}">
      <dsp:nvSpPr>
        <dsp:cNvPr id="0" name=""/>
        <dsp:cNvSpPr/>
      </dsp:nvSpPr>
      <dsp:spPr>
        <a:xfrm>
          <a:off x="2441441" y="842308"/>
          <a:ext cx="0" cy="1222172"/>
        </a:xfrm>
        <a:prstGeom prst="line">
          <a:avLst/>
        </a:prstGeom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80653-64FB-43DD-B0FD-4DFDFCC39D18}">
      <dsp:nvSpPr>
        <dsp:cNvPr id="0" name=""/>
        <dsp:cNvSpPr/>
      </dsp:nvSpPr>
      <dsp:spPr>
        <a:xfrm>
          <a:off x="2408240" y="2025833"/>
          <a:ext cx="75632" cy="77294"/>
        </a:xfrm>
        <a:prstGeom prst="ellipse">
          <a:avLst/>
        </a:prstGeom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4EDCB-AD71-4B1A-85A3-C9EC1FB83BE9}">
      <dsp:nvSpPr>
        <dsp:cNvPr id="0" name=""/>
        <dsp:cNvSpPr/>
      </dsp:nvSpPr>
      <dsp:spPr>
        <a:xfrm rot="18900000">
          <a:off x="3407472" y="3352802"/>
          <a:ext cx="297113" cy="297113"/>
        </a:xfrm>
        <a:prstGeom prst="teardrop">
          <a:avLst>
            <a:gd name="adj" fmla="val 115000"/>
          </a:avLst>
        </a:prstGeom>
        <a:solidFill>
          <a:schemeClr val="bg1"/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718F4-A366-4F99-9E2D-11018BABC387}">
      <dsp:nvSpPr>
        <dsp:cNvPr id="0" name=""/>
        <dsp:cNvSpPr/>
      </dsp:nvSpPr>
      <dsp:spPr>
        <a:xfrm>
          <a:off x="3440478" y="3385808"/>
          <a:ext cx="231100" cy="231100"/>
        </a:xfrm>
        <a:prstGeom prst="ellipse">
          <a:avLst/>
        </a:prstGeom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485D63-A94F-470A-AE3D-862A99D742C4}">
      <dsp:nvSpPr>
        <dsp:cNvPr id="0" name=""/>
        <dsp:cNvSpPr/>
      </dsp:nvSpPr>
      <dsp:spPr>
        <a:xfrm>
          <a:off x="3766120" y="2064480"/>
          <a:ext cx="1816740" cy="122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0" bIns="63500" numCol="1" spcCol="1270" anchor="b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>
              <a:solidFill>
                <a:schemeClr val="bg1"/>
              </a:solidFill>
              <a:latin typeface="Segoe UI"/>
              <a:cs typeface="Segoe UI"/>
            </a:rPr>
            <a:t>23 June 2025, 23:59 (BST)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766120" y="2064480"/>
        <a:ext cx="1816740" cy="1222172"/>
      </dsp:txXfrm>
    </dsp:sp>
    <dsp:sp modelId="{C1940EDD-5356-4558-A3A8-E622116FDDA5}">
      <dsp:nvSpPr>
        <dsp:cNvPr id="0" name=""/>
        <dsp:cNvSpPr/>
      </dsp:nvSpPr>
      <dsp:spPr>
        <a:xfrm>
          <a:off x="3766120" y="3286652"/>
          <a:ext cx="1816740" cy="429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300" b="1" kern="1200">
              <a:solidFill>
                <a:schemeClr val="bg1"/>
              </a:solidFill>
              <a:latin typeface="Segoe UI"/>
              <a:cs typeface="Segoe UI"/>
            </a:rPr>
            <a:t>Deadline for completing UKSA Cover Sheet Form</a:t>
          </a:r>
        </a:p>
      </dsp:txBody>
      <dsp:txXfrm>
        <a:off x="3766120" y="3286652"/>
        <a:ext cx="1816740" cy="429411"/>
      </dsp:txXfrm>
    </dsp:sp>
    <dsp:sp modelId="{C3606CA0-416D-4409-BE65-2841A3F85538}">
      <dsp:nvSpPr>
        <dsp:cNvPr id="0" name=""/>
        <dsp:cNvSpPr/>
      </dsp:nvSpPr>
      <dsp:spPr>
        <a:xfrm>
          <a:off x="3556029" y="2064480"/>
          <a:ext cx="0" cy="1222172"/>
        </a:xfrm>
        <a:prstGeom prst="line">
          <a:avLst/>
        </a:prstGeom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9479B-213A-45C5-BCFB-245D60403539}">
      <dsp:nvSpPr>
        <dsp:cNvPr id="0" name=""/>
        <dsp:cNvSpPr/>
      </dsp:nvSpPr>
      <dsp:spPr>
        <a:xfrm>
          <a:off x="3522827" y="2025833"/>
          <a:ext cx="75632" cy="77294"/>
        </a:xfrm>
        <a:prstGeom prst="ellipse">
          <a:avLst/>
        </a:prstGeom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39F29D-A4AF-4EC4-A25A-B8E385155531}">
      <dsp:nvSpPr>
        <dsp:cNvPr id="0" name=""/>
        <dsp:cNvSpPr/>
      </dsp:nvSpPr>
      <dsp:spPr>
        <a:xfrm rot="8100000">
          <a:off x="4522059" y="479045"/>
          <a:ext cx="297113" cy="297113"/>
        </a:xfrm>
        <a:prstGeom prst="teardrop">
          <a:avLst>
            <a:gd name="adj" fmla="val 115000"/>
          </a:avLst>
        </a:prstGeom>
        <a:solidFill>
          <a:schemeClr val="bg1"/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6DF5EE-64AA-47E3-81E2-93E6723E6A7C}">
      <dsp:nvSpPr>
        <dsp:cNvPr id="0" name=""/>
        <dsp:cNvSpPr/>
      </dsp:nvSpPr>
      <dsp:spPr>
        <a:xfrm>
          <a:off x="4555066" y="512051"/>
          <a:ext cx="231100" cy="231100"/>
        </a:xfrm>
        <a:prstGeom prst="ellipse">
          <a:avLst/>
        </a:prstGeom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80AAB9-82B1-4DFE-B450-411BFFC384B1}">
      <dsp:nvSpPr>
        <dsp:cNvPr id="0" name=""/>
        <dsp:cNvSpPr/>
      </dsp:nvSpPr>
      <dsp:spPr>
        <a:xfrm>
          <a:off x="4880707" y="842308"/>
          <a:ext cx="1816740" cy="122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3500" rIns="63500" bIns="9525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>
              <a:solidFill>
                <a:schemeClr val="bg1"/>
              </a:solidFill>
              <a:latin typeface="Segoe UI"/>
              <a:cs typeface="Segoe UI"/>
            </a:rPr>
            <a:t>w/c 21 July 2025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4880707" y="842308"/>
        <a:ext cx="1816740" cy="1222172"/>
      </dsp:txXfrm>
    </dsp:sp>
    <dsp:sp modelId="{704AE002-C133-414D-BBC9-28BCB859122B}">
      <dsp:nvSpPr>
        <dsp:cNvPr id="0" name=""/>
        <dsp:cNvSpPr/>
      </dsp:nvSpPr>
      <dsp:spPr>
        <a:xfrm>
          <a:off x="4880707" y="412896"/>
          <a:ext cx="1816740" cy="429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300" b="1" kern="1200">
              <a:solidFill>
                <a:schemeClr val="bg1"/>
              </a:solidFill>
              <a:latin typeface="Segoe UI"/>
              <a:cs typeface="Segoe UI"/>
            </a:rPr>
            <a:t>Notification of UKSA Cover Sheet Outcomes</a:t>
          </a:r>
        </a:p>
      </dsp:txBody>
      <dsp:txXfrm>
        <a:off x="4880707" y="412896"/>
        <a:ext cx="1816740" cy="429411"/>
      </dsp:txXfrm>
    </dsp:sp>
    <dsp:sp modelId="{2B13AD9F-C74F-4F48-AB26-71E4D7487D4D}">
      <dsp:nvSpPr>
        <dsp:cNvPr id="0" name=""/>
        <dsp:cNvSpPr/>
      </dsp:nvSpPr>
      <dsp:spPr>
        <a:xfrm>
          <a:off x="4670616" y="842308"/>
          <a:ext cx="0" cy="1222172"/>
        </a:xfrm>
        <a:prstGeom prst="line">
          <a:avLst/>
        </a:prstGeom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433E4-FEB9-44A1-9F2D-B6603293E1C6}">
      <dsp:nvSpPr>
        <dsp:cNvPr id="0" name=""/>
        <dsp:cNvSpPr/>
      </dsp:nvSpPr>
      <dsp:spPr>
        <a:xfrm>
          <a:off x="4637414" y="2025833"/>
          <a:ext cx="75632" cy="77294"/>
        </a:xfrm>
        <a:prstGeom prst="ellipse">
          <a:avLst/>
        </a:prstGeom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BB7E96-3B40-4BEC-8D70-1203A5D90554}">
      <dsp:nvSpPr>
        <dsp:cNvPr id="0" name=""/>
        <dsp:cNvSpPr/>
      </dsp:nvSpPr>
      <dsp:spPr>
        <a:xfrm rot="18900000">
          <a:off x="5636646" y="3352802"/>
          <a:ext cx="297113" cy="297113"/>
        </a:xfrm>
        <a:prstGeom prst="teardrop">
          <a:avLst>
            <a:gd name="adj" fmla="val 115000"/>
          </a:avLst>
        </a:prstGeom>
        <a:solidFill>
          <a:schemeClr val="bg1"/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13E6C4-75FC-4EA5-9E6D-B95BB6837B71}">
      <dsp:nvSpPr>
        <dsp:cNvPr id="0" name=""/>
        <dsp:cNvSpPr/>
      </dsp:nvSpPr>
      <dsp:spPr>
        <a:xfrm>
          <a:off x="5669653" y="3385808"/>
          <a:ext cx="231100" cy="231100"/>
        </a:xfrm>
        <a:prstGeom prst="ellipse">
          <a:avLst/>
        </a:prstGeom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317F30-FA46-486C-89B4-99BB1A2829C8}">
      <dsp:nvSpPr>
        <dsp:cNvPr id="0" name=""/>
        <dsp:cNvSpPr/>
      </dsp:nvSpPr>
      <dsp:spPr>
        <a:xfrm>
          <a:off x="5995294" y="2064480"/>
          <a:ext cx="1816740" cy="122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0" bIns="63500" numCol="1" spcCol="1270" anchor="b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 dirty="0">
              <a:solidFill>
                <a:schemeClr val="bg1"/>
              </a:solidFill>
              <a:latin typeface="Segoe UI"/>
              <a:cs typeface="Segoe UI"/>
            </a:rPr>
            <a:t>25 August 2025 (TBC)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995294" y="2064480"/>
        <a:ext cx="1816740" cy="1222172"/>
      </dsp:txXfrm>
    </dsp:sp>
    <dsp:sp modelId="{5B247345-1AEA-4E42-A2CA-F520E41B7B1D}">
      <dsp:nvSpPr>
        <dsp:cNvPr id="0" name=""/>
        <dsp:cNvSpPr/>
      </dsp:nvSpPr>
      <dsp:spPr>
        <a:xfrm>
          <a:off x="5995294" y="3286652"/>
          <a:ext cx="1816740" cy="429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300" b="1" kern="1200">
              <a:solidFill>
                <a:schemeClr val="bg1"/>
              </a:solidFill>
              <a:latin typeface="Segoe UI"/>
              <a:cs typeface="Segoe UI"/>
            </a:rPr>
            <a:t>Deadline for Outline Proposal</a:t>
          </a:r>
        </a:p>
      </dsp:txBody>
      <dsp:txXfrm>
        <a:off x="5995294" y="3286652"/>
        <a:ext cx="1816740" cy="429411"/>
      </dsp:txXfrm>
    </dsp:sp>
    <dsp:sp modelId="{F9A6356B-2B02-430C-BCE6-AFB86F46B518}">
      <dsp:nvSpPr>
        <dsp:cNvPr id="0" name=""/>
        <dsp:cNvSpPr/>
      </dsp:nvSpPr>
      <dsp:spPr>
        <a:xfrm>
          <a:off x="5785203" y="2064480"/>
          <a:ext cx="0" cy="1222172"/>
        </a:xfrm>
        <a:prstGeom prst="line">
          <a:avLst/>
        </a:prstGeom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B8B30-1EC2-45F8-A1AB-4E74CAA4EA13}">
      <dsp:nvSpPr>
        <dsp:cNvPr id="0" name=""/>
        <dsp:cNvSpPr/>
      </dsp:nvSpPr>
      <dsp:spPr>
        <a:xfrm>
          <a:off x="5752002" y="2025833"/>
          <a:ext cx="75632" cy="77294"/>
        </a:xfrm>
        <a:prstGeom prst="ellipse">
          <a:avLst/>
        </a:prstGeom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B4096C-0308-49BA-8563-4E952307720F}">
      <dsp:nvSpPr>
        <dsp:cNvPr id="0" name=""/>
        <dsp:cNvSpPr/>
      </dsp:nvSpPr>
      <dsp:spPr>
        <a:xfrm rot="8100000">
          <a:off x="6751234" y="479045"/>
          <a:ext cx="297113" cy="297113"/>
        </a:xfrm>
        <a:prstGeom prst="teardrop">
          <a:avLst>
            <a:gd name="adj" fmla="val 115000"/>
          </a:avLst>
        </a:prstGeom>
        <a:solidFill>
          <a:schemeClr val="bg1"/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D08D4B-16B0-4680-AACA-B0C51038255E}">
      <dsp:nvSpPr>
        <dsp:cNvPr id="0" name=""/>
        <dsp:cNvSpPr/>
      </dsp:nvSpPr>
      <dsp:spPr>
        <a:xfrm>
          <a:off x="6784240" y="512051"/>
          <a:ext cx="231100" cy="231100"/>
        </a:xfrm>
        <a:prstGeom prst="ellipse">
          <a:avLst/>
        </a:prstGeom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D8AF40-AE30-4BF3-87CF-27587214C531}">
      <dsp:nvSpPr>
        <dsp:cNvPr id="0" name=""/>
        <dsp:cNvSpPr/>
      </dsp:nvSpPr>
      <dsp:spPr>
        <a:xfrm>
          <a:off x="7109882" y="842308"/>
          <a:ext cx="1816740" cy="122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3500" rIns="63500" bIns="9525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>
              <a:solidFill>
                <a:schemeClr val="bg1"/>
              </a:solidFill>
              <a:latin typeface="Segoe UI"/>
              <a:cs typeface="Segoe UI"/>
            </a:rPr>
            <a:t>TBC</a:t>
          </a:r>
        </a:p>
      </dsp:txBody>
      <dsp:txXfrm>
        <a:off x="7109882" y="842308"/>
        <a:ext cx="1816740" cy="1222172"/>
      </dsp:txXfrm>
    </dsp:sp>
    <dsp:sp modelId="{4A80E8C6-E1B6-459B-8E7C-2BA0131FB41E}">
      <dsp:nvSpPr>
        <dsp:cNvPr id="0" name=""/>
        <dsp:cNvSpPr/>
      </dsp:nvSpPr>
      <dsp:spPr>
        <a:xfrm>
          <a:off x="7109882" y="412896"/>
          <a:ext cx="1816740" cy="429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300" b="1" kern="1200">
              <a:solidFill>
                <a:schemeClr val="bg1"/>
              </a:solidFill>
              <a:latin typeface="Segoe UI"/>
              <a:cs typeface="Segoe UI"/>
            </a:rPr>
            <a:t>Notification of Outline Proposal Outcomes</a:t>
          </a:r>
        </a:p>
      </dsp:txBody>
      <dsp:txXfrm>
        <a:off x="7109882" y="412896"/>
        <a:ext cx="1816740" cy="429411"/>
      </dsp:txXfrm>
    </dsp:sp>
    <dsp:sp modelId="{AC60F206-A3E6-486B-934C-6DFE790E57CC}">
      <dsp:nvSpPr>
        <dsp:cNvPr id="0" name=""/>
        <dsp:cNvSpPr/>
      </dsp:nvSpPr>
      <dsp:spPr>
        <a:xfrm>
          <a:off x="6899791" y="842308"/>
          <a:ext cx="0" cy="1222172"/>
        </a:xfrm>
        <a:prstGeom prst="line">
          <a:avLst/>
        </a:prstGeom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353EF-732B-49E6-BBE7-25F093DC18DA}">
      <dsp:nvSpPr>
        <dsp:cNvPr id="0" name=""/>
        <dsp:cNvSpPr/>
      </dsp:nvSpPr>
      <dsp:spPr>
        <a:xfrm>
          <a:off x="6866589" y="2025833"/>
          <a:ext cx="75632" cy="77294"/>
        </a:xfrm>
        <a:prstGeom prst="ellipse">
          <a:avLst/>
        </a:prstGeom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B220D-0C7A-434E-B802-828502422704}">
      <dsp:nvSpPr>
        <dsp:cNvPr id="0" name=""/>
        <dsp:cNvSpPr/>
      </dsp:nvSpPr>
      <dsp:spPr>
        <a:xfrm rot="18900000">
          <a:off x="7865821" y="3352802"/>
          <a:ext cx="297113" cy="297113"/>
        </a:xfrm>
        <a:prstGeom prst="teardrop">
          <a:avLst>
            <a:gd name="adj" fmla="val 115000"/>
          </a:avLst>
        </a:prstGeom>
        <a:solidFill>
          <a:schemeClr val="bg1"/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DABF68-938E-4CBF-9AD1-43E22789FC2B}">
      <dsp:nvSpPr>
        <dsp:cNvPr id="0" name=""/>
        <dsp:cNvSpPr/>
      </dsp:nvSpPr>
      <dsp:spPr>
        <a:xfrm>
          <a:off x="7898828" y="3385808"/>
          <a:ext cx="231100" cy="231100"/>
        </a:xfrm>
        <a:prstGeom prst="ellipse">
          <a:avLst/>
        </a:prstGeom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00022-6B76-4B29-9DB2-E04A648E456E}">
      <dsp:nvSpPr>
        <dsp:cNvPr id="0" name=""/>
        <dsp:cNvSpPr/>
      </dsp:nvSpPr>
      <dsp:spPr>
        <a:xfrm>
          <a:off x="8224469" y="2064480"/>
          <a:ext cx="1816740" cy="122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5250" rIns="0" bIns="63500" numCol="1" spcCol="1270" anchor="b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>
              <a:solidFill>
                <a:schemeClr val="bg1"/>
              </a:solidFill>
              <a:latin typeface="Segoe UI"/>
              <a:cs typeface="Segoe UI"/>
            </a:rPr>
            <a:t>TBC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8224469" y="2064480"/>
        <a:ext cx="1816740" cy="1222172"/>
      </dsp:txXfrm>
    </dsp:sp>
    <dsp:sp modelId="{5B60DA5A-1DE9-4CE2-B18A-9E0939017828}">
      <dsp:nvSpPr>
        <dsp:cNvPr id="0" name=""/>
        <dsp:cNvSpPr/>
      </dsp:nvSpPr>
      <dsp:spPr>
        <a:xfrm>
          <a:off x="8224469" y="3286652"/>
          <a:ext cx="1816740" cy="429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300" b="1" kern="1200">
              <a:solidFill>
                <a:schemeClr val="bg1"/>
              </a:solidFill>
              <a:latin typeface="Segoe UI"/>
              <a:cs typeface="Segoe UI"/>
            </a:rPr>
            <a:t>Deadline for Full Proposal submission to UKSA</a:t>
          </a:r>
        </a:p>
      </dsp:txBody>
      <dsp:txXfrm>
        <a:off x="8224469" y="3286652"/>
        <a:ext cx="1816740" cy="429411"/>
      </dsp:txXfrm>
    </dsp:sp>
    <dsp:sp modelId="{83BCD80C-4FB4-4D01-AF60-5F2AD097D59D}">
      <dsp:nvSpPr>
        <dsp:cNvPr id="0" name=""/>
        <dsp:cNvSpPr/>
      </dsp:nvSpPr>
      <dsp:spPr>
        <a:xfrm>
          <a:off x="8014378" y="2064480"/>
          <a:ext cx="0" cy="1222172"/>
        </a:xfrm>
        <a:prstGeom prst="line">
          <a:avLst/>
        </a:prstGeom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82994-EA26-4C65-AB03-E3236E9C803B}">
      <dsp:nvSpPr>
        <dsp:cNvPr id="0" name=""/>
        <dsp:cNvSpPr/>
      </dsp:nvSpPr>
      <dsp:spPr>
        <a:xfrm>
          <a:off x="7981176" y="2025833"/>
          <a:ext cx="75632" cy="77294"/>
        </a:xfrm>
        <a:prstGeom prst="ellipse">
          <a:avLst/>
        </a:prstGeom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3AAAD-1C11-4E94-A779-4968745245D9}">
      <dsp:nvSpPr>
        <dsp:cNvPr id="0" name=""/>
        <dsp:cNvSpPr/>
      </dsp:nvSpPr>
      <dsp:spPr>
        <a:xfrm rot="8100000">
          <a:off x="8980408" y="479045"/>
          <a:ext cx="297113" cy="297113"/>
        </a:xfrm>
        <a:prstGeom prst="teardrop">
          <a:avLst>
            <a:gd name="adj" fmla="val 115000"/>
          </a:avLst>
        </a:prstGeom>
        <a:solidFill>
          <a:schemeClr val="bg1"/>
        </a:solidFill>
        <a:ln w="12700" cap="flat" cmpd="sng" algn="ctr">
          <a:solidFill>
            <a:schemeClr val="accent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6BAEA-3955-4184-A213-7C1C081FEAAF}">
      <dsp:nvSpPr>
        <dsp:cNvPr id="0" name=""/>
        <dsp:cNvSpPr/>
      </dsp:nvSpPr>
      <dsp:spPr>
        <a:xfrm>
          <a:off x="9013415" y="512051"/>
          <a:ext cx="231100" cy="231100"/>
        </a:xfrm>
        <a:prstGeom prst="ellipse">
          <a:avLst/>
        </a:prstGeom>
        <a:solidFill>
          <a:schemeClr val="accent1">
            <a:lumMod val="7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A9EB01-49EF-4122-80FA-A56C30AFC12A}">
      <dsp:nvSpPr>
        <dsp:cNvPr id="0" name=""/>
        <dsp:cNvSpPr/>
      </dsp:nvSpPr>
      <dsp:spPr>
        <a:xfrm>
          <a:off x="9339056" y="842308"/>
          <a:ext cx="1816740" cy="1222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3500" rIns="63500" bIns="9525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b="0" kern="1200">
              <a:solidFill>
                <a:schemeClr val="bg1"/>
              </a:solidFill>
              <a:latin typeface="Segoe UI"/>
              <a:cs typeface="Segoe UI"/>
            </a:rPr>
            <a:t>TBC</a:t>
          </a:r>
          <a:endParaRPr lang="en-GB" sz="500" b="0" kern="1200">
            <a:solidFill>
              <a:schemeClr val="bg1"/>
            </a:solidFill>
            <a:latin typeface="Segoe UI"/>
            <a:cs typeface="Segoe UI"/>
          </a:endParaRPr>
        </a:p>
      </dsp:txBody>
      <dsp:txXfrm>
        <a:off x="9339056" y="842308"/>
        <a:ext cx="1816740" cy="1222172"/>
      </dsp:txXfrm>
    </dsp:sp>
    <dsp:sp modelId="{9B5C7DA7-02C3-49D5-BB00-50DDCA463EF0}">
      <dsp:nvSpPr>
        <dsp:cNvPr id="0" name=""/>
        <dsp:cNvSpPr/>
      </dsp:nvSpPr>
      <dsp:spPr>
        <a:xfrm>
          <a:off x="9339056" y="412896"/>
          <a:ext cx="1816740" cy="429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255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300" b="1" kern="1200">
              <a:solidFill>
                <a:schemeClr val="bg1"/>
              </a:solidFill>
              <a:latin typeface="Segoe UI"/>
              <a:cs typeface="Segoe UI"/>
            </a:rPr>
            <a:t>UKSA Review and Authorisation of Funding Letter</a:t>
          </a:r>
        </a:p>
      </dsp:txBody>
      <dsp:txXfrm>
        <a:off x="9339056" y="412896"/>
        <a:ext cx="1816740" cy="429411"/>
      </dsp:txXfrm>
    </dsp:sp>
    <dsp:sp modelId="{61F148E5-06E8-4CC8-A878-638DEC50F61E}">
      <dsp:nvSpPr>
        <dsp:cNvPr id="0" name=""/>
        <dsp:cNvSpPr/>
      </dsp:nvSpPr>
      <dsp:spPr>
        <a:xfrm>
          <a:off x="9128965" y="842308"/>
          <a:ext cx="0" cy="1222172"/>
        </a:xfrm>
        <a:prstGeom prst="line">
          <a:avLst/>
        </a:prstGeom>
        <a:noFill/>
        <a:ln w="12700" cap="flat" cmpd="sng" algn="ctr">
          <a:solidFill>
            <a:schemeClr val="bg1"/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E1242D-4478-41DD-8DA8-D0E18FF9205B}">
      <dsp:nvSpPr>
        <dsp:cNvPr id="0" name=""/>
        <dsp:cNvSpPr/>
      </dsp:nvSpPr>
      <dsp:spPr>
        <a:xfrm>
          <a:off x="9095764" y="2025833"/>
          <a:ext cx="75632" cy="77294"/>
        </a:xfrm>
        <a:prstGeom prst="ellipse">
          <a:avLst/>
        </a:prstGeom>
        <a:solidFill>
          <a:schemeClr val="bg1"/>
        </a:solidFill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551B8-79AD-4527-B159-0C499119346E}">
      <dsp:nvSpPr>
        <dsp:cNvPr id="0" name=""/>
        <dsp:cNvSpPr/>
      </dsp:nvSpPr>
      <dsp:spPr>
        <a:xfrm>
          <a:off x="-4648255" y="-712605"/>
          <a:ext cx="5536868" cy="5536868"/>
        </a:xfrm>
        <a:prstGeom prst="blockArc">
          <a:avLst>
            <a:gd name="adj1" fmla="val 18900000"/>
            <a:gd name="adj2" fmla="val 2700000"/>
            <a:gd name="adj3" fmla="val 39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87744-81FB-4E98-9C78-2BB7719500A0}">
      <dsp:nvSpPr>
        <dsp:cNvPr id="0" name=""/>
        <dsp:cNvSpPr/>
      </dsp:nvSpPr>
      <dsp:spPr>
        <a:xfrm>
          <a:off x="465418" y="229490"/>
          <a:ext cx="8203177" cy="805764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077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Segoe UI"/>
              <a:cs typeface="Segoe UI"/>
            </a:rPr>
            <a:t>€</a:t>
          </a:r>
          <a:r>
            <a:rPr lang="en-GB" sz="1400" b="0" kern="1200" dirty="0">
              <a:latin typeface="Segoe UI"/>
              <a:cs typeface="Segoe UI"/>
            </a:rPr>
            <a:t>5,000,000 funding envelope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 dirty="0">
              <a:latin typeface="Segoe UI"/>
              <a:cs typeface="Segoe UI"/>
            </a:rPr>
            <a:t>No upper or lower limits for individual projects</a:t>
          </a:r>
        </a:p>
      </dsp:txBody>
      <dsp:txXfrm>
        <a:off x="465418" y="229490"/>
        <a:ext cx="8203177" cy="805764"/>
      </dsp:txXfrm>
    </dsp:sp>
    <dsp:sp modelId="{FF0DBFCF-46E7-4B94-B011-777F3FBCAF0C}">
      <dsp:nvSpPr>
        <dsp:cNvPr id="0" name=""/>
        <dsp:cNvSpPr/>
      </dsp:nvSpPr>
      <dsp:spPr>
        <a:xfrm>
          <a:off x="70083" y="237037"/>
          <a:ext cx="790671" cy="7906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C62F44-722C-4867-AC8A-4FB05CCF5099}">
      <dsp:nvSpPr>
        <dsp:cNvPr id="0" name=""/>
        <dsp:cNvSpPr/>
      </dsp:nvSpPr>
      <dsp:spPr>
        <a:xfrm>
          <a:off x="828067" y="1178461"/>
          <a:ext cx="7840529" cy="805764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077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>
              <a:latin typeface="Segoe UI"/>
              <a:cs typeface="Segoe UI"/>
            </a:rPr>
            <a:t>Deadline for Expressions of Interest is 22 May 2025, 12:00pm (BST)</a:t>
          </a:r>
        </a:p>
      </dsp:txBody>
      <dsp:txXfrm>
        <a:off x="828067" y="1178461"/>
        <a:ext cx="7840529" cy="805764"/>
      </dsp:txXfrm>
    </dsp:sp>
    <dsp:sp modelId="{23EE2684-4311-445C-868D-1D8FFA15BC98}">
      <dsp:nvSpPr>
        <dsp:cNvPr id="0" name=""/>
        <dsp:cNvSpPr/>
      </dsp:nvSpPr>
      <dsp:spPr>
        <a:xfrm>
          <a:off x="432731" y="1186007"/>
          <a:ext cx="790671" cy="7906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F90676-11D5-48C9-A8E0-0FE361327DFA}">
      <dsp:nvSpPr>
        <dsp:cNvPr id="0" name=""/>
        <dsp:cNvSpPr/>
      </dsp:nvSpPr>
      <dsp:spPr>
        <a:xfrm>
          <a:off x="828067" y="2214045"/>
          <a:ext cx="7840529" cy="632537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077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>
              <a:latin typeface="Segoe UI" panose="020B0502040204020203" pitchFamily="34" charset="0"/>
              <a:cs typeface="Segoe UI" panose="020B0502040204020203" pitchFamily="34" charset="0"/>
            </a:rPr>
            <a:t>Prime must be a UK entity – RTOs and Academia are </a:t>
          </a:r>
          <a:r>
            <a:rPr lang="en-GB" sz="1400" b="0" u="sng" kern="1200">
              <a:latin typeface="Segoe UI" panose="020B0502040204020203" pitchFamily="34" charset="0"/>
              <a:cs typeface="Segoe UI" panose="020B0502040204020203" pitchFamily="34" charset="0"/>
            </a:rPr>
            <a:t>not</a:t>
          </a:r>
          <a:r>
            <a:rPr lang="en-GB" sz="1400" b="0" kern="1200">
              <a:latin typeface="Segoe UI" panose="020B0502040204020203" pitchFamily="34" charset="0"/>
              <a:cs typeface="Segoe UI" panose="020B0502040204020203" pitchFamily="34" charset="0"/>
            </a:rPr>
            <a:t> eligible to prime activities</a:t>
          </a:r>
        </a:p>
      </dsp:txBody>
      <dsp:txXfrm>
        <a:off x="828067" y="2214045"/>
        <a:ext cx="7840529" cy="632537"/>
      </dsp:txXfrm>
    </dsp:sp>
    <dsp:sp modelId="{7F2FA8F6-4651-4309-B80F-EED7D77C13E6}">
      <dsp:nvSpPr>
        <dsp:cNvPr id="0" name=""/>
        <dsp:cNvSpPr/>
      </dsp:nvSpPr>
      <dsp:spPr>
        <a:xfrm>
          <a:off x="432731" y="2134978"/>
          <a:ext cx="790671" cy="7906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222AB1-0F76-4DF3-A1DC-D384219C855A}">
      <dsp:nvSpPr>
        <dsp:cNvPr id="0" name=""/>
        <dsp:cNvSpPr/>
      </dsp:nvSpPr>
      <dsp:spPr>
        <a:xfrm>
          <a:off x="465418" y="3163016"/>
          <a:ext cx="8203177" cy="632537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2077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0" kern="1200">
              <a:latin typeface="Segoe UI"/>
              <a:cs typeface="Segoe UI"/>
            </a:rPr>
            <a:t>Different funding levels for Large Businesses (up to 50%) and SMEs (up to 75%)</a:t>
          </a:r>
        </a:p>
      </dsp:txBody>
      <dsp:txXfrm>
        <a:off x="465418" y="3163016"/>
        <a:ext cx="8203177" cy="632537"/>
      </dsp:txXfrm>
    </dsp:sp>
    <dsp:sp modelId="{534469D9-8154-445E-8D97-5F6216389B0F}">
      <dsp:nvSpPr>
        <dsp:cNvPr id="0" name=""/>
        <dsp:cNvSpPr/>
      </dsp:nvSpPr>
      <dsp:spPr>
        <a:xfrm>
          <a:off x="70083" y="3083949"/>
          <a:ext cx="790671" cy="7906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3E6CE-FEB7-4077-B424-116B9CE8FAF2}" type="datetimeFigureOut">
              <a:rPr lang="en-GB" smtClean="0"/>
              <a:t>12/05/2025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E50EC-BE3F-4A84-A961-E91EA68088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098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vents.teams.microsoft.com/event/f6309265-1913-481b-93ee-884b2656a069@cbac7005-02c1-43eb-b497-e6492d1b2dd8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ctr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</a:rPr>
              <a:t>The webinar will start shortly. 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</a:rPr>
              <a:t>Event will be recorded, and we will be sharing the speaker slides after the webinar.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E50EC-BE3F-4A84-A961-E91EA68088B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8285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buNone/>
            </a:pPr>
            <a:r>
              <a:rPr lang="en-GB" sz="1800" dirty="0">
                <a:effectLst/>
                <a:latin typeface="Calibri" panose="020F0502020204030204" pitchFamily="34" charset="0"/>
              </a:rPr>
              <a:t>Typo for Cover Sheet - 23rd June not 22nd </a:t>
            </a:r>
          </a:p>
          <a:p>
            <a:pPr marL="0" marR="0"/>
            <a:r>
              <a:rPr lang="en-GB" sz="1800" dirty="0">
                <a:effectLst/>
                <a:latin typeface="Calibri" panose="020F0502020204030204" pitchFamily="34" charset="0"/>
              </a:rPr>
              <a:t>Updating documents </a:t>
            </a:r>
          </a:p>
          <a:p>
            <a:pPr marL="0" marR="0"/>
            <a:endParaRPr lang="en-GB" sz="1800" dirty="0">
              <a:effectLst/>
              <a:latin typeface="Calibri" panose="020F0502020204030204" pitchFamily="34" charset="0"/>
            </a:endParaRPr>
          </a:p>
          <a:p>
            <a:pPr marL="0" marR="0"/>
            <a:r>
              <a:rPr lang="en-GB" sz="1800" dirty="0">
                <a:effectLst/>
                <a:latin typeface="Calibri" panose="020F0502020204030204" pitchFamily="34" charset="0"/>
              </a:rPr>
              <a:t>Still working with ESA colleagues on ESA - confirm dates shortly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E50EC-BE3F-4A84-A961-E91EA68088B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57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 </a:t>
            </a:r>
            <a:r>
              <a:rPr lang="en-GB" sz="1800" dirty="0">
                <a:effectLst/>
                <a:latin typeface="Calibri" panose="020F0502020204030204" pitchFamily="34" charset="0"/>
              </a:rPr>
              <a:t>Confirm the EOI form is the "ARTES Ground Station Innovation Call 2026 EOI Form and Guidance" but that is the same form to complete.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E50EC-BE3F-4A84-A961-E91EA68088B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1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buNone/>
            </a:pPr>
            <a:r>
              <a:rPr lang="en-GB" sz="1800" dirty="0">
                <a:effectLst/>
                <a:latin typeface="Calibri" panose="020F0502020204030204" pitchFamily="34" charset="0"/>
              </a:rPr>
              <a:t>Welcome to the “AI for </a:t>
            </a:r>
            <a:r>
              <a:rPr lang="en-GB" sz="1800" dirty="0" err="1">
                <a:effectLst/>
                <a:latin typeface="Calibri" panose="020F0502020204030204" pitchFamily="34" charset="0"/>
              </a:rPr>
              <a:t>Satcoms</a:t>
            </a:r>
            <a:r>
              <a:rPr lang="en-GB" sz="1800" dirty="0">
                <a:effectLst/>
                <a:latin typeface="Calibri" panose="020F0502020204030204" pitchFamily="34" charset="0"/>
              </a:rPr>
              <a:t> Webinar”.  </a:t>
            </a:r>
          </a:p>
          <a:p>
            <a:pPr marL="0" marR="0">
              <a:buNone/>
            </a:pPr>
            <a:r>
              <a:rPr lang="en-GB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buNone/>
            </a:pPr>
            <a:r>
              <a:rPr lang="en-GB" sz="1800" dirty="0">
                <a:effectLst/>
                <a:latin typeface="Calibri" panose="020F0502020204030204" pitchFamily="34" charset="0"/>
              </a:rPr>
              <a:t>My name is Rebecca, and I will be your presenter today. Moderating the session will be my colleagues, Tatum and Tom. Quick housekeeping: 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</a:rPr>
              <a:t>Live event, you will not be able to use your camera or microphone 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</a:rPr>
              <a:t>Chat and Q&amp;A sections are open - use these throughout the livestream 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</a:rPr>
              <a:t>To remain anonymous please tick the “Post as anonymous” box before submitting you question or comment. 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Calibri" panose="020F0502020204030204" pitchFamily="34" charset="0"/>
              </a:rPr>
              <a:t>We’ll be monitoring the chat function while the speakers are presenting and will collect your queries throughout the webinar. 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dirty="0"/>
          </a:p>
          <a:p>
            <a:pPr marL="0" indent="0">
              <a:buFont typeface="Wingdings" panose="05000000000000000000" pitchFamily="2" charset="2"/>
              <a:buNone/>
            </a:pPr>
            <a:endParaRPr lang="en-GB" dirty="0"/>
          </a:p>
          <a:p>
            <a:pPr marL="0" indent="0"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E50EC-BE3F-4A84-A961-E91EA68088B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709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Agenda 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Brief overview of the Call 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walkthrough of the eligibility and criteria and the timeline 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 short Q&amp;A at the end 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GB" dirty="0"/>
          </a:p>
          <a:p>
            <a:r>
              <a:rPr lang="en-GB" sz="1800" dirty="0">
                <a:effectLst/>
                <a:latin typeface="Calibri" panose="020F0502020204030204" pitchFamily="34" charset="0"/>
              </a:rPr>
              <a:t>Ask any questions in the Q&amp;A section throughout the webinar. We’ll try to answer your queries as they come in, but there will also be the opportunity to raise anything further at the end.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E50EC-BE3F-4A84-A961-E91EA68088B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71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E50EC-BE3F-4A84-A961-E91EA68088B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82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buNone/>
            </a:pPr>
            <a:r>
              <a:rPr lang="en-GB" sz="1100" dirty="0">
                <a:effectLst/>
                <a:latin typeface="Calibri" panose="020F0502020204030204" pitchFamily="34" charset="0"/>
              </a:rPr>
              <a:t>Running two calls at this time - AI for </a:t>
            </a:r>
            <a:r>
              <a:rPr lang="en-GB" sz="1100" dirty="0" err="1">
                <a:effectLst/>
                <a:latin typeface="Calibri" panose="020F0502020204030204" pitchFamily="34" charset="0"/>
              </a:rPr>
              <a:t>Satcoms</a:t>
            </a:r>
            <a:r>
              <a:rPr lang="en-GB" sz="1100" dirty="0">
                <a:effectLst/>
                <a:latin typeface="Calibri" panose="020F0502020204030204" pitchFamily="34" charset="0"/>
              </a:rPr>
              <a:t> Call and Ground Segment Innovation Call (webinar for Ground will be on 15th May at 1pm) if interested, register via this link </a:t>
            </a:r>
            <a:r>
              <a:rPr lang="en-GB" sz="1100" dirty="0">
                <a:effectLst/>
                <a:latin typeface="Calibri" panose="020F0502020204030204" pitchFamily="34" charset="0"/>
                <a:hlinkClick r:id="rId3"/>
              </a:rPr>
              <a:t>Microsoft Virtual Events Powered by Teams</a:t>
            </a:r>
            <a:endParaRPr lang="en-GB" sz="1100" dirty="0">
              <a:effectLst/>
              <a:latin typeface="Calibri" panose="020F0502020204030204" pitchFamily="34" charset="0"/>
            </a:endParaRPr>
          </a:p>
          <a:p>
            <a:pPr marL="0" marR="0">
              <a:buNone/>
            </a:pPr>
            <a:r>
              <a:rPr lang="en-GB" sz="1100" dirty="0">
                <a:effectLst/>
                <a:latin typeface="Calibri" panose="020F0502020204030204" pitchFamily="34" charset="0"/>
              </a:rPr>
              <a:t> 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GB" sz="1100" dirty="0">
                <a:effectLst/>
                <a:latin typeface="Calibri" panose="020F0502020204030204" pitchFamily="34" charset="0"/>
              </a:rPr>
              <a:t>Call envelope is €5m - no upper or lower limit on applications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GB" sz="1100" dirty="0">
                <a:effectLst/>
                <a:latin typeface="Calibri" panose="020F0502020204030204" pitchFamily="34" charset="0"/>
              </a:rPr>
              <a:t>Submit as many applications as you like but everything reviewed in competition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GB" sz="1100" dirty="0">
                <a:effectLst/>
                <a:latin typeface="Calibri" panose="020F0502020204030204" pitchFamily="34" charset="0"/>
              </a:rPr>
              <a:t>Deadline for EOIs is Thursday 22 May at 12 noon - no applications after this deadline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GB" sz="1100" dirty="0">
                <a:effectLst/>
                <a:latin typeface="Calibri" panose="020F0502020204030204" pitchFamily="34" charset="0"/>
              </a:rPr>
              <a:t>No restrictions around the type of technology (for example, whether it be ground, space, network, a component, system, or service).  </a:t>
            </a:r>
          </a:p>
          <a:p>
            <a:pPr marL="742950" lvl="1" indent="-285750" rtl="0" fontAlgn="ctr">
              <a:buFont typeface="Courier New" panose="02070309020205020404" pitchFamily="49" charset="0"/>
              <a:buChar char="o"/>
            </a:pPr>
            <a:r>
              <a:rPr lang="en-GB" sz="1100" dirty="0">
                <a:effectLst/>
                <a:latin typeface="Calibri" panose="020F0502020204030204" pitchFamily="34" charset="0"/>
              </a:rPr>
              <a:t>However, it must be telecommunications-based.</a:t>
            </a:r>
          </a:p>
          <a:p>
            <a:pPr marL="0" marR="0">
              <a:buNone/>
            </a:pPr>
            <a:r>
              <a:rPr lang="en-GB" sz="11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buNone/>
            </a:pPr>
            <a:r>
              <a:rPr lang="en-GB" sz="1100" dirty="0">
                <a:effectLst/>
                <a:latin typeface="Calibri" panose="020F0502020204030204" pitchFamily="34" charset="0"/>
              </a:rPr>
              <a:t>"Artificial Intelligence is revolutionising satellite communications by enabling intelligent resource allocation, dynamic beamforming, and real-time anomaly detection. As demand grows for ultra-reliable, low-latency connectivity across remote and mobile environments, AI-driven Satcom systems are becoming essential to meet performance, scalability, and automation needs."</a:t>
            </a:r>
          </a:p>
          <a:p>
            <a:pPr marL="0" marR="0">
              <a:buNone/>
            </a:pPr>
            <a:r>
              <a:rPr lang="en-GB" sz="11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buNone/>
            </a:pPr>
            <a:r>
              <a:rPr lang="en-GB" sz="1100" dirty="0">
                <a:effectLst/>
                <a:latin typeface="Calibri" panose="020F0502020204030204" pitchFamily="34" charset="0"/>
              </a:rPr>
              <a:t>With this in mind, we've decided to keep the parameters of this Call fairly broad because we want to understand industry's need</a:t>
            </a:r>
          </a:p>
          <a:p>
            <a:pPr marL="0" marR="0">
              <a:buNone/>
            </a:pPr>
            <a:r>
              <a:rPr lang="en-GB" sz="1100" dirty="0">
                <a:effectLst/>
                <a:latin typeface="Calibri" panose="020F0502020204030204" pitchFamily="34" charset="0"/>
              </a:rPr>
              <a:t>Satcom is a consumer of AI</a:t>
            </a:r>
          </a:p>
          <a:p>
            <a:pPr marL="0" marR="0">
              <a:buNone/>
            </a:pPr>
            <a:r>
              <a:rPr lang="en-GB" sz="1100" dirty="0">
                <a:effectLst/>
                <a:latin typeface="Calibri" panose="020F0502020204030204" pitchFamily="34" charset="0"/>
              </a:rPr>
              <a:t>Applications could include feasibility studies on new and innovative uses of AI in SatComs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GB" sz="1100" dirty="0">
                <a:effectLst/>
                <a:latin typeface="Calibri" panose="020F0502020204030204" pitchFamily="34" charset="0"/>
              </a:rPr>
              <a:t>Using AI to improve performance of </a:t>
            </a:r>
            <a:r>
              <a:rPr lang="en-GB" sz="1100" dirty="0" err="1">
                <a:effectLst/>
                <a:latin typeface="Calibri" panose="020F0502020204030204" pitchFamily="34" charset="0"/>
              </a:rPr>
              <a:t>satcoms</a:t>
            </a:r>
            <a:r>
              <a:rPr lang="en-GB" sz="1100" dirty="0">
                <a:effectLst/>
                <a:latin typeface="Calibri" panose="020F0502020204030204" pitchFamily="34" charset="0"/>
              </a:rPr>
              <a:t> systems (networking and routing)</a:t>
            </a:r>
          </a:p>
          <a:p>
            <a:pPr rtl="0" fontAlgn="ctr">
              <a:buFont typeface="Arial" panose="020B0604020202020204" pitchFamily="34" charset="0"/>
              <a:buChar char="•"/>
            </a:pPr>
            <a:r>
              <a:rPr lang="en-GB" sz="1100" dirty="0">
                <a:effectLst/>
                <a:latin typeface="Calibri" panose="020F0502020204030204" pitchFamily="34" charset="0"/>
              </a:rPr>
              <a:t>Using AI to improve data analysis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E50EC-BE3F-4A84-A961-E91EA68088B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420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/>
              <a:t>Eligibility &amp; Criteria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E50EC-BE3F-4A84-A961-E91EA68088B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610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 rtl="0" fontAlgn="base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0000"/>
                </a:solidFill>
                <a:latin typeface="Calibri"/>
                <a:cs typeface="Calibri"/>
              </a:rPr>
              <a:t>As this is a UK-led call, applicants must be UK-based and have a UK registration at companies house</a:t>
            </a: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endParaRPr lang="en-GB" sz="1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0000"/>
                </a:solidFill>
                <a:latin typeface="Calibri"/>
                <a:cs typeface="Calibri"/>
              </a:rPr>
              <a:t>This is an industry led call, RTOs and academia can’t prime but can participate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endParaRPr lang="en-GB" sz="1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0000"/>
                </a:solidFill>
                <a:latin typeface="Calibri"/>
                <a:cs typeface="Calibri"/>
              </a:rPr>
              <a:t>Must include all partners in the EOI – both UK and non-UK, including their role and associated costs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endParaRPr lang="en-GB" sz="1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0000"/>
                </a:solidFill>
                <a:latin typeface="Calibri"/>
                <a:cs typeface="Calibri"/>
              </a:rPr>
              <a:t>UK has different funding levels to ESA – 50% LBs and 75% SMEs, RTOs and Academia, however, are the same. 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endParaRPr lang="en-GB" sz="1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0000"/>
                </a:solidFill>
                <a:latin typeface="Calibri"/>
                <a:cs typeface="Calibri"/>
              </a:rPr>
              <a:t>We will not fund licensing or regulatory compliance activities, either in the UK or overseas, including spectrum fillings. They can be included in your project but should not be match-funded activities</a:t>
            </a:r>
          </a:p>
          <a:p>
            <a:pPr marL="285750" indent="-285750" fontAlgn="base">
              <a:buFont typeface="Wingdings" panose="05000000000000000000" pitchFamily="2" charset="2"/>
              <a:buChar char="§"/>
            </a:pPr>
            <a:endParaRPr lang="en-GB" sz="1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E50EC-BE3F-4A84-A961-E91EA68088B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949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fontAlgn="base">
              <a:buFont typeface="Wingdings" panose="05000000000000000000" pitchFamily="2" charset="2"/>
              <a:buChar char="§"/>
            </a:pPr>
            <a:r>
              <a:rPr lang="en-GB" sz="1800" b="1">
                <a:solidFill>
                  <a:srgbClr val="000000"/>
                </a:solidFill>
                <a:latin typeface="Calibri"/>
                <a:ea typeface="ＭＳ 明朝"/>
                <a:cs typeface="Calibri"/>
              </a:rPr>
              <a:t>Approach and Methodology - </a:t>
            </a:r>
            <a:r>
              <a:rPr lang="en-GB" sz="2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 there a well-considered approach to the project, with clear objectives?</a:t>
            </a:r>
          </a:p>
          <a:p>
            <a:pPr marL="285750" lvl="0" indent="-285750" fontAlgn="base">
              <a:buFont typeface="Wingdings" panose="05000000000000000000" pitchFamily="2" charset="2"/>
              <a:buChar char="§"/>
            </a:pPr>
            <a:endParaRPr lang="en-GB" sz="1800" b="1">
              <a:solidFill>
                <a:srgbClr val="000000"/>
              </a:solidFill>
              <a:latin typeface="Calibri"/>
              <a:ea typeface="ＭＳ 明朝"/>
              <a:cs typeface="Calibri"/>
            </a:endParaRPr>
          </a:p>
          <a:p>
            <a:pPr marL="342900" lvl="0" indent="-342900" algn="l">
              <a:buFont typeface="Wingdings" panose="05000000000000000000" pitchFamily="2" charset="2"/>
              <a:buChar char="§"/>
            </a:pPr>
            <a:r>
              <a:rPr lang="en-GB" sz="1800" b="1" i="0">
                <a:solidFill>
                  <a:srgbClr val="000000"/>
                </a:solidFill>
                <a:effectLst/>
                <a:latin typeface="Calibri"/>
                <a:ea typeface="ＭＳ 明朝"/>
                <a:cs typeface="Calibri"/>
              </a:rPr>
              <a:t>Financial return –</a:t>
            </a:r>
            <a:r>
              <a:rPr lang="en-GB" sz="1800" b="0" i="0">
                <a:solidFill>
                  <a:srgbClr val="000000"/>
                </a:solidFill>
                <a:effectLst/>
                <a:latin typeface="Calibri"/>
                <a:ea typeface="ＭＳ 明朝"/>
                <a:cs typeface="Calibri"/>
              </a:rPr>
              <a:t> will there be a satisfactory return to the UK? </a:t>
            </a:r>
          </a:p>
          <a:p>
            <a:pPr marL="285750" lvl="0" indent="-285750" algn="l">
              <a:buFont typeface="Wingdings" panose="05000000000000000000" pitchFamily="2" charset="2"/>
              <a:buChar char="§"/>
            </a:pPr>
            <a:endParaRPr lang="en-GB" sz="1800" b="0" i="0">
              <a:solidFill>
                <a:srgbClr val="000000"/>
              </a:solidFill>
              <a:effectLst/>
              <a:latin typeface="Calibri"/>
              <a:ea typeface="ＭＳ 明朝"/>
              <a:cs typeface="Calibri"/>
            </a:endParaRPr>
          </a:p>
          <a:p>
            <a:pPr marL="342900" lvl="0" indent="-342900" algn="l" rtl="0" fontAlgn="base">
              <a:buFont typeface="Wingdings" panose="05000000000000000000" pitchFamily="2" charset="2"/>
              <a:buChar char="§"/>
            </a:pPr>
            <a:r>
              <a:rPr lang="en-GB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Innovation – </a:t>
            </a: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is the goal of the programme challenging or innovative enough to warrant support? </a:t>
            </a:r>
          </a:p>
          <a:p>
            <a:pPr marL="285750" lvl="0" indent="-285750" algn="l" rtl="0" fontAlgn="base">
              <a:buFont typeface="Wingdings" panose="05000000000000000000" pitchFamily="2" charset="2"/>
              <a:buChar char="§"/>
            </a:pPr>
            <a:endParaRPr lang="en-GB" sz="1800" b="0" i="0">
              <a:solidFill>
                <a:srgbClr val="000000"/>
              </a:solidFill>
              <a:effectLst/>
              <a:latin typeface="Calibri" panose="020F0502020204030204" pitchFamily="34" charset="0"/>
              <a:ea typeface="ＭＳ 明朝" panose="02020609040205080304" pitchFamily="49" charset="-128"/>
            </a:endParaRPr>
          </a:p>
          <a:p>
            <a:pPr marL="342900" lvl="0" indent="-342900" algn="l" rtl="0" fontAlgn="base">
              <a:buFont typeface="Wingdings" panose="05000000000000000000" pitchFamily="2" charset="2"/>
              <a:buChar char="§"/>
            </a:pPr>
            <a:r>
              <a:rPr lang="en-GB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Supply chain –</a:t>
            </a: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 are the benefits of the proposal suitably distributed within a sustainable, UK supply chain? </a:t>
            </a:r>
          </a:p>
          <a:p>
            <a:pPr marL="285750" lvl="0" indent="-285750" algn="l" rtl="0" fontAlgn="base">
              <a:buFont typeface="Wingdings" panose="05000000000000000000" pitchFamily="2" charset="2"/>
              <a:buChar char="§"/>
            </a:pPr>
            <a:endParaRPr lang="en-GB" sz="1800" b="0" i="0">
              <a:solidFill>
                <a:srgbClr val="000000"/>
              </a:solidFill>
              <a:effectLst/>
              <a:latin typeface="Calibri" panose="020F0502020204030204" pitchFamily="34" charset="0"/>
              <a:ea typeface="ＭＳ 明朝" panose="02020609040205080304" pitchFamily="49" charset="-128"/>
            </a:endParaRPr>
          </a:p>
          <a:p>
            <a:pPr marL="342900" lvl="0" indent="-342900" algn="l" rtl="0" fontAlgn="base">
              <a:buFont typeface="Wingdings" panose="05000000000000000000" pitchFamily="2" charset="2"/>
              <a:buChar char="§"/>
            </a:pPr>
            <a:r>
              <a:rPr lang="en-GB" sz="1800" b="1" i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Wider benefits – </a:t>
            </a: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are there wider direct or indirect benefits from the programme? </a:t>
            </a:r>
          </a:p>
          <a:p>
            <a:pPr marL="0" lvl="0" indent="0" algn="l" rtl="0" fontAlgn="base">
              <a:buFont typeface="+mj-lt"/>
              <a:buNone/>
            </a:pPr>
            <a:endParaRPr lang="en-GB" sz="1800" b="0" i="0">
              <a:solidFill>
                <a:srgbClr val="000000"/>
              </a:solidFill>
              <a:effectLst/>
              <a:latin typeface="Calibri" panose="020F0502020204030204" pitchFamily="34" charset="0"/>
              <a:ea typeface="ＭＳ 明朝" panose="02020609040205080304" pitchFamily="49" charset="-128"/>
            </a:endParaRP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Successful bids should be able to demonstrate a balance across the criteria, but we reserve the right to consider proposals which give greater weight to some more than others.   </a:t>
            </a: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endParaRPr lang="en-GB" sz="1800" b="0" i="0">
              <a:solidFill>
                <a:srgbClr val="000000"/>
              </a:solidFill>
              <a:effectLst/>
              <a:latin typeface="Calibri" panose="020F0502020204030204" pitchFamily="34" charset="0"/>
              <a:ea typeface="ＭＳ 明朝" panose="02020609040205080304" pitchFamily="49" charset="-128"/>
            </a:endParaRP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It is important to note that all applications will be considered in competition with all other proposals we receive. </a:t>
            </a: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endParaRPr lang="en-GB" sz="1800" b="0" i="0">
              <a:solidFill>
                <a:srgbClr val="000000"/>
              </a:solidFill>
              <a:effectLst/>
              <a:latin typeface="Calibri" panose="020F0502020204030204" pitchFamily="34" charset="0"/>
              <a:ea typeface="ＭＳ 明朝" panose="02020609040205080304" pitchFamily="49" charset="-128"/>
            </a:endParaRPr>
          </a:p>
          <a:p>
            <a:pPr marL="285750" indent="-285750" algn="l" rtl="0" fontAlgn="base">
              <a:buFont typeface="Wingdings" panose="05000000000000000000" pitchFamily="2" charset="2"/>
              <a:buChar char="§"/>
            </a:pPr>
            <a:r>
              <a:rPr lang="en-GB" sz="1800" b="0" i="0">
                <a:solidFill>
                  <a:srgbClr val="000000"/>
                </a:solidFill>
                <a:effectLst/>
                <a:latin typeface="Calibri" panose="020F0502020204030204" pitchFamily="34" charset="0"/>
                <a:ea typeface="ＭＳ 明朝" panose="02020609040205080304" pitchFamily="49" charset="-128"/>
              </a:rPr>
              <a:t>We reserve the right to reduce the funding requested if we do not consider a proposal is sufficiently strong.  </a:t>
            </a:r>
            <a:endParaRPr lang="en-GB" sz="1800" b="0" i="0">
              <a:solidFill>
                <a:srgbClr val="000000"/>
              </a:solidFill>
              <a:effectLst/>
              <a:latin typeface="ＭＳ 明朝" panose="02020609040205080304" pitchFamily="49" charset="-128"/>
              <a:ea typeface="ＭＳ 明朝" panose="02020609040205080304" pitchFamily="49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E50EC-BE3F-4A84-A961-E91EA68088B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96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/>
              <a:t>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E50EC-BE3F-4A84-A961-E91EA68088B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56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" y="0"/>
            <a:ext cx="1219131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001" y="1914525"/>
            <a:ext cx="6692700" cy="2867025"/>
          </a:xfrm>
        </p:spPr>
        <p:txBody>
          <a:bodyPr anchor="t">
            <a:normAutofit/>
          </a:bodyPr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5631" y="5505450"/>
            <a:ext cx="4631194" cy="924976"/>
          </a:xfrm>
        </p:spPr>
        <p:txBody>
          <a:bodyPr anchor="b"/>
          <a:lstStyle>
            <a:lvl1pPr marL="0" indent="0" algn="l">
              <a:buNone/>
              <a:defRPr sz="24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date / event info</a:t>
            </a:r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1" y="428624"/>
            <a:ext cx="1847849" cy="51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32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74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825625"/>
            <a:ext cx="5587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87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42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(call-ou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825625"/>
            <a:ext cx="3726000" cy="4351338"/>
          </a:xfrm>
          <a:solidFill>
            <a:schemeClr val="accent1"/>
          </a:solidFill>
        </p:spPr>
        <p:txBody>
          <a:bodyPr lIns="144000" tIns="180000" rIns="144000" bIns="1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08898" y="1825625"/>
            <a:ext cx="74511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28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40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0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/>
          <p:cNvSpPr/>
          <p:nvPr userDrawn="1"/>
        </p:nvSpPr>
        <p:spPr>
          <a:xfrm>
            <a:off x="0" y="5910263"/>
            <a:ext cx="714375" cy="947737"/>
          </a:xfrm>
          <a:prstGeom prst="triangle">
            <a:avLst>
              <a:gd name="adj" fmla="val 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Isosceles Triangle 9"/>
          <p:cNvSpPr/>
          <p:nvPr userDrawn="1"/>
        </p:nvSpPr>
        <p:spPr>
          <a:xfrm>
            <a:off x="10372725" y="5910263"/>
            <a:ext cx="1819275" cy="947308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365125"/>
            <a:ext cx="113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825625"/>
            <a:ext cx="11328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2001" y="6364817"/>
            <a:ext cx="772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8200" y="6364817"/>
            <a:ext cx="761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5642EECE-B15D-402B-B309-7FABA9D582F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37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4" r:id="rId5"/>
    <p:sldLayoutId id="2147483655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s://assets.publishing.service.gov.uk/media/6810dc97bdc94fb4e40f4a99/ARTES_Ground_Segment_Innovation_Call_2025_EOI_Form_and_Guidance.odt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elecoms@ukspaceagency.gov.uk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2D6E56-E77B-83ED-6453-113BF9A57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>
            <a:extLst>
              <a:ext uri="{FF2B5EF4-FFF2-40B4-BE49-F238E27FC236}">
                <a16:creationId xmlns:a16="http://schemas.microsoft.com/office/drawing/2014/main" id="{E7A3D788-F180-E91E-A9F8-2F0C8170C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647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DB39E4-DCDA-12F4-D18B-716737635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smtClean="0"/>
              <a:t>1</a:t>
            </a:fld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58EFC87-ED6F-26EA-6CB3-EA6D8822BAA3}"/>
              </a:ext>
            </a:extLst>
          </p:cNvPr>
          <p:cNvGrpSpPr/>
          <p:nvPr/>
        </p:nvGrpSpPr>
        <p:grpSpPr>
          <a:xfrm>
            <a:off x="531223" y="4624251"/>
            <a:ext cx="3875314" cy="657670"/>
            <a:chOff x="531223" y="3949510"/>
            <a:chExt cx="3875314" cy="748937"/>
          </a:xfrm>
        </p:grpSpPr>
        <p:sp>
          <p:nvSpPr>
            <p:cNvPr id="9" name="Rectangle: Diagonal Corners Rounded 8">
              <a:extLst>
                <a:ext uri="{FF2B5EF4-FFF2-40B4-BE49-F238E27FC236}">
                  <a16:creationId xmlns:a16="http://schemas.microsoft.com/office/drawing/2014/main" id="{711B8519-C55F-1E90-6C62-FE914C83DB88}"/>
                </a:ext>
              </a:extLst>
            </p:cNvPr>
            <p:cNvSpPr/>
            <p:nvPr/>
          </p:nvSpPr>
          <p:spPr>
            <a:xfrm flipH="1">
              <a:off x="531223" y="3949510"/>
              <a:ext cx="3875314" cy="748937"/>
            </a:xfrm>
            <a:prstGeom prst="round2DiagRect">
              <a:avLst/>
            </a:prstGeom>
            <a:solidFill>
              <a:srgbClr val="FFFFFF">
                <a:alpha val="65098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32FA5CB-0CDC-BE87-CE7B-30A5D0E017D2}"/>
                </a:ext>
              </a:extLst>
            </p:cNvPr>
            <p:cNvSpPr txBox="1"/>
            <p:nvPr/>
          </p:nvSpPr>
          <p:spPr>
            <a:xfrm>
              <a:off x="919997" y="4123923"/>
              <a:ext cx="3213462" cy="45563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sz="2000" b="1">
                  <a:solidFill>
                    <a:schemeClr val="accent1">
                      <a:lumMod val="75000"/>
                    </a:schemeClr>
                  </a:solidFill>
                  <a:latin typeface="Segoe UI"/>
                  <a:cs typeface="Calibri Light"/>
                </a:rPr>
                <a:t>Tuesday 6 May 2025</a:t>
              </a:r>
            </a:p>
          </p:txBody>
        </p:sp>
      </p:grpSp>
      <p:pic>
        <p:nvPicPr>
          <p:cNvPr id="7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8AD926BD-9648-460B-2CB2-055E5A830B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1266214C-8701-757A-7E40-66F91454FE90}"/>
              </a:ext>
            </a:extLst>
          </p:cNvPr>
          <p:cNvGrpSpPr/>
          <p:nvPr/>
        </p:nvGrpSpPr>
        <p:grpSpPr>
          <a:xfrm>
            <a:off x="531222" y="1895582"/>
            <a:ext cx="9028413" cy="1626326"/>
            <a:chOff x="531222" y="1736997"/>
            <a:chExt cx="9028413" cy="1626326"/>
          </a:xfrm>
        </p:grpSpPr>
        <p:sp>
          <p:nvSpPr>
            <p:cNvPr id="6" name="Rectangle: Diagonal Corners Rounded 5">
              <a:extLst>
                <a:ext uri="{FF2B5EF4-FFF2-40B4-BE49-F238E27FC236}">
                  <a16:creationId xmlns:a16="http://schemas.microsoft.com/office/drawing/2014/main" id="{10334EE6-1EAC-4260-851A-442B23763109}"/>
                </a:ext>
              </a:extLst>
            </p:cNvPr>
            <p:cNvSpPr/>
            <p:nvPr/>
          </p:nvSpPr>
          <p:spPr>
            <a:xfrm flipH="1">
              <a:off x="531222" y="1736997"/>
              <a:ext cx="9028413" cy="1626326"/>
            </a:xfrm>
            <a:prstGeom prst="round2DiagRect">
              <a:avLst/>
            </a:prstGeom>
            <a:solidFill>
              <a:srgbClr val="FFFFFF">
                <a:alpha val="65882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5868AE2-F6DB-DDE3-BC6B-F6BCB530C2BE}"/>
                </a:ext>
              </a:extLst>
            </p:cNvPr>
            <p:cNvSpPr txBox="1"/>
            <p:nvPr/>
          </p:nvSpPr>
          <p:spPr>
            <a:xfrm>
              <a:off x="919997" y="1949996"/>
              <a:ext cx="8501094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GB" sz="4000" b="1">
                  <a:solidFill>
                    <a:schemeClr val="accent1">
                      <a:lumMod val="75000"/>
                    </a:schemeClr>
                  </a:solidFill>
                  <a:latin typeface="Segoe UI"/>
                  <a:cs typeface="Calibri Light"/>
                </a:rPr>
                <a:t>UKSA AI for </a:t>
              </a:r>
              <a:r>
                <a:rPr lang="en-GB" sz="4000" b="1" err="1">
                  <a:solidFill>
                    <a:schemeClr val="accent1">
                      <a:lumMod val="75000"/>
                    </a:schemeClr>
                  </a:solidFill>
                  <a:latin typeface="Segoe UI"/>
                  <a:cs typeface="Calibri Light"/>
                </a:rPr>
                <a:t>SatComs</a:t>
              </a:r>
              <a:r>
                <a:rPr lang="en-GB" sz="4000" b="1">
                  <a:solidFill>
                    <a:schemeClr val="accent1">
                      <a:lumMod val="75000"/>
                    </a:schemeClr>
                  </a:solidFill>
                  <a:latin typeface="Segoe UI"/>
                  <a:cs typeface="Calibri Light"/>
                </a:rPr>
                <a:t> Webinar</a:t>
              </a:r>
            </a:p>
            <a:p>
              <a:r>
                <a:rPr lang="en-GB" sz="3200" b="1">
                  <a:solidFill>
                    <a:schemeClr val="accent1">
                      <a:lumMod val="75000"/>
                    </a:schemeClr>
                  </a:solidFill>
                  <a:latin typeface="Segoe UI"/>
                  <a:cs typeface="Calibri Light"/>
                </a:rPr>
                <a:t>ARTES Competitiveness &amp; Growth</a:t>
              </a:r>
              <a:endParaRPr lang="en-GB" sz="4000" b="1">
                <a:solidFill>
                  <a:schemeClr val="accent1">
                    <a:lumMod val="75000"/>
                  </a:schemeClr>
                </a:solidFill>
                <a:latin typeface="Segoe UI"/>
                <a:cs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378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815DF488-082E-1B39-17EE-7E81BF8E1E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1747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dirty="0" smtClean="0"/>
              <a:t>10</a:t>
            </a:fld>
            <a:endParaRPr lang="en-GB"/>
          </a:p>
        </p:txBody>
      </p:sp>
      <p:sp>
        <p:nvSpPr>
          <p:cNvPr id="10067" name="TextBox 10066">
            <a:extLst>
              <a:ext uri="{FF2B5EF4-FFF2-40B4-BE49-F238E27FC236}">
                <a16:creationId xmlns:a16="http://schemas.microsoft.com/office/drawing/2014/main" id="{C56CAB86-943B-4533-B6BA-0F03152C43D0}"/>
              </a:ext>
            </a:extLst>
          </p:cNvPr>
          <p:cNvSpPr txBox="1"/>
          <p:nvPr/>
        </p:nvSpPr>
        <p:spPr>
          <a:xfrm>
            <a:off x="830893" y="893523"/>
            <a:ext cx="8879164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000" b="1">
                <a:solidFill>
                  <a:schemeClr val="bg1"/>
                </a:solidFill>
                <a:latin typeface="Segoe UI"/>
                <a:cs typeface="Segoe UI"/>
              </a:rPr>
              <a:t>UKSA Application Timeline – AI for </a:t>
            </a:r>
            <a:r>
              <a:rPr lang="en-GB" sz="3000" b="1" err="1">
                <a:solidFill>
                  <a:schemeClr val="bg1"/>
                </a:solidFill>
                <a:latin typeface="Segoe UI"/>
                <a:cs typeface="Segoe UI"/>
              </a:rPr>
              <a:t>Satcoms</a:t>
            </a:r>
            <a:endParaRPr lang="en-GB" sz="3000" b="1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6A51FA5-1500-00DA-91AE-8C0B280C85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9006361"/>
              </p:ext>
            </p:extLst>
          </p:nvPr>
        </p:nvGraphicFramePr>
        <p:xfrm>
          <a:off x="517013" y="1835516"/>
          <a:ext cx="11157973" cy="4128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A9DDE8B8-5A93-80F8-1786-FFE0ADE2070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370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0AAF2E8E-905B-C06C-A8C5-31E0F62691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1747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dirty="0" smtClean="0"/>
              <a:t>11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6674E8-51F6-4746-B64B-B779BF5919CC}"/>
              </a:ext>
            </a:extLst>
          </p:cNvPr>
          <p:cNvSpPr txBox="1"/>
          <p:nvPr/>
        </p:nvSpPr>
        <p:spPr>
          <a:xfrm>
            <a:off x="1207131" y="1148499"/>
            <a:ext cx="67516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Expression(s) of Interest (EOI)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81F7EB-1490-4D92-B051-E1D7D44EDBB4}"/>
              </a:ext>
            </a:extLst>
          </p:cNvPr>
          <p:cNvSpPr txBox="1"/>
          <p:nvPr/>
        </p:nvSpPr>
        <p:spPr>
          <a:xfrm>
            <a:off x="1207131" y="2236733"/>
            <a:ext cx="8596040" cy="3035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2000">
                <a:solidFill>
                  <a:schemeClr val="bg1"/>
                </a:solidFill>
                <a:latin typeface="Segoe UI"/>
                <a:cs typeface="Segoe UI"/>
              </a:rPr>
              <a:t>First stage in the application process​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2000">
                <a:solidFill>
                  <a:schemeClr val="bg1"/>
                </a:solidFill>
                <a:latin typeface="Segoe UI"/>
                <a:cs typeface="Segoe UI"/>
              </a:rPr>
              <a:t>All applicants must complete the online EOI form​ - link to form:  </a:t>
            </a:r>
            <a:r>
              <a:rPr lang="en-GB" sz="2000" b="1">
                <a:solidFill>
                  <a:schemeClr val="bg1"/>
                </a:solidFill>
                <a:latin typeface="Segoe UI"/>
                <a:cs typeface="Segoe U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Expressions of Interest</a:t>
            </a:r>
            <a:endParaRPr lang="en-GB" sz="2000" b="1">
              <a:solidFill>
                <a:schemeClr val="bg1"/>
              </a:solidFill>
              <a:latin typeface="Segoe UI"/>
              <a:cs typeface="Segoe UI"/>
            </a:endParaRP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2000">
                <a:solidFill>
                  <a:schemeClr val="bg1"/>
                </a:solidFill>
                <a:latin typeface="Segoe UI"/>
                <a:cs typeface="Segoe UI"/>
              </a:rPr>
              <a:t>Summary of your project – what are you proposing?</a:t>
            </a:r>
          </a:p>
          <a:p>
            <a:pPr marL="285750" indent="-285750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2000">
                <a:solidFill>
                  <a:schemeClr val="bg1"/>
                </a:solidFill>
                <a:latin typeface="Segoe UI"/>
                <a:cs typeface="Segoe UI"/>
              </a:rPr>
              <a:t>Deadline for Call: Thursday 22 May 2025, 12:00pm BST</a:t>
            </a:r>
          </a:p>
        </p:txBody>
      </p:sp>
      <p:pic>
        <p:nvPicPr>
          <p:cNvPr id="9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83F90902-CB9B-22A2-F2DA-BBABC2D2CC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193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F4375AB4-9D1B-50CE-9DEB-9B81F7F621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t="1747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dirty="0" smtClean="0"/>
              <a:t>12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4890CC-F35D-271C-A1A4-F6401E21FB54}"/>
              </a:ext>
            </a:extLst>
          </p:cNvPr>
          <p:cNvSpPr txBox="1"/>
          <p:nvPr/>
        </p:nvSpPr>
        <p:spPr>
          <a:xfrm>
            <a:off x="1107441" y="892081"/>
            <a:ext cx="3117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Summary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F06906C-6E48-3170-93A9-D645AC913F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6303431"/>
              </p:ext>
            </p:extLst>
          </p:nvPr>
        </p:nvGraphicFramePr>
        <p:xfrm>
          <a:off x="1733722" y="1826266"/>
          <a:ext cx="8724536" cy="4111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928D19EB-38D7-F0A2-6685-A83FA0BE14C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364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0DA04329-AF12-05D7-0B85-AD244585CC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5000"/>
          </a:blip>
          <a:srcRect t="1747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dirty="0" smtClean="0"/>
              <a:t>13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57C396-24A4-4E2B-9C2E-B9F943E34A81}"/>
              </a:ext>
            </a:extLst>
          </p:cNvPr>
          <p:cNvSpPr txBox="1"/>
          <p:nvPr/>
        </p:nvSpPr>
        <p:spPr>
          <a:xfrm>
            <a:off x="3873137" y="2875002"/>
            <a:ext cx="44457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Thank you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680204-AFA4-0491-C7ED-03AEBFC15EFF}"/>
              </a:ext>
            </a:extLst>
          </p:cNvPr>
          <p:cNvSpPr txBox="1"/>
          <p:nvPr/>
        </p:nvSpPr>
        <p:spPr>
          <a:xfrm>
            <a:off x="4359442" y="4869466"/>
            <a:ext cx="347311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Telecoms@ukspaceagency.gov.uk</a:t>
            </a:r>
            <a:r>
              <a:rPr lang="en-GB" b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pic>
        <p:nvPicPr>
          <p:cNvPr id="6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FD58536D-8656-468B-169A-346DD6F9B0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19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5A3DE052-BDA9-16BA-65FE-BCD2C9A874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1747"/>
          <a:stretch/>
        </p:blipFill>
        <p:spPr>
          <a:xfrm>
            <a:off x="15922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smtClean="0"/>
              <a:t>2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458B76-1110-7487-32E9-3D71887B6575}"/>
              </a:ext>
            </a:extLst>
          </p:cNvPr>
          <p:cNvSpPr txBox="1"/>
          <p:nvPr/>
        </p:nvSpPr>
        <p:spPr>
          <a:xfrm>
            <a:off x="1027611" y="892081"/>
            <a:ext cx="318496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b="1">
                <a:solidFill>
                  <a:schemeClr val="bg1"/>
                </a:solidFill>
                <a:latin typeface="Segoe UI"/>
                <a:cs typeface="Calibri Light"/>
              </a:rPr>
              <a:t>Today’s Speaker: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2678BB5-E06B-B82C-C30D-934BB10BD9B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4" b="8209"/>
          <a:stretch/>
        </p:blipFill>
        <p:spPr>
          <a:xfrm>
            <a:off x="4991048" y="1760733"/>
            <a:ext cx="2280385" cy="2309421"/>
          </a:xfrm>
          <a:prstGeom prst="ellipse">
            <a:avLst/>
          </a:prstGeom>
          <a:ln w="63500" cap="rnd">
            <a:solidFill>
              <a:schemeClr val="bg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250F0E6-7B8B-3196-DB67-84C324A9BF8B}"/>
              </a:ext>
            </a:extLst>
          </p:cNvPr>
          <p:cNvSpPr txBox="1"/>
          <p:nvPr/>
        </p:nvSpPr>
        <p:spPr>
          <a:xfrm>
            <a:off x="4991048" y="4824904"/>
            <a:ext cx="228038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Segoe UI"/>
                <a:cs typeface="Calibri Light"/>
              </a:rPr>
              <a:t>Rebecca Irving</a:t>
            </a:r>
          </a:p>
          <a:p>
            <a:pPr algn="ctr"/>
            <a:r>
              <a:rPr lang="en-GB">
                <a:solidFill>
                  <a:schemeClr val="bg1"/>
                </a:solidFill>
                <a:latin typeface="Segoe UI"/>
                <a:cs typeface="Calibri Light"/>
              </a:rPr>
              <a:t>UK Space Agency</a:t>
            </a:r>
          </a:p>
        </p:txBody>
      </p:sp>
      <p:pic>
        <p:nvPicPr>
          <p:cNvPr id="9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FBB8BA7A-9A67-5BA8-925B-E6A9794D52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84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A30D5149-DFFE-846D-6233-73B3FD4E5D1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174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smtClean="0"/>
              <a:t>3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ABB376-0FE8-458F-8563-5EF08A26BEA2}"/>
              </a:ext>
            </a:extLst>
          </p:cNvPr>
          <p:cNvSpPr txBox="1"/>
          <p:nvPr/>
        </p:nvSpPr>
        <p:spPr>
          <a:xfrm>
            <a:off x="1241721" y="1435360"/>
            <a:ext cx="2406869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000" b="1" i="0">
                <a:solidFill>
                  <a:schemeClr val="bg1"/>
                </a:solidFill>
                <a:effectLst/>
                <a:latin typeface="Segoe UI"/>
                <a:cs typeface="Segoe UI"/>
              </a:rPr>
              <a:t>Agenda</a:t>
            </a:r>
            <a:endParaRPr lang="en-GB" sz="3000" b="1">
              <a:solidFill>
                <a:schemeClr val="bg1"/>
              </a:solidFill>
              <a:latin typeface="Segoe UI"/>
              <a:cs typeface="Segoe UI"/>
            </a:endParaRPr>
          </a:p>
        </p:txBody>
      </p:sp>
      <p:pic>
        <p:nvPicPr>
          <p:cNvPr id="8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9CF4B654-F136-8DC9-139A-E2D4C06A84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07BA71DA-D3F6-1181-B643-B06FE55197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641025"/>
              </p:ext>
            </p:extLst>
          </p:nvPr>
        </p:nvGraphicFramePr>
        <p:xfrm>
          <a:off x="1369797" y="2742256"/>
          <a:ext cx="9452405" cy="2055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4622">
                  <a:extLst>
                    <a:ext uri="{9D8B030D-6E8A-4147-A177-3AD203B41FA5}">
                      <a16:colId xmlns:a16="http://schemas.microsoft.com/office/drawing/2014/main" val="2357157929"/>
                    </a:ext>
                  </a:extLst>
                </a:gridCol>
                <a:gridCol w="3918857">
                  <a:extLst>
                    <a:ext uri="{9D8B030D-6E8A-4147-A177-3AD203B41FA5}">
                      <a16:colId xmlns:a16="http://schemas.microsoft.com/office/drawing/2014/main" val="2366410759"/>
                    </a:ext>
                  </a:extLst>
                </a:gridCol>
                <a:gridCol w="3378926">
                  <a:extLst>
                    <a:ext uri="{9D8B030D-6E8A-4147-A177-3AD203B41FA5}">
                      <a16:colId xmlns:a16="http://schemas.microsoft.com/office/drawing/2014/main" val="727720995"/>
                    </a:ext>
                  </a:extLst>
                </a:gridCol>
              </a:tblGrid>
              <a:tr h="46228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Timings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Topic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Speaker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114929"/>
                  </a:ext>
                </a:extLst>
              </a:tr>
              <a:tr h="496389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13:00 – 13:05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Introduction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Rebecca Irving, UKSA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673797"/>
                  </a:ext>
                </a:extLst>
              </a:tr>
              <a:tr h="508725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13:05 – 13:20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AI for </a:t>
                      </a:r>
                      <a:r>
                        <a:rPr lang="en-GB" sz="2000" err="1">
                          <a:solidFill>
                            <a:schemeClr val="bg1"/>
                          </a:solidFill>
                        </a:rPr>
                        <a:t>SatComs</a:t>
                      </a:r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 application process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Rebecca Irving, UKSA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8961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13:20 – 13:30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Q&amp;A Session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>
                          <a:solidFill>
                            <a:schemeClr val="bg1"/>
                          </a:solidFill>
                        </a:rPr>
                        <a:t>All speakers</a:t>
                      </a:r>
                      <a:endParaRPr lang="en-GB" sz="2000">
                        <a:solidFill>
                          <a:schemeClr val="bg1"/>
                        </a:solidFill>
                        <a:latin typeface="Segoe UI"/>
                        <a:cs typeface="Calibri 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461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30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C22A4E6C-0FB6-A449-B51A-18616E721D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1747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dirty="0" smtClean="0"/>
              <a:t>4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62AA2A-9893-C45D-A241-A9CEF06649B1}"/>
              </a:ext>
            </a:extLst>
          </p:cNvPr>
          <p:cNvSpPr txBox="1"/>
          <p:nvPr/>
        </p:nvSpPr>
        <p:spPr>
          <a:xfrm>
            <a:off x="3307080" y="3075057"/>
            <a:ext cx="557784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GB" sz="4000" b="1">
                <a:solidFill>
                  <a:schemeClr val="bg1"/>
                </a:solidFill>
                <a:latin typeface="Segoe UI"/>
                <a:cs typeface="Calibri Light"/>
              </a:rPr>
              <a:t>AI for </a:t>
            </a:r>
            <a:r>
              <a:rPr lang="en-GB" sz="4000" b="1" err="1">
                <a:solidFill>
                  <a:schemeClr val="bg1"/>
                </a:solidFill>
                <a:latin typeface="Segoe UI"/>
                <a:cs typeface="Calibri Light"/>
              </a:rPr>
              <a:t>Satcoms</a:t>
            </a:r>
            <a:endParaRPr lang="en-US" err="1"/>
          </a:p>
        </p:txBody>
      </p:sp>
      <p:pic>
        <p:nvPicPr>
          <p:cNvPr id="5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553DB8BF-230A-65D6-84C7-35833969D0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578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403AD244-5D3C-344F-5472-ED403743BC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1747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dirty="0" smtClean="0"/>
              <a:t>5</a:t>
            </a:fld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5A7A836-5C5C-BE15-4C74-0B87539F6452}"/>
              </a:ext>
            </a:extLst>
          </p:cNvPr>
          <p:cNvSpPr txBox="1"/>
          <p:nvPr/>
        </p:nvSpPr>
        <p:spPr>
          <a:xfrm>
            <a:off x="1348262" y="892081"/>
            <a:ext cx="4293476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000" b="1">
                <a:solidFill>
                  <a:schemeClr val="bg1"/>
                </a:solidFill>
                <a:latin typeface="Segoe UI"/>
                <a:cs typeface="Calibri Light"/>
              </a:rPr>
              <a:t>Overview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024D7A9-A1B3-21BE-513A-8C5A3B414D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4076743"/>
              </p:ext>
            </p:extLst>
          </p:nvPr>
        </p:nvGraphicFramePr>
        <p:xfrm>
          <a:off x="1781748" y="1884276"/>
          <a:ext cx="8941671" cy="3961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480046D2-38CB-E0F4-5080-9C8743EB03F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40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73183ACE-75E6-C1E6-A968-121C9B205B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1747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dirty="0" smtClean="0"/>
              <a:t>6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49892E-35E2-4EA4-B297-9C54376EB08E}"/>
              </a:ext>
            </a:extLst>
          </p:cNvPr>
          <p:cNvSpPr txBox="1"/>
          <p:nvPr/>
        </p:nvSpPr>
        <p:spPr>
          <a:xfrm>
            <a:off x="3368002" y="3075057"/>
            <a:ext cx="545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Eligibility &amp; Criteria</a:t>
            </a:r>
          </a:p>
        </p:txBody>
      </p:sp>
      <p:pic>
        <p:nvPicPr>
          <p:cNvPr id="5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30E98482-5390-4E4E-0735-F6F1ACFB77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40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51F4EE85-FA3C-AAB9-9C98-8477E194C10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1747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dirty="0" smtClean="0"/>
              <a:t>7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D6BD72-BFDF-41FB-9F7F-F85833BC74A0}"/>
              </a:ext>
            </a:extLst>
          </p:cNvPr>
          <p:cNvSpPr txBox="1"/>
          <p:nvPr/>
        </p:nvSpPr>
        <p:spPr>
          <a:xfrm>
            <a:off x="1114097" y="2255447"/>
            <a:ext cx="6582104" cy="37087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2000">
                <a:solidFill>
                  <a:schemeClr val="bg1"/>
                </a:solidFill>
                <a:latin typeface="Segoe UI"/>
                <a:cs typeface="Segoe UI"/>
              </a:rPr>
              <a:t>Must utilise Telecommunications infrastructure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2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Prime must be a UK-based entity​</a:t>
            </a:r>
          </a:p>
          <a:p>
            <a:pPr marL="800100" lvl="1" indent="-342900"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GB" sz="2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RTOs and Academia are </a:t>
            </a:r>
            <a:r>
              <a:rPr lang="en-GB" sz="2000" u="sng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</a:t>
            </a:r>
            <a:r>
              <a:rPr lang="en-GB" sz="2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eligible to prime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2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Details of non-UK partners and/or suppliers must be provided​ in EOI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2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Different funding levels for LBs and SMEs​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2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UK will </a:t>
            </a:r>
            <a:r>
              <a:rPr lang="en-GB" sz="2000" u="sng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not</a:t>
            </a:r>
            <a:r>
              <a:rPr lang="en-GB" sz="2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fund licensing or regulatory compliance activities​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95456B-7B89-4ED7-BB61-E48453626ABE}"/>
              </a:ext>
            </a:extLst>
          </p:cNvPr>
          <p:cNvSpPr txBox="1"/>
          <p:nvPr/>
        </p:nvSpPr>
        <p:spPr>
          <a:xfrm>
            <a:off x="1114097" y="1176540"/>
            <a:ext cx="26275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Eligibility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3BF82D9-3859-4691-8EE0-B0FB01423599}"/>
              </a:ext>
            </a:extLst>
          </p:cNvPr>
          <p:cNvGrpSpPr/>
          <p:nvPr/>
        </p:nvGrpSpPr>
        <p:grpSpPr>
          <a:xfrm>
            <a:off x="7874795" y="2255447"/>
            <a:ext cx="3602387" cy="3388941"/>
            <a:chOff x="7947356" y="1730538"/>
            <a:chExt cx="3602387" cy="3388941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26B1833-44BD-4714-9212-2F9D483FA78B}"/>
                </a:ext>
              </a:extLst>
            </p:cNvPr>
            <p:cNvGrpSpPr/>
            <p:nvPr/>
          </p:nvGrpSpPr>
          <p:grpSpPr>
            <a:xfrm>
              <a:off x="7947356" y="1730538"/>
              <a:ext cx="1448570" cy="3388941"/>
              <a:chOff x="7969127" y="1483978"/>
              <a:chExt cx="1448570" cy="3388941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702C9A8D-758A-482E-81EB-47DDC93ABAD1}"/>
                  </a:ext>
                </a:extLst>
              </p:cNvPr>
              <p:cNvGrpSpPr/>
              <p:nvPr/>
            </p:nvGrpSpPr>
            <p:grpSpPr>
              <a:xfrm>
                <a:off x="7969128" y="1483978"/>
                <a:ext cx="1448569" cy="1428623"/>
                <a:chOff x="4034179" y="3045405"/>
                <a:chExt cx="1448569" cy="1428623"/>
              </a:xfrm>
            </p:grpSpPr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009E0906-DA19-4B4F-A6C9-A3BD3F3F6727}"/>
                    </a:ext>
                  </a:extLst>
                </p:cNvPr>
                <p:cNvSpPr/>
                <p:nvPr/>
              </p:nvSpPr>
              <p:spPr>
                <a:xfrm>
                  <a:off x="4034179" y="3045405"/>
                  <a:ext cx="1448569" cy="1428623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0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6" name="Chord 15">
                  <a:extLst>
                    <a:ext uri="{FF2B5EF4-FFF2-40B4-BE49-F238E27FC236}">
                      <a16:creationId xmlns:a16="http://schemas.microsoft.com/office/drawing/2014/main" id="{DBD3DC0D-86E1-4382-BB4E-9308F5AD65A0}"/>
                    </a:ext>
                  </a:extLst>
                </p:cNvPr>
                <p:cNvSpPr/>
                <p:nvPr/>
              </p:nvSpPr>
              <p:spPr>
                <a:xfrm>
                  <a:off x="4178105" y="3188266"/>
                  <a:ext cx="1158856" cy="1142900"/>
                </a:xfrm>
                <a:prstGeom prst="chord">
                  <a:avLst>
                    <a:gd name="adj1" fmla="val 69236"/>
                    <a:gd name="adj2" fmla="val 10713913"/>
                  </a:avLst>
                </a:prstGeom>
                <a:solidFill>
                  <a:schemeClr val="bg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E941A7C9-7DE1-4484-9C50-7822527524B6}"/>
                  </a:ext>
                </a:extLst>
              </p:cNvPr>
              <p:cNvGrpSpPr/>
              <p:nvPr/>
            </p:nvGrpSpPr>
            <p:grpSpPr>
              <a:xfrm>
                <a:off x="7969127" y="3444296"/>
                <a:ext cx="1448569" cy="1428623"/>
                <a:chOff x="7390630" y="3045405"/>
                <a:chExt cx="1448569" cy="1428623"/>
              </a:xfrm>
            </p:grpSpPr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77993BFD-6DCA-446D-BA39-53D51B995163}"/>
                    </a:ext>
                  </a:extLst>
                </p:cNvPr>
                <p:cNvSpPr/>
                <p:nvPr/>
              </p:nvSpPr>
              <p:spPr>
                <a:xfrm>
                  <a:off x="7390630" y="3045405"/>
                  <a:ext cx="1448569" cy="1428623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style>
                <a:lnRef idx="0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" name="Chord 17">
                  <a:extLst>
                    <a:ext uri="{FF2B5EF4-FFF2-40B4-BE49-F238E27FC236}">
                      <a16:creationId xmlns:a16="http://schemas.microsoft.com/office/drawing/2014/main" id="{8B47D323-F9DA-4FC0-A387-0268E908B15A}"/>
                    </a:ext>
                  </a:extLst>
                </p:cNvPr>
                <p:cNvSpPr/>
                <p:nvPr/>
              </p:nvSpPr>
              <p:spPr>
                <a:xfrm>
                  <a:off x="7534557" y="3198324"/>
                  <a:ext cx="1158856" cy="1142900"/>
                </a:xfrm>
                <a:prstGeom prst="chord">
                  <a:avLst>
                    <a:gd name="adj1" fmla="val 20032314"/>
                    <a:gd name="adj2" fmla="val 12361662"/>
                  </a:avLst>
                </a:prstGeom>
                <a:solidFill>
                  <a:schemeClr val="bg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6A99843-2778-45F2-8440-D54C7FE040F1}"/>
                </a:ext>
              </a:extLst>
            </p:cNvPr>
            <p:cNvSpPr txBox="1"/>
            <p:nvPr/>
          </p:nvSpPr>
          <p:spPr>
            <a:xfrm>
              <a:off x="9540782" y="1983184"/>
              <a:ext cx="200896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Large Businesses or non-SMEs</a:t>
              </a:r>
            </a:p>
            <a:p>
              <a:r>
                <a:rPr lang="en-GB" i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Up to 50%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B83E72D-E1B9-4263-B706-E678FAF495BD}"/>
                </a:ext>
              </a:extLst>
            </p:cNvPr>
            <p:cNvSpPr txBox="1"/>
            <p:nvPr/>
          </p:nvSpPr>
          <p:spPr>
            <a:xfrm>
              <a:off x="9539852" y="4092059"/>
              <a:ext cx="20089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SMEs</a:t>
              </a:r>
            </a:p>
            <a:p>
              <a:r>
                <a:rPr lang="en-GB" i="1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Up to 75%</a:t>
              </a:r>
            </a:p>
          </p:txBody>
        </p:sp>
      </p:grpSp>
      <p:pic>
        <p:nvPicPr>
          <p:cNvPr id="6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5E4269B1-B085-7434-FD88-6C9F4D4E4A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97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20FABED2-2CC9-A97E-0BCC-D3C23180F5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1747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dirty="0" smtClean="0"/>
              <a:t>8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8B3DBD-5226-4597-A318-CFE188228082}"/>
              </a:ext>
            </a:extLst>
          </p:cNvPr>
          <p:cNvSpPr txBox="1"/>
          <p:nvPr/>
        </p:nvSpPr>
        <p:spPr>
          <a:xfrm>
            <a:off x="1371599" y="2883626"/>
            <a:ext cx="399505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2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applications are considered under five assessment criteria​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GB" sz="20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applications are considered in competition with others received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15145F-B6C3-403E-986B-8DE765241C36}"/>
              </a:ext>
            </a:extLst>
          </p:cNvPr>
          <p:cNvSpPr txBox="1"/>
          <p:nvPr/>
        </p:nvSpPr>
        <p:spPr>
          <a:xfrm>
            <a:off x="1371599" y="1338943"/>
            <a:ext cx="2383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Criteria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024044B-9F21-4386-8523-4415D61F8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5306598"/>
              </p:ext>
            </p:extLst>
          </p:nvPr>
        </p:nvGraphicFramePr>
        <p:xfrm>
          <a:off x="4910859" y="1019503"/>
          <a:ext cx="6468241" cy="5025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C505DA4A-B174-592A-E05B-309E9E99FA9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611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tar, constellation, space, galaxy&#10;&#10;Description automatically generated">
            <a:extLst>
              <a:ext uri="{FF2B5EF4-FFF2-40B4-BE49-F238E27FC236}">
                <a16:creationId xmlns:a16="http://schemas.microsoft.com/office/drawing/2014/main" id="{DB383584-B6C8-B1D7-E869-C9DAF4CBA4A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5000"/>
          </a:blip>
          <a:srcRect t="1747"/>
          <a:stretch/>
        </p:blipFill>
        <p:spPr>
          <a:xfrm>
            <a:off x="0" y="1"/>
            <a:ext cx="12191980" cy="685799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28CB5-2B69-4D69-940C-4ACAFF2F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ECE-B15D-402B-B309-7FABA9D582F9}" type="slidenum">
              <a:rPr lang="en-GB" dirty="0" smtClean="0"/>
              <a:t>9</a:t>
            </a:fld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5A9171-AC76-485E-9A90-2AB4AC83E125}"/>
              </a:ext>
            </a:extLst>
          </p:cNvPr>
          <p:cNvSpPr txBox="1"/>
          <p:nvPr/>
        </p:nvSpPr>
        <p:spPr>
          <a:xfrm>
            <a:off x="4790990" y="3075057"/>
            <a:ext cx="26100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Timeline</a:t>
            </a:r>
          </a:p>
        </p:txBody>
      </p:sp>
      <p:pic>
        <p:nvPicPr>
          <p:cNvPr id="5" name="Picture 6" descr="A picture containing font, graphics, graphic design, text&#10;&#10;Description automatically generated">
            <a:extLst>
              <a:ext uri="{FF2B5EF4-FFF2-40B4-BE49-F238E27FC236}">
                <a16:creationId xmlns:a16="http://schemas.microsoft.com/office/drawing/2014/main" id="{FE93AEA0-C64A-8341-A4BD-E0A6E39514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6530" y="178501"/>
            <a:ext cx="1763486" cy="50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015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KSA Colours">
      <a:dk1>
        <a:sysClr val="windowText" lastClr="000000"/>
      </a:dk1>
      <a:lt1>
        <a:sysClr val="window" lastClr="FFFFFF"/>
      </a:lt1>
      <a:dk2>
        <a:srgbClr val="266093"/>
      </a:dk2>
      <a:lt2>
        <a:srgbClr val="E7E6E6"/>
      </a:lt2>
      <a:accent1>
        <a:srgbClr val="266093"/>
      </a:accent1>
      <a:accent2>
        <a:srgbClr val="DD0932"/>
      </a:accent2>
      <a:accent3>
        <a:srgbClr val="672565"/>
      </a:accent3>
      <a:accent4>
        <a:srgbClr val="47BCCA"/>
      </a:accent4>
      <a:accent5>
        <a:srgbClr val="EC627E"/>
      </a:accent5>
      <a:accent6>
        <a:srgbClr val="00837E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_ PLEASE DOWNLOAD ONLY" id="{FA03A2E9-45ED-4FEF-A5D4-276E722A0BF5}" vid="{48D52310-FD0B-4196-A4A0-F062112C62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tention_x0020_Label xmlns="a8f60570-4bd3-4f2b-950b-a996de8ab151">Group Review</Retention_x0020_Label>
    <Government_x0020_Body xmlns="b413c3fd-5a3b-4239-b985-69032e371c04">BEIS</Government_x0020_Body>
    <Date_x0020_Opened xmlns="b413c3fd-5a3b-4239-b985-69032e371c04">2018-08-01T10:59:53+00:00</Date_x0020_Opened>
    <Descriptor xmlns="0063f72e-ace3-48fb-9c1f-5b513408b31f" xsi:nil="true"/>
    <Security_x0020_Classification xmlns="0063f72e-ace3-48fb-9c1f-5b513408b31f">OFFICIAL</Security_x0020_Classification>
    <Date_x0020_Closed xmlns="b413c3fd-5a3b-4239-b985-69032e371c04" xsi:nil="true"/>
    <_dlc_DocId xmlns="316c9410-b6ac-44c8-8089-637ee62e1d35">222555888-1336529995-226798</_dlc_DocId>
    <_dlc_DocIdUrl xmlns="316c9410-b6ac-44c8-8089-637ee62e1d35">
      <Url>https://beisgov.sharepoint.com/sites/grwothtelecoms/_layouts/15/DocIdRedir.aspx?ID=222555888-1336529995-226798</Url>
      <Description>222555888-1336529995-226798</Description>
    </_dlc_DocIdUrl>
    <TaxCatchAll xmlns="316c9410-b6ac-44c8-8089-637ee62e1d35">
      <Value>1</Value>
    </TaxCatchAll>
    <m975189f4ba442ecbf67d4147307b177 xmlns="316c9410-b6ac-44c8-8089-637ee62e1d35">
      <Terms xmlns="http://schemas.microsoft.com/office/infopath/2007/PartnerControls">
        <TermInfo xmlns="http://schemas.microsoft.com/office/infopath/2007/PartnerControls">
          <TermName xmlns="http://schemas.microsoft.com/office/infopath/2007/PartnerControls">UK Space Agency</TermName>
          <TermId xmlns="http://schemas.microsoft.com/office/infopath/2007/PartnerControls">e94dee48-3a05-4a12-8e11-f3f2fb95bcf1</TermId>
        </TermInfo>
      </Terms>
    </m975189f4ba442ecbf67d4147307b177>
    <_dlc_DocIdPersistId xmlns="316c9410-b6ac-44c8-8089-637ee62e1d35">false</_dlc_DocIdPersistId>
    <LegacyData xmlns="aaacb922-5235-4a66-b188-303b9b46fbd7" xsi:nil="true"/>
    <SharedWithUsers xmlns="316c9410-b6ac-44c8-8089-637ee62e1d35">
      <UserInfo>
        <DisplayName/>
        <AccountId xsi:nil="true"/>
        <AccountType/>
      </UserInfo>
    </SharedWithUsers>
    <lcf76f155ced4ddcb4097134ff3c332f xmlns="ba38cd17-3073-44f8-b5c6-358abbba2b98">
      <Terms xmlns="http://schemas.microsoft.com/office/infopath/2007/PartnerControls"/>
    </lcf76f155ced4ddcb4097134ff3c332f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97F60A70B71B43A90E919BAA885092" ma:contentTypeVersion="28" ma:contentTypeDescription="Create a new document." ma:contentTypeScope="" ma:versionID="08dd7f458029c91e4fdbe7a73e886bdb">
  <xsd:schema xmlns:xsd="http://www.w3.org/2001/XMLSchema" xmlns:xs="http://www.w3.org/2001/XMLSchema" xmlns:p="http://schemas.microsoft.com/office/2006/metadata/properties" xmlns:ns2="0063f72e-ace3-48fb-9c1f-5b513408b31f" xmlns:ns3="316c9410-b6ac-44c8-8089-637ee62e1d35" xmlns:ns4="b413c3fd-5a3b-4239-b985-69032e371c04" xmlns:ns5="a8f60570-4bd3-4f2b-950b-a996de8ab151" xmlns:ns6="aaacb922-5235-4a66-b188-303b9b46fbd7" xmlns:ns7="ba38cd17-3073-44f8-b5c6-358abbba2b98" targetNamespace="http://schemas.microsoft.com/office/2006/metadata/properties" ma:root="true" ma:fieldsID="8b862643dc1c8b3538a9ca9016832efe" ns2:_="" ns3:_="" ns4:_="" ns5:_="" ns6:_="" ns7:_="">
    <xsd:import namespace="0063f72e-ace3-48fb-9c1f-5b513408b31f"/>
    <xsd:import namespace="316c9410-b6ac-44c8-8089-637ee62e1d35"/>
    <xsd:import namespace="b413c3fd-5a3b-4239-b985-69032e371c04"/>
    <xsd:import namespace="a8f60570-4bd3-4f2b-950b-a996de8ab151"/>
    <xsd:import namespace="aaacb922-5235-4a66-b188-303b9b46fbd7"/>
    <xsd:import namespace="ba38cd17-3073-44f8-b5c6-358abbba2b98"/>
    <xsd:element name="properties">
      <xsd:complexType>
        <xsd:sequence>
          <xsd:element name="documentManagement">
            <xsd:complexType>
              <xsd:all>
                <xsd:element ref="ns2:Security_x0020_Classification" minOccurs="0"/>
                <xsd:element ref="ns2:Descriptor" minOccurs="0"/>
                <xsd:element ref="ns3:m975189f4ba442ecbf67d4147307b177" minOccurs="0"/>
                <xsd:element ref="ns3:TaxCatchAll" minOccurs="0"/>
                <xsd:element ref="ns3:TaxCatchAllLabel" minOccurs="0"/>
                <xsd:element ref="ns4:Government_x0020_Body" minOccurs="0"/>
                <xsd:element ref="ns4:Date_x0020_Opened" minOccurs="0"/>
                <xsd:element ref="ns4:Date_x0020_Closed" minOccurs="0"/>
                <xsd:element ref="ns5:Retention_x0020_Label" minOccurs="0"/>
                <xsd:element ref="ns6:LegacyData" minOccurs="0"/>
                <xsd:element ref="ns3:_dlc_DocId" minOccurs="0"/>
                <xsd:element ref="ns3:_dlc_DocIdUrl" minOccurs="0"/>
                <xsd:element ref="ns3:_dlc_DocIdPersistId" minOccurs="0"/>
                <xsd:element ref="ns7:MediaServiceMetadata" minOccurs="0"/>
                <xsd:element ref="ns7:MediaServiceFastMetadata" minOccurs="0"/>
                <xsd:element ref="ns7:MediaServiceAutoKeyPoints" minOccurs="0"/>
                <xsd:element ref="ns7:MediaServiceKeyPoints" minOccurs="0"/>
                <xsd:element ref="ns7:MediaServiceAutoTags" minOccurs="0"/>
                <xsd:element ref="ns7:MediaServiceGenerationTime" minOccurs="0"/>
                <xsd:element ref="ns7:MediaServiceEventHashCode" minOccurs="0"/>
                <xsd:element ref="ns3:SharedWithUsers" minOccurs="0"/>
                <xsd:element ref="ns3:SharedWithDetails" minOccurs="0"/>
                <xsd:element ref="ns7:MediaLengthInSeconds" minOccurs="0"/>
                <xsd:element ref="ns7:MediaServiceDateTaken" minOccurs="0"/>
                <xsd:element ref="ns7:MediaServiceOCR" minOccurs="0"/>
                <xsd:element ref="ns7:lcf76f155ced4ddcb4097134ff3c332f" minOccurs="0"/>
                <xsd:element ref="ns7:MediaServiceLocation" minOccurs="0"/>
                <xsd:element ref="ns7:MediaServiceObjectDetectorVersions" minOccurs="0"/>
                <xsd:element ref="ns7:MediaServiceSearchProperties" minOccurs="0"/>
                <xsd:element ref="ns7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3f72e-ace3-48fb-9c1f-5b513408b31f" elementFormDefault="qualified">
    <xsd:import namespace="http://schemas.microsoft.com/office/2006/documentManagement/types"/>
    <xsd:import namespace="http://schemas.microsoft.com/office/infopath/2007/PartnerControls"/>
    <xsd:element name="Security_x0020_Classification" ma:index="8" nillable="true" ma:displayName="Security Classification" ma:default="OFFICIAL" ma:format="Dropdown" ma:indexed="true" ma:internalName="Security_x0020_Classification">
      <xsd:simpleType>
        <xsd:restriction base="dms:Choice">
          <xsd:enumeration value="OFFICIAL"/>
          <xsd:enumeration value="OFFICIAL - SENSITIVE"/>
        </xsd:restriction>
      </xsd:simpleType>
    </xsd:element>
    <xsd:element name="Descriptor" ma:index="9" nillable="true" ma:displayName="Descriptor" ma:default="" ma:format="Dropdown" ma:indexed="true" ma:internalName="Descriptor">
      <xsd:simpleType>
        <xsd:restriction base="dms:Choice">
          <xsd:enumeration value="COMMERCIAL"/>
          <xsd:enumeration value="PERSONAL"/>
          <xsd:enumeration value="LOCSEN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6c9410-b6ac-44c8-8089-637ee62e1d35" elementFormDefault="qualified">
    <xsd:import namespace="http://schemas.microsoft.com/office/2006/documentManagement/types"/>
    <xsd:import namespace="http://schemas.microsoft.com/office/infopath/2007/PartnerControls"/>
    <xsd:element name="m975189f4ba442ecbf67d4147307b177" ma:index="10" nillable="true" ma:taxonomy="true" ma:internalName="m975189f4ba442ecbf67d4147307b177" ma:taxonomyFieldName="Business_x0020_Unit" ma:displayName="Business Unit" ma:default="1;#UK Space Agency|e94dee48-3a05-4a12-8e11-f3f2fb95bcf1" ma:fieldId="{6975189f-4ba4-42ec-bf67-d4147307b177}" ma:sspId="9b0aeba9-2bce-41c2-8545-5d12d676a674" ma:termSetId="6f71e40e-3a2e-4baf-91d9-2069eb3545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245537b7-0384-4134-a9fa-38bbaaf0b59e}" ma:internalName="TaxCatchAll" ma:showField="CatchAllData" ma:web="316c9410-b6ac-44c8-8089-637ee62e1d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245537b7-0384-4134-a9fa-38bbaaf0b59e}" ma:internalName="TaxCatchAllLabel" ma:readOnly="true" ma:showField="CatchAllDataLabel" ma:web="316c9410-b6ac-44c8-8089-637ee62e1d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9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2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1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3c3fd-5a3b-4239-b985-69032e371c04" elementFormDefault="qualified">
    <xsd:import namespace="http://schemas.microsoft.com/office/2006/documentManagement/types"/>
    <xsd:import namespace="http://schemas.microsoft.com/office/infopath/2007/PartnerControls"/>
    <xsd:element name="Government_x0020_Body" ma:index="14" nillable="true" ma:displayName="Government Body" ma:default="BEIS" ma:internalName="Government_x0020_Body">
      <xsd:simpleType>
        <xsd:restriction base="dms:Text">
          <xsd:maxLength value="255"/>
        </xsd:restriction>
      </xsd:simpleType>
    </xsd:element>
    <xsd:element name="Date_x0020_Opened" ma:index="15" nillable="true" ma:displayName="Date Opened" ma:default="[Today]" ma:format="DateOnly" ma:internalName="Date_x0020_Opened">
      <xsd:simpleType>
        <xsd:restriction base="dms:DateTime"/>
      </xsd:simpleType>
    </xsd:element>
    <xsd:element name="Date_x0020_Closed" ma:index="16" nillable="true" ma:displayName="Date Closed" ma:format="DateOnly" ma:internalName="Date_x0020_Clos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f60570-4bd3-4f2b-950b-a996de8ab151" elementFormDefault="qualified">
    <xsd:import namespace="http://schemas.microsoft.com/office/2006/documentManagement/types"/>
    <xsd:import namespace="http://schemas.microsoft.com/office/infopath/2007/PartnerControls"/>
    <xsd:element name="Retention_x0020_Label" ma:index="17" nillable="true" ma:displayName="Retention Label" ma:internalName="Retention_x0020_Labe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acb922-5235-4a66-b188-303b9b46fbd7" elementFormDefault="qualified">
    <xsd:import namespace="http://schemas.microsoft.com/office/2006/documentManagement/types"/>
    <xsd:import namespace="http://schemas.microsoft.com/office/infopath/2007/PartnerControls"/>
    <xsd:element name="LegacyData" ma:index="18" nillable="true" ma:displayName="Legacy Data" ma:internalName="LegacyData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8cd17-3073-44f8-b5c6-358abbba2b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6" nillable="true" ma:displayName="Tags" ma:internalName="MediaServiceAutoTags" ma:readOnly="true">
      <xsd:simpleType>
        <xsd:restriction base="dms:Text"/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1" nillable="true" ma:displayName="Length (seconds)" ma:internalName="MediaLengthInSeconds" ma:readOnly="true">
      <xsd:simpleType>
        <xsd:restriction base="dms:Unknown"/>
      </xsd:simpleType>
    </xsd:element>
    <xsd:element name="MediaServiceDateTaken" ma:index="3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35" nillable="true" ma:taxonomy="true" ma:internalName="lcf76f155ced4ddcb4097134ff3c332f" ma:taxonomyFieldName="MediaServiceImageTags" ma:displayName="Image Tags" ma:readOnly="false" ma:fieldId="{5cf76f15-5ced-4ddc-b409-7134ff3c332f}" ma:taxonomyMulti="true" ma:sspId="9b0aeba9-2bce-41c2-8545-5d12d676a6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36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3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CF8FEA-5ED8-4E55-A180-0F9B841587BB}">
  <ds:schemaRefs>
    <ds:schemaRef ds:uri="http://purl.org/dc/terms/"/>
    <ds:schemaRef ds:uri="http://www.w3.org/XML/1998/namespace"/>
    <ds:schemaRef ds:uri="0063f72e-ace3-48fb-9c1f-5b513408b31f"/>
    <ds:schemaRef ds:uri="b413c3fd-5a3b-4239-b985-69032e371c04"/>
    <ds:schemaRef ds:uri="316c9410-b6ac-44c8-8089-637ee62e1d35"/>
    <ds:schemaRef ds:uri="ba38cd17-3073-44f8-b5c6-358abbba2b98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aaacb922-5235-4a66-b188-303b9b46fbd7"/>
    <ds:schemaRef ds:uri="a8f60570-4bd3-4f2b-950b-a996de8ab151"/>
  </ds:schemaRefs>
</ds:datastoreItem>
</file>

<file path=customXml/itemProps2.xml><?xml version="1.0" encoding="utf-8"?>
<ds:datastoreItem xmlns:ds="http://schemas.openxmlformats.org/officeDocument/2006/customXml" ds:itemID="{B60DC6BB-E954-4AFB-8CB3-5002E08F980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F2CE1AC4-3726-4586-8BB8-A54D9EAF8D4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93126C1-CD4A-4D81-BBF2-97C0AAF71C0C}">
  <ds:schemaRefs>
    <ds:schemaRef ds:uri="0063f72e-ace3-48fb-9c1f-5b513408b31f"/>
    <ds:schemaRef ds:uri="316c9410-b6ac-44c8-8089-637ee62e1d35"/>
    <ds:schemaRef ds:uri="a8f60570-4bd3-4f2b-950b-a996de8ab151"/>
    <ds:schemaRef ds:uri="aaacb922-5235-4a66-b188-303b9b46fbd7"/>
    <ds:schemaRef ds:uri="b413c3fd-5a3b-4239-b985-69032e371c04"/>
    <ds:schemaRef ds:uri="ba38cd17-3073-44f8-b5c6-358abbba2b9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Template_ PLEASE DOWNLOAD ONLY</Template>
  <TotalTime>0</TotalTime>
  <Words>1199</Words>
  <Application>Microsoft Office PowerPoint</Application>
  <PresentationFormat>Widescreen</PresentationFormat>
  <Paragraphs>198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UK Space Agency</Manager>
  <Company>UK Space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UK Space Agency PowerPoint Template</dc:subject>
  <dc:creator>Irving, Rebecca (UKSA)</dc:creator>
  <cp:lastModifiedBy>Irving, Rebecca (UKSA)</cp:lastModifiedBy>
  <cp:revision>3</cp:revision>
  <dcterms:created xsi:type="dcterms:W3CDTF">2021-11-26T13:37:23Z</dcterms:created>
  <dcterms:modified xsi:type="dcterms:W3CDTF">2025-05-12T14:25:32Z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ilSubject">
    <vt:lpwstr/>
  </property>
  <property fmtid="{D5CDD505-2E9C-101B-9397-08002B2CF9AE}" pid="3" name="_dlc_BarcodeValue">
    <vt:lpwstr/>
  </property>
  <property fmtid="{D5CDD505-2E9C-101B-9397-08002B2CF9AE}" pid="4" name="Order">
    <vt:r8>4507400</vt:r8>
  </property>
  <property fmtid="{D5CDD505-2E9C-101B-9397-08002B2CF9AE}" pid="5" name="LegacyPaperReason">
    <vt:lpwstr/>
  </property>
  <property fmtid="{D5CDD505-2E9C-101B-9397-08002B2CF9AE}" pid="6" name="MailAttachments">
    <vt:bool>false</vt:bool>
  </property>
  <property fmtid="{D5CDD505-2E9C-101B-9397-08002B2CF9AE}" pid="7" name="MailPreviewData">
    <vt:lpwstr/>
  </property>
  <property fmtid="{D5CDD505-2E9C-101B-9397-08002B2CF9AE}" pid="8" name="LegacyMovementHistory">
    <vt:lpwstr/>
  </property>
  <property fmtid="{D5CDD505-2E9C-101B-9397-08002B2CF9AE}" pid="9" name="xd_ProgID">
    <vt:lpwstr/>
  </property>
  <property fmtid="{D5CDD505-2E9C-101B-9397-08002B2CF9AE}" pid="10" name="MailIn-Reply-To">
    <vt:lpwstr/>
  </property>
  <property fmtid="{D5CDD505-2E9C-101B-9397-08002B2CF9AE}" pid="11" name="_dlc_Exempt">
    <vt:bool>false</vt:bool>
  </property>
  <property fmtid="{D5CDD505-2E9C-101B-9397-08002B2CF9AE}" pid="12" name="Held By">
    <vt:lpwstr/>
  </property>
  <property fmtid="{D5CDD505-2E9C-101B-9397-08002B2CF9AE}" pid="13" name="ComplianceAssetId">
    <vt:lpwstr/>
  </property>
  <property fmtid="{D5CDD505-2E9C-101B-9397-08002B2CF9AE}" pid="14" name="TemplateUrl">
    <vt:lpwstr/>
  </property>
  <property fmtid="{D5CDD505-2E9C-101B-9397-08002B2CF9AE}" pid="15" name="_dlc_BarcodeImage">
    <vt:lpwstr/>
  </property>
  <property fmtid="{D5CDD505-2E9C-101B-9397-08002B2CF9AE}" pid="16" name="DLCPolicyLabelLock">
    <vt:lpwstr/>
  </property>
  <property fmtid="{D5CDD505-2E9C-101B-9397-08002B2CF9AE}" pid="17" name="MailTo">
    <vt:lpwstr/>
  </property>
  <property fmtid="{D5CDD505-2E9C-101B-9397-08002B2CF9AE}" pid="18" name="LegacyHistoricalBarcode">
    <vt:lpwstr/>
  </property>
  <property fmtid="{D5CDD505-2E9C-101B-9397-08002B2CF9AE}" pid="19" name="MailFrom">
    <vt:lpwstr/>
  </property>
  <property fmtid="{D5CDD505-2E9C-101B-9397-08002B2CF9AE}" pid="20" name="MailOriginalSubject">
    <vt:lpwstr/>
  </property>
  <property fmtid="{D5CDD505-2E9C-101B-9397-08002B2CF9AE}" pid="21" name="LegacyAddresses">
    <vt:lpwstr/>
  </property>
  <property fmtid="{D5CDD505-2E9C-101B-9397-08002B2CF9AE}" pid="22" name="LegacyDisposition">
    <vt:lpwstr/>
  </property>
  <property fmtid="{D5CDD505-2E9C-101B-9397-08002B2CF9AE}" pid="23" name="DLCPolicyLabelClientValue">
    <vt:lpwstr/>
  </property>
  <property fmtid="{D5CDD505-2E9C-101B-9397-08002B2CF9AE}" pid="24" name="LegacyOriginator">
    <vt:lpwstr/>
  </property>
  <property fmtid="{D5CDD505-2E9C-101B-9397-08002B2CF9AE}" pid="25" name="MailCc">
    <vt:lpwstr/>
  </property>
  <property fmtid="{D5CDD505-2E9C-101B-9397-08002B2CF9AE}" pid="26" name="LegacyPhysicalObject">
    <vt:bool>false</vt:bool>
  </property>
  <property fmtid="{D5CDD505-2E9C-101B-9397-08002B2CF9AE}" pid="27" name="_dlc_BarcodePreview">
    <vt:lpwstr/>
  </property>
  <property fmtid="{D5CDD505-2E9C-101B-9397-08002B2CF9AE}" pid="28" name="LegacyAddressee">
    <vt:lpwstr/>
  </property>
  <property fmtid="{D5CDD505-2E9C-101B-9397-08002B2CF9AE}" pid="29" name="xd_Signature">
    <vt:bool>false</vt:bool>
  </property>
  <property fmtid="{D5CDD505-2E9C-101B-9397-08002B2CF9AE}" pid="30" name="SharedWithUsers">
    <vt:lpwstr/>
  </property>
  <property fmtid="{D5CDD505-2E9C-101B-9397-08002B2CF9AE}" pid="31" name="MailReferences">
    <vt:lpwstr/>
  </property>
  <property fmtid="{D5CDD505-2E9C-101B-9397-08002B2CF9AE}" pid="32" name="Barcode">
    <vt:lpwstr/>
  </property>
  <property fmtid="{D5CDD505-2E9C-101B-9397-08002B2CF9AE}" pid="33" name="LegacySubject">
    <vt:lpwstr/>
  </property>
  <property fmtid="{D5CDD505-2E9C-101B-9397-08002B2CF9AE}" pid="34" name="LegacyBarcode">
    <vt:lpwstr/>
  </property>
  <property fmtid="{D5CDD505-2E9C-101B-9397-08002B2CF9AE}" pid="35" name="MailReply-To">
    <vt:lpwstr/>
  </property>
  <property fmtid="{D5CDD505-2E9C-101B-9397-08002B2CF9AE}" pid="36" name="LegacyForeignBarcode">
    <vt:lpwstr/>
  </property>
  <property fmtid="{D5CDD505-2E9C-101B-9397-08002B2CF9AE}" pid="37" name="DLCPolicyLabelValue">
    <vt:lpwstr/>
  </property>
  <property fmtid="{D5CDD505-2E9C-101B-9397-08002B2CF9AE}" pid="38" name="Business Unit">
    <vt:lpwstr>1;#UK Space Agency|e94dee48-3a05-4a12-8e11-f3f2fb95bcf1</vt:lpwstr>
  </property>
  <property fmtid="{D5CDD505-2E9C-101B-9397-08002B2CF9AE}" pid="39" name="_dlc_DocIdItemGuid">
    <vt:lpwstr>fbe76edd-b6db-4887-87a9-6a326a222923</vt:lpwstr>
  </property>
  <property fmtid="{D5CDD505-2E9C-101B-9397-08002B2CF9AE}" pid="40" name="ContentTypeId">
    <vt:lpwstr>0x0101002B97F60A70B71B43A90E919BAA885092</vt:lpwstr>
  </property>
  <property fmtid="{D5CDD505-2E9C-101B-9397-08002B2CF9AE}" pid="41" name="MSIP_Label_ba62f585-b40f-4ab9-bafe-39150f03d124_Enabled">
    <vt:lpwstr>true</vt:lpwstr>
  </property>
  <property fmtid="{D5CDD505-2E9C-101B-9397-08002B2CF9AE}" pid="42" name="MSIP_Label_ba62f585-b40f-4ab9-bafe-39150f03d124_SetDate">
    <vt:lpwstr>2021-12-06T08:28:25Z</vt:lpwstr>
  </property>
  <property fmtid="{D5CDD505-2E9C-101B-9397-08002B2CF9AE}" pid="43" name="MSIP_Label_ba62f585-b40f-4ab9-bafe-39150f03d124_Method">
    <vt:lpwstr>Privileged</vt:lpwstr>
  </property>
  <property fmtid="{D5CDD505-2E9C-101B-9397-08002B2CF9AE}" pid="44" name="MSIP_Label_ba62f585-b40f-4ab9-bafe-39150f03d124_Name">
    <vt:lpwstr>OFFICIAL</vt:lpwstr>
  </property>
  <property fmtid="{D5CDD505-2E9C-101B-9397-08002B2CF9AE}" pid="45" name="MSIP_Label_ba62f585-b40f-4ab9-bafe-39150f03d124_SiteId">
    <vt:lpwstr>cbac7005-02c1-43eb-b497-e6492d1b2dd8</vt:lpwstr>
  </property>
  <property fmtid="{D5CDD505-2E9C-101B-9397-08002B2CF9AE}" pid="46" name="MSIP_Label_ba62f585-b40f-4ab9-bafe-39150f03d124_ActionId">
    <vt:lpwstr>09f472c3-8e23-4131-8810-6eea335121fc</vt:lpwstr>
  </property>
  <property fmtid="{D5CDD505-2E9C-101B-9397-08002B2CF9AE}" pid="47" name="MSIP_Label_ba62f585-b40f-4ab9-bafe-39150f03d124_ContentBits">
    <vt:lpwstr>0</vt:lpwstr>
  </property>
  <property fmtid="{D5CDD505-2E9C-101B-9397-08002B2CF9AE}" pid="48" name="MediaServiceImageTags">
    <vt:lpwstr/>
  </property>
  <property fmtid="{D5CDD505-2E9C-101B-9397-08002B2CF9AE}" pid="49" name="Business_x0020_Unit">
    <vt:lpwstr>1;#UK Space Agency|e94dee48-3a05-4a12-8e11-f3f2fb95bcf1</vt:lpwstr>
  </property>
</Properties>
</file>