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openxmlformats.org/officeDocument/2006/relationships/customXml" Target="../customXml/item5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4A55D-9E09-4F13-8E2B-E7740616E33B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27F32-C30C-4EB6-9CAA-3C6BCF0FC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38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8" name="Google Shape;42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9F597-984F-9FBC-3D94-2F9F588F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AB6E21-D901-E8F4-0A3F-449DC941A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DB8AF-C292-72C6-643D-7C6B6CBC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BF251-13CD-4CDE-8563-B9F10553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C83B9-2996-C330-88AA-85A98087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93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D9D1-61CF-143D-2E96-FD5C9F10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E4462-8FC0-22C3-1FCF-2651DD45C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DF217-FBC4-43EB-D5CD-F57A2850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5194-38BC-E2B3-2859-A5E266B9F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4299B-3224-04D6-BFCE-8EB2BB4F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6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F91D1E-15C6-7C3B-D0CD-0782E330F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129FA-B52C-FD51-3E81-25B188505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F317A-7C70-0A25-A374-99421324D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FE129-29E9-840C-2D53-BBB6F9F2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EBDCD-21A1-BC13-29E4-4902C644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4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D78EB-773D-FA38-FA12-50243B80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ADABB-D7DF-8272-42D7-5CF435956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B8F2D-990A-21B5-B901-77B477B2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FE255-2FE8-F7D9-1BC0-6C89894C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06D5A-5BF5-9AE4-4D57-1C403386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73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2966-9CBB-F3F8-3497-9D70F39E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706BA-0486-B93E-56FD-FE8CD5C60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968CF-8B08-5F50-DECA-B024F7B6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05CCA-5A88-229A-B72E-0F78595D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F5C71-1872-8539-0E65-15944D1D1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8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B288-E0F6-1BBF-C2A0-1B251BF16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BAF0A-0910-C5E6-6E1A-6DC7560E1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C921A-6A13-BFF9-CE7F-8DD585495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0BFA0-8EBB-752E-F13F-508806C6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D2B51-9D73-2F7B-7F94-0B70DD6AF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C34D3-BDCF-6FFA-8800-E39FBEC0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7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CC4C-6BA2-A522-38F9-EF503BD3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1C7C4-8D86-4E58-5AD7-EE193A780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16638-96DC-9F76-B8F6-33B54CFE4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B19FB-CC52-904B-868E-96BB1E78C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037B8C-0FC2-4FAA-714C-9B824AF16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9E197F-041C-7408-5EAF-FCAD987EB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00F5B6-C63F-7864-D696-7282003A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2B91BC-AF78-BEAB-2F72-5AEDF628E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1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53DD0-D6CA-A6B1-8DC7-B3B12FD0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3D50DC-0054-1127-D4D3-161B12E2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70CAC-C477-B129-FD63-FF8FA951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D16B95-FF6D-376D-79DF-BFDD565D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14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DDC702-BEEA-0B17-BCE8-54904DDD9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8BA1FD-2BCF-FA05-F6FA-2F03E319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A26AC-44FF-9B35-CB30-CACBD9D2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08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3853-2B33-7AEB-4F49-4B76AF91F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436B3-38A7-B1F0-CA90-05EAFFCE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1EFB6-09A0-F2EB-7438-B7FE1AC58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6CDE5-8F55-DE96-A51A-655D73AA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1EE0-CDFA-19D1-0855-65323503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3FB8B-BF16-7BC9-F6DE-353D95CD9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5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25C2D-6E21-9CF6-F059-745464CD7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C89AC6-3F1B-22C2-B593-E4A8B8AE9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56203-A5A3-BBE7-FFB2-06326023B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033F3-F02F-1A15-27A2-A208F31F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08016-32D4-BECA-5081-2EA730BC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42447-AD4F-4A54-50DA-695BC378C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7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ECD21-D27B-B13F-01A2-5978402B0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41485-C9CF-6D9F-2E09-E68DB813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06A98-43D3-95A4-A6A1-F2302A136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8161A-EB43-42B3-AAF6-D8AD75022DED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FDDF3-DFDD-C64C-6BC5-3EF78EA807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F5271-1743-9C4D-7094-7FCF646FC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9F9A1-8F02-465F-99AC-65DDBB77D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6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18"/>
          <p:cNvSpPr txBox="1">
            <a:spLocks noGrp="1"/>
          </p:cNvSpPr>
          <p:nvPr>
            <p:ph type="title"/>
          </p:nvPr>
        </p:nvSpPr>
        <p:spPr>
          <a:xfrm>
            <a:off x="193183" y="365125"/>
            <a:ext cx="11603865" cy="549275"/>
          </a:xfrm>
          <a:prstGeom prst="rect">
            <a:avLst/>
          </a:prstGeom>
          <a:solidFill>
            <a:srgbClr val="B3C6E7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1" dirty="0"/>
              <a:t>Completing the UCD602 – Work-Related Requirements Concern</a:t>
            </a:r>
            <a:endParaRPr dirty="0"/>
          </a:p>
        </p:txBody>
      </p:sp>
      <p:sp>
        <p:nvSpPr>
          <p:cNvPr id="431" name="Google Shape;43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  <p:pic>
        <p:nvPicPr>
          <p:cNvPr id="432" name="Google Shape;432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1745" y="1184615"/>
            <a:ext cx="4574598" cy="5308260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18"/>
          <p:cNvSpPr/>
          <p:nvPr/>
        </p:nvSpPr>
        <p:spPr>
          <a:xfrm>
            <a:off x="5033394" y="1629230"/>
            <a:ext cx="2726423" cy="11223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Work-related requirement concern: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Availability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Preparation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Search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4" name="Google Shape;434;p18"/>
          <p:cNvCxnSpPr>
            <a:stCxn id="433" idx="2"/>
          </p:cNvCxnSpPr>
          <p:nvPr/>
        </p:nvCxnSpPr>
        <p:spPr>
          <a:xfrm flipH="1">
            <a:off x="2432706" y="2751587"/>
            <a:ext cx="3963900" cy="1493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35" name="Google Shape;435;p18"/>
          <p:cNvSpPr/>
          <p:nvPr/>
        </p:nvSpPr>
        <p:spPr>
          <a:xfrm>
            <a:off x="5110915" y="4667591"/>
            <a:ext cx="1970169" cy="11223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 text: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as much detail as to why there appears to be a concern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6" name="Google Shape;436;p18"/>
          <p:cNvCxnSpPr>
            <a:stCxn id="435" idx="1"/>
          </p:cNvCxnSpPr>
          <p:nvPr/>
        </p:nvCxnSpPr>
        <p:spPr>
          <a:xfrm rot="10800000">
            <a:off x="4504915" y="5142370"/>
            <a:ext cx="606000" cy="86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437" name="Google Shape;437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87944" y="1516678"/>
            <a:ext cx="3709103" cy="1211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24072" y="2971000"/>
            <a:ext cx="3963796" cy="1190867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18"/>
          <p:cNvSpPr/>
          <p:nvPr/>
        </p:nvSpPr>
        <p:spPr>
          <a:xfrm>
            <a:off x="8976220" y="4597167"/>
            <a:ext cx="2377580" cy="85567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Provider details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0" name="Google Shape;440;p18"/>
          <p:cNvCxnSpPr>
            <a:stCxn id="439" idx="0"/>
          </p:cNvCxnSpPr>
          <p:nvPr/>
        </p:nvCxnSpPr>
        <p:spPr>
          <a:xfrm rot="10800000" flipH="1">
            <a:off x="10165010" y="4161867"/>
            <a:ext cx="10800" cy="4353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WP Document" ma:contentTypeID="0x010100A7C29EFF43A58C4187C5AC5992309F1C0032773048F64EF94DA8BF066F61BE17B2" ma:contentTypeVersion="4" ma:contentTypeDescription="Document template for DWP content." ma:contentTypeScope="" ma:versionID="3466760bf4b11906bf275a48b57aef99">
  <xsd:schema xmlns:xsd="http://www.w3.org/2001/XMLSchema" xmlns:xs="http://www.w3.org/2001/XMLSchema" xmlns:p="http://schemas.microsoft.com/office/2006/metadata/properties" xmlns:ns2="a04dbe3e-63b4-48d2-9d03-f0eb0c7bc09d" xmlns:ns3="4c3fe800-e96c-4d03-98fa-224fe6ef891a" targetNamespace="http://schemas.microsoft.com/office/2006/metadata/properties" ma:root="true" ma:fieldsID="2c82a61db94d155a631cd20821ebcd8c" ns2:_="" ns3:_="">
    <xsd:import namespace="a04dbe3e-63b4-48d2-9d03-f0eb0c7bc09d"/>
    <xsd:import namespace="4c3fe800-e96c-4d03-98fa-224fe6ef891a"/>
    <xsd:element name="properties">
      <xsd:complexType>
        <xsd:sequence>
          <xsd:element name="documentManagement">
            <xsd:complexType>
              <xsd:all>
                <xsd:element ref="ns2:Information_x0020_Owner" minOccurs="0"/>
                <xsd:element ref="ns2:Protective_x0020_Marking"/>
                <xsd:element ref="ns2:TaxCatchAll" minOccurs="0"/>
                <xsd:element ref="ns2:TaxCatchAllLabel" minOccurs="0"/>
                <xsd:element ref="ns3:Main_x005f_x0020_Category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be3e-63b4-48d2-9d03-f0eb0c7bc09d" elementFormDefault="qualified">
    <xsd:import namespace="http://schemas.microsoft.com/office/2006/documentManagement/types"/>
    <xsd:import namespace="http://schemas.microsoft.com/office/infopath/2007/PartnerControls"/>
    <xsd:element name="Information_x0020_Owner" ma:index="1" nillable="true" ma:displayName="Information Owner" ma:hidden="true" ma:list="UserInfo" ma:SharePointGroup="0" ma:internalName="Information_x0020_Owner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tective_x0020_Marking" ma:index="2" ma:displayName="Protective Marking" ma:default="Official" ma:description="Specify the security classification of the document" ma:format="Dropdown" ma:internalName="Protective_x0020_Marking">
      <xsd:simpleType>
        <xsd:restriction base="dms:Choice">
          <xsd:enumeration value="Official"/>
          <xsd:enumeration value="Official Sensitive"/>
        </xsd:restriction>
      </xsd:simpleType>
    </xsd:element>
    <xsd:element name="TaxCatchAll" ma:index="9" nillable="true" ma:displayName="Taxonomy Catch All Column" ma:hidden="true" ma:list="{d7eb3953-5a13-4cdd-ac60-c64086f979d1}" ma:internalName="TaxCatchAll" ma:showField="CatchAllData" ma:web="4c3fe800-e96c-4d03-98fa-224fe6ef89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d7eb3953-5a13-4cdd-ac60-c64086f979d1}" ma:internalName="TaxCatchAllLabel" ma:readOnly="true" ma:showField="CatchAllDataLabel" ma:web="4c3fe800-e96c-4d03-98fa-224fe6ef89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3fe800-e96c-4d03-98fa-224fe6ef891a" elementFormDefault="qualified">
    <xsd:import namespace="http://schemas.microsoft.com/office/2006/documentManagement/types"/>
    <xsd:import namespace="http://schemas.microsoft.com/office/infopath/2007/PartnerControls"/>
    <xsd:element name="Main_x005f_x0020_Category" ma:index="12" nillable="true" ma:displayName="Main Category" ma:internalName="Main_x0020_Category">
      <xsd:simpleType>
        <xsd:restriction base="dms:Choice">
          <xsd:enumeration value="Add your own"/>
          <xsd:enumeration value="Useful to know"/>
        </xsd:restriction>
      </xsd:simpleType>
    </xsd:element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4dbe3e-63b4-48d2-9d03-f0eb0c7bc09d" xsi:nil="true"/>
    <Protective_x0020_Marking xmlns="a04dbe3e-63b4-48d2-9d03-f0eb0c7bc09d">Official</Protective_x0020_Marking>
    <Information_x0020_Owner xmlns="a04dbe3e-63b4-48d2-9d03-f0eb0c7bc09d">
      <UserInfo>
        <DisplayName/>
        <AccountId xsi:nil="true"/>
        <AccountType/>
      </UserInfo>
    </Information_x0020_Owner>
    <Main_x005f_x0020_Category xmlns="4c3fe800-e96c-4d03-98fa-224fe6ef891a" xsi:nil="true"/>
    <_dlc_DocId xmlns="4c3fe800-e96c-4d03-98fa-224fe6ef891a">DEDU455RNXPQ-1387218593-5162</_dlc_DocId>
    <_dlc_DocIdUrl xmlns="4c3fe800-e96c-4d03-98fa-224fe6ef891a">
      <Url>https://dwpgovuk.sharepoint.com/sites/SRO-549/_layouts/15/DocIdRedir.aspx?ID=DEDU455RNXPQ-1387218593-5162</Url>
      <Description>DEDU455RNXPQ-1387218593-5162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c33ebcec-c535-4b75-bbfd-3283b9d6285a" ContentTypeId="0x010100A7C29EFF43A58C4187C5AC5992309F1C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325F885-3E0C-472B-816C-53A20F88EAAC}"/>
</file>

<file path=customXml/itemProps2.xml><?xml version="1.0" encoding="utf-8"?>
<ds:datastoreItem xmlns:ds="http://schemas.openxmlformats.org/officeDocument/2006/customXml" ds:itemID="{CC735040-2BF4-41DB-AE37-36B7903A237A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479daec6-0fe9-45aa-b560-b43bb836209a"/>
    <ds:schemaRef ds:uri="49635d41-53e1-4216-a730-d7095dea8c75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purl.org/dc/elements/1.1/"/>
    <ds:schemaRef ds:uri="cbda7bcf-1963-4222-b16a-e4111cf78358"/>
    <ds:schemaRef ds:uri="a04dbe3e-63b4-48d2-9d03-f0eb0c7bc09d"/>
  </ds:schemaRefs>
</ds:datastoreItem>
</file>

<file path=customXml/itemProps3.xml><?xml version="1.0" encoding="utf-8"?>
<ds:datastoreItem xmlns:ds="http://schemas.openxmlformats.org/officeDocument/2006/customXml" ds:itemID="{56603DDB-08DA-45A7-B24B-AA2121EC563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0580AD5-A049-478D-8622-D1F1436FFD86}"/>
</file>

<file path=customXml/itemProps5.xml><?xml version="1.0" encoding="utf-8"?>
<ds:datastoreItem xmlns:ds="http://schemas.openxmlformats.org/officeDocument/2006/customXml" ds:itemID="{B937FA93-60CC-466E-A047-E2CDC7080E58}"/>
</file>

<file path=docMetadata/LabelInfo.xml><?xml version="1.0" encoding="utf-8"?>
<clbl:labelList xmlns:clbl="http://schemas.microsoft.com/office/2020/mipLabelMetadata">
  <clbl:label id="{96f1f6e9-1057-4117-ac28-80cdfe86f8c3}" enabled="0" method="" siteId="{96f1f6e9-1057-4117-ac28-80cdfe86f8c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Completing the UCD602 – Work-Related Requirements Concern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the UC602 – Work-Related Requirements Concern</dc:title>
  <dc:creator>Greening Sue DWP FG CONTRACT MANAGEMENT AND PARTNER DELIVERY</dc:creator>
  <cp:lastModifiedBy>Curphey Andrew DWP FG CONTRACT MANAGEMENT AND PARTNER DELIVERY</cp:lastModifiedBy>
  <cp:revision>2</cp:revision>
  <dcterms:created xsi:type="dcterms:W3CDTF">2023-03-23T13:54:30Z</dcterms:created>
  <dcterms:modified xsi:type="dcterms:W3CDTF">2024-10-21T16:02:09Z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0x010100A7C29EFF43A58C4187C5AC5992309F1C0032773048F64EF94DA8BF066F61BE17B2</vt:lpwstr>
  </property>
  <property fmtid="{D5CDD505-2E9C-101B-9397-08002B2CF9AE}" pid="3" name="MediaServiceImageTags">
    <vt:lpwstr/>
  </property>
  <property fmtid="{D5CDD505-2E9C-101B-9397-08002B2CF9AE}" pid="4" name="_dlc_DocIdItemGuid">
    <vt:lpwstr>3c725782-d016-428f-be9e-12e89d55e3dd</vt:lpwstr>
  </property>
</Properties>
</file>