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7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7"/>
    <p:restoredTop sz="96357" autoAdjust="0"/>
  </p:normalViewPr>
  <p:slideViewPr>
    <p:cSldViewPr snapToGrid="0">
      <p:cViewPr varScale="1">
        <p:scale>
          <a:sx n="131" d="100"/>
          <a:sy n="131" d="100"/>
        </p:scale>
        <p:origin x="7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van Reysen" userId="c2300721-8cfc-4c45-aba4-2d4972b8e9a5" providerId="ADAL" clId="{DEB4A0AF-3205-4D80-905F-E863170E7A5A}"/>
    <pc:docChg chg="modSld">
      <pc:chgData name="Dan van Reysen" userId="c2300721-8cfc-4c45-aba4-2d4972b8e9a5" providerId="ADAL" clId="{DEB4A0AF-3205-4D80-905F-E863170E7A5A}" dt="2023-06-16T15:27:15.189" v="179" actId="962"/>
      <pc:docMkLst>
        <pc:docMk/>
      </pc:docMkLst>
      <pc:sldChg chg="modSp mod">
        <pc:chgData name="Dan van Reysen" userId="c2300721-8cfc-4c45-aba4-2d4972b8e9a5" providerId="ADAL" clId="{DEB4A0AF-3205-4D80-905F-E863170E7A5A}" dt="2023-06-16T15:27:15.189" v="179" actId="962"/>
        <pc:sldMkLst>
          <pc:docMk/>
          <pc:sldMk cId="3750329721" sldId="256"/>
        </pc:sldMkLst>
        <pc:picChg chg="mod">
          <ac:chgData name="Dan van Reysen" userId="c2300721-8cfc-4c45-aba4-2d4972b8e9a5" providerId="ADAL" clId="{DEB4A0AF-3205-4D80-905F-E863170E7A5A}" dt="2023-06-16T15:27:15.189" v="179" actId="962"/>
          <ac:picMkLst>
            <pc:docMk/>
            <pc:sldMk cId="3750329721" sldId="256"/>
            <ac:picMk id="3" creationId="{CD72F4BB-EC71-134F-B639-1121614D39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9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5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0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3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 detailing an activity to use alongside the Windrush timeline resource">
            <a:extLst>
              <a:ext uri="{FF2B5EF4-FFF2-40B4-BE49-F238E27FC236}">
                <a16:creationId xmlns:a16="http://schemas.microsoft.com/office/drawing/2014/main" id="{CD72F4BB-EC71-134F-B639-1121614D3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2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0abaaf-5fdc-4d71-a8a1-476ea8f4d855">
      <Terms xmlns="http://schemas.microsoft.com/office/infopath/2007/PartnerControls"/>
    </lcf76f155ced4ddcb4097134ff3c332f>
    <TaxCatchAll xmlns="3d211dce-721e-42d7-92b0-32a5a649c7d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0CF6454D9924E8DADBA424A32F590" ma:contentTypeVersion="13" ma:contentTypeDescription="Create a new document." ma:contentTypeScope="" ma:versionID="856d036c559f59e54e5510d351b695e1">
  <xsd:schema xmlns:xsd="http://www.w3.org/2001/XMLSchema" xmlns:xs="http://www.w3.org/2001/XMLSchema" xmlns:p="http://schemas.microsoft.com/office/2006/metadata/properties" xmlns:ns2="be0abaaf-5fdc-4d71-a8a1-476ea8f4d855" xmlns:ns3="3d211dce-721e-42d7-92b0-32a5a649c7dc" targetNamespace="http://schemas.microsoft.com/office/2006/metadata/properties" ma:root="true" ma:fieldsID="ef97e5adfc43fc08f5a67f6abf8de1ff" ns2:_="" ns3:_="">
    <xsd:import namespace="be0abaaf-5fdc-4d71-a8a1-476ea8f4d855"/>
    <xsd:import namespace="3d211dce-721e-42d7-92b0-32a5a649c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0abaaf-5fdc-4d71-a8a1-476ea8f4d8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3fb1273-df49-4b00-9f0c-7edff29671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11dce-721e-42d7-92b0-32a5a649c7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b3cd9c1-3136-44ac-8bb6-fc1b9b04a1a9}" ma:internalName="TaxCatchAll" ma:showField="CatchAllData" ma:web="3d211dce-721e-42d7-92b0-32a5a649c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443C8-A8D9-44AC-BA9C-9AB5E886299E}">
  <ds:schemaRefs>
    <ds:schemaRef ds:uri="http://schemas.microsoft.com/office/2006/metadata/properties"/>
    <ds:schemaRef ds:uri="http://schemas.microsoft.com/office/infopath/2007/PartnerControls"/>
    <ds:schemaRef ds:uri="be0abaaf-5fdc-4d71-a8a1-476ea8f4d855"/>
    <ds:schemaRef ds:uri="3d211dce-721e-42d7-92b0-32a5a649c7dc"/>
  </ds:schemaRefs>
</ds:datastoreItem>
</file>

<file path=customXml/itemProps2.xml><?xml version="1.0" encoding="utf-8"?>
<ds:datastoreItem xmlns:ds="http://schemas.openxmlformats.org/officeDocument/2006/customXml" ds:itemID="{6B16CBAF-7151-4068-9371-E1CBDF375C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674B3D-13AD-42BB-AE95-A4F68A3DB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0abaaf-5fdc-4d71-a8a1-476ea8f4d855"/>
    <ds:schemaRef ds:uri="3d211dce-721e-42d7-92b0-32a5a649c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WINDRUSH ANIMATION ACTIVITY</dc:title>
  <dc:creator>Nicola Cockerell</dc:creator>
  <cp:lastModifiedBy>Dan van Reysen</cp:lastModifiedBy>
  <cp:revision>8</cp:revision>
  <dcterms:created xsi:type="dcterms:W3CDTF">2023-06-14T12:37:28Z</dcterms:created>
  <dcterms:modified xsi:type="dcterms:W3CDTF">2023-06-16T15:27:19Z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0x0101001EB0CF6454D9924E8DADBA424A32F590</vt:lpwstr>
  </property>
</Properties>
</file>