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3"/>
  </p:sldMasterIdLst>
  <p:sldIdLst>
    <p:sldId id="256" r:id="rId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A7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485"/>
    <p:restoredTop sz="96357" autoAdjust="0"/>
  </p:normalViewPr>
  <p:slideViewPr>
    <p:cSldViewPr snapToGrid="0">
      <p:cViewPr varScale="1">
        <p:scale>
          <a:sx n="131" d="100"/>
          <a:sy n="131" d="100"/>
        </p:scale>
        <p:origin x="6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 van Reysen" userId="c2300721-8cfc-4c45-aba4-2d4972b8e9a5" providerId="ADAL" clId="{7DB8E271-713E-4E49-99DD-00CA42A72C2F}"/>
    <pc:docChg chg="modSld">
      <pc:chgData name="Dan van Reysen" userId="c2300721-8cfc-4c45-aba4-2d4972b8e9a5" providerId="ADAL" clId="{7DB8E271-713E-4E49-99DD-00CA42A72C2F}" dt="2023-06-16T15:25:04.125" v="139" actId="962"/>
      <pc:docMkLst>
        <pc:docMk/>
      </pc:docMkLst>
      <pc:sldChg chg="modSp mod">
        <pc:chgData name="Dan van Reysen" userId="c2300721-8cfc-4c45-aba4-2d4972b8e9a5" providerId="ADAL" clId="{7DB8E271-713E-4E49-99DD-00CA42A72C2F}" dt="2023-06-16T15:25:04.125" v="139" actId="962"/>
        <pc:sldMkLst>
          <pc:docMk/>
          <pc:sldMk cId="3750329721" sldId="256"/>
        </pc:sldMkLst>
        <pc:picChg chg="mod">
          <ac:chgData name="Dan van Reysen" userId="c2300721-8cfc-4c45-aba4-2d4972b8e9a5" providerId="ADAL" clId="{7DB8E271-713E-4E49-99DD-00CA42A72C2F}" dt="2023-06-16T15:25:04.125" v="139" actId="962"/>
          <ac:picMkLst>
            <pc:docMk/>
            <pc:sldMk cId="3750329721" sldId="256"/>
            <ac:picMk id="4" creationId="{5162724F-C55D-B385-4E8B-CEA101E2A8A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29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33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6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281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54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508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5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0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9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49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33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D1CC5-917E-6645-821A-0058BBED69EC}" type="datetimeFigureOut">
              <a:rPr lang="en-US" smtClean="0"/>
              <a:t>6/16/2023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6F823-E4AE-C44A-9784-4320170DE0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819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ext detailing an activity to use with the Windrush voices resources">
            <a:extLst>
              <a:ext uri="{FF2B5EF4-FFF2-40B4-BE49-F238E27FC236}">
                <a16:creationId xmlns:a16="http://schemas.microsoft.com/office/drawing/2014/main" id="{5162724F-C55D-B385-4E8B-CEA101E2A8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329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B0CF6454D9924E8DADBA424A32F590" ma:contentTypeVersion="13" ma:contentTypeDescription="Create a new document." ma:contentTypeScope="" ma:versionID="856d036c559f59e54e5510d351b695e1">
  <xsd:schema xmlns:xsd="http://www.w3.org/2001/XMLSchema" xmlns:xs="http://www.w3.org/2001/XMLSchema" xmlns:p="http://schemas.microsoft.com/office/2006/metadata/properties" xmlns:ns2="be0abaaf-5fdc-4d71-a8a1-476ea8f4d855" xmlns:ns3="3d211dce-721e-42d7-92b0-32a5a649c7dc" targetNamespace="http://schemas.microsoft.com/office/2006/metadata/properties" ma:root="true" ma:fieldsID="ef97e5adfc43fc08f5a67f6abf8de1ff" ns2:_="" ns3:_="">
    <xsd:import namespace="be0abaaf-5fdc-4d71-a8a1-476ea8f4d855"/>
    <xsd:import namespace="3d211dce-721e-42d7-92b0-32a5a649c7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0abaaf-5fdc-4d71-a8a1-476ea8f4d85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3fb1273-df49-4b00-9f0c-7edff296711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211dce-721e-42d7-92b0-32a5a649c7d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b3cd9c1-3136-44ac-8bb6-fc1b9b04a1a9}" ma:internalName="TaxCatchAll" ma:showField="CatchAllData" ma:web="3d211dce-721e-42d7-92b0-32a5a649c7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5BA7967-E3F0-42BF-B10F-7B578E8451C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F477DB6-9B21-4767-A8F6-72A2204878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0abaaf-5fdc-4d71-a8a1-476ea8f4d855"/>
    <ds:schemaRef ds:uri="3d211dce-721e-42d7-92b0-32a5a649c7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</TotalTime>
  <Words>0</Words>
  <Application>Microsoft Office PowerPoint</Application>
  <PresentationFormat>On-screen Show (16:10)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WINDRUSH ANIMATION ACTIVITY </dc:title>
  <dc:creator>Nicola Cockerell</dc:creator>
  <cp:lastModifiedBy>Dan van Reysen</cp:lastModifiedBy>
  <cp:revision>5</cp:revision>
  <dcterms:created xsi:type="dcterms:W3CDTF">2023-06-14T12:37:28Z</dcterms:created>
  <dcterms:modified xsi:type="dcterms:W3CDTF">2023-06-16T15:25:08Z</dcterms:modified>
</cp:coreProperties>
</file>