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sldIdLst>
    <p:sldId id="256" r:id="rId5"/>
    <p:sldId id="257" r:id="rId6"/>
    <p:sldId id="258" r:id="rId7"/>
    <p:sldId id="265" r:id="rId8"/>
    <p:sldId id="266" r:id="rId9"/>
    <p:sldId id="267" r:id="rId10"/>
    <p:sldId id="276" r:id="rId11"/>
    <p:sldId id="261" r:id="rId12"/>
    <p:sldId id="271" r:id="rId13"/>
    <p:sldId id="262" r:id="rId14"/>
    <p:sldId id="273" r:id="rId15"/>
    <p:sldId id="275" r:id="rId16"/>
    <p:sldId id="264" r:id="rId17"/>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739105-84E1-8145-689A-812B56926F4F}" name="Jenny Anderson" initials="JA" userId="S::jennya@we-worldwide.com::8b7da948-415f-4b39-800a-876d6a89d7bb" providerId="AD"/>
  <p188:author id="{1AC9A31A-E302-B5FC-D5F2-F17E19D22F93}" name="Dan van Reysen" initials="DvR" userId="S::dreysen@we-worldwide.com::c2300721-8cfc-4c45-aba4-2d4972b8e9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7B"/>
    <a:srgbClr val="FFCC7B"/>
    <a:srgbClr val="FFE06F"/>
    <a:srgbClr val="480068"/>
    <a:srgbClr val="FCC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29BB2E-19A8-4F62-A34A-662ACCD34E48}" v="36" dt="2023-06-20T12:22:02.10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7" autoAdjust="0"/>
    <p:restoredTop sz="86385" autoAdjust="0"/>
  </p:normalViewPr>
  <p:slideViewPr>
    <p:cSldViewPr>
      <p:cViewPr>
        <p:scale>
          <a:sx n="50" d="100"/>
          <a:sy n="50" d="100"/>
        </p:scale>
        <p:origin x="772" y="15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van Reysen" userId="c2300721-8cfc-4c45-aba4-2d4972b8e9a5" providerId="ADAL" clId="{E2DE112A-C05E-44E9-8186-DAC1FE1C6580}"/>
    <pc:docChg chg="undo custSel modSld">
      <pc:chgData name="Dan van Reysen" userId="c2300721-8cfc-4c45-aba4-2d4972b8e9a5" providerId="ADAL" clId="{E2DE112A-C05E-44E9-8186-DAC1FE1C6580}" dt="2023-06-15T16:02:21.028" v="12"/>
      <pc:docMkLst>
        <pc:docMk/>
      </pc:docMkLst>
      <pc:sldChg chg="delCm modNotesTx">
        <pc:chgData name="Dan van Reysen" userId="c2300721-8cfc-4c45-aba4-2d4972b8e9a5" providerId="ADAL" clId="{E2DE112A-C05E-44E9-8186-DAC1FE1C6580}" dt="2023-06-15T16:02:21.028" v="12"/>
        <pc:sldMkLst>
          <pc:docMk/>
          <pc:sldMk cId="0" sldId="257"/>
        </pc:sldMkLst>
        <pc:extLst>
          <p:ext xmlns:p="http://schemas.openxmlformats.org/presentationml/2006/main" uri="{D6D511B9-2390-475A-947B-AFAB55BFBCF1}">
            <pc226:cmChg xmlns:pc226="http://schemas.microsoft.com/office/powerpoint/2022/06/main/command" chg="del">
              <pc226:chgData name="Dan van Reysen" userId="c2300721-8cfc-4c45-aba4-2d4972b8e9a5" providerId="ADAL" clId="{E2DE112A-C05E-44E9-8186-DAC1FE1C6580}" dt="2023-06-15T16:02:21.028" v="12"/>
              <pc2:cmMkLst xmlns:pc2="http://schemas.microsoft.com/office/powerpoint/2019/9/main/command">
                <pc:docMk/>
                <pc:sldMk cId="0" sldId="257"/>
                <pc2:cmMk id="{81DA3E6D-6393-4F44-848B-91156A908F3B}"/>
              </pc2:cmMkLst>
            </pc226:cmChg>
          </p:ext>
        </pc:extLst>
      </pc:sldChg>
      <pc:sldChg chg="modSp mod">
        <pc:chgData name="Dan van Reysen" userId="c2300721-8cfc-4c45-aba4-2d4972b8e9a5" providerId="ADAL" clId="{E2DE112A-C05E-44E9-8186-DAC1FE1C6580}" dt="2023-06-15T16:00:26.385" v="9" actId="114"/>
        <pc:sldMkLst>
          <pc:docMk/>
          <pc:sldMk cId="0" sldId="258"/>
        </pc:sldMkLst>
        <pc:spChg chg="mod">
          <ac:chgData name="Dan van Reysen" userId="c2300721-8cfc-4c45-aba4-2d4972b8e9a5" providerId="ADAL" clId="{E2DE112A-C05E-44E9-8186-DAC1FE1C6580}" dt="2023-06-15T16:00:26.385" v="9" actId="114"/>
          <ac:spMkLst>
            <pc:docMk/>
            <pc:sldMk cId="0" sldId="258"/>
            <ac:spMk id="14" creationId="{083D7857-9276-26D5-F261-B429F64F5B33}"/>
          </ac:spMkLst>
        </pc:spChg>
      </pc:sldChg>
      <pc:sldChg chg="modSp mod">
        <pc:chgData name="Dan van Reysen" userId="c2300721-8cfc-4c45-aba4-2d4972b8e9a5" providerId="ADAL" clId="{E2DE112A-C05E-44E9-8186-DAC1FE1C6580}" dt="2023-06-15T16:00:31.525" v="10" actId="114"/>
        <pc:sldMkLst>
          <pc:docMk/>
          <pc:sldMk cId="482717591" sldId="265"/>
        </pc:sldMkLst>
        <pc:spChg chg="mod">
          <ac:chgData name="Dan van Reysen" userId="c2300721-8cfc-4c45-aba4-2d4972b8e9a5" providerId="ADAL" clId="{E2DE112A-C05E-44E9-8186-DAC1FE1C6580}" dt="2023-06-15T16:00:31.525" v="10" actId="114"/>
          <ac:spMkLst>
            <pc:docMk/>
            <pc:sldMk cId="482717591" sldId="265"/>
            <ac:spMk id="9" creationId="{54BF06B3-E0BD-E435-F9AB-E94E4F341C6A}"/>
          </ac:spMkLst>
        </pc:spChg>
      </pc:sldChg>
      <pc:sldChg chg="modSp mod modNotesTx">
        <pc:chgData name="Dan van Reysen" userId="c2300721-8cfc-4c45-aba4-2d4972b8e9a5" providerId="ADAL" clId="{E2DE112A-C05E-44E9-8186-DAC1FE1C6580}" dt="2023-06-15T16:00:39.591" v="11" actId="114"/>
        <pc:sldMkLst>
          <pc:docMk/>
          <pc:sldMk cId="1509761112" sldId="275"/>
        </pc:sldMkLst>
        <pc:spChg chg="mod">
          <ac:chgData name="Dan van Reysen" userId="c2300721-8cfc-4c45-aba4-2d4972b8e9a5" providerId="ADAL" clId="{E2DE112A-C05E-44E9-8186-DAC1FE1C6580}" dt="2023-06-15T16:00:39.591" v="11" actId="114"/>
          <ac:spMkLst>
            <pc:docMk/>
            <pc:sldMk cId="1509761112" sldId="275"/>
            <ac:spMk id="5" creationId="{F05B1CAD-7672-3256-288F-A3F03EDD6929}"/>
          </ac:spMkLst>
        </pc:spChg>
      </pc:sldChg>
    </pc:docChg>
  </pc:docChgLst>
  <pc:docChgLst>
    <pc:chgData name="Dan van Reysen" userId="c2300721-8cfc-4c45-aba4-2d4972b8e9a5" providerId="ADAL" clId="{6B29BB2E-19A8-4F62-A34A-662ACCD34E48}"/>
    <pc:docChg chg="custSel addSld delSld modSld sldOrd">
      <pc:chgData name="Dan van Reysen" userId="c2300721-8cfc-4c45-aba4-2d4972b8e9a5" providerId="ADAL" clId="{6B29BB2E-19A8-4F62-A34A-662ACCD34E48}" dt="2023-06-20T12:22:09.990" v="69" actId="47"/>
      <pc:docMkLst>
        <pc:docMk/>
      </pc:docMkLst>
      <pc:sldChg chg="add del">
        <pc:chgData name="Dan van Reysen" userId="c2300721-8cfc-4c45-aba4-2d4972b8e9a5" providerId="ADAL" clId="{6B29BB2E-19A8-4F62-A34A-662ACCD34E48}" dt="2023-06-16T14:45:16.842" v="26"/>
        <pc:sldMkLst>
          <pc:docMk/>
          <pc:sldMk cId="0" sldId="256"/>
        </pc:sldMkLst>
      </pc:sldChg>
      <pc:sldChg chg="addSp delSp modSp add del mod">
        <pc:chgData name="Dan van Reysen" userId="c2300721-8cfc-4c45-aba4-2d4972b8e9a5" providerId="ADAL" clId="{6B29BB2E-19A8-4F62-A34A-662ACCD34E48}" dt="2023-06-16T14:45:16.842" v="26"/>
        <pc:sldMkLst>
          <pc:docMk/>
          <pc:sldMk cId="0" sldId="257"/>
        </pc:sldMkLst>
        <pc:spChg chg="del">
          <ac:chgData name="Dan van Reysen" userId="c2300721-8cfc-4c45-aba4-2d4972b8e9a5" providerId="ADAL" clId="{6B29BB2E-19A8-4F62-A34A-662ACCD34E48}" dt="2023-06-16T14:19:18.121" v="0" actId="478"/>
          <ac:spMkLst>
            <pc:docMk/>
            <pc:sldMk cId="0" sldId="257"/>
            <ac:spMk id="4" creationId="{00000000-0000-0000-0000-000000000000}"/>
          </ac:spMkLst>
        </pc:spChg>
        <pc:spChg chg="del">
          <ac:chgData name="Dan van Reysen" userId="c2300721-8cfc-4c45-aba4-2d4972b8e9a5" providerId="ADAL" clId="{6B29BB2E-19A8-4F62-A34A-662ACCD34E48}" dt="2023-06-16T14:19:18.121" v="0" actId="478"/>
          <ac:spMkLst>
            <pc:docMk/>
            <pc:sldMk cId="0" sldId="257"/>
            <ac:spMk id="5" creationId="{00000000-0000-0000-0000-000000000000}"/>
          </ac:spMkLst>
        </pc:spChg>
        <pc:spChg chg="add mod">
          <ac:chgData name="Dan van Reysen" userId="c2300721-8cfc-4c45-aba4-2d4972b8e9a5" providerId="ADAL" clId="{6B29BB2E-19A8-4F62-A34A-662ACCD34E48}" dt="2023-06-16T14:19:18.331" v="1"/>
          <ac:spMkLst>
            <pc:docMk/>
            <pc:sldMk cId="0" sldId="257"/>
            <ac:spMk id="6" creationId="{91EC05B9-0EA3-8D6B-8791-9C4BD41DA6F3}"/>
          </ac:spMkLst>
        </pc:spChg>
        <pc:spChg chg="add mod">
          <ac:chgData name="Dan van Reysen" userId="c2300721-8cfc-4c45-aba4-2d4972b8e9a5" providerId="ADAL" clId="{6B29BB2E-19A8-4F62-A34A-662ACCD34E48}" dt="2023-06-16T14:19:18.331" v="1"/>
          <ac:spMkLst>
            <pc:docMk/>
            <pc:sldMk cId="0" sldId="257"/>
            <ac:spMk id="7" creationId="{316B58E2-90CE-029F-17A3-9DE67FAE9B12}"/>
          </ac:spMkLst>
        </pc:spChg>
      </pc:sldChg>
      <pc:sldChg chg="addSp delSp modSp add del mod">
        <pc:chgData name="Dan van Reysen" userId="c2300721-8cfc-4c45-aba4-2d4972b8e9a5" providerId="ADAL" clId="{6B29BB2E-19A8-4F62-A34A-662ACCD34E48}" dt="2023-06-16T14:45:16.842" v="26"/>
        <pc:sldMkLst>
          <pc:docMk/>
          <pc:sldMk cId="0" sldId="258"/>
        </pc:sldMkLst>
        <pc:spChg chg="add mod">
          <ac:chgData name="Dan van Reysen" userId="c2300721-8cfc-4c45-aba4-2d4972b8e9a5" providerId="ADAL" clId="{6B29BB2E-19A8-4F62-A34A-662ACCD34E48}" dt="2023-06-16T14:19:22.322" v="3"/>
          <ac:spMkLst>
            <pc:docMk/>
            <pc:sldMk cId="0" sldId="258"/>
            <ac:spMk id="2" creationId="{99B1CB6F-2459-716A-E962-9F6B298A43FF}"/>
          </ac:spMkLst>
        </pc:spChg>
        <pc:spChg chg="add mod">
          <ac:chgData name="Dan van Reysen" userId="c2300721-8cfc-4c45-aba4-2d4972b8e9a5" providerId="ADAL" clId="{6B29BB2E-19A8-4F62-A34A-662ACCD34E48}" dt="2023-06-16T14:19:22.322" v="3"/>
          <ac:spMkLst>
            <pc:docMk/>
            <pc:sldMk cId="0" sldId="258"/>
            <ac:spMk id="5" creationId="{CE283DD9-494A-2E67-0BC6-30CE8868BB77}"/>
          </ac:spMkLst>
        </pc:spChg>
        <pc:spChg chg="del">
          <ac:chgData name="Dan van Reysen" userId="c2300721-8cfc-4c45-aba4-2d4972b8e9a5" providerId="ADAL" clId="{6B29BB2E-19A8-4F62-A34A-662ACCD34E48}" dt="2023-06-16T14:19:22.081" v="2" actId="478"/>
          <ac:spMkLst>
            <pc:docMk/>
            <pc:sldMk cId="0" sldId="258"/>
            <ac:spMk id="12" creationId="{00000000-0000-0000-0000-000000000000}"/>
          </ac:spMkLst>
        </pc:spChg>
        <pc:spChg chg="del">
          <ac:chgData name="Dan van Reysen" userId="c2300721-8cfc-4c45-aba4-2d4972b8e9a5" providerId="ADAL" clId="{6B29BB2E-19A8-4F62-A34A-662ACCD34E48}" dt="2023-06-16T14:19:22.081" v="2" actId="478"/>
          <ac:spMkLst>
            <pc:docMk/>
            <pc:sldMk cId="0" sldId="258"/>
            <ac:spMk id="13" creationId="{00000000-0000-0000-0000-000000000000}"/>
          </ac:spMkLst>
        </pc:spChg>
      </pc:sldChg>
      <pc:sldChg chg="addSp delSp modSp add del mod">
        <pc:chgData name="Dan van Reysen" userId="c2300721-8cfc-4c45-aba4-2d4972b8e9a5" providerId="ADAL" clId="{6B29BB2E-19A8-4F62-A34A-662ACCD34E48}" dt="2023-06-16T14:45:16.842" v="26"/>
        <pc:sldMkLst>
          <pc:docMk/>
          <pc:sldMk cId="0" sldId="261"/>
        </pc:sldMkLst>
        <pc:spChg chg="add mod">
          <ac:chgData name="Dan van Reysen" userId="c2300721-8cfc-4c45-aba4-2d4972b8e9a5" providerId="ADAL" clId="{6B29BB2E-19A8-4F62-A34A-662ACCD34E48}" dt="2023-06-16T14:19:48.798" v="13"/>
          <ac:spMkLst>
            <pc:docMk/>
            <pc:sldMk cId="0" sldId="261"/>
            <ac:spMk id="5" creationId="{BEE7FCE4-5EF1-2749-2B5C-50DC7DBB8F72}"/>
          </ac:spMkLst>
        </pc:spChg>
        <pc:spChg chg="add mod">
          <ac:chgData name="Dan van Reysen" userId="c2300721-8cfc-4c45-aba4-2d4972b8e9a5" providerId="ADAL" clId="{6B29BB2E-19A8-4F62-A34A-662ACCD34E48}" dt="2023-06-16T14:19:48.798" v="13"/>
          <ac:spMkLst>
            <pc:docMk/>
            <pc:sldMk cId="0" sldId="261"/>
            <ac:spMk id="8" creationId="{D72DF764-7296-0A5C-856A-D4D78CB66923}"/>
          </ac:spMkLst>
        </pc:spChg>
        <pc:spChg chg="del">
          <ac:chgData name="Dan van Reysen" userId="c2300721-8cfc-4c45-aba4-2d4972b8e9a5" providerId="ADAL" clId="{6B29BB2E-19A8-4F62-A34A-662ACCD34E48}" dt="2023-06-16T14:19:48.543" v="12" actId="478"/>
          <ac:spMkLst>
            <pc:docMk/>
            <pc:sldMk cId="0" sldId="261"/>
            <ac:spMk id="12" creationId="{00000000-0000-0000-0000-000000000000}"/>
          </ac:spMkLst>
        </pc:spChg>
        <pc:spChg chg="del">
          <ac:chgData name="Dan van Reysen" userId="c2300721-8cfc-4c45-aba4-2d4972b8e9a5" providerId="ADAL" clId="{6B29BB2E-19A8-4F62-A34A-662ACCD34E48}" dt="2023-06-16T14:19:48.543" v="12" actId="478"/>
          <ac:spMkLst>
            <pc:docMk/>
            <pc:sldMk cId="0" sldId="261"/>
            <ac:spMk id="13" creationId="{00000000-0000-0000-0000-000000000000}"/>
          </ac:spMkLst>
        </pc:spChg>
      </pc:sldChg>
      <pc:sldChg chg="addSp delSp modSp add del mod">
        <pc:chgData name="Dan van Reysen" userId="c2300721-8cfc-4c45-aba4-2d4972b8e9a5" providerId="ADAL" clId="{6B29BB2E-19A8-4F62-A34A-662ACCD34E48}" dt="2023-06-16T14:45:16.842" v="26"/>
        <pc:sldMkLst>
          <pc:docMk/>
          <pc:sldMk cId="0" sldId="262"/>
        </pc:sldMkLst>
        <pc:spChg chg="add mod">
          <ac:chgData name="Dan van Reysen" userId="c2300721-8cfc-4c45-aba4-2d4972b8e9a5" providerId="ADAL" clId="{6B29BB2E-19A8-4F62-A34A-662ACCD34E48}" dt="2023-06-16T14:19:56.942" v="17"/>
          <ac:spMkLst>
            <pc:docMk/>
            <pc:sldMk cId="0" sldId="262"/>
            <ac:spMk id="2" creationId="{6E5B9D2A-2C98-59DF-98B0-9AFC2538E373}"/>
          </ac:spMkLst>
        </pc:spChg>
        <pc:spChg chg="add mod">
          <ac:chgData name="Dan van Reysen" userId="c2300721-8cfc-4c45-aba4-2d4972b8e9a5" providerId="ADAL" clId="{6B29BB2E-19A8-4F62-A34A-662ACCD34E48}" dt="2023-06-16T14:19:56.942" v="17"/>
          <ac:spMkLst>
            <pc:docMk/>
            <pc:sldMk cId="0" sldId="262"/>
            <ac:spMk id="6" creationId="{54427B41-ECC0-ACD4-A449-25F02C61981B}"/>
          </ac:spMkLst>
        </pc:spChg>
        <pc:spChg chg="del">
          <ac:chgData name="Dan van Reysen" userId="c2300721-8cfc-4c45-aba4-2d4972b8e9a5" providerId="ADAL" clId="{6B29BB2E-19A8-4F62-A34A-662ACCD34E48}" dt="2023-06-16T14:19:56.710" v="16" actId="478"/>
          <ac:spMkLst>
            <pc:docMk/>
            <pc:sldMk cId="0" sldId="262"/>
            <ac:spMk id="12" creationId="{00000000-0000-0000-0000-000000000000}"/>
          </ac:spMkLst>
        </pc:spChg>
        <pc:spChg chg="del">
          <ac:chgData name="Dan van Reysen" userId="c2300721-8cfc-4c45-aba4-2d4972b8e9a5" providerId="ADAL" clId="{6B29BB2E-19A8-4F62-A34A-662ACCD34E48}" dt="2023-06-16T14:19:56.710" v="16" actId="478"/>
          <ac:spMkLst>
            <pc:docMk/>
            <pc:sldMk cId="0" sldId="262"/>
            <ac:spMk id="13" creationId="{00000000-0000-0000-0000-000000000000}"/>
          </ac:spMkLst>
        </pc:spChg>
      </pc:sldChg>
      <pc:sldChg chg="addSp delSp modSp mod ord delCm">
        <pc:chgData name="Dan van Reysen" userId="c2300721-8cfc-4c45-aba4-2d4972b8e9a5" providerId="ADAL" clId="{6B29BB2E-19A8-4F62-A34A-662ACCD34E48}" dt="2023-06-16T14:47:37.278" v="52" actId="20577"/>
        <pc:sldMkLst>
          <pc:docMk/>
          <pc:sldMk cId="2518621236" sldId="264"/>
        </pc:sldMkLst>
        <pc:spChg chg="mod">
          <ac:chgData name="Dan van Reysen" userId="c2300721-8cfc-4c45-aba4-2d4972b8e9a5" providerId="ADAL" clId="{6B29BB2E-19A8-4F62-A34A-662ACCD34E48}" dt="2023-06-16T14:47:27.733" v="30" actId="962"/>
          <ac:spMkLst>
            <pc:docMk/>
            <pc:sldMk cId="2518621236" sldId="264"/>
            <ac:spMk id="3" creationId="{00000000-0000-0000-0000-000000000000}"/>
          </ac:spMkLst>
        </pc:spChg>
        <pc:spChg chg="mod">
          <ac:chgData name="Dan van Reysen" userId="c2300721-8cfc-4c45-aba4-2d4972b8e9a5" providerId="ADAL" clId="{6B29BB2E-19A8-4F62-A34A-662ACCD34E48}" dt="2023-06-16T14:47:29.442" v="31" actId="962"/>
          <ac:spMkLst>
            <pc:docMk/>
            <pc:sldMk cId="2518621236" sldId="264"/>
            <ac:spMk id="4" creationId="{00000000-0000-0000-0000-000000000000}"/>
          </ac:spMkLst>
        </pc:spChg>
        <pc:spChg chg="add mod">
          <ac:chgData name="Dan van Reysen" userId="c2300721-8cfc-4c45-aba4-2d4972b8e9a5" providerId="ADAL" clId="{6B29BB2E-19A8-4F62-A34A-662ACCD34E48}" dt="2023-06-16T14:20:09.296" v="23"/>
          <ac:spMkLst>
            <pc:docMk/>
            <pc:sldMk cId="2518621236" sldId="264"/>
            <ac:spMk id="5" creationId="{9EE29CCF-1EFE-03D7-16FF-A819C864895F}"/>
          </ac:spMkLst>
        </pc:spChg>
        <pc:spChg chg="add mod">
          <ac:chgData name="Dan van Reysen" userId="c2300721-8cfc-4c45-aba4-2d4972b8e9a5" providerId="ADAL" clId="{6B29BB2E-19A8-4F62-A34A-662ACCD34E48}" dt="2023-06-16T14:20:09.296" v="23"/>
          <ac:spMkLst>
            <pc:docMk/>
            <pc:sldMk cId="2518621236" sldId="264"/>
            <ac:spMk id="6" creationId="{C3E21768-A37D-6556-2406-13918E1C124E}"/>
          </ac:spMkLst>
        </pc:spChg>
        <pc:spChg chg="add mod">
          <ac:chgData name="Dan van Reysen" userId="c2300721-8cfc-4c45-aba4-2d4972b8e9a5" providerId="ADAL" clId="{6B29BB2E-19A8-4F62-A34A-662ACCD34E48}" dt="2023-06-16T14:47:37.278" v="52" actId="20577"/>
          <ac:spMkLst>
            <pc:docMk/>
            <pc:sldMk cId="2518621236" sldId="264"/>
            <ac:spMk id="7" creationId="{9A4F20B1-5593-3F89-565B-37F7A7334B22}"/>
          </ac:spMkLst>
        </pc:spChg>
        <pc:spChg chg="del">
          <ac:chgData name="Dan van Reysen" userId="c2300721-8cfc-4c45-aba4-2d4972b8e9a5" providerId="ADAL" clId="{6B29BB2E-19A8-4F62-A34A-662ACCD34E48}" dt="2023-06-16T14:20:09.017" v="22" actId="478"/>
          <ac:spMkLst>
            <pc:docMk/>
            <pc:sldMk cId="2518621236" sldId="264"/>
            <ac:spMk id="10" creationId="{00000000-0000-0000-0000-000000000000}"/>
          </ac:spMkLst>
        </pc:spChg>
        <pc:spChg chg="del">
          <ac:chgData name="Dan van Reysen" userId="c2300721-8cfc-4c45-aba4-2d4972b8e9a5" providerId="ADAL" clId="{6B29BB2E-19A8-4F62-A34A-662ACCD34E48}" dt="2023-06-16T14:20:09.017" v="22" actId="478"/>
          <ac:spMkLst>
            <pc:docMk/>
            <pc:sldMk cId="2518621236" sldId="264"/>
            <ac:spMk id="11" creationId="{00000000-0000-0000-0000-000000000000}"/>
          </ac:spMkLst>
        </pc:spChg>
        <pc:picChg chg="mod">
          <ac:chgData name="Dan van Reysen" userId="c2300721-8cfc-4c45-aba4-2d4972b8e9a5" providerId="ADAL" clId="{6B29BB2E-19A8-4F62-A34A-662ACCD34E48}" dt="2023-06-16T14:47:26.479" v="29" actId="962"/>
          <ac:picMkLst>
            <pc:docMk/>
            <pc:sldMk cId="2518621236" sldId="264"/>
            <ac:picMk id="2" creationId="{00000000-0000-0000-0000-000000000000}"/>
          </ac:picMkLst>
        </pc:picChg>
        <pc:extLst>
          <p:ext xmlns:p="http://schemas.openxmlformats.org/presentationml/2006/main" uri="{D6D511B9-2390-475A-947B-AFAB55BFBCF1}">
            <pc226:cmChg xmlns:pc226="http://schemas.microsoft.com/office/powerpoint/2022/06/main/command" chg="del">
              <pc226:chgData name="Dan van Reysen" userId="c2300721-8cfc-4c45-aba4-2d4972b8e9a5" providerId="ADAL" clId="{6B29BB2E-19A8-4F62-A34A-662ACCD34E48}" dt="2023-06-16T14:20:19.874" v="24"/>
              <pc2:cmMkLst xmlns:pc2="http://schemas.microsoft.com/office/powerpoint/2019/9/main/command">
                <pc:docMk/>
                <pc:sldMk cId="2518621236" sldId="264"/>
                <pc2:cmMk id="{19109A69-560D-4EDE-9574-9EE7CBF70753}"/>
              </pc2:cmMkLst>
            </pc226:cmChg>
          </p:ext>
        </pc:extLst>
      </pc:sldChg>
      <pc:sldChg chg="addSp delSp modSp add del mod">
        <pc:chgData name="Dan van Reysen" userId="c2300721-8cfc-4c45-aba4-2d4972b8e9a5" providerId="ADAL" clId="{6B29BB2E-19A8-4F62-A34A-662ACCD34E48}" dt="2023-06-16T14:45:16.842" v="26"/>
        <pc:sldMkLst>
          <pc:docMk/>
          <pc:sldMk cId="482717591" sldId="265"/>
        </pc:sldMkLst>
        <pc:spChg chg="add mod">
          <ac:chgData name="Dan van Reysen" userId="c2300721-8cfc-4c45-aba4-2d4972b8e9a5" providerId="ADAL" clId="{6B29BB2E-19A8-4F62-A34A-662ACCD34E48}" dt="2023-06-16T14:19:27.657" v="5"/>
          <ac:spMkLst>
            <pc:docMk/>
            <pc:sldMk cId="482717591" sldId="265"/>
            <ac:spMk id="10" creationId="{B078AEC1-0AFB-B170-F6FE-8FCBA13490B8}"/>
          </ac:spMkLst>
        </pc:spChg>
        <pc:spChg chg="del">
          <ac:chgData name="Dan van Reysen" userId="c2300721-8cfc-4c45-aba4-2d4972b8e9a5" providerId="ADAL" clId="{6B29BB2E-19A8-4F62-A34A-662ACCD34E48}" dt="2023-06-16T14:19:27.414" v="4" actId="478"/>
          <ac:spMkLst>
            <pc:docMk/>
            <pc:sldMk cId="482717591" sldId="265"/>
            <ac:spMk id="12" creationId="{00000000-0000-0000-0000-000000000000}"/>
          </ac:spMkLst>
        </pc:spChg>
        <pc:spChg chg="del">
          <ac:chgData name="Dan van Reysen" userId="c2300721-8cfc-4c45-aba4-2d4972b8e9a5" providerId="ADAL" clId="{6B29BB2E-19A8-4F62-A34A-662ACCD34E48}" dt="2023-06-16T14:19:27.414" v="4" actId="478"/>
          <ac:spMkLst>
            <pc:docMk/>
            <pc:sldMk cId="482717591" sldId="265"/>
            <ac:spMk id="13" creationId="{00000000-0000-0000-0000-000000000000}"/>
          </ac:spMkLst>
        </pc:spChg>
        <pc:spChg chg="add mod">
          <ac:chgData name="Dan van Reysen" userId="c2300721-8cfc-4c45-aba4-2d4972b8e9a5" providerId="ADAL" clId="{6B29BB2E-19A8-4F62-A34A-662ACCD34E48}" dt="2023-06-16T14:19:27.657" v="5"/>
          <ac:spMkLst>
            <pc:docMk/>
            <pc:sldMk cId="482717591" sldId="265"/>
            <ac:spMk id="14" creationId="{65E072D8-8FC3-7C45-7C46-A319C89F5F82}"/>
          </ac:spMkLst>
        </pc:spChg>
      </pc:sldChg>
      <pc:sldChg chg="addSp delSp modSp add del mod">
        <pc:chgData name="Dan van Reysen" userId="c2300721-8cfc-4c45-aba4-2d4972b8e9a5" providerId="ADAL" clId="{6B29BB2E-19A8-4F62-A34A-662ACCD34E48}" dt="2023-06-16T14:45:16.842" v="26"/>
        <pc:sldMkLst>
          <pc:docMk/>
          <pc:sldMk cId="3727402838" sldId="266"/>
        </pc:sldMkLst>
        <pc:spChg chg="add mod">
          <ac:chgData name="Dan van Reysen" userId="c2300721-8cfc-4c45-aba4-2d4972b8e9a5" providerId="ADAL" clId="{6B29BB2E-19A8-4F62-A34A-662ACCD34E48}" dt="2023-06-16T14:19:33.969" v="7"/>
          <ac:spMkLst>
            <pc:docMk/>
            <pc:sldMk cId="3727402838" sldId="266"/>
            <ac:spMk id="5" creationId="{BA08C898-A75F-9D22-AB7C-2854C5304645}"/>
          </ac:spMkLst>
        </pc:spChg>
        <pc:spChg chg="add mod">
          <ac:chgData name="Dan van Reysen" userId="c2300721-8cfc-4c45-aba4-2d4972b8e9a5" providerId="ADAL" clId="{6B29BB2E-19A8-4F62-A34A-662ACCD34E48}" dt="2023-06-16T14:19:33.969" v="7"/>
          <ac:spMkLst>
            <pc:docMk/>
            <pc:sldMk cId="3727402838" sldId="266"/>
            <ac:spMk id="8" creationId="{74199C88-EEA5-0CEF-5F8A-9B81A22A83DA}"/>
          </ac:spMkLst>
        </pc:spChg>
        <pc:spChg chg="del">
          <ac:chgData name="Dan van Reysen" userId="c2300721-8cfc-4c45-aba4-2d4972b8e9a5" providerId="ADAL" clId="{6B29BB2E-19A8-4F62-A34A-662ACCD34E48}" dt="2023-06-16T14:19:33.736" v="6" actId="478"/>
          <ac:spMkLst>
            <pc:docMk/>
            <pc:sldMk cId="3727402838" sldId="266"/>
            <ac:spMk id="12" creationId="{00000000-0000-0000-0000-000000000000}"/>
          </ac:spMkLst>
        </pc:spChg>
        <pc:spChg chg="del">
          <ac:chgData name="Dan van Reysen" userId="c2300721-8cfc-4c45-aba4-2d4972b8e9a5" providerId="ADAL" clId="{6B29BB2E-19A8-4F62-A34A-662ACCD34E48}" dt="2023-06-16T14:19:33.736" v="6" actId="478"/>
          <ac:spMkLst>
            <pc:docMk/>
            <pc:sldMk cId="3727402838" sldId="266"/>
            <ac:spMk id="13" creationId="{00000000-0000-0000-0000-000000000000}"/>
          </ac:spMkLst>
        </pc:spChg>
      </pc:sldChg>
      <pc:sldChg chg="addSp delSp modSp add del mod">
        <pc:chgData name="Dan van Reysen" userId="c2300721-8cfc-4c45-aba4-2d4972b8e9a5" providerId="ADAL" clId="{6B29BB2E-19A8-4F62-A34A-662ACCD34E48}" dt="2023-06-16T14:45:16.842" v="26"/>
        <pc:sldMkLst>
          <pc:docMk/>
          <pc:sldMk cId="458470396" sldId="267"/>
        </pc:sldMkLst>
        <pc:spChg chg="add mod">
          <ac:chgData name="Dan van Reysen" userId="c2300721-8cfc-4c45-aba4-2d4972b8e9a5" providerId="ADAL" clId="{6B29BB2E-19A8-4F62-A34A-662ACCD34E48}" dt="2023-06-16T14:19:39.400" v="9"/>
          <ac:spMkLst>
            <pc:docMk/>
            <pc:sldMk cId="458470396" sldId="267"/>
            <ac:spMk id="9" creationId="{2E63397B-B8AC-5218-E038-C7218E327BE5}"/>
          </ac:spMkLst>
        </pc:spChg>
        <pc:spChg chg="add mod">
          <ac:chgData name="Dan van Reysen" userId="c2300721-8cfc-4c45-aba4-2d4972b8e9a5" providerId="ADAL" clId="{6B29BB2E-19A8-4F62-A34A-662ACCD34E48}" dt="2023-06-16T14:19:39.400" v="9"/>
          <ac:spMkLst>
            <pc:docMk/>
            <pc:sldMk cId="458470396" sldId="267"/>
            <ac:spMk id="10" creationId="{2DE66B2C-9997-BC45-A8E3-9BDF23F054BD}"/>
          </ac:spMkLst>
        </pc:spChg>
        <pc:spChg chg="del">
          <ac:chgData name="Dan van Reysen" userId="c2300721-8cfc-4c45-aba4-2d4972b8e9a5" providerId="ADAL" clId="{6B29BB2E-19A8-4F62-A34A-662ACCD34E48}" dt="2023-06-16T14:19:39.198" v="8" actId="478"/>
          <ac:spMkLst>
            <pc:docMk/>
            <pc:sldMk cId="458470396" sldId="267"/>
            <ac:spMk id="12" creationId="{00000000-0000-0000-0000-000000000000}"/>
          </ac:spMkLst>
        </pc:spChg>
        <pc:spChg chg="del">
          <ac:chgData name="Dan van Reysen" userId="c2300721-8cfc-4c45-aba4-2d4972b8e9a5" providerId="ADAL" clId="{6B29BB2E-19A8-4F62-A34A-662ACCD34E48}" dt="2023-06-16T14:19:39.198" v="8" actId="478"/>
          <ac:spMkLst>
            <pc:docMk/>
            <pc:sldMk cId="458470396" sldId="267"/>
            <ac:spMk id="13" creationId="{00000000-0000-0000-0000-000000000000}"/>
          </ac:spMkLst>
        </pc:spChg>
      </pc:sldChg>
      <pc:sldChg chg="addSp delSp modSp add del mod">
        <pc:chgData name="Dan van Reysen" userId="c2300721-8cfc-4c45-aba4-2d4972b8e9a5" providerId="ADAL" clId="{6B29BB2E-19A8-4F62-A34A-662ACCD34E48}" dt="2023-06-20T12:22:09.990" v="69" actId="47"/>
        <pc:sldMkLst>
          <pc:docMk/>
          <pc:sldMk cId="3616079155" sldId="269"/>
        </pc:sldMkLst>
        <pc:spChg chg="add mod">
          <ac:chgData name="Dan van Reysen" userId="c2300721-8cfc-4c45-aba4-2d4972b8e9a5" providerId="ADAL" clId="{6B29BB2E-19A8-4F62-A34A-662ACCD34E48}" dt="2023-06-16T14:19:44.848" v="11"/>
          <ac:spMkLst>
            <pc:docMk/>
            <pc:sldMk cId="3616079155" sldId="269"/>
            <ac:spMk id="9" creationId="{334673A0-F24C-7EF5-E54D-B145840E4D01}"/>
          </ac:spMkLst>
        </pc:spChg>
        <pc:spChg chg="add mod">
          <ac:chgData name="Dan van Reysen" userId="c2300721-8cfc-4c45-aba4-2d4972b8e9a5" providerId="ADAL" clId="{6B29BB2E-19A8-4F62-A34A-662ACCD34E48}" dt="2023-06-16T14:19:44.848" v="11"/>
          <ac:spMkLst>
            <pc:docMk/>
            <pc:sldMk cId="3616079155" sldId="269"/>
            <ac:spMk id="10" creationId="{0593886D-EF0E-275C-6761-29F1B97682C0}"/>
          </ac:spMkLst>
        </pc:spChg>
        <pc:spChg chg="del">
          <ac:chgData name="Dan van Reysen" userId="c2300721-8cfc-4c45-aba4-2d4972b8e9a5" providerId="ADAL" clId="{6B29BB2E-19A8-4F62-A34A-662ACCD34E48}" dt="2023-06-16T14:19:44.668" v="10" actId="478"/>
          <ac:spMkLst>
            <pc:docMk/>
            <pc:sldMk cId="3616079155" sldId="269"/>
            <ac:spMk id="12" creationId="{00000000-0000-0000-0000-000000000000}"/>
          </ac:spMkLst>
        </pc:spChg>
        <pc:spChg chg="del">
          <ac:chgData name="Dan van Reysen" userId="c2300721-8cfc-4c45-aba4-2d4972b8e9a5" providerId="ADAL" clId="{6B29BB2E-19A8-4F62-A34A-662ACCD34E48}" dt="2023-06-16T14:19:44.668" v="10" actId="478"/>
          <ac:spMkLst>
            <pc:docMk/>
            <pc:sldMk cId="3616079155" sldId="269"/>
            <ac:spMk id="13" creationId="{00000000-0000-0000-0000-000000000000}"/>
          </ac:spMkLst>
        </pc:spChg>
      </pc:sldChg>
      <pc:sldChg chg="addSp delSp modSp add del mod">
        <pc:chgData name="Dan van Reysen" userId="c2300721-8cfc-4c45-aba4-2d4972b8e9a5" providerId="ADAL" clId="{6B29BB2E-19A8-4F62-A34A-662ACCD34E48}" dt="2023-06-16T14:45:16.842" v="26"/>
        <pc:sldMkLst>
          <pc:docMk/>
          <pc:sldMk cId="3732694151" sldId="271"/>
        </pc:sldMkLst>
        <pc:spChg chg="add mod">
          <ac:chgData name="Dan van Reysen" userId="c2300721-8cfc-4c45-aba4-2d4972b8e9a5" providerId="ADAL" clId="{6B29BB2E-19A8-4F62-A34A-662ACCD34E48}" dt="2023-06-16T14:19:53.576" v="15"/>
          <ac:spMkLst>
            <pc:docMk/>
            <pc:sldMk cId="3732694151" sldId="271"/>
            <ac:spMk id="2" creationId="{6C1EC0E8-301F-DF52-EE21-8ED906537E6A}"/>
          </ac:spMkLst>
        </pc:spChg>
        <pc:spChg chg="add mod">
          <ac:chgData name="Dan van Reysen" userId="c2300721-8cfc-4c45-aba4-2d4972b8e9a5" providerId="ADAL" clId="{6B29BB2E-19A8-4F62-A34A-662ACCD34E48}" dt="2023-06-16T14:19:53.576" v="15"/>
          <ac:spMkLst>
            <pc:docMk/>
            <pc:sldMk cId="3732694151" sldId="271"/>
            <ac:spMk id="5" creationId="{10A638CE-84BE-81A4-863A-A3B4EC2CAB4D}"/>
          </ac:spMkLst>
        </pc:spChg>
        <pc:spChg chg="del">
          <ac:chgData name="Dan van Reysen" userId="c2300721-8cfc-4c45-aba4-2d4972b8e9a5" providerId="ADAL" clId="{6B29BB2E-19A8-4F62-A34A-662ACCD34E48}" dt="2023-06-16T14:19:53.319" v="14" actId="478"/>
          <ac:spMkLst>
            <pc:docMk/>
            <pc:sldMk cId="3732694151" sldId="271"/>
            <ac:spMk id="12" creationId="{00000000-0000-0000-0000-000000000000}"/>
          </ac:spMkLst>
        </pc:spChg>
        <pc:spChg chg="del">
          <ac:chgData name="Dan van Reysen" userId="c2300721-8cfc-4c45-aba4-2d4972b8e9a5" providerId="ADAL" clId="{6B29BB2E-19A8-4F62-A34A-662ACCD34E48}" dt="2023-06-16T14:19:53.319" v="14" actId="478"/>
          <ac:spMkLst>
            <pc:docMk/>
            <pc:sldMk cId="3732694151" sldId="271"/>
            <ac:spMk id="13" creationId="{00000000-0000-0000-0000-000000000000}"/>
          </ac:spMkLst>
        </pc:spChg>
      </pc:sldChg>
      <pc:sldChg chg="addSp delSp modSp add del mod">
        <pc:chgData name="Dan van Reysen" userId="c2300721-8cfc-4c45-aba4-2d4972b8e9a5" providerId="ADAL" clId="{6B29BB2E-19A8-4F62-A34A-662ACCD34E48}" dt="2023-06-16T14:45:16.842" v="26"/>
        <pc:sldMkLst>
          <pc:docMk/>
          <pc:sldMk cId="2822731099" sldId="273"/>
        </pc:sldMkLst>
        <pc:spChg chg="add mod">
          <ac:chgData name="Dan van Reysen" userId="c2300721-8cfc-4c45-aba4-2d4972b8e9a5" providerId="ADAL" clId="{6B29BB2E-19A8-4F62-A34A-662ACCD34E48}" dt="2023-06-16T14:20:01.992" v="19"/>
          <ac:spMkLst>
            <pc:docMk/>
            <pc:sldMk cId="2822731099" sldId="273"/>
            <ac:spMk id="9" creationId="{9FB08965-3E29-BF61-1F32-73F124065675}"/>
          </ac:spMkLst>
        </pc:spChg>
        <pc:spChg chg="add mod">
          <ac:chgData name="Dan van Reysen" userId="c2300721-8cfc-4c45-aba4-2d4972b8e9a5" providerId="ADAL" clId="{6B29BB2E-19A8-4F62-A34A-662ACCD34E48}" dt="2023-06-16T14:20:01.992" v="19"/>
          <ac:spMkLst>
            <pc:docMk/>
            <pc:sldMk cId="2822731099" sldId="273"/>
            <ac:spMk id="10" creationId="{2485E63A-B2BD-A5B9-D413-AB52A1CD9FD4}"/>
          </ac:spMkLst>
        </pc:spChg>
        <pc:spChg chg="del">
          <ac:chgData name="Dan van Reysen" userId="c2300721-8cfc-4c45-aba4-2d4972b8e9a5" providerId="ADAL" clId="{6B29BB2E-19A8-4F62-A34A-662ACCD34E48}" dt="2023-06-16T14:20:01.786" v="18" actId="478"/>
          <ac:spMkLst>
            <pc:docMk/>
            <pc:sldMk cId="2822731099" sldId="273"/>
            <ac:spMk id="12" creationId="{00000000-0000-0000-0000-000000000000}"/>
          </ac:spMkLst>
        </pc:spChg>
        <pc:spChg chg="del">
          <ac:chgData name="Dan van Reysen" userId="c2300721-8cfc-4c45-aba4-2d4972b8e9a5" providerId="ADAL" clId="{6B29BB2E-19A8-4F62-A34A-662ACCD34E48}" dt="2023-06-16T14:20:01.786" v="18" actId="478"/>
          <ac:spMkLst>
            <pc:docMk/>
            <pc:sldMk cId="2822731099" sldId="273"/>
            <ac:spMk id="13" creationId="{00000000-0000-0000-0000-000000000000}"/>
          </ac:spMkLst>
        </pc:spChg>
      </pc:sldChg>
      <pc:sldChg chg="addSp delSp modSp add del mod">
        <pc:chgData name="Dan van Reysen" userId="c2300721-8cfc-4c45-aba4-2d4972b8e9a5" providerId="ADAL" clId="{6B29BB2E-19A8-4F62-A34A-662ACCD34E48}" dt="2023-06-16T14:45:16.842" v="26"/>
        <pc:sldMkLst>
          <pc:docMk/>
          <pc:sldMk cId="1509761112" sldId="275"/>
        </pc:sldMkLst>
        <pc:spChg chg="add mod">
          <ac:chgData name="Dan van Reysen" userId="c2300721-8cfc-4c45-aba4-2d4972b8e9a5" providerId="ADAL" clId="{6B29BB2E-19A8-4F62-A34A-662ACCD34E48}" dt="2023-06-16T14:20:05.390" v="21"/>
          <ac:spMkLst>
            <pc:docMk/>
            <pc:sldMk cId="1509761112" sldId="275"/>
            <ac:spMk id="8" creationId="{7DA1318B-B7EC-6801-42E6-554BB97631F8}"/>
          </ac:spMkLst>
        </pc:spChg>
        <pc:spChg chg="add mod">
          <ac:chgData name="Dan van Reysen" userId="c2300721-8cfc-4c45-aba4-2d4972b8e9a5" providerId="ADAL" clId="{6B29BB2E-19A8-4F62-A34A-662ACCD34E48}" dt="2023-06-16T14:20:05.390" v="21"/>
          <ac:spMkLst>
            <pc:docMk/>
            <pc:sldMk cId="1509761112" sldId="275"/>
            <ac:spMk id="9" creationId="{AF6C7CE0-B677-D8D4-8982-F4E98BD5B69A}"/>
          </ac:spMkLst>
        </pc:spChg>
        <pc:spChg chg="del">
          <ac:chgData name="Dan van Reysen" userId="c2300721-8cfc-4c45-aba4-2d4972b8e9a5" providerId="ADAL" clId="{6B29BB2E-19A8-4F62-A34A-662ACCD34E48}" dt="2023-06-16T14:20:05.128" v="20" actId="478"/>
          <ac:spMkLst>
            <pc:docMk/>
            <pc:sldMk cId="1509761112" sldId="275"/>
            <ac:spMk id="12" creationId="{00000000-0000-0000-0000-000000000000}"/>
          </ac:spMkLst>
        </pc:spChg>
        <pc:spChg chg="del">
          <ac:chgData name="Dan van Reysen" userId="c2300721-8cfc-4c45-aba4-2d4972b8e9a5" providerId="ADAL" clId="{6B29BB2E-19A8-4F62-A34A-662ACCD34E48}" dt="2023-06-16T14:20:05.128" v="20" actId="478"/>
          <ac:spMkLst>
            <pc:docMk/>
            <pc:sldMk cId="1509761112" sldId="275"/>
            <ac:spMk id="13" creationId="{00000000-0000-0000-0000-000000000000}"/>
          </ac:spMkLst>
        </pc:spChg>
      </pc:sldChg>
      <pc:sldChg chg="add modNotesTx">
        <pc:chgData name="Dan van Reysen" userId="c2300721-8cfc-4c45-aba4-2d4972b8e9a5" providerId="ADAL" clId="{6B29BB2E-19A8-4F62-A34A-662ACCD34E48}" dt="2023-06-20T12:22:07.727" v="68" actId="20577"/>
        <pc:sldMkLst>
          <pc:docMk/>
          <pc:sldMk cId="1733337646" sldId="276"/>
        </pc:sldMkLst>
      </pc:sldChg>
    </pc:docChg>
  </pc:docChgLst>
</pc:chgInfo>
</file>

<file path=ppt/comments/modernComment_101_0.xml><?xml version="1.0" encoding="utf-8"?>
<p188:cmLst xmlns:a="http://schemas.openxmlformats.org/drawingml/2006/main" xmlns:r="http://schemas.openxmlformats.org/officeDocument/2006/relationships" xmlns:p188="http://schemas.microsoft.com/office/powerpoint/2018/8/main">
  <p188:cm id="{81DA3E6D-6393-4F44-848B-91156A908F3B}" authorId="{0D739105-84E1-8145-689A-812B56926F4F}" status="resolved" created="2023-06-02T12:48:03.918">
    <pc:sldMkLst xmlns:pc="http://schemas.microsoft.com/office/powerpoint/2013/main/command">
      <pc:docMk/>
      <pc:sldMk cId="0" sldId="257"/>
    </pc:sldMkLst>
    <p188:txBody>
      <a:bodyPr/>
      <a:lstStyle/>
      <a:p>
        <a:r>
          <a:rPr lang="en-GB"/>
          <a:t>This needs to be written in more child friendly wording.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2575090E-5EDB-43E1-8553-C494A6B06F20}" type="datetimeFigureOut">
              <a:rPr lang="en-GB" smtClean="0"/>
              <a:t>20/06/2023</a:t>
            </a:fld>
            <a:endParaRPr lang="en-GB"/>
          </a:p>
        </p:txBody>
      </p:sp>
      <p:sp>
        <p:nvSpPr>
          <p:cNvPr id="4" name="Slide Image Placeholder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3936920E-1989-4B13-A0E9-6B45F975372E}" type="slidenum">
              <a:rPr lang="en-GB" smtClean="0"/>
              <a:t>‹#›</a:t>
            </a:fld>
            <a:endParaRPr lang="en-GB"/>
          </a:p>
        </p:txBody>
      </p:sp>
    </p:spTree>
    <p:extLst>
      <p:ext uri="{BB962C8B-B14F-4D97-AF65-F5344CB8AC3E}">
        <p14:creationId xmlns:p14="http://schemas.microsoft.com/office/powerpoint/2010/main" val="1290342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lesson is designed to kickstart discussion with your class and get them thinking about what is happening in the video, photo or audio clip on each slide. You can click through to reveal one question at a time, with the idea to also get any extra thoughts or questions from your students around the content. </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1</a:t>
            </a:fld>
            <a:endParaRPr lang="en-GB"/>
          </a:p>
        </p:txBody>
      </p:sp>
    </p:spTree>
    <p:extLst>
      <p:ext uri="{BB962C8B-B14F-4D97-AF65-F5344CB8AC3E}">
        <p14:creationId xmlns:p14="http://schemas.microsoft.com/office/powerpoint/2010/main" val="162576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your class that is a starter activity that will be an open discussion, where you will show them a video, photograph or audio and then ask them a series of questions one by one for them to think about. They’ll then have the chance to ask their own questions or ideas around what’s happening and how it makes them feel etc. </a:t>
            </a:r>
            <a:br>
              <a:rPr lang="en-US" dirty="0"/>
            </a:br>
            <a:r>
              <a:rPr lang="en-US" dirty="0"/>
              <a:t>You can also print out the lyrics to Windrush child ahead of the lesson if you would like the students to have the lyrics to read as the song is playing or you can show the lyrics on screen which are in the discovery pack downloads.</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2</a:t>
            </a:fld>
            <a:endParaRPr lang="en-GB"/>
          </a:p>
        </p:txBody>
      </p:sp>
    </p:spTree>
    <p:extLst>
      <p:ext uri="{BB962C8B-B14F-4D97-AF65-F5344CB8AC3E}">
        <p14:creationId xmlns:p14="http://schemas.microsoft.com/office/powerpoint/2010/main" val="94563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the video that links out to the British </a:t>
            </a:r>
            <a:r>
              <a:rPr lang="en-US" sz="1200" dirty="0">
                <a:latin typeface="SoleilLt"/>
                <a:cs typeface="SoleilLt"/>
              </a:rPr>
              <a:t>Pathé website and then use the questions on the next slide with your students</a:t>
            </a:r>
            <a:endParaRPr lang="en-US" dirty="0"/>
          </a:p>
        </p:txBody>
      </p:sp>
      <p:sp>
        <p:nvSpPr>
          <p:cNvPr id="4" name="Slide Number Placeholder 3"/>
          <p:cNvSpPr>
            <a:spLocks noGrp="1"/>
          </p:cNvSpPr>
          <p:nvPr>
            <p:ph type="sldNum" sz="quarter" idx="5"/>
          </p:nvPr>
        </p:nvSpPr>
        <p:spPr/>
        <p:txBody>
          <a:bodyPr/>
          <a:lstStyle/>
          <a:p>
            <a:fld id="{3936920E-1989-4B13-A0E9-6B45F975372E}" type="slidenum">
              <a:rPr lang="en-GB" smtClean="0"/>
              <a:t>3</a:t>
            </a:fld>
            <a:endParaRPr lang="en-GB"/>
          </a:p>
        </p:txBody>
      </p:sp>
    </p:spTree>
    <p:extLst>
      <p:ext uri="{BB962C8B-B14F-4D97-AF65-F5344CB8AC3E}">
        <p14:creationId xmlns:p14="http://schemas.microsoft.com/office/powerpoint/2010/main" val="1912647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the audio clip and explain that this is a man called Gregory being interviewed about his Windrush story and then discuss the questions with your students</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7</a:t>
            </a:fld>
            <a:endParaRPr lang="en-GB"/>
          </a:p>
        </p:txBody>
      </p:sp>
    </p:spTree>
    <p:extLst>
      <p:ext uri="{BB962C8B-B14F-4D97-AF65-F5344CB8AC3E}">
        <p14:creationId xmlns:p14="http://schemas.microsoft.com/office/powerpoint/2010/main" val="45030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printed out the lyrics to </a:t>
            </a:r>
            <a:r>
              <a:rPr lang="en-US" i="1" dirty="0"/>
              <a:t>Windrush child,</a:t>
            </a:r>
            <a:r>
              <a:rPr lang="en-US" i="0" dirty="0"/>
              <a:t> then please make sure the class have them in front of them.</a:t>
            </a:r>
            <a:r>
              <a:rPr lang="en-US" dirty="0"/>
              <a:t> Play the audio clip and then discuss the questions with your students</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12</a:t>
            </a:fld>
            <a:endParaRPr lang="en-GB"/>
          </a:p>
        </p:txBody>
      </p:sp>
    </p:spTree>
    <p:extLst>
      <p:ext uri="{BB962C8B-B14F-4D97-AF65-F5344CB8AC3E}">
        <p14:creationId xmlns:p14="http://schemas.microsoft.com/office/powerpoint/2010/main" val="386469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linked resource to expand on this Discovery lesson and develop your students’ learning around the Windrush generation and celebrating Windrush Day.</a:t>
            </a:r>
            <a:endParaRPr lang="en-GB" dirty="0"/>
          </a:p>
        </p:txBody>
      </p:sp>
      <p:sp>
        <p:nvSpPr>
          <p:cNvPr id="4" name="Slide Number Placeholder 3"/>
          <p:cNvSpPr>
            <a:spLocks noGrp="1"/>
          </p:cNvSpPr>
          <p:nvPr>
            <p:ph type="sldNum" sz="quarter" idx="5"/>
          </p:nvPr>
        </p:nvSpPr>
        <p:spPr/>
        <p:txBody>
          <a:bodyPr/>
          <a:lstStyle/>
          <a:p>
            <a:fld id="{3936920E-1989-4B13-A0E9-6B45F975372E}" type="slidenum">
              <a:rPr lang="en-GB" smtClean="0"/>
              <a:t>13</a:t>
            </a:fld>
            <a:endParaRPr lang="en-GB"/>
          </a:p>
        </p:txBody>
      </p:sp>
    </p:spTree>
    <p:extLst>
      <p:ext uri="{BB962C8B-B14F-4D97-AF65-F5344CB8AC3E}">
        <p14:creationId xmlns:p14="http://schemas.microsoft.com/office/powerpoint/2010/main" val="83077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2100" b="1" i="0">
                <a:solidFill>
                  <a:schemeClr val="tx1"/>
                </a:solidFill>
                <a:latin typeface="SoleilSb"/>
                <a:cs typeface="SoleilSb"/>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sz="1800" b="0" i="0">
                <a:solidFill>
                  <a:schemeClr val="tx1"/>
                </a:solidFill>
                <a:latin typeface="SoleilLt"/>
                <a:cs typeface="SoleilLt"/>
              </a:defRPr>
            </a:lvl1pPr>
          </a:lstStyle>
          <a:p>
            <a:endParaRPr/>
          </a:p>
        </p:txBody>
      </p:sp>
      <p:sp>
        <p:nvSpPr>
          <p:cNvPr id="4" name="Holder 4"/>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064170" y="6003150"/>
            <a:ext cx="2628265" cy="1557020"/>
          </a:xfrm>
          <a:custGeom>
            <a:avLst/>
            <a:gdLst/>
            <a:ahLst/>
            <a:cxnLst/>
            <a:rect l="l" t="t" r="r" b="b"/>
            <a:pathLst>
              <a:path w="2628265" h="1557020">
                <a:moveTo>
                  <a:pt x="2627833" y="172262"/>
                </a:moveTo>
                <a:lnTo>
                  <a:pt x="2554097" y="188442"/>
                </a:lnTo>
                <a:lnTo>
                  <a:pt x="2509088" y="205498"/>
                </a:lnTo>
                <a:lnTo>
                  <a:pt x="2465311" y="227723"/>
                </a:lnTo>
                <a:lnTo>
                  <a:pt x="2250821" y="351561"/>
                </a:lnTo>
                <a:lnTo>
                  <a:pt x="2139797" y="159232"/>
                </a:lnTo>
                <a:lnTo>
                  <a:pt x="2113216" y="120103"/>
                </a:lnTo>
                <a:lnTo>
                  <a:pt x="2081987" y="86144"/>
                </a:lnTo>
                <a:lnTo>
                  <a:pt x="2046808" y="57505"/>
                </a:lnTo>
                <a:lnTo>
                  <a:pt x="2008339" y="34404"/>
                </a:lnTo>
                <a:lnTo>
                  <a:pt x="1967255" y="16992"/>
                </a:lnTo>
                <a:lnTo>
                  <a:pt x="1924240" y="5473"/>
                </a:lnTo>
                <a:lnTo>
                  <a:pt x="1879968" y="0"/>
                </a:lnTo>
                <a:lnTo>
                  <a:pt x="1835099" y="787"/>
                </a:lnTo>
                <a:lnTo>
                  <a:pt x="1790319" y="7988"/>
                </a:lnTo>
                <a:lnTo>
                  <a:pt x="1746288" y="21793"/>
                </a:lnTo>
                <a:lnTo>
                  <a:pt x="1703705" y="42379"/>
                </a:lnTo>
                <a:lnTo>
                  <a:pt x="1664576" y="68961"/>
                </a:lnTo>
                <a:lnTo>
                  <a:pt x="1630616" y="100190"/>
                </a:lnTo>
                <a:lnTo>
                  <a:pt x="1601990" y="135369"/>
                </a:lnTo>
                <a:lnTo>
                  <a:pt x="1578876" y="173837"/>
                </a:lnTo>
                <a:lnTo>
                  <a:pt x="1561465" y="214909"/>
                </a:lnTo>
                <a:lnTo>
                  <a:pt x="1549946" y="257937"/>
                </a:lnTo>
                <a:lnTo>
                  <a:pt x="1544472" y="302209"/>
                </a:lnTo>
                <a:lnTo>
                  <a:pt x="1545259" y="347078"/>
                </a:lnTo>
                <a:lnTo>
                  <a:pt x="1552460" y="391858"/>
                </a:lnTo>
                <a:lnTo>
                  <a:pt x="1566265" y="435876"/>
                </a:lnTo>
                <a:lnTo>
                  <a:pt x="1586852" y="478472"/>
                </a:lnTo>
                <a:lnTo>
                  <a:pt x="1697875" y="670801"/>
                </a:lnTo>
                <a:lnTo>
                  <a:pt x="1685886" y="677722"/>
                </a:lnTo>
                <a:lnTo>
                  <a:pt x="1644738" y="704532"/>
                </a:lnTo>
                <a:lnTo>
                  <a:pt x="1607464" y="734987"/>
                </a:lnTo>
                <a:lnTo>
                  <a:pt x="1574177" y="768718"/>
                </a:lnTo>
                <a:lnTo>
                  <a:pt x="1544955" y="805345"/>
                </a:lnTo>
                <a:lnTo>
                  <a:pt x="1523720" y="838542"/>
                </a:lnTo>
                <a:lnTo>
                  <a:pt x="1516253" y="827392"/>
                </a:lnTo>
                <a:lnTo>
                  <a:pt x="1484795" y="791908"/>
                </a:lnTo>
                <a:lnTo>
                  <a:pt x="1449527" y="761403"/>
                </a:lnTo>
                <a:lnTo>
                  <a:pt x="1410995" y="736053"/>
                </a:lnTo>
                <a:lnTo>
                  <a:pt x="1369809" y="715987"/>
                </a:lnTo>
                <a:lnTo>
                  <a:pt x="1326527" y="701382"/>
                </a:lnTo>
                <a:lnTo>
                  <a:pt x="1281760" y="692391"/>
                </a:lnTo>
                <a:lnTo>
                  <a:pt x="1236052" y="689165"/>
                </a:lnTo>
                <a:lnTo>
                  <a:pt x="1190015" y="691870"/>
                </a:lnTo>
                <a:lnTo>
                  <a:pt x="1144206" y="700633"/>
                </a:lnTo>
                <a:lnTo>
                  <a:pt x="1099235" y="715645"/>
                </a:lnTo>
                <a:lnTo>
                  <a:pt x="1055649" y="737044"/>
                </a:lnTo>
                <a:lnTo>
                  <a:pt x="1015326" y="764082"/>
                </a:lnTo>
                <a:lnTo>
                  <a:pt x="979843" y="795540"/>
                </a:lnTo>
                <a:lnTo>
                  <a:pt x="949337" y="830821"/>
                </a:lnTo>
                <a:lnTo>
                  <a:pt x="923988" y="869340"/>
                </a:lnTo>
                <a:lnTo>
                  <a:pt x="914107" y="889609"/>
                </a:lnTo>
                <a:lnTo>
                  <a:pt x="888301" y="902589"/>
                </a:lnTo>
                <a:lnTo>
                  <a:pt x="186918" y="1307541"/>
                </a:lnTo>
                <a:lnTo>
                  <a:pt x="148094" y="1333042"/>
                </a:lnTo>
                <a:lnTo>
                  <a:pt x="113207" y="1362214"/>
                </a:lnTo>
                <a:lnTo>
                  <a:pt x="82372" y="1394663"/>
                </a:lnTo>
                <a:lnTo>
                  <a:pt x="55689" y="1429969"/>
                </a:lnTo>
                <a:lnTo>
                  <a:pt x="33261" y="1467739"/>
                </a:lnTo>
                <a:lnTo>
                  <a:pt x="15214" y="1507540"/>
                </a:lnTo>
                <a:lnTo>
                  <a:pt x="1651" y="1548980"/>
                </a:lnTo>
                <a:lnTo>
                  <a:pt x="0" y="1556854"/>
                </a:lnTo>
                <a:lnTo>
                  <a:pt x="1116749" y="1556854"/>
                </a:lnTo>
                <a:lnTo>
                  <a:pt x="1335455" y="1556854"/>
                </a:lnTo>
                <a:lnTo>
                  <a:pt x="1930768" y="1556854"/>
                </a:lnTo>
                <a:lnTo>
                  <a:pt x="1921675" y="1529613"/>
                </a:lnTo>
                <a:lnTo>
                  <a:pt x="1915566" y="1517180"/>
                </a:lnTo>
                <a:lnTo>
                  <a:pt x="1954898" y="1515389"/>
                </a:lnTo>
                <a:lnTo>
                  <a:pt x="2001227" y="1508391"/>
                </a:lnTo>
                <a:lnTo>
                  <a:pt x="2047087" y="1496428"/>
                </a:lnTo>
                <a:lnTo>
                  <a:pt x="2092096" y="1479372"/>
                </a:lnTo>
                <a:lnTo>
                  <a:pt x="2135886" y="1457147"/>
                </a:lnTo>
                <a:lnTo>
                  <a:pt x="2627833" y="1173124"/>
                </a:lnTo>
                <a:lnTo>
                  <a:pt x="2627833" y="172262"/>
                </a:lnTo>
                <a:close/>
              </a:path>
            </a:pathLst>
          </a:custGeom>
          <a:solidFill>
            <a:srgbClr val="F6F6F6"/>
          </a:solidFill>
        </p:spPr>
        <p:txBody>
          <a:bodyPr wrap="square" lIns="0" tIns="0" rIns="0" bIns="0" rtlCol="0"/>
          <a:lstStyle/>
          <a:p>
            <a:endParaRPr/>
          </a:p>
        </p:txBody>
      </p:sp>
      <p:sp>
        <p:nvSpPr>
          <p:cNvPr id="17" name="bg object 17"/>
          <p:cNvSpPr/>
          <p:nvPr/>
        </p:nvSpPr>
        <p:spPr>
          <a:xfrm>
            <a:off x="10188150" y="7056005"/>
            <a:ext cx="504190" cy="363855"/>
          </a:xfrm>
          <a:custGeom>
            <a:avLst/>
            <a:gdLst/>
            <a:ahLst/>
            <a:cxnLst/>
            <a:rect l="l" t="t" r="r" b="b"/>
            <a:pathLst>
              <a:path w="504190" h="363854">
                <a:moveTo>
                  <a:pt x="503852" y="0"/>
                </a:moveTo>
                <a:lnTo>
                  <a:pt x="181736" y="0"/>
                </a:lnTo>
                <a:lnTo>
                  <a:pt x="133424" y="6491"/>
                </a:lnTo>
                <a:lnTo>
                  <a:pt x="90011" y="24812"/>
                </a:lnTo>
                <a:lnTo>
                  <a:pt x="53230" y="53230"/>
                </a:lnTo>
                <a:lnTo>
                  <a:pt x="24812" y="90011"/>
                </a:lnTo>
                <a:lnTo>
                  <a:pt x="6491" y="133424"/>
                </a:lnTo>
                <a:lnTo>
                  <a:pt x="0" y="181736"/>
                </a:lnTo>
                <a:lnTo>
                  <a:pt x="6491" y="230049"/>
                </a:lnTo>
                <a:lnTo>
                  <a:pt x="24812" y="273462"/>
                </a:lnTo>
                <a:lnTo>
                  <a:pt x="53230" y="310243"/>
                </a:lnTo>
                <a:lnTo>
                  <a:pt x="90011" y="338661"/>
                </a:lnTo>
                <a:lnTo>
                  <a:pt x="133424" y="356982"/>
                </a:lnTo>
                <a:lnTo>
                  <a:pt x="181736" y="363473"/>
                </a:lnTo>
                <a:lnTo>
                  <a:pt x="503852" y="363473"/>
                </a:lnTo>
                <a:lnTo>
                  <a:pt x="503852" y="0"/>
                </a:lnTo>
                <a:close/>
              </a:path>
            </a:pathLst>
          </a:custGeom>
          <a:solidFill>
            <a:srgbClr val="1CA73F"/>
          </a:solidFill>
        </p:spPr>
        <p:txBody>
          <a:bodyPr wrap="square" lIns="0" tIns="0" rIns="0" bIns="0" rtlCol="0"/>
          <a:lstStyle/>
          <a:p>
            <a:endParaRPr/>
          </a:p>
        </p:txBody>
      </p:sp>
      <p:sp>
        <p:nvSpPr>
          <p:cNvPr id="18" name="bg object 18"/>
          <p:cNvSpPr/>
          <p:nvPr/>
        </p:nvSpPr>
        <p:spPr>
          <a:xfrm>
            <a:off x="414552" y="7059180"/>
            <a:ext cx="9824720" cy="0"/>
          </a:xfrm>
          <a:custGeom>
            <a:avLst/>
            <a:gdLst/>
            <a:ahLst/>
            <a:cxnLst/>
            <a:rect l="l" t="t" r="r" b="b"/>
            <a:pathLst>
              <a:path w="9824720">
                <a:moveTo>
                  <a:pt x="0" y="0"/>
                </a:moveTo>
                <a:lnTo>
                  <a:pt x="9824275" y="0"/>
                </a:lnTo>
              </a:path>
            </a:pathLst>
          </a:custGeom>
          <a:ln w="6350">
            <a:solidFill>
              <a:srgbClr val="FCCA1D"/>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100" b="1" i="0">
                <a:solidFill>
                  <a:schemeClr val="tx1"/>
                </a:solidFill>
                <a:latin typeface="SoleilSb"/>
                <a:cs typeface="SoleilSb"/>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SoleilLt"/>
                <a:cs typeface="SoleilLt"/>
              </a:defRPr>
            </a:lvl1pPr>
          </a:lstStyle>
          <a:p>
            <a:endParaRPr/>
          </a:p>
        </p:txBody>
      </p:sp>
      <p:sp>
        <p:nvSpPr>
          <p:cNvPr id="4" name="Holder 4"/>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pic>
        <p:nvPicPr>
          <p:cNvPr id="7" name="object 2">
            <a:extLst>
              <a:ext uri="{FF2B5EF4-FFF2-40B4-BE49-F238E27FC236}">
                <a16:creationId xmlns:a16="http://schemas.microsoft.com/office/drawing/2014/main" id="{6EA3581B-DA20-174F-B4D9-B718EBEF144C}"/>
              </a:ext>
            </a:extLst>
          </p:cNvPr>
          <p:cNvPicPr/>
          <p:nvPr userDrawn="1"/>
        </p:nvPicPr>
        <p:blipFill>
          <a:blip r:embed="rId2" cstate="print"/>
          <a:stretch>
            <a:fillRect/>
          </a:stretch>
        </p:blipFill>
        <p:spPr>
          <a:xfrm>
            <a:off x="0" y="0"/>
            <a:ext cx="10692003" cy="31538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chemeClr val="tx1"/>
                </a:solidFill>
                <a:latin typeface="SoleilSb"/>
                <a:cs typeface="SoleilSb"/>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7" name="Holder 7"/>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692003" cy="7560005"/>
          </a:xfrm>
          <a:prstGeom prst="rect">
            <a:avLst/>
          </a:prstGeom>
        </p:spPr>
      </p:pic>
      <p:sp>
        <p:nvSpPr>
          <p:cNvPr id="2" name="Holder 2"/>
          <p:cNvSpPr>
            <a:spLocks noGrp="1"/>
          </p:cNvSpPr>
          <p:nvPr>
            <p:ph type="title"/>
          </p:nvPr>
        </p:nvSpPr>
        <p:spPr/>
        <p:txBody>
          <a:bodyPr lIns="0" tIns="0" rIns="0" bIns="0"/>
          <a:lstStyle>
            <a:lvl1pPr>
              <a:defRPr sz="2100" b="1" i="0">
                <a:solidFill>
                  <a:schemeClr val="tx1"/>
                </a:solidFill>
                <a:latin typeface="SoleilSb"/>
                <a:cs typeface="SoleilSb"/>
              </a:defRPr>
            </a:lvl1pPr>
          </a:lstStyle>
          <a:p>
            <a:endParaRPr/>
          </a:p>
        </p:txBody>
      </p:sp>
      <p:sp>
        <p:nvSpPr>
          <p:cNvPr id="3" name="Holder 3"/>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5" name="Holder 5"/>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4" name="Holder 4"/>
          <p:cNvSpPr>
            <a:spLocks noGrp="1"/>
          </p:cNvSpPr>
          <p:nvPr>
            <p:ph type="sldNum" sz="quarter" idx="7"/>
          </p:nvPr>
        </p:nvSpPr>
        <p:spPr/>
        <p:txBody>
          <a:bodyPr lIns="0" tIns="0" rIns="0" bIns="0"/>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064170" y="6003150"/>
            <a:ext cx="2628265" cy="1557020"/>
          </a:xfrm>
          <a:custGeom>
            <a:avLst/>
            <a:gdLst/>
            <a:ahLst/>
            <a:cxnLst/>
            <a:rect l="l" t="t" r="r" b="b"/>
            <a:pathLst>
              <a:path w="2628265" h="1557020">
                <a:moveTo>
                  <a:pt x="2627833" y="172262"/>
                </a:moveTo>
                <a:lnTo>
                  <a:pt x="2554097" y="188442"/>
                </a:lnTo>
                <a:lnTo>
                  <a:pt x="2509088" y="205498"/>
                </a:lnTo>
                <a:lnTo>
                  <a:pt x="2465311" y="227723"/>
                </a:lnTo>
                <a:lnTo>
                  <a:pt x="2250821" y="351561"/>
                </a:lnTo>
                <a:lnTo>
                  <a:pt x="2139797" y="159232"/>
                </a:lnTo>
                <a:lnTo>
                  <a:pt x="2113216" y="120103"/>
                </a:lnTo>
                <a:lnTo>
                  <a:pt x="2081987" y="86144"/>
                </a:lnTo>
                <a:lnTo>
                  <a:pt x="2046808" y="57505"/>
                </a:lnTo>
                <a:lnTo>
                  <a:pt x="2008339" y="34404"/>
                </a:lnTo>
                <a:lnTo>
                  <a:pt x="1967255" y="16992"/>
                </a:lnTo>
                <a:lnTo>
                  <a:pt x="1924240" y="5473"/>
                </a:lnTo>
                <a:lnTo>
                  <a:pt x="1879968" y="0"/>
                </a:lnTo>
                <a:lnTo>
                  <a:pt x="1835099" y="787"/>
                </a:lnTo>
                <a:lnTo>
                  <a:pt x="1790319" y="7988"/>
                </a:lnTo>
                <a:lnTo>
                  <a:pt x="1746288" y="21793"/>
                </a:lnTo>
                <a:lnTo>
                  <a:pt x="1703705" y="42379"/>
                </a:lnTo>
                <a:lnTo>
                  <a:pt x="1664576" y="68961"/>
                </a:lnTo>
                <a:lnTo>
                  <a:pt x="1630616" y="100190"/>
                </a:lnTo>
                <a:lnTo>
                  <a:pt x="1601990" y="135369"/>
                </a:lnTo>
                <a:lnTo>
                  <a:pt x="1578876" y="173837"/>
                </a:lnTo>
                <a:lnTo>
                  <a:pt x="1561465" y="214909"/>
                </a:lnTo>
                <a:lnTo>
                  <a:pt x="1549946" y="257937"/>
                </a:lnTo>
                <a:lnTo>
                  <a:pt x="1544472" y="302209"/>
                </a:lnTo>
                <a:lnTo>
                  <a:pt x="1545259" y="347078"/>
                </a:lnTo>
                <a:lnTo>
                  <a:pt x="1552460" y="391858"/>
                </a:lnTo>
                <a:lnTo>
                  <a:pt x="1566265" y="435876"/>
                </a:lnTo>
                <a:lnTo>
                  <a:pt x="1586852" y="478472"/>
                </a:lnTo>
                <a:lnTo>
                  <a:pt x="1697875" y="670801"/>
                </a:lnTo>
                <a:lnTo>
                  <a:pt x="1685886" y="677722"/>
                </a:lnTo>
                <a:lnTo>
                  <a:pt x="1644738" y="704532"/>
                </a:lnTo>
                <a:lnTo>
                  <a:pt x="1607464" y="734987"/>
                </a:lnTo>
                <a:lnTo>
                  <a:pt x="1574177" y="768718"/>
                </a:lnTo>
                <a:lnTo>
                  <a:pt x="1544955" y="805345"/>
                </a:lnTo>
                <a:lnTo>
                  <a:pt x="1523720" y="838542"/>
                </a:lnTo>
                <a:lnTo>
                  <a:pt x="1516253" y="827392"/>
                </a:lnTo>
                <a:lnTo>
                  <a:pt x="1484795" y="791908"/>
                </a:lnTo>
                <a:lnTo>
                  <a:pt x="1449527" y="761403"/>
                </a:lnTo>
                <a:lnTo>
                  <a:pt x="1410995" y="736053"/>
                </a:lnTo>
                <a:lnTo>
                  <a:pt x="1369809" y="715987"/>
                </a:lnTo>
                <a:lnTo>
                  <a:pt x="1326527" y="701382"/>
                </a:lnTo>
                <a:lnTo>
                  <a:pt x="1281760" y="692391"/>
                </a:lnTo>
                <a:lnTo>
                  <a:pt x="1236052" y="689165"/>
                </a:lnTo>
                <a:lnTo>
                  <a:pt x="1190015" y="691870"/>
                </a:lnTo>
                <a:lnTo>
                  <a:pt x="1144206" y="700633"/>
                </a:lnTo>
                <a:lnTo>
                  <a:pt x="1099235" y="715645"/>
                </a:lnTo>
                <a:lnTo>
                  <a:pt x="1055649" y="737044"/>
                </a:lnTo>
                <a:lnTo>
                  <a:pt x="1015326" y="764082"/>
                </a:lnTo>
                <a:lnTo>
                  <a:pt x="979843" y="795540"/>
                </a:lnTo>
                <a:lnTo>
                  <a:pt x="949337" y="830821"/>
                </a:lnTo>
                <a:lnTo>
                  <a:pt x="923988" y="869340"/>
                </a:lnTo>
                <a:lnTo>
                  <a:pt x="914107" y="889609"/>
                </a:lnTo>
                <a:lnTo>
                  <a:pt x="888301" y="902589"/>
                </a:lnTo>
                <a:lnTo>
                  <a:pt x="186918" y="1307541"/>
                </a:lnTo>
                <a:lnTo>
                  <a:pt x="148094" y="1333042"/>
                </a:lnTo>
                <a:lnTo>
                  <a:pt x="113207" y="1362214"/>
                </a:lnTo>
                <a:lnTo>
                  <a:pt x="82372" y="1394663"/>
                </a:lnTo>
                <a:lnTo>
                  <a:pt x="55689" y="1429969"/>
                </a:lnTo>
                <a:lnTo>
                  <a:pt x="33261" y="1467739"/>
                </a:lnTo>
                <a:lnTo>
                  <a:pt x="15214" y="1507540"/>
                </a:lnTo>
                <a:lnTo>
                  <a:pt x="1651" y="1548980"/>
                </a:lnTo>
                <a:lnTo>
                  <a:pt x="0" y="1556854"/>
                </a:lnTo>
                <a:lnTo>
                  <a:pt x="1116749" y="1556854"/>
                </a:lnTo>
                <a:lnTo>
                  <a:pt x="1335455" y="1556854"/>
                </a:lnTo>
                <a:lnTo>
                  <a:pt x="1930768" y="1556854"/>
                </a:lnTo>
                <a:lnTo>
                  <a:pt x="1921675" y="1529613"/>
                </a:lnTo>
                <a:lnTo>
                  <a:pt x="1915566" y="1517180"/>
                </a:lnTo>
                <a:lnTo>
                  <a:pt x="1954898" y="1515389"/>
                </a:lnTo>
                <a:lnTo>
                  <a:pt x="2001227" y="1508391"/>
                </a:lnTo>
                <a:lnTo>
                  <a:pt x="2047087" y="1496428"/>
                </a:lnTo>
                <a:lnTo>
                  <a:pt x="2092096" y="1479372"/>
                </a:lnTo>
                <a:lnTo>
                  <a:pt x="2135886" y="1457147"/>
                </a:lnTo>
                <a:lnTo>
                  <a:pt x="2627833" y="1173124"/>
                </a:lnTo>
                <a:lnTo>
                  <a:pt x="2627833" y="172262"/>
                </a:lnTo>
                <a:close/>
              </a:path>
            </a:pathLst>
          </a:custGeom>
          <a:solidFill>
            <a:srgbClr val="F6F6F6"/>
          </a:solidFill>
        </p:spPr>
        <p:txBody>
          <a:bodyPr wrap="square" lIns="0" tIns="0" rIns="0" bIns="0" rtlCol="0"/>
          <a:lstStyle/>
          <a:p>
            <a:endParaRPr/>
          </a:p>
        </p:txBody>
      </p:sp>
      <p:sp>
        <p:nvSpPr>
          <p:cNvPr id="17" name="bg object 17"/>
          <p:cNvSpPr/>
          <p:nvPr/>
        </p:nvSpPr>
        <p:spPr>
          <a:xfrm>
            <a:off x="10188150" y="7056005"/>
            <a:ext cx="504190" cy="363855"/>
          </a:xfrm>
          <a:custGeom>
            <a:avLst/>
            <a:gdLst/>
            <a:ahLst/>
            <a:cxnLst/>
            <a:rect l="l" t="t" r="r" b="b"/>
            <a:pathLst>
              <a:path w="504190" h="363854">
                <a:moveTo>
                  <a:pt x="503852" y="0"/>
                </a:moveTo>
                <a:lnTo>
                  <a:pt x="181736" y="0"/>
                </a:lnTo>
                <a:lnTo>
                  <a:pt x="133424" y="6491"/>
                </a:lnTo>
                <a:lnTo>
                  <a:pt x="90011" y="24812"/>
                </a:lnTo>
                <a:lnTo>
                  <a:pt x="53230" y="53230"/>
                </a:lnTo>
                <a:lnTo>
                  <a:pt x="24812" y="90011"/>
                </a:lnTo>
                <a:lnTo>
                  <a:pt x="6491" y="133424"/>
                </a:lnTo>
                <a:lnTo>
                  <a:pt x="0" y="181736"/>
                </a:lnTo>
                <a:lnTo>
                  <a:pt x="6491" y="230049"/>
                </a:lnTo>
                <a:lnTo>
                  <a:pt x="24812" y="273462"/>
                </a:lnTo>
                <a:lnTo>
                  <a:pt x="53230" y="310243"/>
                </a:lnTo>
                <a:lnTo>
                  <a:pt x="90011" y="338661"/>
                </a:lnTo>
                <a:lnTo>
                  <a:pt x="133424" y="356982"/>
                </a:lnTo>
                <a:lnTo>
                  <a:pt x="181736" y="363473"/>
                </a:lnTo>
                <a:lnTo>
                  <a:pt x="503852" y="363473"/>
                </a:lnTo>
                <a:lnTo>
                  <a:pt x="503852" y="0"/>
                </a:lnTo>
                <a:close/>
              </a:path>
            </a:pathLst>
          </a:custGeom>
          <a:solidFill>
            <a:srgbClr val="1CA73F"/>
          </a:solidFill>
        </p:spPr>
        <p:txBody>
          <a:bodyPr wrap="square" lIns="0" tIns="0" rIns="0" bIns="0" rtlCol="0"/>
          <a:lstStyle/>
          <a:p>
            <a:endParaRPr/>
          </a:p>
        </p:txBody>
      </p:sp>
      <p:sp>
        <p:nvSpPr>
          <p:cNvPr id="18" name="bg object 18"/>
          <p:cNvSpPr/>
          <p:nvPr/>
        </p:nvSpPr>
        <p:spPr>
          <a:xfrm>
            <a:off x="414552" y="7059180"/>
            <a:ext cx="9824720" cy="0"/>
          </a:xfrm>
          <a:custGeom>
            <a:avLst/>
            <a:gdLst/>
            <a:ahLst/>
            <a:cxnLst/>
            <a:rect l="l" t="t" r="r" b="b"/>
            <a:pathLst>
              <a:path w="9824720">
                <a:moveTo>
                  <a:pt x="0" y="0"/>
                </a:moveTo>
                <a:lnTo>
                  <a:pt x="9824275" y="0"/>
                </a:lnTo>
              </a:path>
            </a:pathLst>
          </a:custGeom>
          <a:ln w="6350">
            <a:solidFill>
              <a:srgbClr val="FCCA1D"/>
            </a:solidFill>
          </a:ln>
        </p:spPr>
        <p:txBody>
          <a:bodyPr wrap="square" lIns="0" tIns="0" rIns="0" bIns="0" rtlCol="0"/>
          <a:lstStyle/>
          <a:p>
            <a:endParaRPr/>
          </a:p>
        </p:txBody>
      </p:sp>
      <p:pic>
        <p:nvPicPr>
          <p:cNvPr id="19" name="bg object 19"/>
          <p:cNvPicPr/>
          <p:nvPr/>
        </p:nvPicPr>
        <p:blipFill>
          <a:blip r:embed="rId7" cstate="print"/>
          <a:stretch>
            <a:fillRect/>
          </a:stretch>
        </p:blipFill>
        <p:spPr>
          <a:xfrm>
            <a:off x="0" y="0"/>
            <a:ext cx="10692003" cy="3153808"/>
          </a:xfrm>
          <a:prstGeom prst="rect">
            <a:avLst/>
          </a:prstGeom>
        </p:spPr>
      </p:pic>
      <p:sp>
        <p:nvSpPr>
          <p:cNvPr id="20" name="bg object 20"/>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21" name="bg object 21"/>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2" name="Holder 2"/>
          <p:cNvSpPr>
            <a:spLocks noGrp="1"/>
          </p:cNvSpPr>
          <p:nvPr>
            <p:ph type="title"/>
          </p:nvPr>
        </p:nvSpPr>
        <p:spPr>
          <a:xfrm>
            <a:off x="484195" y="2872630"/>
            <a:ext cx="9725009" cy="345439"/>
          </a:xfrm>
          <a:prstGeom prst="rect">
            <a:avLst/>
          </a:prstGeom>
        </p:spPr>
        <p:txBody>
          <a:bodyPr wrap="square" lIns="0" tIns="0" rIns="0" bIns="0">
            <a:spAutoFit/>
          </a:bodyPr>
          <a:lstStyle>
            <a:lvl1pPr>
              <a:defRPr sz="2100" b="1" i="0">
                <a:solidFill>
                  <a:schemeClr val="tx1"/>
                </a:solidFill>
                <a:latin typeface="SoleilSb"/>
                <a:cs typeface="SoleilSb"/>
              </a:defRPr>
            </a:lvl1pPr>
          </a:lstStyle>
          <a:p>
            <a:endParaRPr/>
          </a:p>
        </p:txBody>
      </p:sp>
      <p:sp>
        <p:nvSpPr>
          <p:cNvPr id="3" name="Holder 3"/>
          <p:cNvSpPr>
            <a:spLocks noGrp="1"/>
          </p:cNvSpPr>
          <p:nvPr>
            <p:ph type="body" idx="1"/>
          </p:nvPr>
        </p:nvSpPr>
        <p:spPr>
          <a:xfrm>
            <a:off x="4853857" y="3225910"/>
            <a:ext cx="4766309" cy="2355850"/>
          </a:xfrm>
          <a:prstGeom prst="rect">
            <a:avLst/>
          </a:prstGeom>
        </p:spPr>
        <p:txBody>
          <a:bodyPr wrap="square" lIns="0" tIns="0" rIns="0" bIns="0">
            <a:spAutoFit/>
          </a:bodyPr>
          <a:lstStyle>
            <a:lvl1pPr>
              <a:defRPr sz="1800" b="0" i="0">
                <a:solidFill>
                  <a:schemeClr val="tx1"/>
                </a:solidFill>
                <a:latin typeface="SoleilLt"/>
                <a:cs typeface="SoleilLt"/>
              </a:defRPr>
            </a:lvl1pPr>
          </a:lstStyle>
          <a:p>
            <a:endParaRPr/>
          </a:p>
        </p:txBody>
      </p:sp>
      <p:sp>
        <p:nvSpPr>
          <p:cNvPr id="4" name="Holder 4"/>
          <p:cNvSpPr>
            <a:spLocks noGrp="1"/>
          </p:cNvSpPr>
          <p:nvPr>
            <p:ph type="ftr" sz="quarter" idx="5"/>
          </p:nvPr>
        </p:nvSpPr>
        <p:spPr>
          <a:xfrm>
            <a:off x="8648847" y="7181722"/>
            <a:ext cx="1377950" cy="191134"/>
          </a:xfrm>
          <a:prstGeom prst="rect">
            <a:avLst/>
          </a:prstGeom>
        </p:spPr>
        <p:txBody>
          <a:bodyPr wrap="square" lIns="0" tIns="0" rIns="0" bIns="0">
            <a:spAutoFit/>
          </a:bodyPr>
          <a:lstStyle>
            <a:lvl1pPr>
              <a:defRPr sz="900" b="1" i="0">
                <a:solidFill>
                  <a:schemeClr val="tx1"/>
                </a:solidFill>
                <a:latin typeface="Soleil"/>
                <a:cs typeface="Soleil"/>
              </a:defRPr>
            </a:lvl1pPr>
          </a:lstStyle>
          <a:p>
            <a:pPr marL="12700">
              <a:lnSpc>
                <a:spcPct val="100000"/>
              </a:lnSpc>
              <a:spcBef>
                <a:spcPts val="215"/>
              </a:spcBef>
            </a:pPr>
            <a:r>
              <a:rPr dirty="0"/>
              <a:t>Windrush pack of </a:t>
            </a:r>
            <a:r>
              <a:rPr spc="-10" dirty="0"/>
              <a:t>stimuli</a:t>
            </a: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6/20/2023</a:t>
            </a:fld>
            <a:endParaRPr lang="en-US"/>
          </a:p>
        </p:txBody>
      </p:sp>
      <p:sp>
        <p:nvSpPr>
          <p:cNvPr id="6" name="Holder 6"/>
          <p:cNvSpPr>
            <a:spLocks noGrp="1"/>
          </p:cNvSpPr>
          <p:nvPr>
            <p:ph type="sldNum" sz="quarter" idx="7"/>
          </p:nvPr>
        </p:nvSpPr>
        <p:spPr>
          <a:xfrm>
            <a:off x="10326669" y="7081404"/>
            <a:ext cx="196850" cy="301625"/>
          </a:xfrm>
          <a:prstGeom prst="rect">
            <a:avLst/>
          </a:prstGeom>
        </p:spPr>
        <p:txBody>
          <a:bodyPr wrap="square" lIns="0" tIns="0" rIns="0" bIns="0">
            <a:spAutoFit/>
          </a:bodyPr>
          <a:lstStyle>
            <a:lvl1pPr>
              <a:defRPr sz="1500" b="1" i="0">
                <a:solidFill>
                  <a:schemeClr val="bg1"/>
                </a:solidFill>
                <a:latin typeface="Soleil"/>
                <a:cs typeface="Soleil"/>
              </a:defRPr>
            </a:lvl1pPr>
          </a:lstStyle>
          <a:p>
            <a:pPr marL="38100">
              <a:lnSpc>
                <a:spcPct val="100000"/>
              </a:lnSpc>
              <a:spcBef>
                <a:spcPts val="29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indrush-monument.levellingup.gov.uk/education-resources/"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indrush-monument.levellingup.gov.uk/education-resources/" TargetMode="External"/></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indrush-monument.levellingup.gov.uk/education-resourc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britishpathe.com/asset/13722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indrush-monument.levellingup.gov.uk/education-resources/"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britishpathe.com/asset/137221/" TargetMode="External"/><Relationship Id="rId1" Type="http://schemas.openxmlformats.org/officeDocument/2006/relationships/slideLayout" Target="../slideLayouts/slideLayout2.xml"/><Relationship Id="rId4" Type="http://schemas.openxmlformats.org/officeDocument/2006/relationships/hyperlink" Target="https://windrush-monument.levellingup.gov.uk/education-resourc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indrush-monument.levellingup.gov.uk/education-resources/" TargetMode="External"/><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indrush-monument.levellingup.gov.uk/education-resource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4553" y="3140928"/>
            <a:ext cx="4878356" cy="1120820"/>
          </a:xfrm>
          <a:prstGeom prst="rect">
            <a:avLst/>
          </a:prstGeom>
        </p:spPr>
        <p:txBody>
          <a:bodyPr vert="horz" wrap="square" lIns="0" tIns="12700" rIns="0" bIns="0" rtlCol="0">
            <a:spAutoFit/>
          </a:bodyPr>
          <a:lstStyle/>
          <a:p>
            <a:pPr marL="12700" marR="5080">
              <a:lnSpc>
                <a:spcPct val="100200"/>
              </a:lnSpc>
              <a:spcBef>
                <a:spcPts val="100"/>
              </a:spcBef>
            </a:pPr>
            <a:r>
              <a:rPr sz="3600" spc="-10" dirty="0">
                <a:latin typeface="Circular Std Bold" panose="020B0604020101020102" pitchFamily="34" charset="77"/>
                <a:cs typeface="Circular Std Bold" panose="020B0604020101020102" pitchFamily="34" charset="77"/>
              </a:rPr>
              <a:t>WINDRUSH </a:t>
            </a:r>
            <a:r>
              <a:rPr sz="3600" spc="-35" dirty="0">
                <a:latin typeface="Circular Std Bold" panose="020B0604020101020102" pitchFamily="34" charset="77"/>
                <a:cs typeface="Circular Std Bold" panose="020B0604020101020102" pitchFamily="34" charset="77"/>
              </a:rPr>
              <a:t>DISCOVERY</a:t>
            </a:r>
            <a:r>
              <a:rPr sz="3600" spc="-175" dirty="0">
                <a:latin typeface="Circular Std Bold" panose="020B0604020101020102" pitchFamily="34" charset="77"/>
                <a:cs typeface="Circular Std Bold" panose="020B0604020101020102" pitchFamily="34" charset="77"/>
              </a:rPr>
              <a:t> </a:t>
            </a:r>
            <a:r>
              <a:rPr sz="3600" spc="-10" dirty="0">
                <a:latin typeface="Circular Std Bold" panose="020B0604020101020102" pitchFamily="34" charset="77"/>
                <a:cs typeface="Circular Std Bold" panose="020B0604020101020102" pitchFamily="34" charset="77"/>
              </a:rPr>
              <a:t>LESSON</a:t>
            </a:r>
            <a:endParaRPr sz="3600" dirty="0">
              <a:latin typeface="Circular Std Bold" panose="020B0604020101020102" pitchFamily="34" charset="77"/>
              <a:cs typeface="Circular Std Bold" panose="020B0604020101020102" pitchFamily="34" charset="77"/>
            </a:endParaRPr>
          </a:p>
        </p:txBody>
      </p:sp>
      <p:grpSp>
        <p:nvGrpSpPr>
          <p:cNvPr id="3" name="object 3">
            <a:extLst>
              <a:ext uri="{C183D7F6-B498-43B3-948B-1728B52AA6E4}">
                <adec:decorative xmlns:adec="http://schemas.microsoft.com/office/drawing/2017/decorative" val="1"/>
              </a:ext>
            </a:extLst>
          </p:cNvPr>
          <p:cNvGrpSpPr/>
          <p:nvPr/>
        </p:nvGrpSpPr>
        <p:grpSpPr>
          <a:xfrm>
            <a:off x="1653890" y="4543425"/>
            <a:ext cx="3530600" cy="3710940"/>
            <a:chOff x="2078836" y="3849477"/>
            <a:chExt cx="3530600" cy="3710940"/>
          </a:xfrm>
        </p:grpSpPr>
        <p:sp>
          <p:nvSpPr>
            <p:cNvPr id="4" name="object 4"/>
            <p:cNvSpPr/>
            <p:nvPr/>
          </p:nvSpPr>
          <p:spPr>
            <a:xfrm>
              <a:off x="2078836" y="5162735"/>
              <a:ext cx="1967230" cy="1440180"/>
            </a:xfrm>
            <a:custGeom>
              <a:avLst/>
              <a:gdLst/>
              <a:ahLst/>
              <a:cxnLst/>
              <a:rect l="l" t="t" r="r" b="b"/>
              <a:pathLst>
                <a:path w="1967229" h="1440179">
                  <a:moveTo>
                    <a:pt x="1609061" y="0"/>
                  </a:moveTo>
                  <a:lnTo>
                    <a:pt x="1562630" y="2719"/>
                  </a:lnTo>
                  <a:lnTo>
                    <a:pt x="1516441" y="11568"/>
                  </a:lnTo>
                  <a:lnTo>
                    <a:pt x="1471079" y="26704"/>
                  </a:lnTo>
                  <a:lnTo>
                    <a:pt x="1427130" y="48284"/>
                  </a:lnTo>
                  <a:lnTo>
                    <a:pt x="180054" y="768285"/>
                  </a:lnTo>
                  <a:lnTo>
                    <a:pt x="139391" y="795557"/>
                  </a:lnTo>
                  <a:lnTo>
                    <a:pt x="103602" y="827274"/>
                  </a:lnTo>
                  <a:lnTo>
                    <a:pt x="72844" y="862851"/>
                  </a:lnTo>
                  <a:lnTo>
                    <a:pt x="47273" y="901702"/>
                  </a:lnTo>
                  <a:lnTo>
                    <a:pt x="27046" y="943240"/>
                  </a:lnTo>
                  <a:lnTo>
                    <a:pt x="12320" y="986881"/>
                  </a:lnTo>
                  <a:lnTo>
                    <a:pt x="3252" y="1032037"/>
                  </a:lnTo>
                  <a:lnTo>
                    <a:pt x="0" y="1078124"/>
                  </a:lnTo>
                  <a:lnTo>
                    <a:pt x="2719" y="1124555"/>
                  </a:lnTo>
                  <a:lnTo>
                    <a:pt x="11567" y="1170744"/>
                  </a:lnTo>
                  <a:lnTo>
                    <a:pt x="26701" y="1216106"/>
                  </a:lnTo>
                  <a:lnTo>
                    <a:pt x="48278" y="1260054"/>
                  </a:lnTo>
                  <a:lnTo>
                    <a:pt x="75550" y="1300717"/>
                  </a:lnTo>
                  <a:lnTo>
                    <a:pt x="107268" y="1336506"/>
                  </a:lnTo>
                  <a:lnTo>
                    <a:pt x="142846" y="1367264"/>
                  </a:lnTo>
                  <a:lnTo>
                    <a:pt x="181698" y="1392835"/>
                  </a:lnTo>
                  <a:lnTo>
                    <a:pt x="223237" y="1413061"/>
                  </a:lnTo>
                  <a:lnTo>
                    <a:pt x="266879" y="1427787"/>
                  </a:lnTo>
                  <a:lnTo>
                    <a:pt x="312036" y="1436853"/>
                  </a:lnTo>
                  <a:lnTo>
                    <a:pt x="358123" y="1440105"/>
                  </a:lnTo>
                  <a:lnTo>
                    <a:pt x="404553" y="1437384"/>
                  </a:lnTo>
                  <a:lnTo>
                    <a:pt x="450742" y="1428533"/>
                  </a:lnTo>
                  <a:lnTo>
                    <a:pt x="496102" y="1413397"/>
                  </a:lnTo>
                  <a:lnTo>
                    <a:pt x="540048" y="1391817"/>
                  </a:lnTo>
                  <a:lnTo>
                    <a:pt x="1787124" y="671816"/>
                  </a:lnTo>
                  <a:lnTo>
                    <a:pt x="1827787" y="644547"/>
                  </a:lnTo>
                  <a:lnTo>
                    <a:pt x="1863576" y="612832"/>
                  </a:lnTo>
                  <a:lnTo>
                    <a:pt x="1894336" y="577257"/>
                  </a:lnTo>
                  <a:lnTo>
                    <a:pt x="1919908" y="538408"/>
                  </a:lnTo>
                  <a:lnTo>
                    <a:pt x="1940136" y="496871"/>
                  </a:lnTo>
                  <a:lnTo>
                    <a:pt x="1954863" y="453231"/>
                  </a:lnTo>
                  <a:lnTo>
                    <a:pt x="1963931" y="408076"/>
                  </a:lnTo>
                  <a:lnTo>
                    <a:pt x="1967184" y="361989"/>
                  </a:lnTo>
                  <a:lnTo>
                    <a:pt x="1964464" y="315559"/>
                  </a:lnTo>
                  <a:lnTo>
                    <a:pt x="1955615" y="269370"/>
                  </a:lnTo>
                  <a:lnTo>
                    <a:pt x="1940479" y="224008"/>
                  </a:lnTo>
                  <a:lnTo>
                    <a:pt x="1918899" y="180059"/>
                  </a:lnTo>
                  <a:lnTo>
                    <a:pt x="1891628" y="139397"/>
                  </a:lnTo>
                  <a:lnTo>
                    <a:pt x="1859910" y="103607"/>
                  </a:lnTo>
                  <a:lnTo>
                    <a:pt x="1824333" y="72848"/>
                  </a:lnTo>
                  <a:lnTo>
                    <a:pt x="1785483" y="47275"/>
                  </a:lnTo>
                  <a:lnTo>
                    <a:pt x="1743944" y="27047"/>
                  </a:lnTo>
                  <a:lnTo>
                    <a:pt x="1700304" y="12321"/>
                  </a:lnTo>
                  <a:lnTo>
                    <a:pt x="1655147" y="3252"/>
                  </a:lnTo>
                  <a:lnTo>
                    <a:pt x="1609061" y="0"/>
                  </a:lnTo>
                  <a:close/>
                </a:path>
              </a:pathLst>
            </a:custGeom>
            <a:solidFill>
              <a:srgbClr val="1CA73F"/>
            </a:solidFill>
          </p:spPr>
          <p:txBody>
            <a:bodyPr wrap="square" lIns="0" tIns="0" rIns="0" bIns="0" rtlCol="0"/>
            <a:lstStyle/>
            <a:p>
              <a:endParaRPr/>
            </a:p>
          </p:txBody>
        </p:sp>
        <p:sp>
          <p:nvSpPr>
            <p:cNvPr id="5" name="object 5"/>
            <p:cNvSpPr/>
            <p:nvPr/>
          </p:nvSpPr>
          <p:spPr>
            <a:xfrm>
              <a:off x="3190523" y="5305557"/>
              <a:ext cx="1432560" cy="1724025"/>
            </a:xfrm>
            <a:custGeom>
              <a:avLst/>
              <a:gdLst/>
              <a:ahLst/>
              <a:cxnLst/>
              <a:rect l="l" t="t" r="r" b="b"/>
              <a:pathLst>
                <a:path w="1432560" h="1724025">
                  <a:moveTo>
                    <a:pt x="519895" y="0"/>
                  </a:moveTo>
                  <a:lnTo>
                    <a:pt x="475440" y="1636"/>
                  </a:lnTo>
                  <a:lnTo>
                    <a:pt x="431015" y="7152"/>
                  </a:lnTo>
                  <a:lnTo>
                    <a:pt x="386868" y="16614"/>
                  </a:lnTo>
                  <a:lnTo>
                    <a:pt x="343250" y="30088"/>
                  </a:lnTo>
                  <a:lnTo>
                    <a:pt x="300408" y="47642"/>
                  </a:lnTo>
                  <a:lnTo>
                    <a:pt x="258594" y="69342"/>
                  </a:lnTo>
                  <a:lnTo>
                    <a:pt x="218895" y="94704"/>
                  </a:lnTo>
                  <a:lnTo>
                    <a:pt x="182272" y="123029"/>
                  </a:lnTo>
                  <a:lnTo>
                    <a:pt x="148794" y="154066"/>
                  </a:lnTo>
                  <a:lnTo>
                    <a:pt x="118527" y="187567"/>
                  </a:lnTo>
                  <a:lnTo>
                    <a:pt x="91537" y="223282"/>
                  </a:lnTo>
                  <a:lnTo>
                    <a:pt x="67892" y="260963"/>
                  </a:lnTo>
                  <a:lnTo>
                    <a:pt x="47659" y="300359"/>
                  </a:lnTo>
                  <a:lnTo>
                    <a:pt x="30903" y="341221"/>
                  </a:lnTo>
                  <a:lnTo>
                    <a:pt x="17693" y="383301"/>
                  </a:lnTo>
                  <a:lnTo>
                    <a:pt x="8094" y="426348"/>
                  </a:lnTo>
                  <a:lnTo>
                    <a:pt x="2174" y="470113"/>
                  </a:lnTo>
                  <a:lnTo>
                    <a:pt x="0" y="514348"/>
                  </a:lnTo>
                  <a:lnTo>
                    <a:pt x="1637" y="558802"/>
                  </a:lnTo>
                  <a:lnTo>
                    <a:pt x="7155" y="603226"/>
                  </a:lnTo>
                  <a:lnTo>
                    <a:pt x="16618" y="647371"/>
                  </a:lnTo>
                  <a:lnTo>
                    <a:pt x="30094" y="690989"/>
                  </a:lnTo>
                  <a:lnTo>
                    <a:pt x="47649" y="733828"/>
                  </a:lnTo>
                  <a:lnTo>
                    <a:pt x="69351" y="775640"/>
                  </a:lnTo>
                  <a:lnTo>
                    <a:pt x="467496" y="1465250"/>
                  </a:lnTo>
                  <a:lnTo>
                    <a:pt x="492856" y="1504952"/>
                  </a:lnTo>
                  <a:lnTo>
                    <a:pt x="521179" y="1541575"/>
                  </a:lnTo>
                  <a:lnTo>
                    <a:pt x="552215" y="1575054"/>
                  </a:lnTo>
                  <a:lnTo>
                    <a:pt x="585714" y="1605323"/>
                  </a:lnTo>
                  <a:lnTo>
                    <a:pt x="621429" y="1632313"/>
                  </a:lnTo>
                  <a:lnTo>
                    <a:pt x="659108" y="1655958"/>
                  </a:lnTo>
                  <a:lnTo>
                    <a:pt x="698504" y="1676192"/>
                  </a:lnTo>
                  <a:lnTo>
                    <a:pt x="739366" y="1692948"/>
                  </a:lnTo>
                  <a:lnTo>
                    <a:pt x="781445" y="1706158"/>
                  </a:lnTo>
                  <a:lnTo>
                    <a:pt x="824492" y="1715757"/>
                  </a:lnTo>
                  <a:lnTo>
                    <a:pt x="868258" y="1721677"/>
                  </a:lnTo>
                  <a:lnTo>
                    <a:pt x="912493" y="1723851"/>
                  </a:lnTo>
                  <a:lnTo>
                    <a:pt x="956948" y="1722214"/>
                  </a:lnTo>
                  <a:lnTo>
                    <a:pt x="1001373" y="1716697"/>
                  </a:lnTo>
                  <a:lnTo>
                    <a:pt x="1045520" y="1707235"/>
                  </a:lnTo>
                  <a:lnTo>
                    <a:pt x="1089139" y="1693760"/>
                  </a:lnTo>
                  <a:lnTo>
                    <a:pt x="1131980" y="1676206"/>
                  </a:lnTo>
                  <a:lnTo>
                    <a:pt x="1173794" y="1654506"/>
                  </a:lnTo>
                  <a:lnTo>
                    <a:pt x="1213494" y="1629146"/>
                  </a:lnTo>
                  <a:lnTo>
                    <a:pt x="1250116" y="1600823"/>
                  </a:lnTo>
                  <a:lnTo>
                    <a:pt x="1283594" y="1569787"/>
                  </a:lnTo>
                  <a:lnTo>
                    <a:pt x="1313861" y="1536288"/>
                  </a:lnTo>
                  <a:lnTo>
                    <a:pt x="1340851" y="1500573"/>
                  </a:lnTo>
                  <a:lnTo>
                    <a:pt x="1364496" y="1462894"/>
                  </a:lnTo>
                  <a:lnTo>
                    <a:pt x="1384730" y="1423498"/>
                  </a:lnTo>
                  <a:lnTo>
                    <a:pt x="1401485" y="1382636"/>
                  </a:lnTo>
                  <a:lnTo>
                    <a:pt x="1414696" y="1340557"/>
                  </a:lnTo>
                  <a:lnTo>
                    <a:pt x="1424294" y="1297510"/>
                  </a:lnTo>
                  <a:lnTo>
                    <a:pt x="1430214" y="1253744"/>
                  </a:lnTo>
                  <a:lnTo>
                    <a:pt x="1432389" y="1209509"/>
                  </a:lnTo>
                  <a:lnTo>
                    <a:pt x="1430751" y="1165054"/>
                  </a:lnTo>
                  <a:lnTo>
                    <a:pt x="1425234" y="1120629"/>
                  </a:lnTo>
                  <a:lnTo>
                    <a:pt x="1415771" y="1076482"/>
                  </a:lnTo>
                  <a:lnTo>
                    <a:pt x="1402295" y="1032863"/>
                  </a:lnTo>
                  <a:lnTo>
                    <a:pt x="1384739" y="990022"/>
                  </a:lnTo>
                  <a:lnTo>
                    <a:pt x="1363037" y="948208"/>
                  </a:lnTo>
                  <a:lnTo>
                    <a:pt x="964892" y="258598"/>
                  </a:lnTo>
                  <a:lnTo>
                    <a:pt x="939532" y="218898"/>
                  </a:lnTo>
                  <a:lnTo>
                    <a:pt x="911209" y="182276"/>
                  </a:lnTo>
                  <a:lnTo>
                    <a:pt x="880174" y="148798"/>
                  </a:lnTo>
                  <a:lnTo>
                    <a:pt x="846674" y="118531"/>
                  </a:lnTo>
                  <a:lnTo>
                    <a:pt x="810959" y="91541"/>
                  </a:lnTo>
                  <a:lnTo>
                    <a:pt x="773280" y="67896"/>
                  </a:lnTo>
                  <a:lnTo>
                    <a:pt x="733884" y="47662"/>
                  </a:lnTo>
                  <a:lnTo>
                    <a:pt x="693022" y="30906"/>
                  </a:lnTo>
                  <a:lnTo>
                    <a:pt x="650943" y="17695"/>
                  </a:lnTo>
                  <a:lnTo>
                    <a:pt x="607896" y="8095"/>
                  </a:lnTo>
                  <a:lnTo>
                    <a:pt x="564130" y="2175"/>
                  </a:lnTo>
                  <a:lnTo>
                    <a:pt x="519895" y="0"/>
                  </a:lnTo>
                  <a:close/>
                </a:path>
              </a:pathLst>
            </a:custGeom>
            <a:solidFill>
              <a:srgbClr val="FCCA1D"/>
            </a:solidFill>
          </p:spPr>
          <p:txBody>
            <a:bodyPr wrap="square" lIns="0" tIns="0" rIns="0" bIns="0" rtlCol="0"/>
            <a:lstStyle/>
            <a:p>
              <a:endParaRPr/>
            </a:p>
          </p:txBody>
        </p:sp>
        <p:sp>
          <p:nvSpPr>
            <p:cNvPr id="6" name="object 6"/>
            <p:cNvSpPr/>
            <p:nvPr/>
          </p:nvSpPr>
          <p:spPr>
            <a:xfrm>
              <a:off x="2127161" y="3849484"/>
              <a:ext cx="3482340" cy="3710940"/>
            </a:xfrm>
            <a:custGeom>
              <a:avLst/>
              <a:gdLst/>
              <a:ahLst/>
              <a:cxnLst/>
              <a:rect l="l" t="t" r="r" b="b"/>
              <a:pathLst>
                <a:path w="3482340" h="3710940">
                  <a:moveTo>
                    <a:pt x="1868385" y="3710521"/>
                  </a:moveTo>
                  <a:lnTo>
                    <a:pt x="1860384" y="3643338"/>
                  </a:lnTo>
                  <a:lnTo>
                    <a:pt x="1849767" y="3597465"/>
                  </a:lnTo>
                  <a:lnTo>
                    <a:pt x="1835188" y="3552139"/>
                  </a:lnTo>
                  <a:lnTo>
                    <a:pt x="1816569" y="3507625"/>
                  </a:lnTo>
                  <a:lnTo>
                    <a:pt x="1793862" y="3464128"/>
                  </a:lnTo>
                  <a:lnTo>
                    <a:pt x="1767547" y="3422713"/>
                  </a:lnTo>
                  <a:lnTo>
                    <a:pt x="1738287" y="3384321"/>
                  </a:lnTo>
                  <a:lnTo>
                    <a:pt x="1706333" y="3349040"/>
                  </a:lnTo>
                  <a:lnTo>
                    <a:pt x="1671916" y="3316909"/>
                  </a:lnTo>
                  <a:lnTo>
                    <a:pt x="1635252" y="3287992"/>
                  </a:lnTo>
                  <a:lnTo>
                    <a:pt x="1596593" y="3262363"/>
                  </a:lnTo>
                  <a:lnTo>
                    <a:pt x="1556169" y="3240074"/>
                  </a:lnTo>
                  <a:lnTo>
                    <a:pt x="1514195" y="3221202"/>
                  </a:lnTo>
                  <a:lnTo>
                    <a:pt x="1470926" y="3205784"/>
                  </a:lnTo>
                  <a:lnTo>
                    <a:pt x="1426578" y="3193897"/>
                  </a:lnTo>
                  <a:lnTo>
                    <a:pt x="1381404" y="3185617"/>
                  </a:lnTo>
                  <a:lnTo>
                    <a:pt x="1335620" y="3180981"/>
                  </a:lnTo>
                  <a:lnTo>
                    <a:pt x="1289456" y="3180067"/>
                  </a:lnTo>
                  <a:lnTo>
                    <a:pt x="1243164" y="3182937"/>
                  </a:lnTo>
                  <a:lnTo>
                    <a:pt x="1196962" y="3189643"/>
                  </a:lnTo>
                  <a:lnTo>
                    <a:pt x="1151077" y="3200260"/>
                  </a:lnTo>
                  <a:lnTo>
                    <a:pt x="1105763" y="3214840"/>
                  </a:lnTo>
                  <a:lnTo>
                    <a:pt x="1061237" y="3233458"/>
                  </a:lnTo>
                  <a:lnTo>
                    <a:pt x="1017739" y="3256165"/>
                  </a:lnTo>
                  <a:lnTo>
                    <a:pt x="705510" y="3436429"/>
                  </a:lnTo>
                  <a:lnTo>
                    <a:pt x="636981" y="3317722"/>
                  </a:lnTo>
                  <a:lnTo>
                    <a:pt x="611124" y="3279165"/>
                  </a:lnTo>
                  <a:lnTo>
                    <a:pt x="581050" y="3245231"/>
                  </a:lnTo>
                  <a:lnTo>
                    <a:pt x="547319" y="3216071"/>
                  </a:lnTo>
                  <a:lnTo>
                    <a:pt x="510489" y="3191827"/>
                  </a:lnTo>
                  <a:lnTo>
                    <a:pt x="471106" y="3172650"/>
                  </a:lnTo>
                  <a:lnTo>
                    <a:pt x="429729" y="3158680"/>
                  </a:lnTo>
                  <a:lnTo>
                    <a:pt x="386918" y="3150082"/>
                  </a:lnTo>
                  <a:lnTo>
                    <a:pt x="343217" y="3146996"/>
                  </a:lnTo>
                  <a:lnTo>
                    <a:pt x="299186" y="3149574"/>
                  </a:lnTo>
                  <a:lnTo>
                    <a:pt x="255397" y="3157969"/>
                  </a:lnTo>
                  <a:lnTo>
                    <a:pt x="212382" y="3172320"/>
                  </a:lnTo>
                  <a:lnTo>
                    <a:pt x="170713" y="3192780"/>
                  </a:lnTo>
                  <a:lnTo>
                    <a:pt x="132168" y="3218637"/>
                  </a:lnTo>
                  <a:lnTo>
                    <a:pt x="98234" y="3248710"/>
                  </a:lnTo>
                  <a:lnTo>
                    <a:pt x="69062" y="3282442"/>
                  </a:lnTo>
                  <a:lnTo>
                    <a:pt x="44818" y="3319272"/>
                  </a:lnTo>
                  <a:lnTo>
                    <a:pt x="25641" y="3358667"/>
                  </a:lnTo>
                  <a:lnTo>
                    <a:pt x="11684" y="3400044"/>
                  </a:lnTo>
                  <a:lnTo>
                    <a:pt x="3086" y="3442855"/>
                  </a:lnTo>
                  <a:lnTo>
                    <a:pt x="0" y="3486556"/>
                  </a:lnTo>
                  <a:lnTo>
                    <a:pt x="2578" y="3530574"/>
                  </a:lnTo>
                  <a:lnTo>
                    <a:pt x="10960" y="3574377"/>
                  </a:lnTo>
                  <a:lnTo>
                    <a:pt x="25311" y="3617391"/>
                  </a:lnTo>
                  <a:lnTo>
                    <a:pt x="45770" y="3659060"/>
                  </a:lnTo>
                  <a:lnTo>
                    <a:pt x="75488" y="3710521"/>
                  </a:lnTo>
                  <a:lnTo>
                    <a:pt x="230746" y="3710521"/>
                  </a:lnTo>
                  <a:lnTo>
                    <a:pt x="863765" y="3710521"/>
                  </a:lnTo>
                  <a:lnTo>
                    <a:pt x="1868385" y="3710521"/>
                  </a:lnTo>
                  <a:close/>
                </a:path>
                <a:path w="3482340" h="3710940">
                  <a:moveTo>
                    <a:pt x="3482073" y="1200277"/>
                  </a:moveTo>
                  <a:lnTo>
                    <a:pt x="3480016" y="1155166"/>
                  </a:lnTo>
                  <a:lnTo>
                    <a:pt x="3473221" y="1110157"/>
                  </a:lnTo>
                  <a:lnTo>
                    <a:pt x="3461601" y="1065606"/>
                  </a:lnTo>
                  <a:lnTo>
                    <a:pt x="3445027" y="1021880"/>
                  </a:lnTo>
                  <a:lnTo>
                    <a:pt x="3423437" y="979335"/>
                  </a:lnTo>
                  <a:lnTo>
                    <a:pt x="2984258" y="218655"/>
                  </a:lnTo>
                  <a:lnTo>
                    <a:pt x="2958211" y="178689"/>
                  </a:lnTo>
                  <a:lnTo>
                    <a:pt x="2928632" y="142481"/>
                  </a:lnTo>
                  <a:lnTo>
                    <a:pt x="2895854" y="110134"/>
                  </a:lnTo>
                  <a:lnTo>
                    <a:pt x="2860268" y="81737"/>
                  </a:lnTo>
                  <a:lnTo>
                    <a:pt x="2822232" y="57404"/>
                  </a:lnTo>
                  <a:lnTo>
                    <a:pt x="2782100" y="37223"/>
                  </a:lnTo>
                  <a:lnTo>
                    <a:pt x="2740253" y="21297"/>
                  </a:lnTo>
                  <a:lnTo>
                    <a:pt x="2697035" y="9715"/>
                  </a:lnTo>
                  <a:lnTo>
                    <a:pt x="2652826" y="2590"/>
                  </a:lnTo>
                  <a:lnTo>
                    <a:pt x="2607983" y="0"/>
                  </a:lnTo>
                  <a:lnTo>
                    <a:pt x="2562872" y="2057"/>
                  </a:lnTo>
                  <a:lnTo>
                    <a:pt x="2517851" y="8851"/>
                  </a:lnTo>
                  <a:lnTo>
                    <a:pt x="2473299" y="20472"/>
                  </a:lnTo>
                  <a:lnTo>
                    <a:pt x="2429573" y="37045"/>
                  </a:lnTo>
                  <a:lnTo>
                    <a:pt x="2387041" y="58635"/>
                  </a:lnTo>
                  <a:lnTo>
                    <a:pt x="2347061" y="84670"/>
                  </a:lnTo>
                  <a:lnTo>
                    <a:pt x="2310854" y="114261"/>
                  </a:lnTo>
                  <a:lnTo>
                    <a:pt x="2278507" y="147027"/>
                  </a:lnTo>
                  <a:lnTo>
                    <a:pt x="2250122" y="182613"/>
                  </a:lnTo>
                  <a:lnTo>
                    <a:pt x="2225789" y="220662"/>
                  </a:lnTo>
                  <a:lnTo>
                    <a:pt x="2205609" y="260794"/>
                  </a:lnTo>
                  <a:lnTo>
                    <a:pt x="2189670" y="302641"/>
                  </a:lnTo>
                  <a:lnTo>
                    <a:pt x="2178100" y="345859"/>
                  </a:lnTo>
                  <a:lnTo>
                    <a:pt x="2170963" y="390067"/>
                  </a:lnTo>
                  <a:lnTo>
                    <a:pt x="2168372" y="434911"/>
                  </a:lnTo>
                  <a:lnTo>
                    <a:pt x="2170430" y="480021"/>
                  </a:lnTo>
                  <a:lnTo>
                    <a:pt x="2177224" y="525043"/>
                  </a:lnTo>
                  <a:lnTo>
                    <a:pt x="2188857" y="569595"/>
                  </a:lnTo>
                  <a:lnTo>
                    <a:pt x="2205418" y="613321"/>
                  </a:lnTo>
                  <a:lnTo>
                    <a:pt x="2227021" y="655853"/>
                  </a:lnTo>
                  <a:lnTo>
                    <a:pt x="2666200" y="1416532"/>
                  </a:lnTo>
                  <a:lnTo>
                    <a:pt x="2692235" y="1456499"/>
                  </a:lnTo>
                  <a:lnTo>
                    <a:pt x="2721826" y="1492719"/>
                  </a:lnTo>
                  <a:lnTo>
                    <a:pt x="2754592" y="1525066"/>
                  </a:lnTo>
                  <a:lnTo>
                    <a:pt x="2790177" y="1553451"/>
                  </a:lnTo>
                  <a:lnTo>
                    <a:pt x="2828213" y="1577784"/>
                  </a:lnTo>
                  <a:lnTo>
                    <a:pt x="2868345" y="1597964"/>
                  </a:lnTo>
                  <a:lnTo>
                    <a:pt x="2910205" y="1613890"/>
                  </a:lnTo>
                  <a:lnTo>
                    <a:pt x="2953423" y="1625473"/>
                  </a:lnTo>
                  <a:lnTo>
                    <a:pt x="2997631" y="1632597"/>
                  </a:lnTo>
                  <a:lnTo>
                    <a:pt x="3042475" y="1635188"/>
                  </a:lnTo>
                  <a:lnTo>
                    <a:pt x="3087586" y="1633143"/>
                  </a:lnTo>
                  <a:lnTo>
                    <a:pt x="3132594" y="1626349"/>
                  </a:lnTo>
                  <a:lnTo>
                    <a:pt x="3177146" y="1614716"/>
                  </a:lnTo>
                  <a:lnTo>
                    <a:pt x="3220872" y="1598155"/>
                  </a:lnTo>
                  <a:lnTo>
                    <a:pt x="3263417" y="1576552"/>
                  </a:lnTo>
                  <a:lnTo>
                    <a:pt x="3303384" y="1550517"/>
                  </a:lnTo>
                  <a:lnTo>
                    <a:pt x="3339592" y="1520926"/>
                  </a:lnTo>
                  <a:lnTo>
                    <a:pt x="3371939" y="1488160"/>
                  </a:lnTo>
                  <a:lnTo>
                    <a:pt x="3400336" y="1452575"/>
                  </a:lnTo>
                  <a:lnTo>
                    <a:pt x="3424669" y="1414526"/>
                  </a:lnTo>
                  <a:lnTo>
                    <a:pt x="3444849" y="1374406"/>
                  </a:lnTo>
                  <a:lnTo>
                    <a:pt x="3460775" y="1332547"/>
                  </a:lnTo>
                  <a:lnTo>
                    <a:pt x="3472345" y="1289329"/>
                  </a:lnTo>
                  <a:lnTo>
                    <a:pt x="3479482" y="1245120"/>
                  </a:lnTo>
                  <a:lnTo>
                    <a:pt x="3482073" y="1200277"/>
                  </a:lnTo>
                  <a:close/>
                </a:path>
              </a:pathLst>
            </a:custGeom>
            <a:solidFill>
              <a:srgbClr val="F6F6F6"/>
            </a:solidFill>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5" name="object 5"/>
          <p:cNvSpPr txBox="1"/>
          <p:nvPr/>
        </p:nvSpPr>
        <p:spPr>
          <a:xfrm>
            <a:off x="2516568" y="6299587"/>
            <a:ext cx="5402375" cy="682238"/>
          </a:xfrm>
          <a:prstGeom prst="rect">
            <a:avLst/>
          </a:prstGeom>
        </p:spPr>
        <p:txBody>
          <a:bodyPr vert="horz" wrap="square" lIns="0" tIns="12700" rIns="0" bIns="0" rtlCol="0">
            <a:spAutoFit/>
          </a:bodyPr>
          <a:lstStyle/>
          <a:p>
            <a:pPr marL="12700" marR="5080" indent="-635" algn="ctr">
              <a:lnSpc>
                <a:spcPct val="100000"/>
              </a:lnSpc>
              <a:spcBef>
                <a:spcPts val="100"/>
              </a:spcBef>
            </a:pPr>
            <a:r>
              <a:rPr sz="1200" b="1" dirty="0">
                <a:latin typeface="Soleil"/>
                <a:cs typeface="Soleil"/>
              </a:rPr>
              <a:t>Group</a:t>
            </a:r>
            <a:r>
              <a:rPr sz="1200" b="1" spc="-5" dirty="0">
                <a:latin typeface="Soleil"/>
                <a:cs typeface="Soleil"/>
              </a:rPr>
              <a:t> </a:t>
            </a:r>
            <a:r>
              <a:rPr sz="1200" b="1" dirty="0">
                <a:latin typeface="Soleil"/>
                <a:cs typeface="Soleil"/>
              </a:rPr>
              <a:t>shot</a:t>
            </a:r>
            <a:r>
              <a:rPr sz="1200" b="1" spc="-5" dirty="0">
                <a:latin typeface="Soleil"/>
                <a:cs typeface="Soleil"/>
              </a:rPr>
              <a:t> </a:t>
            </a:r>
            <a:r>
              <a:rPr sz="1200" b="1" dirty="0">
                <a:latin typeface="Soleil"/>
                <a:cs typeface="Soleil"/>
              </a:rPr>
              <a:t>of</a:t>
            </a:r>
            <a:r>
              <a:rPr sz="1200" b="1" spc="-5" dirty="0">
                <a:latin typeface="Soleil"/>
                <a:cs typeface="Soleil"/>
              </a:rPr>
              <a:t> </a:t>
            </a:r>
            <a:r>
              <a:rPr sz="1200" b="1" dirty="0">
                <a:latin typeface="Soleil"/>
                <a:cs typeface="Soleil"/>
              </a:rPr>
              <a:t>the</a:t>
            </a:r>
            <a:r>
              <a:rPr sz="1200" b="1" spc="-5" dirty="0">
                <a:latin typeface="Soleil"/>
                <a:cs typeface="Soleil"/>
              </a:rPr>
              <a:t> </a:t>
            </a:r>
            <a:r>
              <a:rPr sz="1200" b="1" dirty="0">
                <a:latin typeface="Soleil"/>
                <a:cs typeface="Soleil"/>
              </a:rPr>
              <a:t>Central</a:t>
            </a:r>
            <a:r>
              <a:rPr sz="1200" b="1" spc="-5" dirty="0">
                <a:latin typeface="Soleil"/>
                <a:cs typeface="Soleil"/>
              </a:rPr>
              <a:t> </a:t>
            </a:r>
            <a:r>
              <a:rPr sz="1200" b="1" dirty="0">
                <a:latin typeface="Soleil"/>
                <a:cs typeface="Soleil"/>
              </a:rPr>
              <a:t>Road</a:t>
            </a:r>
            <a:r>
              <a:rPr sz="1200" b="1" spc="-5" dirty="0">
                <a:latin typeface="Soleil"/>
                <a:cs typeface="Soleil"/>
              </a:rPr>
              <a:t> </a:t>
            </a:r>
            <a:r>
              <a:rPr sz="1200" b="1" dirty="0">
                <a:latin typeface="Soleil"/>
                <a:cs typeface="Soleil"/>
              </a:rPr>
              <a:t>Services</a:t>
            </a:r>
            <a:r>
              <a:rPr sz="1200" b="1" spc="-5" dirty="0">
                <a:latin typeface="Soleil"/>
                <a:cs typeface="Soleil"/>
              </a:rPr>
              <a:t> </a:t>
            </a:r>
            <a:r>
              <a:rPr sz="1200" b="1" dirty="0">
                <a:latin typeface="Soleil"/>
                <a:cs typeface="Soleil"/>
              </a:rPr>
              <a:t>cricket </a:t>
            </a:r>
            <a:r>
              <a:rPr sz="1200" b="1" spc="-10" dirty="0">
                <a:latin typeface="Soleil"/>
                <a:cs typeface="Soleil"/>
              </a:rPr>
              <a:t>team, </a:t>
            </a:r>
            <a:r>
              <a:rPr sz="1200" b="1" dirty="0">
                <a:latin typeface="Soleil"/>
                <a:cs typeface="Soleil"/>
              </a:rPr>
              <a:t>winners</a:t>
            </a:r>
            <a:r>
              <a:rPr sz="1200" b="1" spc="-10" dirty="0">
                <a:latin typeface="Soleil"/>
                <a:cs typeface="Soleil"/>
              </a:rPr>
              <a:t> </a:t>
            </a:r>
            <a:r>
              <a:rPr sz="1200" b="1" dirty="0">
                <a:latin typeface="Soleil"/>
                <a:cs typeface="Soleil"/>
              </a:rPr>
              <a:t>of</a:t>
            </a:r>
            <a:r>
              <a:rPr sz="1200" b="1" spc="-10" dirty="0">
                <a:latin typeface="Soleil"/>
                <a:cs typeface="Soleil"/>
              </a:rPr>
              <a:t> </a:t>
            </a:r>
            <a:r>
              <a:rPr sz="1200" b="1" dirty="0">
                <a:latin typeface="Soleil"/>
                <a:cs typeface="Soleil"/>
              </a:rPr>
              <a:t>London</a:t>
            </a:r>
            <a:r>
              <a:rPr sz="1200" b="1" spc="-5" dirty="0">
                <a:latin typeface="Soleil"/>
                <a:cs typeface="Soleil"/>
              </a:rPr>
              <a:t> </a:t>
            </a:r>
            <a:r>
              <a:rPr sz="1200" b="1" dirty="0">
                <a:latin typeface="Soleil"/>
                <a:cs typeface="Soleil"/>
              </a:rPr>
              <a:t>Regional</a:t>
            </a:r>
            <a:r>
              <a:rPr sz="1200" b="1" spc="-10" dirty="0">
                <a:latin typeface="Soleil"/>
                <a:cs typeface="Soleil"/>
              </a:rPr>
              <a:t> </a:t>
            </a:r>
            <a:r>
              <a:rPr sz="1200" b="1" dirty="0">
                <a:latin typeface="Soleil"/>
                <a:cs typeface="Soleil"/>
              </a:rPr>
              <a:t>Transport’s</a:t>
            </a:r>
            <a:r>
              <a:rPr sz="1200" b="1" spc="-5" dirty="0">
                <a:latin typeface="Soleil"/>
                <a:cs typeface="Soleil"/>
              </a:rPr>
              <a:t> </a:t>
            </a:r>
            <a:r>
              <a:rPr sz="1200" b="1" dirty="0">
                <a:latin typeface="Soleil"/>
                <a:cs typeface="Soleil"/>
              </a:rPr>
              <a:t>Babington-</a:t>
            </a:r>
            <a:r>
              <a:rPr sz="1200" b="1" spc="-10" dirty="0">
                <a:latin typeface="Soleil"/>
                <a:cs typeface="Soleil"/>
              </a:rPr>
              <a:t>Smith </a:t>
            </a:r>
            <a:r>
              <a:rPr sz="1200" b="1" dirty="0">
                <a:latin typeface="Soleil"/>
                <a:cs typeface="Soleil"/>
              </a:rPr>
              <a:t>trophy,</a:t>
            </a:r>
            <a:r>
              <a:rPr sz="1200" b="1" spc="-10" dirty="0">
                <a:latin typeface="Soleil"/>
                <a:cs typeface="Soleil"/>
              </a:rPr>
              <a:t> </a:t>
            </a:r>
            <a:r>
              <a:rPr sz="1200" b="1" dirty="0">
                <a:latin typeface="Soleil"/>
                <a:cs typeface="Soleil"/>
              </a:rPr>
              <a:t>by</a:t>
            </a:r>
            <a:r>
              <a:rPr sz="1200" b="1" spc="-10" dirty="0">
                <a:latin typeface="Soleil"/>
                <a:cs typeface="Soleil"/>
              </a:rPr>
              <a:t> </a:t>
            </a:r>
            <a:r>
              <a:rPr sz="1200" b="1" dirty="0">
                <a:latin typeface="Soleil"/>
                <a:cs typeface="Soleil"/>
              </a:rPr>
              <a:t>J</a:t>
            </a:r>
            <a:r>
              <a:rPr sz="1200" b="1" spc="-10"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Ballard,</a:t>
            </a:r>
            <a:r>
              <a:rPr sz="1200" b="1" spc="-10" dirty="0">
                <a:latin typeface="Soleil"/>
                <a:cs typeface="Soleil"/>
              </a:rPr>
              <a:t> </a:t>
            </a:r>
            <a:r>
              <a:rPr sz="1200" b="1" dirty="0">
                <a:latin typeface="Soleil"/>
                <a:cs typeface="Soleil"/>
              </a:rPr>
              <a:t>7</a:t>
            </a:r>
            <a:r>
              <a:rPr sz="1200" b="1" spc="-10" dirty="0">
                <a:latin typeface="Soleil"/>
                <a:cs typeface="Soleil"/>
              </a:rPr>
              <a:t> </a:t>
            </a:r>
            <a:r>
              <a:rPr sz="1200" b="1" dirty="0">
                <a:latin typeface="Soleil"/>
                <a:cs typeface="Soleil"/>
              </a:rPr>
              <a:t>Aug</a:t>
            </a:r>
            <a:r>
              <a:rPr sz="1200" b="1" spc="-5" dirty="0">
                <a:latin typeface="Soleil"/>
                <a:cs typeface="Soleil"/>
              </a:rPr>
              <a:t> </a:t>
            </a:r>
            <a:r>
              <a:rPr sz="1200" b="1" spc="-20" dirty="0">
                <a:latin typeface="Soleil"/>
                <a:cs typeface="Soleil"/>
              </a:rPr>
              <a:t>1984.</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8" name="object 8" descr="Black and white photo of the Central Road Services cricket team standing and kneeling on grass celebrating winning a trophy"/>
          <p:cNvGrpSpPr/>
          <p:nvPr/>
        </p:nvGrpSpPr>
        <p:grpSpPr>
          <a:xfrm>
            <a:off x="1963444" y="1672205"/>
            <a:ext cx="6508623" cy="4576556"/>
            <a:chOff x="4864690" y="2061860"/>
            <a:chExt cx="5377815" cy="3781425"/>
          </a:xfrm>
        </p:grpSpPr>
        <p:pic>
          <p:nvPicPr>
            <p:cNvPr id="9" name="object 9"/>
            <p:cNvPicPr/>
            <p:nvPr/>
          </p:nvPicPr>
          <p:blipFill>
            <a:blip r:embed="rId2" cstate="print"/>
            <a:stretch>
              <a:fillRect/>
            </a:stretch>
          </p:blipFill>
          <p:spPr>
            <a:xfrm>
              <a:off x="4872393" y="2069553"/>
              <a:ext cx="5361901" cy="3765889"/>
            </a:xfrm>
            <a:prstGeom prst="rect">
              <a:avLst/>
            </a:prstGeom>
          </p:spPr>
        </p:pic>
        <p:sp>
          <p:nvSpPr>
            <p:cNvPr id="10" name="object 10"/>
            <p:cNvSpPr/>
            <p:nvPr/>
          </p:nvSpPr>
          <p:spPr>
            <a:xfrm>
              <a:off x="4872393" y="2069562"/>
              <a:ext cx="5361940" cy="3766185"/>
            </a:xfrm>
            <a:custGeom>
              <a:avLst/>
              <a:gdLst/>
              <a:ahLst/>
              <a:cxnLst/>
              <a:rect l="l" t="t" r="r" b="b"/>
              <a:pathLst>
                <a:path w="5361940" h="3766185">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3460305"/>
                  </a:lnTo>
                  <a:lnTo>
                    <a:pt x="3999" y="3509869"/>
                  </a:lnTo>
                  <a:lnTo>
                    <a:pt x="15577" y="3556888"/>
                  </a:lnTo>
                  <a:lnTo>
                    <a:pt x="34106" y="3600731"/>
                  </a:lnTo>
                  <a:lnTo>
                    <a:pt x="58956" y="3640771"/>
                  </a:lnTo>
                  <a:lnTo>
                    <a:pt x="89498" y="3676376"/>
                  </a:lnTo>
                  <a:lnTo>
                    <a:pt x="125103" y="3706920"/>
                  </a:lnTo>
                  <a:lnTo>
                    <a:pt x="165142" y="3731771"/>
                  </a:lnTo>
                  <a:lnTo>
                    <a:pt x="208987" y="3750301"/>
                  </a:lnTo>
                  <a:lnTo>
                    <a:pt x="256007" y="3761880"/>
                  </a:lnTo>
                  <a:lnTo>
                    <a:pt x="305574" y="3765880"/>
                  </a:lnTo>
                  <a:lnTo>
                    <a:pt x="5056327" y="3765880"/>
                  </a:lnTo>
                  <a:lnTo>
                    <a:pt x="5105894" y="3761880"/>
                  </a:lnTo>
                  <a:lnTo>
                    <a:pt x="5152914" y="3750301"/>
                  </a:lnTo>
                  <a:lnTo>
                    <a:pt x="5196759" y="3731771"/>
                  </a:lnTo>
                  <a:lnTo>
                    <a:pt x="5236798" y="3706920"/>
                  </a:lnTo>
                  <a:lnTo>
                    <a:pt x="5272403" y="3676376"/>
                  </a:lnTo>
                  <a:lnTo>
                    <a:pt x="5302945" y="3640771"/>
                  </a:lnTo>
                  <a:lnTo>
                    <a:pt x="5327795" y="3600731"/>
                  </a:lnTo>
                  <a:lnTo>
                    <a:pt x="5346324" y="3556888"/>
                  </a:lnTo>
                  <a:lnTo>
                    <a:pt x="5357902" y="3509869"/>
                  </a:lnTo>
                  <a:lnTo>
                    <a:pt x="5361901" y="3460305"/>
                  </a:lnTo>
                  <a:lnTo>
                    <a:pt x="5361901" y="305574"/>
                  </a:lnTo>
                  <a:lnTo>
                    <a:pt x="5357902" y="256007"/>
                  </a:lnTo>
                  <a:lnTo>
                    <a:pt x="5346324" y="208987"/>
                  </a:lnTo>
                  <a:lnTo>
                    <a:pt x="5327795" y="165142"/>
                  </a:lnTo>
                  <a:lnTo>
                    <a:pt x="5302945" y="125103"/>
                  </a:lnTo>
                  <a:lnTo>
                    <a:pt x="5272403" y="89498"/>
                  </a:lnTo>
                  <a:lnTo>
                    <a:pt x="5236798" y="58956"/>
                  </a:lnTo>
                  <a:lnTo>
                    <a:pt x="5196759" y="34106"/>
                  </a:lnTo>
                  <a:lnTo>
                    <a:pt x="5152914" y="15577"/>
                  </a:lnTo>
                  <a:lnTo>
                    <a:pt x="5105894" y="3999"/>
                  </a:lnTo>
                  <a:lnTo>
                    <a:pt x="5056327" y="0"/>
                  </a:lnTo>
                  <a:lnTo>
                    <a:pt x="305574" y="0"/>
                  </a:lnTo>
                  <a:close/>
                </a:path>
              </a:pathLst>
            </a:custGeom>
            <a:ln w="15405">
              <a:solidFill>
                <a:srgbClr val="1CA73F"/>
              </a:solidFill>
            </a:ln>
          </p:spPr>
          <p:txBody>
            <a:bodyPr wrap="square" lIns="0" tIns="0" rIns="0" bIns="0" rtlCol="0"/>
            <a:lstStyle/>
            <a:p>
              <a:endParaRPr/>
            </a:p>
          </p:txBody>
        </p:sp>
      </p:gr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10</a:t>
            </a:fld>
            <a:endParaRPr dirty="0"/>
          </a:p>
        </p:txBody>
      </p:sp>
      <p:sp>
        <p:nvSpPr>
          <p:cNvPr id="2" name="object 4">
            <a:extLst>
              <a:ext uri="{FF2B5EF4-FFF2-40B4-BE49-F238E27FC236}">
                <a16:creationId xmlns:a16="http://schemas.microsoft.com/office/drawing/2014/main" id="{2A0B855E-3F6D-ACE7-21DA-6278E4B48D8B}"/>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6" name="object 5">
            <a:extLst>
              <a:ext uri="{FF2B5EF4-FFF2-40B4-BE49-F238E27FC236}">
                <a16:creationId xmlns:a16="http://schemas.microsoft.com/office/drawing/2014/main" id="{F430BE10-3544-1AAA-8299-CC05C320C8D2}"/>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7" name="Title 6">
            <a:extLst>
              <a:ext uri="{FF2B5EF4-FFF2-40B4-BE49-F238E27FC236}">
                <a16:creationId xmlns:a16="http://schemas.microsoft.com/office/drawing/2014/main" id="{90884B76-CA0D-4F9D-0CBC-BAAD402E50D3}"/>
              </a:ext>
            </a:extLst>
          </p:cNvPr>
          <p:cNvSpPr>
            <a:spLocks noGrp="1"/>
          </p:cNvSpPr>
          <p:nvPr>
            <p:ph type="title"/>
          </p:nvPr>
        </p:nvSpPr>
        <p:spPr>
          <a:xfrm>
            <a:off x="484195" y="-323165"/>
            <a:ext cx="9725009" cy="323165"/>
          </a:xfrm>
        </p:spPr>
        <p:txBody>
          <a:bodyPr wrap="square" lIns="0" tIns="0" rIns="0" bIns="0" anchor="b">
            <a:spAutoFit/>
          </a:bodyPr>
          <a:lstStyle/>
          <a:p>
            <a:r>
              <a:rPr lang="en-US" dirty="0"/>
              <a:t>Fifth resource</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5056554" y="3019425"/>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is happening in this image?</a:t>
            </a:r>
          </a:p>
        </p:txBody>
      </p:sp>
      <p:sp>
        <p:nvSpPr>
          <p:cNvPr id="11" name="object 11"/>
          <p:cNvSpPr txBox="1">
            <a:spLocks noGrp="1"/>
          </p:cNvSpPr>
          <p:nvPr>
            <p:ph type="sldNum" sz="quarter" idx="7"/>
          </p:nvPr>
        </p:nvSpPr>
        <p:spPr>
          <a:xfrm>
            <a:off x="10326668" y="7081404"/>
            <a:ext cx="3667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11</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980459" y="3721378"/>
            <a:ext cx="8931805" cy="400110"/>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 you think the people are feeling?</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980459" y="4314825"/>
            <a:ext cx="5928842" cy="707886"/>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before this picture was taken?</a:t>
            </a:r>
          </a:p>
        </p:txBody>
      </p:sp>
      <p:sp>
        <p:nvSpPr>
          <p:cNvPr id="19" name="TextBox 18">
            <a:extLst>
              <a:ext uri="{FF2B5EF4-FFF2-40B4-BE49-F238E27FC236}">
                <a16:creationId xmlns:a16="http://schemas.microsoft.com/office/drawing/2014/main" id="{9041AE8E-A421-77D9-AD1E-9FEABFC60CB3}"/>
              </a:ext>
            </a:extLst>
          </p:cNvPr>
          <p:cNvSpPr txBox="1"/>
          <p:nvPr/>
        </p:nvSpPr>
        <p:spPr>
          <a:xfrm>
            <a:off x="4980460" y="5153025"/>
            <a:ext cx="8627004" cy="400110"/>
          </a:xfrm>
          <a:prstGeom prst="rect">
            <a:avLst/>
          </a:prstGeom>
          <a:noFill/>
        </p:spPr>
        <p:txBody>
          <a:bodyPr wrap="square">
            <a:spAutoFit/>
          </a:bodyPr>
          <a:lstStyle/>
          <a:p>
            <a:pPr marL="300355" marR="416559"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after?</a:t>
            </a:r>
          </a:p>
        </p:txBody>
      </p:sp>
      <p:sp>
        <p:nvSpPr>
          <p:cNvPr id="18" name="TextBox 17">
            <a:extLst>
              <a:ext uri="{FF2B5EF4-FFF2-40B4-BE49-F238E27FC236}">
                <a16:creationId xmlns:a16="http://schemas.microsoft.com/office/drawing/2014/main" id="{4E69ED5E-7AB5-1DD0-C153-F6F88F6F6202}"/>
              </a:ext>
            </a:extLst>
          </p:cNvPr>
          <p:cNvSpPr txBox="1"/>
          <p:nvPr/>
        </p:nvSpPr>
        <p:spPr>
          <a:xfrm>
            <a:off x="5006091" y="2264943"/>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2" name="object 5">
            <a:extLst>
              <a:ext uri="{FF2B5EF4-FFF2-40B4-BE49-F238E27FC236}">
                <a16:creationId xmlns:a16="http://schemas.microsoft.com/office/drawing/2014/main" id="{E251530D-27E3-30E2-DFCD-D76BBD3313C5}"/>
              </a:ext>
            </a:extLst>
          </p:cNvPr>
          <p:cNvSpPr txBox="1"/>
          <p:nvPr/>
        </p:nvSpPr>
        <p:spPr>
          <a:xfrm>
            <a:off x="393839" y="5352921"/>
            <a:ext cx="4267061" cy="866904"/>
          </a:xfrm>
          <a:prstGeom prst="rect">
            <a:avLst/>
          </a:prstGeom>
        </p:spPr>
        <p:txBody>
          <a:bodyPr vert="horz" wrap="square" lIns="0" tIns="12700" rIns="0" bIns="0" rtlCol="0">
            <a:spAutoFit/>
          </a:bodyPr>
          <a:lstStyle/>
          <a:p>
            <a:pPr marL="12700" marR="5080" indent="-635" algn="ctr">
              <a:lnSpc>
                <a:spcPct val="100000"/>
              </a:lnSpc>
              <a:spcBef>
                <a:spcPts val="100"/>
              </a:spcBef>
            </a:pPr>
            <a:r>
              <a:rPr sz="1200" b="1" dirty="0">
                <a:latin typeface="Soleil"/>
                <a:cs typeface="Soleil"/>
              </a:rPr>
              <a:t>Group</a:t>
            </a:r>
            <a:r>
              <a:rPr sz="1200" b="1" spc="-5" dirty="0">
                <a:latin typeface="Soleil"/>
                <a:cs typeface="Soleil"/>
              </a:rPr>
              <a:t> </a:t>
            </a:r>
            <a:r>
              <a:rPr sz="1200" b="1" dirty="0">
                <a:latin typeface="Soleil"/>
                <a:cs typeface="Soleil"/>
              </a:rPr>
              <a:t>shot</a:t>
            </a:r>
            <a:r>
              <a:rPr sz="1200" b="1" spc="-5" dirty="0">
                <a:latin typeface="Soleil"/>
                <a:cs typeface="Soleil"/>
              </a:rPr>
              <a:t> </a:t>
            </a:r>
            <a:r>
              <a:rPr sz="1200" b="1" dirty="0">
                <a:latin typeface="Soleil"/>
                <a:cs typeface="Soleil"/>
              </a:rPr>
              <a:t>of</a:t>
            </a:r>
            <a:r>
              <a:rPr sz="1200" b="1" spc="-5" dirty="0">
                <a:latin typeface="Soleil"/>
                <a:cs typeface="Soleil"/>
              </a:rPr>
              <a:t> </a:t>
            </a:r>
            <a:r>
              <a:rPr sz="1200" b="1" dirty="0">
                <a:latin typeface="Soleil"/>
                <a:cs typeface="Soleil"/>
              </a:rPr>
              <a:t>the</a:t>
            </a:r>
            <a:r>
              <a:rPr sz="1200" b="1" spc="-5" dirty="0">
                <a:latin typeface="Soleil"/>
                <a:cs typeface="Soleil"/>
              </a:rPr>
              <a:t> </a:t>
            </a:r>
            <a:r>
              <a:rPr sz="1200" b="1" dirty="0">
                <a:latin typeface="Soleil"/>
                <a:cs typeface="Soleil"/>
              </a:rPr>
              <a:t>Central</a:t>
            </a:r>
            <a:r>
              <a:rPr sz="1200" b="1" spc="-5" dirty="0">
                <a:latin typeface="Soleil"/>
                <a:cs typeface="Soleil"/>
              </a:rPr>
              <a:t> </a:t>
            </a:r>
            <a:r>
              <a:rPr sz="1200" b="1" dirty="0">
                <a:latin typeface="Soleil"/>
                <a:cs typeface="Soleil"/>
              </a:rPr>
              <a:t>Road</a:t>
            </a:r>
            <a:r>
              <a:rPr sz="1200" b="1" spc="-5" dirty="0">
                <a:latin typeface="Soleil"/>
                <a:cs typeface="Soleil"/>
              </a:rPr>
              <a:t> </a:t>
            </a:r>
            <a:r>
              <a:rPr sz="1200" b="1" dirty="0">
                <a:latin typeface="Soleil"/>
                <a:cs typeface="Soleil"/>
              </a:rPr>
              <a:t>Services</a:t>
            </a:r>
            <a:r>
              <a:rPr sz="1200" b="1" spc="-5" dirty="0">
                <a:latin typeface="Soleil"/>
                <a:cs typeface="Soleil"/>
              </a:rPr>
              <a:t> </a:t>
            </a:r>
            <a:r>
              <a:rPr sz="1200" b="1" dirty="0">
                <a:latin typeface="Soleil"/>
                <a:cs typeface="Soleil"/>
              </a:rPr>
              <a:t>cricket </a:t>
            </a:r>
            <a:r>
              <a:rPr sz="1200" b="1" spc="-10" dirty="0">
                <a:latin typeface="Soleil"/>
                <a:cs typeface="Soleil"/>
              </a:rPr>
              <a:t>team, </a:t>
            </a:r>
            <a:r>
              <a:rPr sz="1200" b="1" dirty="0">
                <a:latin typeface="Soleil"/>
                <a:cs typeface="Soleil"/>
              </a:rPr>
              <a:t>winners</a:t>
            </a:r>
            <a:r>
              <a:rPr sz="1200" b="1" spc="-10" dirty="0">
                <a:latin typeface="Soleil"/>
                <a:cs typeface="Soleil"/>
              </a:rPr>
              <a:t> </a:t>
            </a:r>
            <a:r>
              <a:rPr sz="1200" b="1" dirty="0">
                <a:latin typeface="Soleil"/>
                <a:cs typeface="Soleil"/>
              </a:rPr>
              <a:t>of</a:t>
            </a:r>
            <a:r>
              <a:rPr sz="1200" b="1" spc="-10" dirty="0">
                <a:latin typeface="Soleil"/>
                <a:cs typeface="Soleil"/>
              </a:rPr>
              <a:t> </a:t>
            </a:r>
            <a:r>
              <a:rPr sz="1200" b="1" dirty="0">
                <a:latin typeface="Soleil"/>
                <a:cs typeface="Soleil"/>
              </a:rPr>
              <a:t>London</a:t>
            </a:r>
            <a:r>
              <a:rPr sz="1200" b="1" spc="-5" dirty="0">
                <a:latin typeface="Soleil"/>
                <a:cs typeface="Soleil"/>
              </a:rPr>
              <a:t> </a:t>
            </a:r>
            <a:r>
              <a:rPr sz="1200" b="1" dirty="0">
                <a:latin typeface="Soleil"/>
                <a:cs typeface="Soleil"/>
              </a:rPr>
              <a:t>Regional</a:t>
            </a:r>
            <a:r>
              <a:rPr sz="1200" b="1" spc="-10" dirty="0">
                <a:latin typeface="Soleil"/>
                <a:cs typeface="Soleil"/>
              </a:rPr>
              <a:t> </a:t>
            </a:r>
            <a:r>
              <a:rPr sz="1200" b="1" dirty="0">
                <a:latin typeface="Soleil"/>
                <a:cs typeface="Soleil"/>
              </a:rPr>
              <a:t>Transport’s</a:t>
            </a:r>
            <a:r>
              <a:rPr sz="1200" b="1" spc="-5" dirty="0">
                <a:latin typeface="Soleil"/>
                <a:cs typeface="Soleil"/>
              </a:rPr>
              <a:t> </a:t>
            </a:r>
            <a:r>
              <a:rPr sz="1200" b="1" dirty="0">
                <a:latin typeface="Soleil"/>
                <a:cs typeface="Soleil"/>
              </a:rPr>
              <a:t>Babington-</a:t>
            </a:r>
            <a:r>
              <a:rPr sz="1200" b="1" spc="-10" dirty="0">
                <a:latin typeface="Soleil"/>
                <a:cs typeface="Soleil"/>
              </a:rPr>
              <a:t>Smith </a:t>
            </a:r>
            <a:r>
              <a:rPr sz="1200" b="1" dirty="0">
                <a:latin typeface="Soleil"/>
                <a:cs typeface="Soleil"/>
              </a:rPr>
              <a:t>trophy,</a:t>
            </a:r>
            <a:r>
              <a:rPr sz="1200" b="1" spc="-10" dirty="0">
                <a:latin typeface="Soleil"/>
                <a:cs typeface="Soleil"/>
              </a:rPr>
              <a:t> </a:t>
            </a:r>
            <a:r>
              <a:rPr sz="1200" b="1" dirty="0">
                <a:latin typeface="Soleil"/>
                <a:cs typeface="Soleil"/>
              </a:rPr>
              <a:t>by</a:t>
            </a:r>
            <a:r>
              <a:rPr sz="1200" b="1" spc="-10" dirty="0">
                <a:latin typeface="Soleil"/>
                <a:cs typeface="Soleil"/>
              </a:rPr>
              <a:t> </a:t>
            </a:r>
            <a:r>
              <a:rPr sz="1200" b="1" dirty="0">
                <a:latin typeface="Soleil"/>
                <a:cs typeface="Soleil"/>
              </a:rPr>
              <a:t>J</a:t>
            </a:r>
            <a:r>
              <a:rPr sz="1200" b="1" spc="-10"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Ballard,</a:t>
            </a:r>
            <a:r>
              <a:rPr sz="1200" b="1" spc="-10" dirty="0">
                <a:latin typeface="Soleil"/>
                <a:cs typeface="Soleil"/>
              </a:rPr>
              <a:t> </a:t>
            </a:r>
            <a:r>
              <a:rPr sz="1200" b="1" dirty="0">
                <a:latin typeface="Soleil"/>
                <a:cs typeface="Soleil"/>
              </a:rPr>
              <a:t>7</a:t>
            </a:r>
            <a:r>
              <a:rPr sz="1200" b="1" spc="-10" dirty="0">
                <a:latin typeface="Soleil"/>
                <a:cs typeface="Soleil"/>
              </a:rPr>
              <a:t> </a:t>
            </a:r>
            <a:r>
              <a:rPr sz="1200" b="1" dirty="0">
                <a:latin typeface="Soleil"/>
                <a:cs typeface="Soleil"/>
              </a:rPr>
              <a:t>Aug</a:t>
            </a:r>
            <a:r>
              <a:rPr sz="1200" b="1" spc="-5" dirty="0">
                <a:latin typeface="Soleil"/>
                <a:cs typeface="Soleil"/>
              </a:rPr>
              <a:t> </a:t>
            </a:r>
            <a:r>
              <a:rPr sz="1200" b="1" spc="-20" dirty="0">
                <a:latin typeface="Soleil"/>
                <a:cs typeface="Soleil"/>
              </a:rPr>
              <a:t>1984.</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5" name="object 8" descr="Black and white photo of the Central Road Services cricket team standing and kneeling on grass celebrating winning a trophy">
            <a:extLst>
              <a:ext uri="{FF2B5EF4-FFF2-40B4-BE49-F238E27FC236}">
                <a16:creationId xmlns:a16="http://schemas.microsoft.com/office/drawing/2014/main" id="{79448519-0259-CE26-9AF6-09FFED5D6695}"/>
              </a:ext>
            </a:extLst>
          </p:cNvPr>
          <p:cNvGrpSpPr/>
          <p:nvPr/>
        </p:nvGrpSpPr>
        <p:grpSpPr>
          <a:xfrm>
            <a:off x="406119" y="2224572"/>
            <a:ext cx="4247663" cy="2986756"/>
            <a:chOff x="4864690" y="2061860"/>
            <a:chExt cx="5377815" cy="3781425"/>
          </a:xfrm>
        </p:grpSpPr>
        <p:pic>
          <p:nvPicPr>
            <p:cNvPr id="7" name="object 9">
              <a:extLst>
                <a:ext uri="{FF2B5EF4-FFF2-40B4-BE49-F238E27FC236}">
                  <a16:creationId xmlns:a16="http://schemas.microsoft.com/office/drawing/2014/main" id="{FF8D6C7E-C7DB-9D09-1705-5521725229D8}"/>
                </a:ext>
              </a:extLst>
            </p:cNvPr>
            <p:cNvPicPr/>
            <p:nvPr/>
          </p:nvPicPr>
          <p:blipFill>
            <a:blip r:embed="rId2" cstate="print"/>
            <a:stretch>
              <a:fillRect/>
            </a:stretch>
          </p:blipFill>
          <p:spPr>
            <a:xfrm>
              <a:off x="4872393" y="2069553"/>
              <a:ext cx="5361901" cy="3765889"/>
            </a:xfrm>
            <a:prstGeom prst="rect">
              <a:avLst/>
            </a:prstGeom>
          </p:spPr>
        </p:pic>
        <p:sp>
          <p:nvSpPr>
            <p:cNvPr id="8" name="object 10">
              <a:extLst>
                <a:ext uri="{FF2B5EF4-FFF2-40B4-BE49-F238E27FC236}">
                  <a16:creationId xmlns:a16="http://schemas.microsoft.com/office/drawing/2014/main" id="{55450215-D6E2-D6A0-F70D-5A64E189C707}"/>
                </a:ext>
              </a:extLst>
            </p:cNvPr>
            <p:cNvSpPr/>
            <p:nvPr/>
          </p:nvSpPr>
          <p:spPr>
            <a:xfrm>
              <a:off x="4872393" y="2069562"/>
              <a:ext cx="5361940" cy="3766185"/>
            </a:xfrm>
            <a:custGeom>
              <a:avLst/>
              <a:gdLst/>
              <a:ahLst/>
              <a:cxnLst/>
              <a:rect l="l" t="t" r="r" b="b"/>
              <a:pathLst>
                <a:path w="5361940" h="3766185">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3460305"/>
                  </a:lnTo>
                  <a:lnTo>
                    <a:pt x="3999" y="3509869"/>
                  </a:lnTo>
                  <a:lnTo>
                    <a:pt x="15577" y="3556888"/>
                  </a:lnTo>
                  <a:lnTo>
                    <a:pt x="34106" y="3600731"/>
                  </a:lnTo>
                  <a:lnTo>
                    <a:pt x="58956" y="3640771"/>
                  </a:lnTo>
                  <a:lnTo>
                    <a:pt x="89498" y="3676376"/>
                  </a:lnTo>
                  <a:lnTo>
                    <a:pt x="125103" y="3706920"/>
                  </a:lnTo>
                  <a:lnTo>
                    <a:pt x="165142" y="3731771"/>
                  </a:lnTo>
                  <a:lnTo>
                    <a:pt x="208987" y="3750301"/>
                  </a:lnTo>
                  <a:lnTo>
                    <a:pt x="256007" y="3761880"/>
                  </a:lnTo>
                  <a:lnTo>
                    <a:pt x="305574" y="3765880"/>
                  </a:lnTo>
                  <a:lnTo>
                    <a:pt x="5056327" y="3765880"/>
                  </a:lnTo>
                  <a:lnTo>
                    <a:pt x="5105894" y="3761880"/>
                  </a:lnTo>
                  <a:lnTo>
                    <a:pt x="5152914" y="3750301"/>
                  </a:lnTo>
                  <a:lnTo>
                    <a:pt x="5196759" y="3731771"/>
                  </a:lnTo>
                  <a:lnTo>
                    <a:pt x="5236798" y="3706920"/>
                  </a:lnTo>
                  <a:lnTo>
                    <a:pt x="5272403" y="3676376"/>
                  </a:lnTo>
                  <a:lnTo>
                    <a:pt x="5302945" y="3640771"/>
                  </a:lnTo>
                  <a:lnTo>
                    <a:pt x="5327795" y="3600731"/>
                  </a:lnTo>
                  <a:lnTo>
                    <a:pt x="5346324" y="3556888"/>
                  </a:lnTo>
                  <a:lnTo>
                    <a:pt x="5357902" y="3509869"/>
                  </a:lnTo>
                  <a:lnTo>
                    <a:pt x="5361901" y="3460305"/>
                  </a:lnTo>
                  <a:lnTo>
                    <a:pt x="5361901" y="305574"/>
                  </a:lnTo>
                  <a:lnTo>
                    <a:pt x="5357902" y="256007"/>
                  </a:lnTo>
                  <a:lnTo>
                    <a:pt x="5346324" y="208987"/>
                  </a:lnTo>
                  <a:lnTo>
                    <a:pt x="5327795" y="165142"/>
                  </a:lnTo>
                  <a:lnTo>
                    <a:pt x="5302945" y="125103"/>
                  </a:lnTo>
                  <a:lnTo>
                    <a:pt x="5272403" y="89498"/>
                  </a:lnTo>
                  <a:lnTo>
                    <a:pt x="5236798" y="58956"/>
                  </a:lnTo>
                  <a:lnTo>
                    <a:pt x="5196759" y="34106"/>
                  </a:lnTo>
                  <a:lnTo>
                    <a:pt x="5152914" y="15577"/>
                  </a:lnTo>
                  <a:lnTo>
                    <a:pt x="5105894" y="3999"/>
                  </a:lnTo>
                  <a:lnTo>
                    <a:pt x="5056327" y="0"/>
                  </a:lnTo>
                  <a:lnTo>
                    <a:pt x="305574" y="0"/>
                  </a:lnTo>
                  <a:close/>
                </a:path>
              </a:pathLst>
            </a:custGeom>
            <a:ln w="15405">
              <a:solidFill>
                <a:srgbClr val="1CA73F"/>
              </a:solidFill>
            </a:ln>
          </p:spPr>
          <p:txBody>
            <a:bodyPr wrap="square" lIns="0" tIns="0" rIns="0" bIns="0" rtlCol="0"/>
            <a:lstStyle/>
            <a:p>
              <a:endParaRPr/>
            </a:p>
          </p:txBody>
        </p:sp>
      </p:grpSp>
      <p:sp>
        <p:nvSpPr>
          <p:cNvPr id="9" name="object 4">
            <a:extLst>
              <a:ext uri="{FF2B5EF4-FFF2-40B4-BE49-F238E27FC236}">
                <a16:creationId xmlns:a16="http://schemas.microsoft.com/office/drawing/2014/main" id="{61634FDF-B134-758E-4803-38FF60BB5AF7}"/>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10" name="object 5">
            <a:extLst>
              <a:ext uri="{FF2B5EF4-FFF2-40B4-BE49-F238E27FC236}">
                <a16:creationId xmlns:a16="http://schemas.microsoft.com/office/drawing/2014/main" id="{EE49F320-AE2A-EDF2-E71A-136A15A23DC1}"/>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4" name="Title 13">
            <a:extLst>
              <a:ext uri="{FF2B5EF4-FFF2-40B4-BE49-F238E27FC236}">
                <a16:creationId xmlns:a16="http://schemas.microsoft.com/office/drawing/2014/main" id="{F4A494FC-BDF6-EE20-EF70-2E164F4073E7}"/>
              </a:ext>
            </a:extLst>
          </p:cNvPr>
          <p:cNvSpPr>
            <a:spLocks noGrp="1"/>
          </p:cNvSpPr>
          <p:nvPr>
            <p:ph type="title"/>
          </p:nvPr>
        </p:nvSpPr>
        <p:spPr>
          <a:xfrm>
            <a:off x="484195" y="-323165"/>
            <a:ext cx="9725009" cy="323165"/>
          </a:xfrm>
        </p:spPr>
        <p:txBody>
          <a:bodyPr wrap="square" lIns="0" tIns="0" rIns="0" bIns="0" anchor="b">
            <a:spAutoFit/>
          </a:bodyPr>
          <a:lstStyle/>
          <a:p>
            <a:r>
              <a:rPr lang="en-US" dirty="0"/>
              <a:t>Fifth resource (continued)</a:t>
            </a:r>
            <a:endParaRPr lang="en-GB" dirty="0"/>
          </a:p>
        </p:txBody>
      </p:sp>
    </p:spTree>
    <p:extLst>
      <p:ext uri="{BB962C8B-B14F-4D97-AF65-F5344CB8AC3E}">
        <p14:creationId xmlns:p14="http://schemas.microsoft.com/office/powerpoint/2010/main" val="282273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5" cstate="print"/>
          <a:stretch>
            <a:fillRect/>
          </a:stretch>
        </p:blipFill>
        <p:spPr>
          <a:xfrm>
            <a:off x="0" y="0"/>
            <a:ext cx="10692003" cy="3153808"/>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330362" y="3261441"/>
            <a:ext cx="5893137"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the story is behind this audio clip?</a:t>
            </a:r>
          </a:p>
        </p:txBody>
      </p:sp>
      <p:sp>
        <p:nvSpPr>
          <p:cNvPr id="11" name="object 11"/>
          <p:cNvSpPr txBox="1">
            <a:spLocks noGrp="1"/>
          </p:cNvSpPr>
          <p:nvPr>
            <p:ph type="sldNum" sz="quarter" idx="7"/>
          </p:nvPr>
        </p:nvSpPr>
        <p:spPr>
          <a:xfrm>
            <a:off x="10326668" y="7081404"/>
            <a:ext cx="6588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12</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254268" y="3963395"/>
            <a:ext cx="6437735"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emotions or feelings do you think it is trying to convey?</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254267" y="4772025"/>
            <a:ext cx="7706425" cy="400110"/>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does this clip make you feel?</a:t>
            </a:r>
          </a:p>
        </p:txBody>
      </p:sp>
      <p:sp>
        <p:nvSpPr>
          <p:cNvPr id="18" name="TextBox 17">
            <a:extLst>
              <a:ext uri="{FF2B5EF4-FFF2-40B4-BE49-F238E27FC236}">
                <a16:creationId xmlns:a16="http://schemas.microsoft.com/office/drawing/2014/main" id="{4E69ED5E-7AB5-1DD0-C153-F6F88F6F6202}"/>
              </a:ext>
            </a:extLst>
          </p:cNvPr>
          <p:cNvSpPr txBox="1"/>
          <p:nvPr/>
        </p:nvSpPr>
        <p:spPr>
          <a:xfrm>
            <a:off x="4279900" y="2506960"/>
            <a:ext cx="5251144"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5" name="object 5">
            <a:extLst>
              <a:ext uri="{FF2B5EF4-FFF2-40B4-BE49-F238E27FC236}">
                <a16:creationId xmlns:a16="http://schemas.microsoft.com/office/drawing/2014/main" id="{F05B1CAD-7672-3256-288F-A3F03EDD6929}"/>
              </a:ext>
            </a:extLst>
          </p:cNvPr>
          <p:cNvSpPr txBox="1"/>
          <p:nvPr/>
        </p:nvSpPr>
        <p:spPr>
          <a:xfrm>
            <a:off x="405645" y="5610225"/>
            <a:ext cx="3395345" cy="499745"/>
          </a:xfrm>
          <a:prstGeom prst="rect">
            <a:avLst/>
          </a:prstGeom>
        </p:spPr>
        <p:txBody>
          <a:bodyPr vert="horz" wrap="square" lIns="0" tIns="12700" rIns="0" bIns="0" rtlCol="0">
            <a:spAutoFit/>
          </a:bodyPr>
          <a:lstStyle/>
          <a:p>
            <a:pPr algn="ctr">
              <a:lnSpc>
                <a:spcPct val="100000"/>
              </a:lnSpc>
              <a:spcBef>
                <a:spcPts val="100"/>
              </a:spcBef>
            </a:pPr>
            <a:r>
              <a:rPr sz="1200" b="1" dirty="0">
                <a:latin typeface="Soleil"/>
                <a:cs typeface="Soleil"/>
              </a:rPr>
              <a:t>Recording</a:t>
            </a:r>
            <a:r>
              <a:rPr sz="1200" b="1" spc="-10" dirty="0">
                <a:latin typeface="Soleil"/>
                <a:cs typeface="Soleil"/>
              </a:rPr>
              <a:t> </a:t>
            </a:r>
            <a:r>
              <a:rPr sz="1200" b="1" dirty="0">
                <a:latin typeface="Soleil"/>
                <a:cs typeface="Soleil"/>
              </a:rPr>
              <a:t>of</a:t>
            </a:r>
            <a:r>
              <a:rPr sz="1200" b="1" spc="-5" dirty="0">
                <a:latin typeface="Soleil"/>
                <a:cs typeface="Soleil"/>
              </a:rPr>
              <a:t> </a:t>
            </a:r>
            <a:r>
              <a:rPr sz="1200" b="1" dirty="0">
                <a:latin typeface="Soleil"/>
                <a:cs typeface="Soleil"/>
              </a:rPr>
              <a:t>the</a:t>
            </a:r>
            <a:r>
              <a:rPr sz="1200" b="1" spc="-10" dirty="0">
                <a:latin typeface="Soleil"/>
                <a:cs typeface="Soleil"/>
              </a:rPr>
              <a:t> </a:t>
            </a:r>
            <a:r>
              <a:rPr sz="1200" b="1" dirty="0">
                <a:latin typeface="Soleil"/>
                <a:cs typeface="Soleil"/>
              </a:rPr>
              <a:t>original</a:t>
            </a:r>
            <a:r>
              <a:rPr sz="1200" b="1" spc="-5" dirty="0">
                <a:latin typeface="Soleil"/>
                <a:cs typeface="Soleil"/>
              </a:rPr>
              <a:t> </a:t>
            </a:r>
            <a:r>
              <a:rPr sz="1200" b="1" dirty="0">
                <a:latin typeface="Soleil"/>
                <a:cs typeface="Soleil"/>
              </a:rPr>
              <a:t>song,</a:t>
            </a:r>
            <a:r>
              <a:rPr sz="1200" b="1" spc="-10" dirty="0">
                <a:latin typeface="Soleil"/>
                <a:cs typeface="Soleil"/>
              </a:rPr>
              <a:t> </a:t>
            </a:r>
            <a:r>
              <a:rPr sz="1200" b="1" i="1" dirty="0">
                <a:latin typeface="Soleil"/>
                <a:cs typeface="Soleil"/>
              </a:rPr>
              <a:t>Windrush</a:t>
            </a:r>
            <a:r>
              <a:rPr sz="1200" b="1" i="1" spc="-5" dirty="0">
                <a:latin typeface="Soleil"/>
                <a:cs typeface="Soleil"/>
              </a:rPr>
              <a:t> </a:t>
            </a:r>
            <a:r>
              <a:rPr sz="1200" b="1" i="1" spc="-10" dirty="0">
                <a:latin typeface="Soleil"/>
                <a:cs typeface="Soleil"/>
              </a:rPr>
              <a:t>child</a:t>
            </a:r>
            <a:endParaRPr sz="1200" i="1" dirty="0">
              <a:latin typeface="Soleil"/>
              <a:cs typeface="Soleil"/>
            </a:endParaRPr>
          </a:p>
          <a:p>
            <a:pPr algn="ctr">
              <a:lnSpc>
                <a:spcPct val="100000"/>
              </a:lnSpc>
              <a:spcBef>
                <a:spcPts val="850"/>
              </a:spcBef>
            </a:pPr>
            <a:r>
              <a:rPr sz="1200" dirty="0">
                <a:latin typeface="SoleilLt"/>
                <a:cs typeface="SoleilLt"/>
              </a:rPr>
              <a:t>©</a:t>
            </a:r>
            <a:r>
              <a:rPr sz="1200" spc="-15" dirty="0">
                <a:latin typeface="SoleilLt"/>
                <a:cs typeface="SoleilLt"/>
              </a:rPr>
              <a:t> </a:t>
            </a:r>
            <a:r>
              <a:rPr sz="1200" dirty="0">
                <a:latin typeface="SoleilLt"/>
                <a:cs typeface="SoleilLt"/>
              </a:rPr>
              <a:t>Bristol</a:t>
            </a:r>
            <a:r>
              <a:rPr sz="1200" spc="-10" dirty="0">
                <a:latin typeface="SoleilLt"/>
                <a:cs typeface="SoleilLt"/>
              </a:rPr>
              <a:t> </a:t>
            </a:r>
            <a:r>
              <a:rPr sz="1200" dirty="0">
                <a:latin typeface="SoleilLt"/>
                <a:cs typeface="SoleilLt"/>
              </a:rPr>
              <a:t>Reggae</a:t>
            </a:r>
            <a:r>
              <a:rPr sz="1200" spc="-10" dirty="0">
                <a:latin typeface="SoleilLt"/>
                <a:cs typeface="SoleilLt"/>
              </a:rPr>
              <a:t> Orchestra</a:t>
            </a:r>
            <a:endParaRPr sz="1200" dirty="0">
              <a:latin typeface="SoleilLt"/>
              <a:cs typeface="SoleilLt"/>
            </a:endParaRPr>
          </a:p>
        </p:txBody>
      </p:sp>
      <p:pic>
        <p:nvPicPr>
          <p:cNvPr id="7" name="BROwindrushchoir-windrushchild221023.mp3" descr="An audio recording of people singing a song called Windrush Child from a poem by John Agard">
            <a:hlinkClick r:id="" action="ppaction://media"/>
            <a:extLst>
              <a:ext uri="{FF2B5EF4-FFF2-40B4-BE49-F238E27FC236}">
                <a16:creationId xmlns:a16="http://schemas.microsoft.com/office/drawing/2014/main" id="{581C0E7E-B5B1-2AF8-DB21-CA2A61E40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300" y="2363365"/>
            <a:ext cx="3014345" cy="3014345"/>
          </a:xfrm>
          <a:prstGeom prst="rect">
            <a:avLst/>
          </a:prstGeom>
          <a:ln>
            <a:noFill/>
          </a:ln>
        </p:spPr>
      </p:pic>
      <p:sp>
        <p:nvSpPr>
          <p:cNvPr id="8" name="object 4">
            <a:extLst>
              <a:ext uri="{FF2B5EF4-FFF2-40B4-BE49-F238E27FC236}">
                <a16:creationId xmlns:a16="http://schemas.microsoft.com/office/drawing/2014/main" id="{10370B3E-A82C-67A0-95EA-CC9E5C4E2FF6}"/>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7"/>
              </a:rPr>
              <a:t>https://windrush-monument.levellingup.gov.uk/education-resources/</a:t>
            </a:r>
            <a:endParaRPr sz="900" dirty="0">
              <a:latin typeface="Soleil"/>
              <a:cs typeface="Soleil"/>
            </a:endParaRPr>
          </a:p>
        </p:txBody>
      </p:sp>
      <p:sp>
        <p:nvSpPr>
          <p:cNvPr id="9" name="object 5">
            <a:extLst>
              <a:ext uri="{FF2B5EF4-FFF2-40B4-BE49-F238E27FC236}">
                <a16:creationId xmlns:a16="http://schemas.microsoft.com/office/drawing/2014/main" id="{73C1F998-1705-55AC-4F16-0E1BAE2B4EBF}"/>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0" name="Title 9">
            <a:extLst>
              <a:ext uri="{FF2B5EF4-FFF2-40B4-BE49-F238E27FC236}">
                <a16:creationId xmlns:a16="http://schemas.microsoft.com/office/drawing/2014/main" id="{AE448F02-1EAE-F575-4032-C62669C1D958}"/>
              </a:ext>
            </a:extLst>
          </p:cNvPr>
          <p:cNvSpPr>
            <a:spLocks noGrp="1"/>
          </p:cNvSpPr>
          <p:nvPr>
            <p:ph type="title"/>
          </p:nvPr>
        </p:nvSpPr>
        <p:spPr>
          <a:xfrm>
            <a:off x="484195" y="-323165"/>
            <a:ext cx="9725009" cy="323165"/>
          </a:xfrm>
        </p:spPr>
        <p:txBody>
          <a:bodyPr wrap="square" lIns="0" tIns="0" rIns="0" bIns="0" anchor="b">
            <a:spAutoFit/>
          </a:bodyPr>
          <a:lstStyle/>
          <a:p>
            <a:r>
              <a:rPr lang="en-US" dirty="0"/>
              <a:t>Sixth resource</a:t>
            </a:r>
            <a:endParaRPr lang="en-GB" dirty="0"/>
          </a:p>
        </p:txBody>
      </p:sp>
    </p:spTree>
    <p:extLst>
      <p:ext uri="{BB962C8B-B14F-4D97-AF65-F5344CB8AC3E}">
        <p14:creationId xmlns:p14="http://schemas.microsoft.com/office/powerpoint/2010/main" val="1509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53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6"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3" cstate="print"/>
          <a:stretch>
            <a:fillRect/>
          </a:stretch>
        </p:blipFill>
        <p:spPr>
          <a:xfrm>
            <a:off x="0" y="0"/>
            <a:ext cx="10692003" cy="3153808"/>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9" name="object 9"/>
          <p:cNvSpPr txBox="1">
            <a:spLocks noGrp="1"/>
          </p:cNvSpPr>
          <p:nvPr>
            <p:ph type="sldNum" sz="quarter" idx="7"/>
          </p:nvPr>
        </p:nvSpPr>
        <p:spPr>
          <a:xfrm>
            <a:off x="10326668" y="7081404"/>
            <a:ext cx="5826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13</a:t>
            </a:fld>
            <a:endParaRPr dirty="0"/>
          </a:p>
        </p:txBody>
      </p:sp>
      <p:sp>
        <p:nvSpPr>
          <p:cNvPr id="14" name="object 2">
            <a:extLst>
              <a:ext uri="{FF2B5EF4-FFF2-40B4-BE49-F238E27FC236}">
                <a16:creationId xmlns:a16="http://schemas.microsoft.com/office/drawing/2014/main" id="{39C27264-D6B5-7632-E5E5-B4A5B75C85F5}"/>
              </a:ext>
            </a:extLst>
          </p:cNvPr>
          <p:cNvSpPr txBox="1"/>
          <p:nvPr/>
        </p:nvSpPr>
        <p:spPr>
          <a:xfrm>
            <a:off x="1190977" y="2782777"/>
            <a:ext cx="7737123" cy="2167260"/>
          </a:xfrm>
          <a:prstGeom prst="rect">
            <a:avLst/>
          </a:prstGeom>
        </p:spPr>
        <p:txBody>
          <a:bodyPr vert="horz" wrap="square" lIns="0" tIns="12700" rIns="0" bIns="0" rtlCol="0">
            <a:spAutoFit/>
          </a:bodyPr>
          <a:lstStyle/>
          <a:p>
            <a:r>
              <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rPr>
              <a:t>Now you're well on your way to learning all about the Windrush generation, continue your learning by using the following resource:</a:t>
            </a:r>
          </a:p>
          <a:p>
            <a:endPar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endParaRPr>
          </a:p>
          <a:p>
            <a:pPr marL="285750" indent="-285750">
              <a:buFont typeface="Arial" panose="020B0604020202020204" pitchFamily="34" charset="0"/>
              <a:buChar char="•"/>
            </a:pPr>
            <a:r>
              <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hlinkClick r:id="rId4"/>
              </a:rPr>
              <a:t>KS3 - Interactive PDFs</a:t>
            </a:r>
            <a:endParaRPr lang="en-GB" sz="2800" dirty="0">
              <a:solidFill>
                <a:srgbClr val="000000"/>
              </a:solidFill>
              <a:effectLst/>
              <a:latin typeface="Circular Std Light" panose="020B0404020101020102" pitchFamily="34" charset="0"/>
              <a:ea typeface="Circular Std Light" panose="020B0404020101020102" pitchFamily="34" charset="0"/>
              <a:cs typeface="Circular Std Light" panose="020B0404020101020102" pitchFamily="34" charset="0"/>
            </a:endParaRPr>
          </a:p>
        </p:txBody>
      </p:sp>
      <p:sp>
        <p:nvSpPr>
          <p:cNvPr id="5" name="object 4">
            <a:extLst>
              <a:ext uri="{FF2B5EF4-FFF2-40B4-BE49-F238E27FC236}">
                <a16:creationId xmlns:a16="http://schemas.microsoft.com/office/drawing/2014/main" id="{9EE29CCF-1EFE-03D7-16FF-A819C864895F}"/>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4"/>
              </a:rPr>
              <a:t>https://windrush-monument.levellingup.gov.uk/education-resources/</a:t>
            </a:r>
            <a:endParaRPr sz="900" dirty="0">
              <a:latin typeface="Soleil"/>
              <a:cs typeface="Soleil"/>
            </a:endParaRPr>
          </a:p>
        </p:txBody>
      </p:sp>
      <p:sp>
        <p:nvSpPr>
          <p:cNvPr id="6" name="object 5">
            <a:extLst>
              <a:ext uri="{FF2B5EF4-FFF2-40B4-BE49-F238E27FC236}">
                <a16:creationId xmlns:a16="http://schemas.microsoft.com/office/drawing/2014/main" id="{C3E21768-A37D-6556-2406-13918E1C124E}"/>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7" name="Title 6">
            <a:extLst>
              <a:ext uri="{FF2B5EF4-FFF2-40B4-BE49-F238E27FC236}">
                <a16:creationId xmlns:a16="http://schemas.microsoft.com/office/drawing/2014/main" id="{9A4F20B1-5593-3F89-565B-37F7A7334B22}"/>
              </a:ext>
            </a:extLst>
          </p:cNvPr>
          <p:cNvSpPr>
            <a:spLocks noGrp="1"/>
          </p:cNvSpPr>
          <p:nvPr>
            <p:ph type="title"/>
          </p:nvPr>
        </p:nvSpPr>
        <p:spPr>
          <a:xfrm>
            <a:off x="484195" y="-323165"/>
            <a:ext cx="9725009" cy="323165"/>
          </a:xfrm>
        </p:spPr>
        <p:txBody>
          <a:bodyPr wrap="square" lIns="0" tIns="0" rIns="0" bIns="0" anchor="b">
            <a:spAutoFit/>
          </a:bodyPr>
          <a:lstStyle/>
          <a:p>
            <a:r>
              <a:rPr lang="en-US" dirty="0"/>
              <a:t>Next learning step</a:t>
            </a:r>
            <a:endParaRPr lang="en-GB" dirty="0"/>
          </a:p>
        </p:txBody>
      </p:sp>
    </p:spTree>
    <p:extLst>
      <p:ext uri="{BB962C8B-B14F-4D97-AF65-F5344CB8AC3E}">
        <p14:creationId xmlns:p14="http://schemas.microsoft.com/office/powerpoint/2010/main" val="2518621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2</a:t>
            </a:fld>
            <a:endParaRPr dirty="0"/>
          </a:p>
        </p:txBody>
      </p:sp>
      <p:sp>
        <p:nvSpPr>
          <p:cNvPr id="2" name="object 2">
            <a:extLst>
              <a:ext uri="{C183D7F6-B498-43B3-948B-1728B52AA6E4}">
                <adec:decorative xmlns:adec="http://schemas.microsoft.com/office/drawing/2017/decorative" val="0"/>
              </a:ext>
            </a:extLst>
          </p:cNvPr>
          <p:cNvSpPr txBox="1"/>
          <p:nvPr/>
        </p:nvSpPr>
        <p:spPr>
          <a:xfrm>
            <a:off x="774700" y="2365747"/>
            <a:ext cx="8153400" cy="3059812"/>
          </a:xfrm>
          <a:prstGeom prst="rect">
            <a:avLst/>
          </a:prstGeom>
        </p:spPr>
        <p:txBody>
          <a:bodyPr vert="horz" wrap="square" lIns="0" tIns="12700" rIns="0" bIns="0" rtlCol="0">
            <a:spAutoFit/>
          </a:bodyPr>
          <a:lstStyle/>
          <a:p>
            <a:pPr marL="12700" marR="5080">
              <a:lnSpc>
                <a:spcPct val="100000"/>
              </a:lnSpc>
              <a:spcBef>
                <a:spcPts val="100"/>
              </a:spcBef>
            </a:pPr>
            <a:r>
              <a:rPr sz="3300" b="1" dirty="0">
                <a:latin typeface="Circular Std Bold" panose="020B0604020101020102" pitchFamily="34" charset="77"/>
                <a:cs typeface="Circular Std Bold" panose="020B0604020101020102" pitchFamily="34" charset="77"/>
              </a:rPr>
              <a:t>The following </a:t>
            </a:r>
            <a:r>
              <a:rPr lang="en-US" sz="3300" b="1" dirty="0">
                <a:latin typeface="Circular Std Bold" panose="020B0604020101020102" pitchFamily="34" charset="77"/>
                <a:cs typeface="Circular Std Bold" panose="020B0604020101020102" pitchFamily="34" charset="77"/>
              </a:rPr>
              <a:t>slides will show a collection of images, videos and audio clips all around the history of the Windrush generation</a:t>
            </a:r>
            <a:r>
              <a:rPr sz="3300" b="1" spc="-10" dirty="0">
                <a:latin typeface="Circular Std Bold" panose="020B0604020101020102" pitchFamily="34" charset="77"/>
                <a:cs typeface="Circular Std Bold" panose="020B0604020101020102" pitchFamily="34" charset="77"/>
              </a:rPr>
              <a:t>.</a:t>
            </a:r>
            <a:r>
              <a:rPr lang="en-US" sz="3300" b="1" spc="-10" dirty="0">
                <a:latin typeface="Circular Std Bold" panose="020B0604020101020102" pitchFamily="34" charset="77"/>
                <a:cs typeface="Circular Std Bold" panose="020B0604020101020102" pitchFamily="34" charset="77"/>
              </a:rPr>
              <a:t> You can then spend some time talking through the questions and any other thoughts you might have about what you’ve seen or heard.</a:t>
            </a:r>
            <a:endParaRPr sz="3300" b="1" dirty="0">
              <a:latin typeface="Circular Std Bold" panose="020B0604020101020102" pitchFamily="34" charset="77"/>
              <a:cs typeface="Circular Std Bold" panose="020B0604020101020102" pitchFamily="34" charset="77"/>
            </a:endParaRPr>
          </a:p>
        </p:txBody>
      </p:sp>
      <p:sp>
        <p:nvSpPr>
          <p:cNvPr id="6" name="object 4">
            <a:extLst>
              <a:ext uri="{FF2B5EF4-FFF2-40B4-BE49-F238E27FC236}">
                <a16:creationId xmlns:a16="http://schemas.microsoft.com/office/drawing/2014/main" id="{A65ABE38-9548-8ABD-95C6-60D19DEB3916}"/>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4"/>
              </a:rPr>
              <a:t>https://windrush-monument.levellingup.gov.uk/education-resources/</a:t>
            </a:r>
            <a:endParaRPr sz="900" dirty="0">
              <a:latin typeface="Soleil"/>
              <a:cs typeface="Soleil"/>
            </a:endParaRPr>
          </a:p>
        </p:txBody>
      </p:sp>
      <p:sp>
        <p:nvSpPr>
          <p:cNvPr id="7" name="object 5">
            <a:extLst>
              <a:ext uri="{FF2B5EF4-FFF2-40B4-BE49-F238E27FC236}">
                <a16:creationId xmlns:a16="http://schemas.microsoft.com/office/drawing/2014/main" id="{803CDF49-80BB-500C-E143-390C5AD4EEAB}"/>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0" name="Title 9">
            <a:extLst>
              <a:ext uri="{FF2B5EF4-FFF2-40B4-BE49-F238E27FC236}">
                <a16:creationId xmlns:a16="http://schemas.microsoft.com/office/drawing/2014/main" id="{8263F65D-435F-2F2B-F7DC-ED46EDDC2C97}"/>
              </a:ext>
            </a:extLst>
          </p:cNvPr>
          <p:cNvSpPr>
            <a:spLocks noGrp="1"/>
          </p:cNvSpPr>
          <p:nvPr>
            <p:ph type="title" idx="4294967295"/>
          </p:nvPr>
        </p:nvSpPr>
        <p:spPr>
          <a:xfrm>
            <a:off x="484195" y="-323165"/>
            <a:ext cx="9725009" cy="323165"/>
          </a:xfrm>
        </p:spPr>
        <p:txBody>
          <a:bodyPr wrap="square" lIns="0" tIns="0" rIns="0" bIns="0" anchor="b">
            <a:spAutoFit/>
          </a:bodyPr>
          <a:lstStyle/>
          <a:p>
            <a:r>
              <a:rPr lang="en-US" dirty="0"/>
              <a:t>Introduction</a:t>
            </a:r>
            <a:endParaRPr lang="en-GB" dirty="0"/>
          </a:p>
        </p:txBody>
      </p:sp>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grpSp>
        <p:nvGrpSpPr>
          <p:cNvPr id="7" name="object 7" descr="Empire Windrush ship video on British Pathé website"/>
          <p:cNvGrpSpPr/>
          <p:nvPr/>
        </p:nvGrpSpPr>
        <p:grpSpPr>
          <a:xfrm>
            <a:off x="2328953" y="1787777"/>
            <a:ext cx="6035494" cy="4362748"/>
            <a:chOff x="747579" y="2952003"/>
            <a:chExt cx="3549015" cy="2565400"/>
          </a:xfrm>
        </p:grpSpPr>
        <p:pic>
          <p:nvPicPr>
            <p:cNvPr id="8" name="object 8">
              <a:hlinkClick r:id="rId3"/>
            </p:cNvPr>
            <p:cNvPicPr/>
            <p:nvPr/>
          </p:nvPicPr>
          <p:blipFill>
            <a:blip r:embed="rId4" cstate="print"/>
            <a:stretch>
              <a:fillRect/>
            </a:stretch>
          </p:blipFill>
          <p:spPr>
            <a:xfrm>
              <a:off x="755281" y="2959709"/>
              <a:ext cx="3532974" cy="2549790"/>
            </a:xfrm>
            <a:prstGeom prst="rect">
              <a:avLst/>
            </a:prstGeom>
          </p:spPr>
        </p:pic>
        <p:sp>
          <p:nvSpPr>
            <p:cNvPr id="9" name="object 9">
              <a:hlinkClick r:id="rId3"/>
            </p:cNvPr>
            <p:cNvSpPr/>
            <p:nvPr/>
          </p:nvSpPr>
          <p:spPr>
            <a:xfrm>
              <a:off x="755281" y="2959705"/>
              <a:ext cx="3533140" cy="2550160"/>
            </a:xfrm>
            <a:custGeom>
              <a:avLst/>
              <a:gdLst/>
              <a:ahLst/>
              <a:cxnLst/>
              <a:rect l="l" t="t" r="r" b="b"/>
              <a:pathLst>
                <a:path w="3533140" h="2550160">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2244217"/>
                  </a:lnTo>
                  <a:lnTo>
                    <a:pt x="3999" y="2293784"/>
                  </a:lnTo>
                  <a:lnTo>
                    <a:pt x="15577" y="2340804"/>
                  </a:lnTo>
                  <a:lnTo>
                    <a:pt x="34106" y="2384648"/>
                  </a:lnTo>
                  <a:lnTo>
                    <a:pt x="58956" y="2424688"/>
                  </a:lnTo>
                  <a:lnTo>
                    <a:pt x="89498" y="2460293"/>
                  </a:lnTo>
                  <a:lnTo>
                    <a:pt x="125103" y="2490835"/>
                  </a:lnTo>
                  <a:lnTo>
                    <a:pt x="165142" y="2515685"/>
                  </a:lnTo>
                  <a:lnTo>
                    <a:pt x="208987" y="2534213"/>
                  </a:lnTo>
                  <a:lnTo>
                    <a:pt x="256007" y="2545792"/>
                  </a:lnTo>
                  <a:lnTo>
                    <a:pt x="305574" y="2549791"/>
                  </a:lnTo>
                  <a:lnTo>
                    <a:pt x="3227412" y="2549791"/>
                  </a:lnTo>
                  <a:lnTo>
                    <a:pt x="3276977" y="2545792"/>
                  </a:lnTo>
                  <a:lnTo>
                    <a:pt x="3323995" y="2534213"/>
                  </a:lnTo>
                  <a:lnTo>
                    <a:pt x="3367839" y="2515685"/>
                  </a:lnTo>
                  <a:lnTo>
                    <a:pt x="3407878" y="2490835"/>
                  </a:lnTo>
                  <a:lnTo>
                    <a:pt x="3443484" y="2460293"/>
                  </a:lnTo>
                  <a:lnTo>
                    <a:pt x="3474027" y="2424688"/>
                  </a:lnTo>
                  <a:lnTo>
                    <a:pt x="3498878" y="2384648"/>
                  </a:lnTo>
                  <a:lnTo>
                    <a:pt x="3517408" y="2340804"/>
                  </a:lnTo>
                  <a:lnTo>
                    <a:pt x="3528987" y="2293784"/>
                  </a:lnTo>
                  <a:lnTo>
                    <a:pt x="3532987" y="2244217"/>
                  </a:lnTo>
                  <a:lnTo>
                    <a:pt x="3532987" y="305574"/>
                  </a:lnTo>
                  <a:lnTo>
                    <a:pt x="3528987" y="256007"/>
                  </a:lnTo>
                  <a:lnTo>
                    <a:pt x="3517408" y="208987"/>
                  </a:lnTo>
                  <a:lnTo>
                    <a:pt x="3498878" y="165142"/>
                  </a:lnTo>
                  <a:lnTo>
                    <a:pt x="3474027" y="125103"/>
                  </a:lnTo>
                  <a:lnTo>
                    <a:pt x="3443484" y="89498"/>
                  </a:lnTo>
                  <a:lnTo>
                    <a:pt x="3407878" y="58956"/>
                  </a:lnTo>
                  <a:lnTo>
                    <a:pt x="3367839" y="34106"/>
                  </a:lnTo>
                  <a:lnTo>
                    <a:pt x="3323995" y="15577"/>
                  </a:lnTo>
                  <a:lnTo>
                    <a:pt x="3276977" y="3999"/>
                  </a:lnTo>
                  <a:lnTo>
                    <a:pt x="3227412" y="0"/>
                  </a:lnTo>
                  <a:lnTo>
                    <a:pt x="305574" y="0"/>
                  </a:lnTo>
                  <a:close/>
                </a:path>
              </a:pathLst>
            </a:custGeom>
            <a:ln w="15405">
              <a:solidFill>
                <a:srgbClr val="1CA73F"/>
              </a:solidFill>
            </a:ln>
          </p:spPr>
          <p:txBody>
            <a:bodyPr wrap="square" lIns="0" tIns="0" rIns="0" bIns="0" rtlCol="0"/>
            <a:lstStyle/>
            <a:p>
              <a:endParaRPr/>
            </a:p>
          </p:txBody>
        </p:sp>
        <p:sp>
          <p:nvSpPr>
            <p:cNvPr id="10" name="object 10">
              <a:hlinkClick r:id="rId3"/>
            </p:cNvPr>
            <p:cNvSpPr/>
            <p:nvPr/>
          </p:nvSpPr>
          <p:spPr>
            <a:xfrm>
              <a:off x="2226936" y="3782758"/>
              <a:ext cx="805815" cy="904240"/>
            </a:xfrm>
            <a:custGeom>
              <a:avLst/>
              <a:gdLst/>
              <a:ahLst/>
              <a:cxnLst/>
              <a:rect l="l" t="t" r="r" b="b"/>
              <a:pathLst>
                <a:path w="805814" h="904239">
                  <a:moveTo>
                    <a:pt x="76172" y="0"/>
                  </a:moveTo>
                  <a:lnTo>
                    <a:pt x="36529" y="7973"/>
                  </a:lnTo>
                  <a:lnTo>
                    <a:pt x="9801" y="38313"/>
                  </a:lnTo>
                  <a:lnTo>
                    <a:pt x="0" y="88705"/>
                  </a:lnTo>
                  <a:lnTo>
                    <a:pt x="0" y="814980"/>
                  </a:lnTo>
                  <a:lnTo>
                    <a:pt x="9801" y="865374"/>
                  </a:lnTo>
                  <a:lnTo>
                    <a:pt x="36529" y="895719"/>
                  </a:lnTo>
                  <a:lnTo>
                    <a:pt x="76172" y="903697"/>
                  </a:lnTo>
                  <a:lnTo>
                    <a:pt x="124714" y="886989"/>
                  </a:lnTo>
                  <a:lnTo>
                    <a:pt x="753681" y="523845"/>
                  </a:lnTo>
                  <a:lnTo>
                    <a:pt x="792422" y="490161"/>
                  </a:lnTo>
                  <a:lnTo>
                    <a:pt x="805335" y="451843"/>
                  </a:lnTo>
                  <a:lnTo>
                    <a:pt x="792422" y="413524"/>
                  </a:lnTo>
                  <a:lnTo>
                    <a:pt x="753681" y="379840"/>
                  </a:lnTo>
                  <a:lnTo>
                    <a:pt x="124714" y="16709"/>
                  </a:lnTo>
                  <a:lnTo>
                    <a:pt x="76172" y="0"/>
                  </a:lnTo>
                  <a:close/>
                </a:path>
              </a:pathLst>
            </a:custGeom>
            <a:solidFill>
              <a:srgbClr val="FCCA1D"/>
            </a:solidFill>
          </p:spPr>
          <p:txBody>
            <a:bodyPr wrap="square" lIns="0" tIns="0" rIns="0" bIns="0" rtlCol="0"/>
            <a:lstStyle/>
            <a:p>
              <a:endParaRPr dirty="0"/>
            </a:p>
          </p:txBody>
        </p:sp>
      </p:gr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3</a:t>
            </a:fld>
            <a:endParaRPr dirty="0"/>
          </a:p>
        </p:txBody>
      </p:sp>
      <p:sp>
        <p:nvSpPr>
          <p:cNvPr id="14" name="object 10">
            <a:extLst>
              <a:ext uri="{FF2B5EF4-FFF2-40B4-BE49-F238E27FC236}">
                <a16:creationId xmlns:a16="http://schemas.microsoft.com/office/drawing/2014/main" id="{083D7857-9276-26D5-F261-B429F64F5B33}"/>
              </a:ext>
            </a:extLst>
          </p:cNvPr>
          <p:cNvSpPr txBox="1"/>
          <p:nvPr/>
        </p:nvSpPr>
        <p:spPr>
          <a:xfrm>
            <a:off x="2440762" y="6338888"/>
            <a:ext cx="5810478" cy="497572"/>
          </a:xfrm>
          <a:prstGeom prst="rect">
            <a:avLst/>
          </a:prstGeom>
        </p:spPr>
        <p:txBody>
          <a:bodyPr vert="horz" wrap="square" lIns="0" tIns="12700" rIns="0" bIns="0" rtlCol="0">
            <a:spAutoFit/>
          </a:bodyPr>
          <a:lstStyle/>
          <a:p>
            <a:pPr algn="ctr">
              <a:lnSpc>
                <a:spcPct val="100000"/>
              </a:lnSpc>
              <a:spcBef>
                <a:spcPts val="100"/>
              </a:spcBef>
            </a:pPr>
            <a:r>
              <a:rPr lang="en-US" sz="1200" b="1" i="1" dirty="0">
                <a:latin typeface="Soleil"/>
                <a:cs typeface="Soleil"/>
              </a:rPr>
              <a:t>'Empire Windrush' ship arrives in UK carrying Jamaican immigrants</a:t>
            </a:r>
            <a:r>
              <a:rPr lang="en-US" sz="1200" b="1" dirty="0">
                <a:latin typeface="Soleil"/>
                <a:cs typeface="Soleil"/>
              </a:rPr>
              <a:t>, 1948</a:t>
            </a:r>
            <a:r>
              <a:rPr lang="en-US" sz="1200" b="1" spc="-10" dirty="0">
                <a:latin typeface="Soleil"/>
                <a:cs typeface="Soleil"/>
              </a:rPr>
              <a:t>.</a:t>
            </a:r>
            <a:endParaRPr lang="en-US"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lang="en-US" sz="1200" dirty="0">
                <a:latin typeface="SoleilLt"/>
                <a:cs typeface="SoleilLt"/>
              </a:rPr>
              <a:t>British Pathé</a:t>
            </a:r>
            <a:endParaRPr sz="1200" dirty="0">
              <a:latin typeface="SoleilLt"/>
              <a:cs typeface="SoleilLt"/>
            </a:endParaRPr>
          </a:p>
        </p:txBody>
      </p:sp>
      <p:sp>
        <p:nvSpPr>
          <p:cNvPr id="2" name="object 4">
            <a:extLst>
              <a:ext uri="{FF2B5EF4-FFF2-40B4-BE49-F238E27FC236}">
                <a16:creationId xmlns:a16="http://schemas.microsoft.com/office/drawing/2014/main" id="{8D90A181-B09F-AC1C-8458-DF1878098F11}"/>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5"/>
              </a:rPr>
              <a:t>https://windrush-monument.levellingup.gov.uk/education-resources/</a:t>
            </a:r>
            <a:endParaRPr sz="900" dirty="0">
              <a:latin typeface="Soleil"/>
              <a:cs typeface="Soleil"/>
            </a:endParaRPr>
          </a:p>
        </p:txBody>
      </p:sp>
      <p:sp>
        <p:nvSpPr>
          <p:cNvPr id="5" name="object 5">
            <a:extLst>
              <a:ext uri="{FF2B5EF4-FFF2-40B4-BE49-F238E27FC236}">
                <a16:creationId xmlns:a16="http://schemas.microsoft.com/office/drawing/2014/main" id="{BBBE3691-29B8-5690-3CAC-9A98B119FA07}"/>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marR="0" lvl="0" indent="0" defTabSz="914400" eaLnBrk="1" fontAlgn="auto" latinLnBrk="0" hangingPunct="1">
              <a:lnSpc>
                <a:spcPct val="100000"/>
              </a:lnSpc>
              <a:spcBef>
                <a:spcPts val="215"/>
              </a:spcBef>
              <a:spcAft>
                <a:spcPts val="0"/>
              </a:spcAft>
              <a:buClrTx/>
              <a:buSzTx/>
              <a:buFontTx/>
              <a:buNone/>
              <a:tabLst/>
              <a:defRPr/>
            </a:pPr>
            <a:r>
              <a:rPr kumimoji="0" lang="en-US" sz="900" b="1" i="0" u="none" strike="noStrike" kern="0" cap="none" spc="0" normalizeH="0" baseline="0" noProof="0">
                <a:ln>
                  <a:noFill/>
                </a:ln>
                <a:solidFill>
                  <a:schemeClr val="tx1"/>
                </a:solidFill>
                <a:effectLst/>
                <a:uLnTx/>
                <a:uFillTx/>
                <a:latin typeface="Soleil"/>
                <a:cs typeface="Soleil"/>
              </a:rPr>
              <a:t>Windrush discovery lesson</a:t>
            </a:r>
            <a:endParaRPr kumimoji="0" lang="en-US" sz="900" b="1" i="0" u="none" strike="noStrike" kern="0" cap="none" spc="-10" normalizeH="0" baseline="0" noProof="0" dirty="0">
              <a:ln>
                <a:noFill/>
              </a:ln>
              <a:solidFill>
                <a:schemeClr val="tx1"/>
              </a:solidFill>
              <a:effectLst/>
              <a:uLnTx/>
              <a:uFillTx/>
              <a:latin typeface="Soleil"/>
              <a:cs typeface="Soleil"/>
            </a:endParaRPr>
          </a:p>
        </p:txBody>
      </p:sp>
      <p:sp>
        <p:nvSpPr>
          <p:cNvPr id="6" name="Title 5">
            <a:extLst>
              <a:ext uri="{FF2B5EF4-FFF2-40B4-BE49-F238E27FC236}">
                <a16:creationId xmlns:a16="http://schemas.microsoft.com/office/drawing/2014/main" id="{90562E76-0BAE-77B4-481D-41A9C61DE296}"/>
              </a:ext>
            </a:extLst>
          </p:cNvPr>
          <p:cNvSpPr>
            <a:spLocks noGrp="1"/>
          </p:cNvSpPr>
          <p:nvPr>
            <p:ph type="title"/>
          </p:nvPr>
        </p:nvSpPr>
        <p:spPr>
          <a:xfrm>
            <a:off x="484195" y="-323165"/>
            <a:ext cx="9725009" cy="323165"/>
          </a:xfrm>
        </p:spPr>
        <p:txBody>
          <a:bodyPr wrap="square" lIns="0" tIns="0" rIns="0" bIns="0" anchor="b">
            <a:spAutoFit/>
          </a:bodyPr>
          <a:lstStyle/>
          <a:p>
            <a:r>
              <a:rPr lang="en-US" dirty="0"/>
              <a:t>First resource</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584700" y="3027682"/>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is happening in this </a:t>
            </a:r>
            <a:r>
              <a:rPr lang="en-GB" sz="2000" spc="-20" dirty="0">
                <a:latin typeface="Circular Std Light" panose="020B0404020101020102" pitchFamily="34" charset="0"/>
                <a:ea typeface="Circular Std Light" panose="020B0404020101020102" pitchFamily="34" charset="0"/>
                <a:cs typeface="Circular Std Light" panose="020B0404020101020102" pitchFamily="34" charset="0"/>
              </a:rPr>
              <a:t>video?</a:t>
            </a:r>
            <a:endParaRPr lang="en-GB" sz="2000" dirty="0">
              <a:latin typeface="Circular Std Light" panose="020B0404020101020102" pitchFamily="34" charset="0"/>
              <a:ea typeface="Circular Std Light" panose="020B0404020101020102" pitchFamily="34" charset="0"/>
              <a:cs typeface="Circular Std Light" panose="020B0404020101020102" pitchFamily="34" charset="0"/>
            </a:endParaRP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4</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482868" y="3729635"/>
            <a:ext cx="7788909" cy="400110"/>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Soleil Lt" panose="02000503000000020003" pitchFamily="2" charset="77"/>
                <a:cs typeface="Circular Std Book Italic" panose="020B0604020101020102" pitchFamily="34" charset="77"/>
              </a:rPr>
              <a:t>How do you think the people are </a:t>
            </a:r>
            <a:r>
              <a:rPr lang="en-GB" sz="2000" spc="-10" dirty="0">
                <a:latin typeface="Soleil Lt" panose="02000503000000020003" pitchFamily="2" charset="77"/>
                <a:cs typeface="Circular Std Book Italic" panose="020B0604020101020102" pitchFamily="34" charset="77"/>
              </a:rPr>
              <a:t>feeling?</a:t>
            </a:r>
            <a:endParaRPr lang="en-GB" sz="2000" dirty="0">
              <a:latin typeface="Soleil Lt" panose="02000503000000020003" pitchFamily="2" charset="77"/>
              <a:cs typeface="Circular Std Book Italic" panose="020B0604020101020102" pitchFamily="34" charset="77"/>
            </a:endParaRPr>
          </a:p>
        </p:txBody>
      </p:sp>
      <p:sp>
        <p:nvSpPr>
          <p:cNvPr id="17" name="TextBox 16">
            <a:extLst>
              <a:ext uri="{FF2B5EF4-FFF2-40B4-BE49-F238E27FC236}">
                <a16:creationId xmlns:a16="http://schemas.microsoft.com/office/drawing/2014/main" id="{BEDC2EDF-A64B-FA56-3091-606A2840E032}"/>
              </a:ext>
            </a:extLst>
          </p:cNvPr>
          <p:cNvSpPr txBox="1"/>
          <p:nvPr/>
        </p:nvSpPr>
        <p:spPr>
          <a:xfrm>
            <a:off x="4482868" y="4370674"/>
            <a:ext cx="8271552" cy="400110"/>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Soleil Lt" panose="02000503000000020003" pitchFamily="2" charset="77"/>
                <a:cs typeface="Circular Std Book Italic" panose="020B0604020101020102" pitchFamily="34" charset="77"/>
              </a:rPr>
              <a:t>What do you think happened before it </a:t>
            </a:r>
            <a:r>
              <a:rPr lang="en-GB" sz="2000" spc="-25" dirty="0">
                <a:latin typeface="Soleil Lt" panose="02000503000000020003" pitchFamily="2" charset="77"/>
                <a:cs typeface="Circular Std Book Italic" panose="020B0604020101020102" pitchFamily="34" charset="77"/>
              </a:rPr>
              <a:t>was </a:t>
            </a:r>
            <a:r>
              <a:rPr lang="en-GB" sz="2000" spc="-10" dirty="0">
                <a:latin typeface="Soleil Lt" panose="02000503000000020003" pitchFamily="2" charset="77"/>
                <a:cs typeface="Circular Std Book Italic" panose="020B0604020101020102" pitchFamily="34" charset="77"/>
              </a:rPr>
              <a:t>taken?</a:t>
            </a:r>
            <a:endParaRPr lang="en-GB" sz="2000" dirty="0">
              <a:latin typeface="Soleil Lt" panose="02000503000000020003" pitchFamily="2" charset="77"/>
              <a:cs typeface="Circular Std Book Italic" panose="020B0604020101020102" pitchFamily="34" charset="77"/>
            </a:endParaRPr>
          </a:p>
        </p:txBody>
      </p:sp>
      <p:sp>
        <p:nvSpPr>
          <p:cNvPr id="19" name="TextBox 18">
            <a:extLst>
              <a:ext uri="{FF2B5EF4-FFF2-40B4-BE49-F238E27FC236}">
                <a16:creationId xmlns:a16="http://schemas.microsoft.com/office/drawing/2014/main" id="{9041AE8E-A421-77D9-AD1E-9FEABFC60CB3}"/>
              </a:ext>
            </a:extLst>
          </p:cNvPr>
          <p:cNvSpPr txBox="1"/>
          <p:nvPr/>
        </p:nvSpPr>
        <p:spPr>
          <a:xfrm>
            <a:off x="4482868" y="5011713"/>
            <a:ext cx="8627004" cy="400110"/>
          </a:xfrm>
          <a:prstGeom prst="rect">
            <a:avLst/>
          </a:prstGeom>
          <a:noFill/>
        </p:spPr>
        <p:txBody>
          <a:bodyPr wrap="square">
            <a:spAutoFit/>
          </a:bodyPr>
          <a:lstStyle/>
          <a:p>
            <a:pPr marL="300355" marR="416559" indent="-288290">
              <a:lnSpc>
                <a:spcPct val="100000"/>
              </a:lnSpc>
              <a:spcBef>
                <a:spcPts val="1415"/>
              </a:spcBef>
              <a:buClr>
                <a:srgbClr val="1CA73F"/>
              </a:buClr>
              <a:buSzPct val="111111"/>
              <a:buFont typeface="SoleilSb"/>
              <a:buChar char="•"/>
              <a:tabLst>
                <a:tab pos="300355" algn="l"/>
                <a:tab pos="300990" algn="l"/>
              </a:tabLst>
            </a:pPr>
            <a:r>
              <a:rPr lang="en-GB" sz="2000" dirty="0">
                <a:latin typeface="Soleil Lt" panose="02000503000000020003" pitchFamily="2" charset="77"/>
                <a:cs typeface="Circular Std Book Italic" panose="020B0604020101020102" pitchFamily="34" charset="77"/>
              </a:rPr>
              <a:t>What do you think happened after it </a:t>
            </a:r>
            <a:r>
              <a:rPr lang="en-GB" sz="2000" spc="-25" dirty="0">
                <a:latin typeface="Soleil Lt" panose="02000503000000020003" pitchFamily="2" charset="77"/>
                <a:cs typeface="Circular Std Book Italic" panose="020B0604020101020102" pitchFamily="34" charset="77"/>
              </a:rPr>
              <a:t>was </a:t>
            </a:r>
            <a:r>
              <a:rPr lang="en-GB" sz="2000" spc="-10" dirty="0">
                <a:latin typeface="Soleil Lt" panose="02000503000000020003" pitchFamily="2" charset="77"/>
                <a:cs typeface="Circular Std Book Italic" panose="020B0604020101020102" pitchFamily="34" charset="77"/>
              </a:rPr>
              <a:t>taken?</a:t>
            </a:r>
            <a:endParaRPr lang="en-GB" sz="2000" dirty="0">
              <a:latin typeface="Soleil Lt" panose="02000503000000020003" pitchFamily="2" charset="77"/>
              <a:cs typeface="Circular Std Book Italic" panose="020B0604020101020102" pitchFamily="34" charset="77"/>
            </a:endParaRPr>
          </a:p>
        </p:txBody>
      </p:sp>
      <p:sp>
        <p:nvSpPr>
          <p:cNvPr id="18" name="TextBox 17">
            <a:extLst>
              <a:ext uri="{FF2B5EF4-FFF2-40B4-BE49-F238E27FC236}">
                <a16:creationId xmlns:a16="http://schemas.microsoft.com/office/drawing/2014/main" id="{4E69ED5E-7AB5-1DD0-C153-F6F88F6F6202}"/>
              </a:ext>
            </a:extLst>
          </p:cNvPr>
          <p:cNvSpPr txBox="1"/>
          <p:nvPr/>
        </p:nvSpPr>
        <p:spPr>
          <a:xfrm>
            <a:off x="4482868" y="2273200"/>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grpSp>
        <p:nvGrpSpPr>
          <p:cNvPr id="2" name="object 7" descr="Empire Windrush ship video on British Pathé website">
            <a:extLst>
              <a:ext uri="{FF2B5EF4-FFF2-40B4-BE49-F238E27FC236}">
                <a16:creationId xmlns:a16="http://schemas.microsoft.com/office/drawing/2014/main" id="{FCE23245-87D2-D519-ACFB-8254ADFFBE1B}"/>
              </a:ext>
            </a:extLst>
          </p:cNvPr>
          <p:cNvGrpSpPr/>
          <p:nvPr/>
        </p:nvGrpSpPr>
        <p:grpSpPr>
          <a:xfrm>
            <a:off x="405645" y="2335982"/>
            <a:ext cx="3804531" cy="2750100"/>
            <a:chOff x="747579" y="2952003"/>
            <a:chExt cx="3549015" cy="2565400"/>
          </a:xfrm>
        </p:grpSpPr>
        <p:pic>
          <p:nvPicPr>
            <p:cNvPr id="5" name="object 8">
              <a:hlinkClick r:id="rId2"/>
              <a:extLst>
                <a:ext uri="{FF2B5EF4-FFF2-40B4-BE49-F238E27FC236}">
                  <a16:creationId xmlns:a16="http://schemas.microsoft.com/office/drawing/2014/main" id="{1172BBC4-09A5-4BF9-CB4F-C8D3D019DD1C}"/>
                </a:ext>
              </a:extLst>
            </p:cNvPr>
            <p:cNvPicPr/>
            <p:nvPr/>
          </p:nvPicPr>
          <p:blipFill>
            <a:blip r:embed="rId3" cstate="print"/>
            <a:stretch>
              <a:fillRect/>
            </a:stretch>
          </p:blipFill>
          <p:spPr>
            <a:xfrm>
              <a:off x="755281" y="2959709"/>
              <a:ext cx="3532974" cy="2549790"/>
            </a:xfrm>
            <a:prstGeom prst="rect">
              <a:avLst/>
            </a:prstGeom>
          </p:spPr>
        </p:pic>
        <p:sp>
          <p:nvSpPr>
            <p:cNvPr id="7" name="object 9">
              <a:hlinkClick r:id="rId2"/>
              <a:extLst>
                <a:ext uri="{FF2B5EF4-FFF2-40B4-BE49-F238E27FC236}">
                  <a16:creationId xmlns:a16="http://schemas.microsoft.com/office/drawing/2014/main" id="{C38F1EEF-5109-CF11-0603-FBA4B7ADD413}"/>
                </a:ext>
              </a:extLst>
            </p:cNvPr>
            <p:cNvSpPr/>
            <p:nvPr/>
          </p:nvSpPr>
          <p:spPr>
            <a:xfrm>
              <a:off x="755281" y="2959705"/>
              <a:ext cx="3533140" cy="2550160"/>
            </a:xfrm>
            <a:custGeom>
              <a:avLst/>
              <a:gdLst/>
              <a:ahLst/>
              <a:cxnLst/>
              <a:rect l="l" t="t" r="r" b="b"/>
              <a:pathLst>
                <a:path w="3533140" h="2550160">
                  <a:moveTo>
                    <a:pt x="305574" y="0"/>
                  </a:moveTo>
                  <a:lnTo>
                    <a:pt x="256007" y="3999"/>
                  </a:lnTo>
                  <a:lnTo>
                    <a:pt x="208987" y="15577"/>
                  </a:lnTo>
                  <a:lnTo>
                    <a:pt x="165142" y="34106"/>
                  </a:lnTo>
                  <a:lnTo>
                    <a:pt x="125103" y="58956"/>
                  </a:lnTo>
                  <a:lnTo>
                    <a:pt x="89498" y="89498"/>
                  </a:lnTo>
                  <a:lnTo>
                    <a:pt x="58956" y="125103"/>
                  </a:lnTo>
                  <a:lnTo>
                    <a:pt x="34106" y="165142"/>
                  </a:lnTo>
                  <a:lnTo>
                    <a:pt x="15577" y="208987"/>
                  </a:lnTo>
                  <a:lnTo>
                    <a:pt x="3999" y="256007"/>
                  </a:lnTo>
                  <a:lnTo>
                    <a:pt x="0" y="305574"/>
                  </a:lnTo>
                  <a:lnTo>
                    <a:pt x="0" y="2244217"/>
                  </a:lnTo>
                  <a:lnTo>
                    <a:pt x="3999" y="2293784"/>
                  </a:lnTo>
                  <a:lnTo>
                    <a:pt x="15577" y="2340804"/>
                  </a:lnTo>
                  <a:lnTo>
                    <a:pt x="34106" y="2384648"/>
                  </a:lnTo>
                  <a:lnTo>
                    <a:pt x="58956" y="2424688"/>
                  </a:lnTo>
                  <a:lnTo>
                    <a:pt x="89498" y="2460293"/>
                  </a:lnTo>
                  <a:lnTo>
                    <a:pt x="125103" y="2490835"/>
                  </a:lnTo>
                  <a:lnTo>
                    <a:pt x="165142" y="2515685"/>
                  </a:lnTo>
                  <a:lnTo>
                    <a:pt x="208987" y="2534213"/>
                  </a:lnTo>
                  <a:lnTo>
                    <a:pt x="256007" y="2545792"/>
                  </a:lnTo>
                  <a:lnTo>
                    <a:pt x="305574" y="2549791"/>
                  </a:lnTo>
                  <a:lnTo>
                    <a:pt x="3227412" y="2549791"/>
                  </a:lnTo>
                  <a:lnTo>
                    <a:pt x="3276977" y="2545792"/>
                  </a:lnTo>
                  <a:lnTo>
                    <a:pt x="3323995" y="2534213"/>
                  </a:lnTo>
                  <a:lnTo>
                    <a:pt x="3367839" y="2515685"/>
                  </a:lnTo>
                  <a:lnTo>
                    <a:pt x="3407878" y="2490835"/>
                  </a:lnTo>
                  <a:lnTo>
                    <a:pt x="3443484" y="2460293"/>
                  </a:lnTo>
                  <a:lnTo>
                    <a:pt x="3474027" y="2424688"/>
                  </a:lnTo>
                  <a:lnTo>
                    <a:pt x="3498878" y="2384648"/>
                  </a:lnTo>
                  <a:lnTo>
                    <a:pt x="3517408" y="2340804"/>
                  </a:lnTo>
                  <a:lnTo>
                    <a:pt x="3528987" y="2293784"/>
                  </a:lnTo>
                  <a:lnTo>
                    <a:pt x="3532987" y="2244217"/>
                  </a:lnTo>
                  <a:lnTo>
                    <a:pt x="3532987" y="305574"/>
                  </a:lnTo>
                  <a:lnTo>
                    <a:pt x="3528987" y="256007"/>
                  </a:lnTo>
                  <a:lnTo>
                    <a:pt x="3517408" y="208987"/>
                  </a:lnTo>
                  <a:lnTo>
                    <a:pt x="3498878" y="165142"/>
                  </a:lnTo>
                  <a:lnTo>
                    <a:pt x="3474027" y="125103"/>
                  </a:lnTo>
                  <a:lnTo>
                    <a:pt x="3443484" y="89498"/>
                  </a:lnTo>
                  <a:lnTo>
                    <a:pt x="3407878" y="58956"/>
                  </a:lnTo>
                  <a:lnTo>
                    <a:pt x="3367839" y="34106"/>
                  </a:lnTo>
                  <a:lnTo>
                    <a:pt x="3323995" y="15577"/>
                  </a:lnTo>
                  <a:lnTo>
                    <a:pt x="3276977" y="3999"/>
                  </a:lnTo>
                  <a:lnTo>
                    <a:pt x="3227412" y="0"/>
                  </a:lnTo>
                  <a:lnTo>
                    <a:pt x="305574" y="0"/>
                  </a:lnTo>
                  <a:close/>
                </a:path>
              </a:pathLst>
            </a:custGeom>
            <a:ln w="15405">
              <a:solidFill>
                <a:srgbClr val="1CA73F"/>
              </a:solidFill>
            </a:ln>
          </p:spPr>
          <p:txBody>
            <a:bodyPr wrap="square" lIns="0" tIns="0" rIns="0" bIns="0" rtlCol="0"/>
            <a:lstStyle/>
            <a:p>
              <a:endParaRPr/>
            </a:p>
          </p:txBody>
        </p:sp>
        <p:sp>
          <p:nvSpPr>
            <p:cNvPr id="8" name="object 10">
              <a:hlinkClick r:id="rId2"/>
              <a:extLst>
                <a:ext uri="{FF2B5EF4-FFF2-40B4-BE49-F238E27FC236}">
                  <a16:creationId xmlns:a16="http://schemas.microsoft.com/office/drawing/2014/main" id="{A897C342-FFED-9633-B3AD-5F7F66BD0644}"/>
                </a:ext>
              </a:extLst>
            </p:cNvPr>
            <p:cNvSpPr/>
            <p:nvPr/>
          </p:nvSpPr>
          <p:spPr>
            <a:xfrm>
              <a:off x="2226936" y="3782758"/>
              <a:ext cx="805815" cy="904240"/>
            </a:xfrm>
            <a:custGeom>
              <a:avLst/>
              <a:gdLst/>
              <a:ahLst/>
              <a:cxnLst/>
              <a:rect l="l" t="t" r="r" b="b"/>
              <a:pathLst>
                <a:path w="805814" h="904239">
                  <a:moveTo>
                    <a:pt x="76172" y="0"/>
                  </a:moveTo>
                  <a:lnTo>
                    <a:pt x="36529" y="7973"/>
                  </a:lnTo>
                  <a:lnTo>
                    <a:pt x="9801" y="38313"/>
                  </a:lnTo>
                  <a:lnTo>
                    <a:pt x="0" y="88705"/>
                  </a:lnTo>
                  <a:lnTo>
                    <a:pt x="0" y="814980"/>
                  </a:lnTo>
                  <a:lnTo>
                    <a:pt x="9801" y="865374"/>
                  </a:lnTo>
                  <a:lnTo>
                    <a:pt x="36529" y="895719"/>
                  </a:lnTo>
                  <a:lnTo>
                    <a:pt x="76172" y="903697"/>
                  </a:lnTo>
                  <a:lnTo>
                    <a:pt x="124714" y="886989"/>
                  </a:lnTo>
                  <a:lnTo>
                    <a:pt x="753681" y="523845"/>
                  </a:lnTo>
                  <a:lnTo>
                    <a:pt x="792422" y="490161"/>
                  </a:lnTo>
                  <a:lnTo>
                    <a:pt x="805335" y="451843"/>
                  </a:lnTo>
                  <a:lnTo>
                    <a:pt x="792422" y="413524"/>
                  </a:lnTo>
                  <a:lnTo>
                    <a:pt x="753681" y="379840"/>
                  </a:lnTo>
                  <a:lnTo>
                    <a:pt x="124714" y="16709"/>
                  </a:lnTo>
                  <a:lnTo>
                    <a:pt x="76172" y="0"/>
                  </a:lnTo>
                  <a:close/>
                </a:path>
              </a:pathLst>
            </a:custGeom>
            <a:solidFill>
              <a:srgbClr val="FCCA1D"/>
            </a:solidFill>
          </p:spPr>
          <p:txBody>
            <a:bodyPr wrap="square" lIns="0" tIns="0" rIns="0" bIns="0" rtlCol="0"/>
            <a:lstStyle/>
            <a:p>
              <a:endParaRPr dirty="0"/>
            </a:p>
          </p:txBody>
        </p:sp>
      </p:grpSp>
      <p:sp>
        <p:nvSpPr>
          <p:cNvPr id="9" name="object 10">
            <a:extLst>
              <a:ext uri="{FF2B5EF4-FFF2-40B4-BE49-F238E27FC236}">
                <a16:creationId xmlns:a16="http://schemas.microsoft.com/office/drawing/2014/main" id="{54BF06B3-E0BD-E435-F9AB-E94E4F341C6A}"/>
              </a:ext>
            </a:extLst>
          </p:cNvPr>
          <p:cNvSpPr txBox="1"/>
          <p:nvPr/>
        </p:nvSpPr>
        <p:spPr>
          <a:xfrm>
            <a:off x="476324" y="5461387"/>
            <a:ext cx="3662489" cy="682238"/>
          </a:xfrm>
          <a:prstGeom prst="rect">
            <a:avLst/>
          </a:prstGeom>
        </p:spPr>
        <p:txBody>
          <a:bodyPr vert="horz" wrap="square" lIns="0" tIns="12700" rIns="0" bIns="0" rtlCol="0">
            <a:spAutoFit/>
          </a:bodyPr>
          <a:lstStyle/>
          <a:p>
            <a:pPr algn="ctr">
              <a:lnSpc>
                <a:spcPct val="100000"/>
              </a:lnSpc>
              <a:spcBef>
                <a:spcPts val="100"/>
              </a:spcBef>
            </a:pPr>
            <a:r>
              <a:rPr lang="en-US" sz="1200" b="1" i="1" dirty="0">
                <a:latin typeface="Soleil"/>
                <a:cs typeface="Soleil"/>
              </a:rPr>
              <a:t>'Empire Windrush' ship arrives in UK carrying Jamaican immigrants</a:t>
            </a:r>
            <a:r>
              <a:rPr lang="en-US" sz="1200" b="1" dirty="0">
                <a:latin typeface="Soleil"/>
                <a:cs typeface="Soleil"/>
              </a:rPr>
              <a:t>, 1948</a:t>
            </a:r>
            <a:r>
              <a:rPr lang="en-US" sz="1200" b="1" spc="-10" dirty="0">
                <a:latin typeface="Soleil"/>
                <a:cs typeface="Soleil"/>
              </a:rPr>
              <a:t>.</a:t>
            </a:r>
            <a:endParaRPr lang="en-US"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lang="en-US" sz="1200" dirty="0">
                <a:latin typeface="SoleilLt"/>
                <a:cs typeface="SoleilLt"/>
              </a:rPr>
              <a:t>British Pathé</a:t>
            </a:r>
            <a:endParaRPr sz="1200" dirty="0">
              <a:latin typeface="SoleilLt"/>
              <a:cs typeface="SoleilLt"/>
            </a:endParaRPr>
          </a:p>
        </p:txBody>
      </p:sp>
      <p:sp>
        <p:nvSpPr>
          <p:cNvPr id="10" name="object 4">
            <a:extLst>
              <a:ext uri="{FF2B5EF4-FFF2-40B4-BE49-F238E27FC236}">
                <a16:creationId xmlns:a16="http://schemas.microsoft.com/office/drawing/2014/main" id="{8DECBA2D-26FE-D8B8-7088-0307FA1B8A36}"/>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4"/>
              </a:rPr>
              <a:t>https://windrush-monument.levellingup.gov.uk/education-resources/</a:t>
            </a:r>
            <a:endParaRPr sz="900" dirty="0">
              <a:latin typeface="Soleil"/>
              <a:cs typeface="Soleil"/>
            </a:endParaRPr>
          </a:p>
        </p:txBody>
      </p:sp>
      <p:sp>
        <p:nvSpPr>
          <p:cNvPr id="14" name="object 5">
            <a:extLst>
              <a:ext uri="{FF2B5EF4-FFF2-40B4-BE49-F238E27FC236}">
                <a16:creationId xmlns:a16="http://schemas.microsoft.com/office/drawing/2014/main" id="{7542ADD0-2EC5-11CC-17FE-2315BE74A0AD}"/>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6" name="Title 15">
            <a:extLst>
              <a:ext uri="{FF2B5EF4-FFF2-40B4-BE49-F238E27FC236}">
                <a16:creationId xmlns:a16="http://schemas.microsoft.com/office/drawing/2014/main" id="{17543963-2386-F213-4FA4-74F3DB3848D5}"/>
              </a:ext>
            </a:extLst>
          </p:cNvPr>
          <p:cNvSpPr>
            <a:spLocks noGrp="1"/>
          </p:cNvSpPr>
          <p:nvPr>
            <p:ph type="title"/>
          </p:nvPr>
        </p:nvSpPr>
        <p:spPr>
          <a:xfrm>
            <a:off x="484195" y="-323165"/>
            <a:ext cx="9725009" cy="323165"/>
          </a:xfrm>
        </p:spPr>
        <p:txBody>
          <a:bodyPr wrap="square" lIns="0" tIns="0" rIns="0" bIns="0" anchor="b">
            <a:spAutoFit/>
          </a:bodyPr>
          <a:lstStyle/>
          <a:p>
            <a:r>
              <a:rPr lang="en-US" dirty="0"/>
              <a:t>First resource (continued)</a:t>
            </a:r>
            <a:endParaRPr lang="en-GB" dirty="0"/>
          </a:p>
        </p:txBody>
      </p:sp>
    </p:spTree>
    <p:extLst>
      <p:ext uri="{BB962C8B-B14F-4D97-AF65-F5344CB8AC3E}">
        <p14:creationId xmlns:p14="http://schemas.microsoft.com/office/powerpoint/2010/main" val="48271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5</a:t>
            </a:fld>
            <a:endParaRPr dirty="0"/>
          </a:p>
        </p:txBody>
      </p:sp>
      <p:sp>
        <p:nvSpPr>
          <p:cNvPr id="10" name="object 10"/>
          <p:cNvSpPr txBox="1"/>
          <p:nvPr/>
        </p:nvSpPr>
        <p:spPr>
          <a:xfrm>
            <a:off x="260110" y="5583244"/>
            <a:ext cx="1230750" cy="1236236"/>
          </a:xfrm>
          <a:prstGeom prst="rect">
            <a:avLst/>
          </a:prstGeom>
        </p:spPr>
        <p:txBody>
          <a:bodyPr vert="horz" wrap="square" lIns="0" tIns="12700" rIns="0" bIns="0" rtlCol="0">
            <a:spAutoFit/>
          </a:bodyPr>
          <a:lstStyle/>
          <a:p>
            <a:pPr algn="ctr">
              <a:lnSpc>
                <a:spcPct val="100000"/>
              </a:lnSpc>
              <a:spcBef>
                <a:spcPts val="100"/>
              </a:spcBef>
            </a:pPr>
            <a:r>
              <a:rPr sz="1200" b="1" dirty="0">
                <a:latin typeface="Soleil"/>
                <a:cs typeface="Soleil"/>
              </a:rPr>
              <a:t>Charles Gomm and recruits in Barbados, </a:t>
            </a:r>
            <a:r>
              <a:rPr sz="1200" b="1" spc="-10" dirty="0">
                <a:latin typeface="Soleil"/>
                <a:cs typeface="Soleil"/>
              </a:rPr>
              <a:t>1956.</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2" name="object 2" descr="Black and white photo of a group of men in a room looking at Charles Gomm sat on a desk writing on forms"/>
          <p:cNvGrpSpPr/>
          <p:nvPr/>
        </p:nvGrpSpPr>
        <p:grpSpPr>
          <a:xfrm>
            <a:off x="1667435" y="1800225"/>
            <a:ext cx="7358531" cy="5019407"/>
            <a:chOff x="4825940" y="2339517"/>
            <a:chExt cx="5408295" cy="3798577"/>
          </a:xfrm>
        </p:grpSpPr>
        <p:pic>
          <p:nvPicPr>
            <p:cNvPr id="3" name="object 3"/>
            <p:cNvPicPr/>
            <p:nvPr/>
          </p:nvPicPr>
          <p:blipFill>
            <a:blip r:embed="rId2" cstate="print"/>
            <a:stretch>
              <a:fillRect/>
            </a:stretch>
          </p:blipFill>
          <p:spPr>
            <a:xfrm>
              <a:off x="4825940" y="2339517"/>
              <a:ext cx="5408295" cy="3798462"/>
            </a:xfrm>
            <a:prstGeom prst="rect">
              <a:avLst/>
            </a:prstGeom>
          </p:spPr>
        </p:pic>
        <p:sp>
          <p:nvSpPr>
            <p:cNvPr id="4" name="object 4"/>
            <p:cNvSpPr/>
            <p:nvPr/>
          </p:nvSpPr>
          <p:spPr>
            <a:xfrm>
              <a:off x="4825940" y="2339524"/>
              <a:ext cx="5408295" cy="3798570"/>
            </a:xfrm>
            <a:custGeom>
              <a:avLst/>
              <a:gdLst/>
              <a:ahLst/>
              <a:cxnLst/>
              <a:rect l="l" t="t" r="r" b="b"/>
              <a:pathLst>
                <a:path w="5408295" h="3798570">
                  <a:moveTo>
                    <a:pt x="308216" y="0"/>
                  </a:moveTo>
                  <a:lnTo>
                    <a:pt x="262668" y="3341"/>
                  </a:lnTo>
                  <a:lnTo>
                    <a:pt x="219196" y="13049"/>
                  </a:lnTo>
                  <a:lnTo>
                    <a:pt x="178276" y="28647"/>
                  </a:lnTo>
                  <a:lnTo>
                    <a:pt x="140385" y="49656"/>
                  </a:lnTo>
                  <a:lnTo>
                    <a:pt x="106000" y="75601"/>
                  </a:lnTo>
                  <a:lnTo>
                    <a:pt x="75597" y="106005"/>
                  </a:lnTo>
                  <a:lnTo>
                    <a:pt x="49653" y="140391"/>
                  </a:lnTo>
                  <a:lnTo>
                    <a:pt x="28645" y="178282"/>
                  </a:lnTo>
                  <a:lnTo>
                    <a:pt x="13048" y="219201"/>
                  </a:lnTo>
                  <a:lnTo>
                    <a:pt x="3341" y="262671"/>
                  </a:lnTo>
                  <a:lnTo>
                    <a:pt x="0" y="308216"/>
                  </a:lnTo>
                  <a:lnTo>
                    <a:pt x="0" y="3490239"/>
                  </a:lnTo>
                  <a:lnTo>
                    <a:pt x="3341" y="3535784"/>
                  </a:lnTo>
                  <a:lnTo>
                    <a:pt x="13048" y="3579254"/>
                  </a:lnTo>
                  <a:lnTo>
                    <a:pt x="28645" y="3620173"/>
                  </a:lnTo>
                  <a:lnTo>
                    <a:pt x="49653" y="3658064"/>
                  </a:lnTo>
                  <a:lnTo>
                    <a:pt x="75597" y="3692449"/>
                  </a:lnTo>
                  <a:lnTo>
                    <a:pt x="106000" y="3722853"/>
                  </a:lnTo>
                  <a:lnTo>
                    <a:pt x="140385" y="3748798"/>
                  </a:lnTo>
                  <a:lnTo>
                    <a:pt x="178276" y="3769808"/>
                  </a:lnTo>
                  <a:lnTo>
                    <a:pt x="219196" y="3785405"/>
                  </a:lnTo>
                  <a:lnTo>
                    <a:pt x="262668" y="3795113"/>
                  </a:lnTo>
                  <a:lnTo>
                    <a:pt x="308216" y="3798455"/>
                  </a:lnTo>
                  <a:lnTo>
                    <a:pt x="5100078" y="3798455"/>
                  </a:lnTo>
                  <a:lnTo>
                    <a:pt x="5145623" y="3795113"/>
                  </a:lnTo>
                  <a:lnTo>
                    <a:pt x="5189093" y="3785405"/>
                  </a:lnTo>
                  <a:lnTo>
                    <a:pt x="5230012" y="3769808"/>
                  </a:lnTo>
                  <a:lnTo>
                    <a:pt x="5267903" y="3748798"/>
                  </a:lnTo>
                  <a:lnTo>
                    <a:pt x="5302289" y="3722853"/>
                  </a:lnTo>
                  <a:lnTo>
                    <a:pt x="5332693" y="3692449"/>
                  </a:lnTo>
                  <a:lnTo>
                    <a:pt x="5358638" y="3658064"/>
                  </a:lnTo>
                  <a:lnTo>
                    <a:pt x="5379647" y="3620173"/>
                  </a:lnTo>
                  <a:lnTo>
                    <a:pt x="5395245" y="3579254"/>
                  </a:lnTo>
                  <a:lnTo>
                    <a:pt x="5404953" y="3535784"/>
                  </a:lnTo>
                  <a:lnTo>
                    <a:pt x="5408295" y="3490239"/>
                  </a:lnTo>
                  <a:lnTo>
                    <a:pt x="5408295" y="308216"/>
                  </a:lnTo>
                  <a:lnTo>
                    <a:pt x="5404953" y="262671"/>
                  </a:lnTo>
                  <a:lnTo>
                    <a:pt x="5395245" y="219201"/>
                  </a:lnTo>
                  <a:lnTo>
                    <a:pt x="5379647" y="178282"/>
                  </a:lnTo>
                  <a:lnTo>
                    <a:pt x="5358638" y="140391"/>
                  </a:lnTo>
                  <a:lnTo>
                    <a:pt x="5332693" y="106005"/>
                  </a:lnTo>
                  <a:lnTo>
                    <a:pt x="5302289" y="75601"/>
                  </a:lnTo>
                  <a:lnTo>
                    <a:pt x="5267903" y="49656"/>
                  </a:lnTo>
                  <a:lnTo>
                    <a:pt x="5230012" y="28647"/>
                  </a:lnTo>
                  <a:lnTo>
                    <a:pt x="5189093" y="13049"/>
                  </a:lnTo>
                  <a:lnTo>
                    <a:pt x="5145623" y="3341"/>
                  </a:lnTo>
                  <a:lnTo>
                    <a:pt x="5100078" y="0"/>
                  </a:lnTo>
                  <a:lnTo>
                    <a:pt x="308216" y="0"/>
                  </a:lnTo>
                  <a:close/>
                </a:path>
              </a:pathLst>
            </a:custGeom>
            <a:ln w="15532">
              <a:solidFill>
                <a:srgbClr val="1CA73F"/>
              </a:solidFill>
            </a:ln>
          </p:spPr>
          <p:txBody>
            <a:bodyPr wrap="square" lIns="0" tIns="0" rIns="0" bIns="0" rtlCol="0"/>
            <a:lstStyle/>
            <a:p>
              <a:endParaRPr/>
            </a:p>
          </p:txBody>
        </p:sp>
      </p:grpSp>
      <p:sp>
        <p:nvSpPr>
          <p:cNvPr id="5" name="object 4">
            <a:extLst>
              <a:ext uri="{FF2B5EF4-FFF2-40B4-BE49-F238E27FC236}">
                <a16:creationId xmlns:a16="http://schemas.microsoft.com/office/drawing/2014/main" id="{8E89B774-476D-19C6-D63E-11AE565768C8}"/>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8" name="object 5">
            <a:extLst>
              <a:ext uri="{FF2B5EF4-FFF2-40B4-BE49-F238E27FC236}">
                <a16:creationId xmlns:a16="http://schemas.microsoft.com/office/drawing/2014/main" id="{60DCB2FB-527D-C881-6073-527E48ED340E}"/>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9" name="Title 8">
            <a:extLst>
              <a:ext uri="{FF2B5EF4-FFF2-40B4-BE49-F238E27FC236}">
                <a16:creationId xmlns:a16="http://schemas.microsoft.com/office/drawing/2014/main" id="{06225BF0-27BA-A487-EAA5-11F5E4C79443}"/>
              </a:ext>
            </a:extLst>
          </p:cNvPr>
          <p:cNvSpPr>
            <a:spLocks noGrp="1"/>
          </p:cNvSpPr>
          <p:nvPr>
            <p:ph type="title"/>
          </p:nvPr>
        </p:nvSpPr>
        <p:spPr>
          <a:xfrm>
            <a:off x="484195" y="-323165"/>
            <a:ext cx="9725009" cy="323165"/>
          </a:xfrm>
        </p:spPr>
        <p:txBody>
          <a:bodyPr wrap="square" lIns="0" tIns="0" rIns="0" bIns="0" anchor="b">
            <a:spAutoFit/>
          </a:bodyPr>
          <a:lstStyle/>
          <a:p>
            <a:r>
              <a:rPr lang="en-US" dirty="0"/>
              <a:t>Second resource</a:t>
            </a:r>
            <a:endParaRPr lang="en-GB" dirty="0"/>
          </a:p>
        </p:txBody>
      </p:sp>
    </p:spTree>
    <p:extLst>
      <p:ext uri="{BB962C8B-B14F-4D97-AF65-F5344CB8AC3E}">
        <p14:creationId xmlns:p14="http://schemas.microsoft.com/office/powerpoint/2010/main" val="372740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5270396" y="3019425"/>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is happening in this image?</a:t>
            </a: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6</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5194301" y="3600792"/>
            <a:ext cx="5347505"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before the image was taken?</a:t>
            </a:r>
          </a:p>
        </p:txBody>
      </p:sp>
      <p:sp>
        <p:nvSpPr>
          <p:cNvPr id="17" name="TextBox 16">
            <a:extLst>
              <a:ext uri="{FF2B5EF4-FFF2-40B4-BE49-F238E27FC236}">
                <a16:creationId xmlns:a16="http://schemas.microsoft.com/office/drawing/2014/main" id="{BEDC2EDF-A64B-FA56-3091-606A2840E032}"/>
              </a:ext>
            </a:extLst>
          </p:cNvPr>
          <p:cNvSpPr txBox="1"/>
          <p:nvPr/>
        </p:nvSpPr>
        <p:spPr>
          <a:xfrm>
            <a:off x="5194300" y="4374821"/>
            <a:ext cx="5740633" cy="707886"/>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the people in the image are thinking or feeling?</a:t>
            </a:r>
          </a:p>
        </p:txBody>
      </p:sp>
      <p:sp>
        <p:nvSpPr>
          <p:cNvPr id="19" name="TextBox 18">
            <a:extLst>
              <a:ext uri="{FF2B5EF4-FFF2-40B4-BE49-F238E27FC236}">
                <a16:creationId xmlns:a16="http://schemas.microsoft.com/office/drawing/2014/main" id="{9041AE8E-A421-77D9-AD1E-9FEABFC60CB3}"/>
              </a:ext>
            </a:extLst>
          </p:cNvPr>
          <p:cNvSpPr txBox="1"/>
          <p:nvPr/>
        </p:nvSpPr>
        <p:spPr>
          <a:xfrm>
            <a:off x="5194302" y="5203050"/>
            <a:ext cx="5664431" cy="400110"/>
          </a:xfrm>
          <a:prstGeom prst="rect">
            <a:avLst/>
          </a:prstGeom>
          <a:noFill/>
        </p:spPr>
        <p:txBody>
          <a:bodyPr wrap="square">
            <a:spAutoFit/>
          </a:bodyPr>
          <a:lstStyle/>
          <a:p>
            <a:pPr marL="300355" marR="416559"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does this photograph make you feel?</a:t>
            </a:r>
          </a:p>
        </p:txBody>
      </p:sp>
      <p:sp>
        <p:nvSpPr>
          <p:cNvPr id="18" name="TextBox 17">
            <a:extLst>
              <a:ext uri="{FF2B5EF4-FFF2-40B4-BE49-F238E27FC236}">
                <a16:creationId xmlns:a16="http://schemas.microsoft.com/office/drawing/2014/main" id="{4E69ED5E-7AB5-1DD0-C153-F6F88F6F6202}"/>
              </a:ext>
            </a:extLst>
          </p:cNvPr>
          <p:cNvSpPr txBox="1"/>
          <p:nvPr/>
        </p:nvSpPr>
        <p:spPr>
          <a:xfrm>
            <a:off x="5219933" y="2264943"/>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2" name="object 10">
            <a:extLst>
              <a:ext uri="{FF2B5EF4-FFF2-40B4-BE49-F238E27FC236}">
                <a16:creationId xmlns:a16="http://schemas.microsoft.com/office/drawing/2014/main" id="{B4FFFB5D-1662-7AF9-0A00-E1713A91B5FE}"/>
              </a:ext>
            </a:extLst>
          </p:cNvPr>
          <p:cNvSpPr txBox="1"/>
          <p:nvPr/>
        </p:nvSpPr>
        <p:spPr>
          <a:xfrm>
            <a:off x="617044" y="5696333"/>
            <a:ext cx="3993888" cy="497572"/>
          </a:xfrm>
          <a:prstGeom prst="rect">
            <a:avLst/>
          </a:prstGeom>
        </p:spPr>
        <p:txBody>
          <a:bodyPr vert="horz" wrap="square" lIns="0" tIns="12700" rIns="0" bIns="0" rtlCol="0">
            <a:spAutoFit/>
          </a:bodyPr>
          <a:lstStyle/>
          <a:p>
            <a:pPr algn="ctr">
              <a:lnSpc>
                <a:spcPct val="100000"/>
              </a:lnSpc>
              <a:spcBef>
                <a:spcPts val="100"/>
              </a:spcBef>
            </a:pPr>
            <a:r>
              <a:rPr sz="1200" b="1" dirty="0">
                <a:latin typeface="Soleil"/>
                <a:cs typeface="Soleil"/>
              </a:rPr>
              <a:t>Charles Gomm and recruits in Barbados, </a:t>
            </a:r>
            <a:r>
              <a:rPr sz="1200" b="1" spc="-10" dirty="0">
                <a:latin typeface="Soleil"/>
                <a:cs typeface="Soleil"/>
              </a:rPr>
              <a:t>1956.</a:t>
            </a:r>
            <a:endParaRPr sz="1200" dirty="0">
              <a:latin typeface="Soleil"/>
              <a:cs typeface="Soleil"/>
            </a:endParaRPr>
          </a:p>
          <a:p>
            <a:pPr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5" name="object 2" descr="Black and white photo of a group of men in a room looking at Charles Gomm sat on a desk writing on forms">
            <a:extLst>
              <a:ext uri="{FF2B5EF4-FFF2-40B4-BE49-F238E27FC236}">
                <a16:creationId xmlns:a16="http://schemas.microsoft.com/office/drawing/2014/main" id="{29C79D7D-C906-3312-3BEA-678648EF6195}"/>
              </a:ext>
            </a:extLst>
          </p:cNvPr>
          <p:cNvGrpSpPr/>
          <p:nvPr/>
        </p:nvGrpSpPr>
        <p:grpSpPr>
          <a:xfrm>
            <a:off x="-3192668" y="2334016"/>
            <a:ext cx="8386968" cy="4266809"/>
            <a:chOff x="414552" y="2331758"/>
            <a:chExt cx="10277475" cy="5228590"/>
          </a:xfrm>
        </p:grpSpPr>
        <p:pic>
          <p:nvPicPr>
            <p:cNvPr id="7" name="object 3">
              <a:extLst>
                <a:ext uri="{FF2B5EF4-FFF2-40B4-BE49-F238E27FC236}">
                  <a16:creationId xmlns:a16="http://schemas.microsoft.com/office/drawing/2014/main" id="{D39911D9-3DD3-5EC0-F3CB-DA38900BFF3B}"/>
                </a:ext>
              </a:extLst>
            </p:cNvPr>
            <p:cNvPicPr/>
            <p:nvPr/>
          </p:nvPicPr>
          <p:blipFill>
            <a:blip r:embed="rId2" cstate="print"/>
            <a:stretch>
              <a:fillRect/>
            </a:stretch>
          </p:blipFill>
          <p:spPr>
            <a:xfrm>
              <a:off x="4825940" y="2339517"/>
              <a:ext cx="5408295" cy="3798462"/>
            </a:xfrm>
            <a:prstGeom prst="rect">
              <a:avLst/>
            </a:prstGeom>
          </p:spPr>
        </p:pic>
        <p:sp>
          <p:nvSpPr>
            <p:cNvPr id="8" name="object 4">
              <a:extLst>
                <a:ext uri="{FF2B5EF4-FFF2-40B4-BE49-F238E27FC236}">
                  <a16:creationId xmlns:a16="http://schemas.microsoft.com/office/drawing/2014/main" id="{D1865271-BDED-1F3E-A85E-E36F8373752E}"/>
                </a:ext>
              </a:extLst>
            </p:cNvPr>
            <p:cNvSpPr/>
            <p:nvPr/>
          </p:nvSpPr>
          <p:spPr>
            <a:xfrm>
              <a:off x="4825940" y="2339524"/>
              <a:ext cx="5408295" cy="3798570"/>
            </a:xfrm>
            <a:custGeom>
              <a:avLst/>
              <a:gdLst/>
              <a:ahLst/>
              <a:cxnLst/>
              <a:rect l="l" t="t" r="r" b="b"/>
              <a:pathLst>
                <a:path w="5408295" h="3798570">
                  <a:moveTo>
                    <a:pt x="308216" y="0"/>
                  </a:moveTo>
                  <a:lnTo>
                    <a:pt x="262668" y="3341"/>
                  </a:lnTo>
                  <a:lnTo>
                    <a:pt x="219196" y="13049"/>
                  </a:lnTo>
                  <a:lnTo>
                    <a:pt x="178276" y="28647"/>
                  </a:lnTo>
                  <a:lnTo>
                    <a:pt x="140385" y="49656"/>
                  </a:lnTo>
                  <a:lnTo>
                    <a:pt x="106000" y="75601"/>
                  </a:lnTo>
                  <a:lnTo>
                    <a:pt x="75597" y="106005"/>
                  </a:lnTo>
                  <a:lnTo>
                    <a:pt x="49653" y="140391"/>
                  </a:lnTo>
                  <a:lnTo>
                    <a:pt x="28645" y="178282"/>
                  </a:lnTo>
                  <a:lnTo>
                    <a:pt x="13048" y="219201"/>
                  </a:lnTo>
                  <a:lnTo>
                    <a:pt x="3341" y="262671"/>
                  </a:lnTo>
                  <a:lnTo>
                    <a:pt x="0" y="308216"/>
                  </a:lnTo>
                  <a:lnTo>
                    <a:pt x="0" y="3490239"/>
                  </a:lnTo>
                  <a:lnTo>
                    <a:pt x="3341" y="3535784"/>
                  </a:lnTo>
                  <a:lnTo>
                    <a:pt x="13048" y="3579254"/>
                  </a:lnTo>
                  <a:lnTo>
                    <a:pt x="28645" y="3620173"/>
                  </a:lnTo>
                  <a:lnTo>
                    <a:pt x="49653" y="3658064"/>
                  </a:lnTo>
                  <a:lnTo>
                    <a:pt x="75597" y="3692449"/>
                  </a:lnTo>
                  <a:lnTo>
                    <a:pt x="106000" y="3722853"/>
                  </a:lnTo>
                  <a:lnTo>
                    <a:pt x="140385" y="3748798"/>
                  </a:lnTo>
                  <a:lnTo>
                    <a:pt x="178276" y="3769808"/>
                  </a:lnTo>
                  <a:lnTo>
                    <a:pt x="219196" y="3785405"/>
                  </a:lnTo>
                  <a:lnTo>
                    <a:pt x="262668" y="3795113"/>
                  </a:lnTo>
                  <a:lnTo>
                    <a:pt x="308216" y="3798455"/>
                  </a:lnTo>
                  <a:lnTo>
                    <a:pt x="5100078" y="3798455"/>
                  </a:lnTo>
                  <a:lnTo>
                    <a:pt x="5145623" y="3795113"/>
                  </a:lnTo>
                  <a:lnTo>
                    <a:pt x="5189093" y="3785405"/>
                  </a:lnTo>
                  <a:lnTo>
                    <a:pt x="5230012" y="3769808"/>
                  </a:lnTo>
                  <a:lnTo>
                    <a:pt x="5267903" y="3748798"/>
                  </a:lnTo>
                  <a:lnTo>
                    <a:pt x="5302289" y="3722853"/>
                  </a:lnTo>
                  <a:lnTo>
                    <a:pt x="5332693" y="3692449"/>
                  </a:lnTo>
                  <a:lnTo>
                    <a:pt x="5358638" y="3658064"/>
                  </a:lnTo>
                  <a:lnTo>
                    <a:pt x="5379647" y="3620173"/>
                  </a:lnTo>
                  <a:lnTo>
                    <a:pt x="5395245" y="3579254"/>
                  </a:lnTo>
                  <a:lnTo>
                    <a:pt x="5404953" y="3535784"/>
                  </a:lnTo>
                  <a:lnTo>
                    <a:pt x="5408295" y="3490239"/>
                  </a:lnTo>
                  <a:lnTo>
                    <a:pt x="5408295" y="308216"/>
                  </a:lnTo>
                  <a:lnTo>
                    <a:pt x="5404953" y="262671"/>
                  </a:lnTo>
                  <a:lnTo>
                    <a:pt x="5395245" y="219201"/>
                  </a:lnTo>
                  <a:lnTo>
                    <a:pt x="5379647" y="178282"/>
                  </a:lnTo>
                  <a:lnTo>
                    <a:pt x="5358638" y="140391"/>
                  </a:lnTo>
                  <a:lnTo>
                    <a:pt x="5332693" y="106005"/>
                  </a:lnTo>
                  <a:lnTo>
                    <a:pt x="5302289" y="75601"/>
                  </a:lnTo>
                  <a:lnTo>
                    <a:pt x="5267903" y="49656"/>
                  </a:lnTo>
                  <a:lnTo>
                    <a:pt x="5230012" y="28647"/>
                  </a:lnTo>
                  <a:lnTo>
                    <a:pt x="5189093" y="13049"/>
                  </a:lnTo>
                  <a:lnTo>
                    <a:pt x="5145623" y="3341"/>
                  </a:lnTo>
                  <a:lnTo>
                    <a:pt x="5100078" y="0"/>
                  </a:lnTo>
                  <a:lnTo>
                    <a:pt x="308216" y="0"/>
                  </a:lnTo>
                  <a:close/>
                </a:path>
              </a:pathLst>
            </a:custGeom>
            <a:ln w="15532">
              <a:solidFill>
                <a:srgbClr val="1CA73F"/>
              </a:solidFill>
            </a:ln>
          </p:spPr>
          <p:txBody>
            <a:bodyPr wrap="square" lIns="0" tIns="0" rIns="0" bIns="0" rtlCol="0"/>
            <a:lstStyle/>
            <a:p>
              <a:endParaRPr/>
            </a:p>
          </p:txBody>
        </p:sp>
      </p:grpSp>
      <p:sp>
        <p:nvSpPr>
          <p:cNvPr id="9" name="object 4">
            <a:extLst>
              <a:ext uri="{FF2B5EF4-FFF2-40B4-BE49-F238E27FC236}">
                <a16:creationId xmlns:a16="http://schemas.microsoft.com/office/drawing/2014/main" id="{ADEA4EC0-B060-903C-BB24-4BB336CD1BEB}"/>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10" name="object 5">
            <a:extLst>
              <a:ext uri="{FF2B5EF4-FFF2-40B4-BE49-F238E27FC236}">
                <a16:creationId xmlns:a16="http://schemas.microsoft.com/office/drawing/2014/main" id="{7357AB23-C762-8E28-9F10-5AC5D25B1491}"/>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4" name="Title 13">
            <a:extLst>
              <a:ext uri="{FF2B5EF4-FFF2-40B4-BE49-F238E27FC236}">
                <a16:creationId xmlns:a16="http://schemas.microsoft.com/office/drawing/2014/main" id="{B7295AD5-9B69-8E09-1220-7711BF4AD09E}"/>
              </a:ext>
            </a:extLst>
          </p:cNvPr>
          <p:cNvSpPr>
            <a:spLocks noGrp="1"/>
          </p:cNvSpPr>
          <p:nvPr>
            <p:ph type="title"/>
          </p:nvPr>
        </p:nvSpPr>
        <p:spPr>
          <a:xfrm>
            <a:off x="484195" y="-323165"/>
            <a:ext cx="9725009" cy="323165"/>
          </a:xfrm>
        </p:spPr>
        <p:txBody>
          <a:bodyPr wrap="square" lIns="0" tIns="0" rIns="0" bIns="0" anchor="b">
            <a:spAutoFit/>
          </a:bodyPr>
          <a:lstStyle/>
          <a:p>
            <a:r>
              <a:rPr lang="en-US" dirty="0"/>
              <a:t>Second resource (continued)</a:t>
            </a:r>
            <a:endParaRPr lang="en-GB" dirty="0"/>
          </a:p>
        </p:txBody>
      </p:sp>
    </p:spTree>
    <p:extLst>
      <p:ext uri="{BB962C8B-B14F-4D97-AF65-F5344CB8AC3E}">
        <p14:creationId xmlns:p14="http://schemas.microsoft.com/office/powerpoint/2010/main" val="4584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5" cstate="print"/>
          <a:stretch>
            <a:fillRect/>
          </a:stretch>
        </p:blipFill>
        <p:spPr>
          <a:xfrm>
            <a:off x="0" y="-47502"/>
            <a:ext cx="10692003" cy="3153808"/>
          </a:xfrm>
          <a:prstGeom prst="rect">
            <a:avLst/>
          </a:prstGeom>
        </p:spPr>
      </p:pic>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103393" y="3316929"/>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the story behind this audio clip is?</a:t>
            </a: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7</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027298" y="3933825"/>
            <a:ext cx="6496221"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after Gregory arrived in Britain?</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027297" y="4772025"/>
            <a:ext cx="6882003" cy="707886"/>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How do think Gregory was feeling when he arrived in Britain?</a:t>
            </a:r>
          </a:p>
        </p:txBody>
      </p:sp>
      <p:sp>
        <p:nvSpPr>
          <p:cNvPr id="18" name="TextBox 17">
            <a:extLst>
              <a:ext uri="{FF2B5EF4-FFF2-40B4-BE49-F238E27FC236}">
                <a16:creationId xmlns:a16="http://schemas.microsoft.com/office/drawing/2014/main" id="{4E69ED5E-7AB5-1DD0-C153-F6F88F6F6202}"/>
              </a:ext>
            </a:extLst>
          </p:cNvPr>
          <p:cNvSpPr txBox="1"/>
          <p:nvPr/>
        </p:nvSpPr>
        <p:spPr>
          <a:xfrm>
            <a:off x="3824330" y="2617187"/>
            <a:ext cx="5789570"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5" name="object 8">
            <a:extLst>
              <a:ext uri="{FF2B5EF4-FFF2-40B4-BE49-F238E27FC236}">
                <a16:creationId xmlns:a16="http://schemas.microsoft.com/office/drawing/2014/main" id="{27599271-7E63-606E-7936-96B53B316691}"/>
              </a:ext>
            </a:extLst>
          </p:cNvPr>
          <p:cNvSpPr txBox="1"/>
          <p:nvPr/>
        </p:nvSpPr>
        <p:spPr>
          <a:xfrm>
            <a:off x="1308100" y="5526062"/>
            <a:ext cx="1752600" cy="471924"/>
          </a:xfrm>
          <a:prstGeom prst="rect">
            <a:avLst/>
          </a:prstGeom>
        </p:spPr>
        <p:txBody>
          <a:bodyPr vert="horz" wrap="square" lIns="0" tIns="12700" rIns="0" bIns="0" rtlCol="0">
            <a:spAutoFit/>
          </a:bodyPr>
          <a:lstStyle/>
          <a:p>
            <a:pPr marL="12700" algn="ctr">
              <a:lnSpc>
                <a:spcPct val="100000"/>
              </a:lnSpc>
              <a:spcBef>
                <a:spcPts val="100"/>
              </a:spcBef>
              <a:spcAft>
                <a:spcPts val="600"/>
              </a:spcAft>
            </a:pPr>
            <a:r>
              <a:rPr lang="en-US" sz="1200" b="1" dirty="0">
                <a:latin typeface="SoleilLt"/>
                <a:cs typeface="SoleilLt"/>
              </a:rPr>
              <a:t>Windrush personal story</a:t>
            </a:r>
          </a:p>
          <a:p>
            <a:pPr marL="12700" algn="ctr">
              <a:lnSpc>
                <a:spcPct val="100000"/>
              </a:lnSpc>
              <a:spcBef>
                <a:spcPts val="100"/>
              </a:spcBef>
            </a:pPr>
            <a:r>
              <a:rPr sz="1200" dirty="0">
                <a:latin typeface="SoleilLt"/>
                <a:cs typeface="SoleilLt"/>
              </a:rPr>
              <a:t>© Inspiring </a:t>
            </a:r>
            <a:r>
              <a:rPr sz="1200" spc="-10" dirty="0">
                <a:latin typeface="SoleilLt"/>
                <a:cs typeface="SoleilLt"/>
              </a:rPr>
              <a:t>Audio</a:t>
            </a:r>
            <a:endParaRPr sz="1200" dirty="0">
              <a:latin typeface="SoleilLt"/>
              <a:cs typeface="SoleilLt"/>
            </a:endParaRPr>
          </a:p>
        </p:txBody>
      </p:sp>
      <p:sp>
        <p:nvSpPr>
          <p:cNvPr id="9" name="object 4">
            <a:extLst>
              <a:ext uri="{FF2B5EF4-FFF2-40B4-BE49-F238E27FC236}">
                <a16:creationId xmlns:a16="http://schemas.microsoft.com/office/drawing/2014/main" id="{D0E604B8-1F7C-41EF-42F1-934E03A974DA}"/>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6"/>
              </a:rPr>
              <a:t>https://windrush-monument.levellingup.gov.uk/education-resources/</a:t>
            </a:r>
            <a:endParaRPr sz="900" dirty="0">
              <a:latin typeface="Soleil"/>
              <a:cs typeface="Soleil"/>
            </a:endParaRPr>
          </a:p>
        </p:txBody>
      </p:sp>
      <p:sp>
        <p:nvSpPr>
          <p:cNvPr id="10" name="object 5">
            <a:extLst>
              <a:ext uri="{FF2B5EF4-FFF2-40B4-BE49-F238E27FC236}">
                <a16:creationId xmlns:a16="http://schemas.microsoft.com/office/drawing/2014/main" id="{2DBA6CC9-B7B7-05DB-A8FD-9F1C09E2EB92}"/>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14" name="Title 13">
            <a:extLst>
              <a:ext uri="{FF2B5EF4-FFF2-40B4-BE49-F238E27FC236}">
                <a16:creationId xmlns:a16="http://schemas.microsoft.com/office/drawing/2014/main" id="{04E6DE38-31DE-2702-D127-81B91F6CCA40}"/>
              </a:ext>
            </a:extLst>
          </p:cNvPr>
          <p:cNvSpPr>
            <a:spLocks noGrp="1"/>
          </p:cNvSpPr>
          <p:nvPr>
            <p:ph type="title"/>
          </p:nvPr>
        </p:nvSpPr>
        <p:spPr>
          <a:xfrm>
            <a:off x="484195" y="-351740"/>
            <a:ext cx="9725009" cy="323165"/>
          </a:xfrm>
        </p:spPr>
        <p:txBody>
          <a:bodyPr wrap="square" lIns="0" tIns="0" rIns="0" bIns="0" anchor="b">
            <a:spAutoFit/>
          </a:bodyPr>
          <a:lstStyle/>
          <a:p>
            <a:r>
              <a:rPr lang="en-US" dirty="0"/>
              <a:t>Third resource</a:t>
            </a:r>
            <a:endParaRPr lang="en-GB" dirty="0"/>
          </a:p>
        </p:txBody>
      </p:sp>
      <p:pic>
        <p:nvPicPr>
          <p:cNvPr id="12" name="Gregory windrush story audio-[AudioTrimmer.com]">
            <a:hlinkClick r:id="" action="ppaction://media"/>
            <a:extLst>
              <a:ext uri="{FF2B5EF4-FFF2-40B4-BE49-F238E27FC236}">
                <a16:creationId xmlns:a16="http://schemas.microsoft.com/office/drawing/2014/main" id="{C40F0EAD-C16F-45DB-88BB-002DB701E2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7100" y="2813672"/>
            <a:ext cx="2466338" cy="2466338"/>
          </a:xfrm>
          <a:prstGeom prst="rect">
            <a:avLst/>
          </a:prstGeom>
        </p:spPr>
      </p:pic>
    </p:spTree>
    <p:extLst>
      <p:ext uri="{BB962C8B-B14F-4D97-AF65-F5344CB8AC3E}">
        <p14:creationId xmlns:p14="http://schemas.microsoft.com/office/powerpoint/2010/main" val="173333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childTnLst>
        </p:cTn>
      </p:par>
    </p:tnLst>
    <p:bldLst>
      <p:bldP spid="6"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7" name="object 7">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8</a:t>
            </a:fld>
            <a:endParaRPr dirty="0"/>
          </a:p>
        </p:txBody>
      </p:sp>
      <p:sp>
        <p:nvSpPr>
          <p:cNvPr id="10" name="object 10"/>
          <p:cNvSpPr txBox="1"/>
          <p:nvPr/>
        </p:nvSpPr>
        <p:spPr>
          <a:xfrm>
            <a:off x="698500" y="5869434"/>
            <a:ext cx="2332096" cy="1064394"/>
          </a:xfrm>
          <a:prstGeom prst="rect">
            <a:avLst/>
          </a:prstGeom>
        </p:spPr>
        <p:txBody>
          <a:bodyPr vert="horz" wrap="square" lIns="0" tIns="12700" rIns="0" bIns="0" rtlCol="0">
            <a:spAutoFit/>
          </a:bodyPr>
          <a:lstStyle/>
          <a:p>
            <a:pPr marL="33020" algn="ctr">
              <a:lnSpc>
                <a:spcPct val="100000"/>
              </a:lnSpc>
              <a:spcBef>
                <a:spcPts val="100"/>
              </a:spcBef>
            </a:pPr>
            <a:r>
              <a:rPr sz="1200" b="1" dirty="0">
                <a:latin typeface="Soleil"/>
                <a:cs typeface="Soleil"/>
              </a:rPr>
              <a:t>Wanted</a:t>
            </a:r>
            <a:r>
              <a:rPr sz="1200" b="1" spc="-5"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crew for</a:t>
            </a:r>
            <a:r>
              <a:rPr sz="1200" b="1" spc="-5" dirty="0">
                <a:latin typeface="Soleil"/>
                <a:cs typeface="Soleil"/>
              </a:rPr>
              <a:t> </a:t>
            </a:r>
            <a:r>
              <a:rPr sz="1200" b="1" dirty="0">
                <a:latin typeface="Soleil"/>
                <a:cs typeface="Soleil"/>
              </a:rPr>
              <a:t>this bus,</a:t>
            </a:r>
            <a:r>
              <a:rPr sz="1200" b="1" spc="-5" dirty="0">
                <a:latin typeface="Soleil"/>
                <a:cs typeface="Soleil"/>
              </a:rPr>
              <a:t> </a:t>
            </a:r>
            <a:endParaRPr lang="en-US" sz="1200" b="1" spc="-5" dirty="0">
              <a:latin typeface="Soleil"/>
              <a:cs typeface="Soleil"/>
            </a:endParaRPr>
          </a:p>
          <a:p>
            <a:pPr marL="33020" algn="ctr">
              <a:lnSpc>
                <a:spcPct val="100000"/>
              </a:lnSpc>
              <a:spcBef>
                <a:spcPts val="100"/>
              </a:spcBef>
            </a:pPr>
            <a:r>
              <a:rPr sz="1200" b="1" dirty="0">
                <a:latin typeface="Soleil"/>
                <a:cs typeface="Soleil"/>
              </a:rPr>
              <a:t>by Jack</a:t>
            </a:r>
            <a:r>
              <a:rPr sz="1200" b="1" spc="-5" dirty="0">
                <a:latin typeface="Soleil"/>
                <a:cs typeface="Soleil"/>
              </a:rPr>
              <a:t> </a:t>
            </a:r>
            <a:r>
              <a:rPr sz="1200" b="1" dirty="0">
                <a:latin typeface="Soleil"/>
                <a:cs typeface="Soleil"/>
              </a:rPr>
              <a:t>Maxwell, </a:t>
            </a:r>
            <a:r>
              <a:rPr sz="1200" b="1" spc="-20" dirty="0">
                <a:latin typeface="Soleil"/>
                <a:cs typeface="Soleil"/>
              </a:rPr>
              <a:t>1955</a:t>
            </a:r>
            <a:endParaRPr sz="1200" dirty="0">
              <a:latin typeface="Soleil"/>
              <a:cs typeface="Soleil"/>
            </a:endParaRPr>
          </a:p>
          <a:p>
            <a:pPr marL="12700"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br>
              <a:rPr lang="en-US" sz="1200" spc="-10" dirty="0">
                <a:latin typeface="SoleilLt"/>
                <a:cs typeface="SoleilLt"/>
              </a:rPr>
            </a:b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2" name="object 2" descr="An old job advert asking for bus drivers from 1955, giving details about what the job entails and the address for the recruitment centre"/>
          <p:cNvGrpSpPr/>
          <p:nvPr/>
        </p:nvGrpSpPr>
        <p:grpSpPr>
          <a:xfrm>
            <a:off x="3202236" y="885825"/>
            <a:ext cx="4288928" cy="6052561"/>
            <a:chOff x="1175548" y="1088732"/>
            <a:chExt cx="3350895" cy="5104767"/>
          </a:xfrm>
        </p:grpSpPr>
        <p:pic>
          <p:nvPicPr>
            <p:cNvPr id="3" name="object 3"/>
            <p:cNvPicPr/>
            <p:nvPr/>
          </p:nvPicPr>
          <p:blipFill>
            <a:blip r:embed="rId2" cstate="print"/>
            <a:stretch>
              <a:fillRect/>
            </a:stretch>
          </p:blipFill>
          <p:spPr>
            <a:xfrm>
              <a:off x="1175548" y="1088732"/>
              <a:ext cx="3350704" cy="5104575"/>
            </a:xfrm>
            <a:prstGeom prst="rect">
              <a:avLst/>
            </a:prstGeom>
          </p:spPr>
        </p:pic>
        <p:sp>
          <p:nvSpPr>
            <p:cNvPr id="4" name="object 4"/>
            <p:cNvSpPr/>
            <p:nvPr/>
          </p:nvSpPr>
          <p:spPr>
            <a:xfrm>
              <a:off x="1175548" y="1088734"/>
              <a:ext cx="3350895" cy="5104765"/>
            </a:xfrm>
            <a:custGeom>
              <a:avLst/>
              <a:gdLst/>
              <a:ahLst/>
              <a:cxnLst/>
              <a:rect l="l" t="t" r="r" b="b"/>
              <a:pathLst>
                <a:path w="3350895" h="5104765">
                  <a:moveTo>
                    <a:pt x="331152" y="0"/>
                  </a:moveTo>
                  <a:lnTo>
                    <a:pt x="282216" y="3590"/>
                  </a:lnTo>
                  <a:lnTo>
                    <a:pt x="235510" y="14020"/>
                  </a:lnTo>
                  <a:lnTo>
                    <a:pt x="191545" y="30777"/>
                  </a:lnTo>
                  <a:lnTo>
                    <a:pt x="150835" y="53350"/>
                  </a:lnTo>
                  <a:lnTo>
                    <a:pt x="113891" y="81225"/>
                  </a:lnTo>
                  <a:lnTo>
                    <a:pt x="81225" y="113891"/>
                  </a:lnTo>
                  <a:lnTo>
                    <a:pt x="53350" y="150835"/>
                  </a:lnTo>
                  <a:lnTo>
                    <a:pt x="30777" y="191545"/>
                  </a:lnTo>
                  <a:lnTo>
                    <a:pt x="14020" y="235510"/>
                  </a:lnTo>
                  <a:lnTo>
                    <a:pt x="3590" y="282216"/>
                  </a:lnTo>
                  <a:lnTo>
                    <a:pt x="0" y="331152"/>
                  </a:lnTo>
                  <a:lnTo>
                    <a:pt x="0" y="4773422"/>
                  </a:lnTo>
                  <a:lnTo>
                    <a:pt x="3590" y="4822357"/>
                  </a:lnTo>
                  <a:lnTo>
                    <a:pt x="14020" y="4869064"/>
                  </a:lnTo>
                  <a:lnTo>
                    <a:pt x="30777" y="4913028"/>
                  </a:lnTo>
                  <a:lnTo>
                    <a:pt x="53350" y="4953738"/>
                  </a:lnTo>
                  <a:lnTo>
                    <a:pt x="81225" y="4990683"/>
                  </a:lnTo>
                  <a:lnTo>
                    <a:pt x="113891" y="5023349"/>
                  </a:lnTo>
                  <a:lnTo>
                    <a:pt x="150835" y="5051224"/>
                  </a:lnTo>
                  <a:lnTo>
                    <a:pt x="191545" y="5073796"/>
                  </a:lnTo>
                  <a:lnTo>
                    <a:pt x="235510" y="5090554"/>
                  </a:lnTo>
                  <a:lnTo>
                    <a:pt x="282216" y="5100984"/>
                  </a:lnTo>
                  <a:lnTo>
                    <a:pt x="331152" y="5104574"/>
                  </a:lnTo>
                  <a:lnTo>
                    <a:pt x="3019552" y="5104574"/>
                  </a:lnTo>
                  <a:lnTo>
                    <a:pt x="3068487" y="5100984"/>
                  </a:lnTo>
                  <a:lnTo>
                    <a:pt x="3115194" y="5090554"/>
                  </a:lnTo>
                  <a:lnTo>
                    <a:pt x="3159158" y="5073796"/>
                  </a:lnTo>
                  <a:lnTo>
                    <a:pt x="3199868" y="5051224"/>
                  </a:lnTo>
                  <a:lnTo>
                    <a:pt x="3236813" y="5023349"/>
                  </a:lnTo>
                  <a:lnTo>
                    <a:pt x="3269479" y="4990683"/>
                  </a:lnTo>
                  <a:lnTo>
                    <a:pt x="3297354" y="4953738"/>
                  </a:lnTo>
                  <a:lnTo>
                    <a:pt x="3319926" y="4913028"/>
                  </a:lnTo>
                  <a:lnTo>
                    <a:pt x="3336684" y="4869064"/>
                  </a:lnTo>
                  <a:lnTo>
                    <a:pt x="3347114" y="4822357"/>
                  </a:lnTo>
                  <a:lnTo>
                    <a:pt x="3350704" y="4773422"/>
                  </a:lnTo>
                  <a:lnTo>
                    <a:pt x="3350704" y="331152"/>
                  </a:lnTo>
                  <a:lnTo>
                    <a:pt x="3347114" y="282216"/>
                  </a:lnTo>
                  <a:lnTo>
                    <a:pt x="3336684" y="235510"/>
                  </a:lnTo>
                  <a:lnTo>
                    <a:pt x="3319926" y="191545"/>
                  </a:lnTo>
                  <a:lnTo>
                    <a:pt x="3297354" y="150835"/>
                  </a:lnTo>
                  <a:lnTo>
                    <a:pt x="3269479" y="113891"/>
                  </a:lnTo>
                  <a:lnTo>
                    <a:pt x="3236813" y="81225"/>
                  </a:lnTo>
                  <a:lnTo>
                    <a:pt x="3199868" y="53350"/>
                  </a:lnTo>
                  <a:lnTo>
                    <a:pt x="3159158" y="30777"/>
                  </a:lnTo>
                  <a:lnTo>
                    <a:pt x="3115194" y="14020"/>
                  </a:lnTo>
                  <a:lnTo>
                    <a:pt x="3068487" y="3590"/>
                  </a:lnTo>
                  <a:lnTo>
                    <a:pt x="3019552" y="0"/>
                  </a:lnTo>
                  <a:lnTo>
                    <a:pt x="331152" y="0"/>
                  </a:lnTo>
                  <a:close/>
                </a:path>
              </a:pathLst>
            </a:custGeom>
            <a:ln w="16687">
              <a:solidFill>
                <a:srgbClr val="1CA73F"/>
              </a:solidFill>
            </a:ln>
          </p:spPr>
          <p:txBody>
            <a:bodyPr wrap="square" lIns="0" tIns="0" rIns="0" bIns="0" rtlCol="0"/>
            <a:lstStyle/>
            <a:p>
              <a:endParaRPr/>
            </a:p>
          </p:txBody>
        </p:sp>
      </p:grpSp>
      <p:sp>
        <p:nvSpPr>
          <p:cNvPr id="5" name="object 4">
            <a:extLst>
              <a:ext uri="{FF2B5EF4-FFF2-40B4-BE49-F238E27FC236}">
                <a16:creationId xmlns:a16="http://schemas.microsoft.com/office/drawing/2014/main" id="{EB0192C4-7708-6F89-BE0E-2E381FC0E14F}"/>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8" name="object 5">
            <a:extLst>
              <a:ext uri="{FF2B5EF4-FFF2-40B4-BE49-F238E27FC236}">
                <a16:creationId xmlns:a16="http://schemas.microsoft.com/office/drawing/2014/main" id="{FDD21F11-7371-2754-0DB0-A5323F059D0A}"/>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9" name="Title 8">
            <a:extLst>
              <a:ext uri="{FF2B5EF4-FFF2-40B4-BE49-F238E27FC236}">
                <a16:creationId xmlns:a16="http://schemas.microsoft.com/office/drawing/2014/main" id="{22571554-AEB8-BEAB-B2AA-A8ADA74E3953}"/>
              </a:ext>
            </a:extLst>
          </p:cNvPr>
          <p:cNvSpPr>
            <a:spLocks noGrp="1"/>
          </p:cNvSpPr>
          <p:nvPr>
            <p:ph type="title"/>
          </p:nvPr>
        </p:nvSpPr>
        <p:spPr>
          <a:xfrm>
            <a:off x="484195" y="-323165"/>
            <a:ext cx="9725009" cy="323165"/>
          </a:xfrm>
        </p:spPr>
        <p:txBody>
          <a:bodyPr wrap="square" lIns="0" tIns="0" rIns="0" bIns="0" anchor="b">
            <a:spAutoFit/>
          </a:bodyPr>
          <a:lstStyle/>
          <a:p>
            <a:r>
              <a:rPr lang="en-US" dirty="0"/>
              <a:t>Fourth resource</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5421415" y="415299"/>
            <a:ext cx="1332865" cy="1071245"/>
          </a:xfrm>
          <a:custGeom>
            <a:avLst/>
            <a:gdLst/>
            <a:ahLst/>
            <a:cxnLst/>
            <a:rect l="l" t="t" r="r" b="b"/>
            <a:pathLst>
              <a:path w="1332865" h="1071245">
                <a:moveTo>
                  <a:pt x="977262" y="0"/>
                </a:moveTo>
                <a:lnTo>
                  <a:pt x="931221" y="2696"/>
                </a:lnTo>
                <a:lnTo>
                  <a:pt x="885419" y="11470"/>
                </a:lnTo>
                <a:lnTo>
                  <a:pt x="840438" y="26478"/>
                </a:lnTo>
                <a:lnTo>
                  <a:pt x="796859" y="47876"/>
                </a:lnTo>
                <a:lnTo>
                  <a:pt x="178546" y="404860"/>
                </a:lnTo>
                <a:lnTo>
                  <a:pt x="138226" y="431903"/>
                </a:lnTo>
                <a:lnTo>
                  <a:pt x="102737" y="463353"/>
                </a:lnTo>
                <a:lnTo>
                  <a:pt x="72236" y="498632"/>
                </a:lnTo>
                <a:lnTo>
                  <a:pt x="46879" y="537156"/>
                </a:lnTo>
                <a:lnTo>
                  <a:pt x="26821" y="578346"/>
                </a:lnTo>
                <a:lnTo>
                  <a:pt x="12218" y="621621"/>
                </a:lnTo>
                <a:lnTo>
                  <a:pt x="3225" y="666399"/>
                </a:lnTo>
                <a:lnTo>
                  <a:pt x="0" y="712099"/>
                </a:lnTo>
                <a:lnTo>
                  <a:pt x="2696" y="758140"/>
                </a:lnTo>
                <a:lnTo>
                  <a:pt x="11470" y="803942"/>
                </a:lnTo>
                <a:lnTo>
                  <a:pt x="26478" y="848923"/>
                </a:lnTo>
                <a:lnTo>
                  <a:pt x="47876" y="892502"/>
                </a:lnTo>
                <a:lnTo>
                  <a:pt x="74921" y="932823"/>
                </a:lnTo>
                <a:lnTo>
                  <a:pt x="106375" y="968312"/>
                </a:lnTo>
                <a:lnTo>
                  <a:pt x="141655" y="998812"/>
                </a:lnTo>
                <a:lnTo>
                  <a:pt x="180181" y="1024170"/>
                </a:lnTo>
                <a:lnTo>
                  <a:pt x="221372" y="1044228"/>
                </a:lnTo>
                <a:lnTo>
                  <a:pt x="264648" y="1058831"/>
                </a:lnTo>
                <a:lnTo>
                  <a:pt x="309426" y="1067823"/>
                </a:lnTo>
                <a:lnTo>
                  <a:pt x="355127" y="1071049"/>
                </a:lnTo>
                <a:lnTo>
                  <a:pt x="401169" y="1068353"/>
                </a:lnTo>
                <a:lnTo>
                  <a:pt x="446970" y="1059578"/>
                </a:lnTo>
                <a:lnTo>
                  <a:pt x="491951" y="1044570"/>
                </a:lnTo>
                <a:lnTo>
                  <a:pt x="535531" y="1023173"/>
                </a:lnTo>
                <a:lnTo>
                  <a:pt x="1153843" y="666188"/>
                </a:lnTo>
                <a:lnTo>
                  <a:pt x="1194163" y="639146"/>
                </a:lnTo>
                <a:lnTo>
                  <a:pt x="1229651" y="607695"/>
                </a:lnTo>
                <a:lnTo>
                  <a:pt x="1260151" y="572417"/>
                </a:lnTo>
                <a:lnTo>
                  <a:pt x="1285507" y="533892"/>
                </a:lnTo>
                <a:lnTo>
                  <a:pt x="1305564" y="492702"/>
                </a:lnTo>
                <a:lnTo>
                  <a:pt x="1320165" y="449428"/>
                </a:lnTo>
                <a:lnTo>
                  <a:pt x="1329156" y="404650"/>
                </a:lnTo>
                <a:lnTo>
                  <a:pt x="1332380" y="358950"/>
                </a:lnTo>
                <a:lnTo>
                  <a:pt x="1329683" y="312908"/>
                </a:lnTo>
                <a:lnTo>
                  <a:pt x="1320907" y="267107"/>
                </a:lnTo>
                <a:lnTo>
                  <a:pt x="1305898" y="222126"/>
                </a:lnTo>
                <a:lnTo>
                  <a:pt x="1284501" y="178546"/>
                </a:lnTo>
                <a:lnTo>
                  <a:pt x="1257458" y="138226"/>
                </a:lnTo>
                <a:lnTo>
                  <a:pt x="1226008" y="102737"/>
                </a:lnTo>
                <a:lnTo>
                  <a:pt x="1190729" y="72236"/>
                </a:lnTo>
                <a:lnTo>
                  <a:pt x="1152205" y="46879"/>
                </a:lnTo>
                <a:lnTo>
                  <a:pt x="1111015" y="26821"/>
                </a:lnTo>
                <a:lnTo>
                  <a:pt x="1067740" y="12218"/>
                </a:lnTo>
                <a:lnTo>
                  <a:pt x="1022962" y="3225"/>
                </a:lnTo>
                <a:lnTo>
                  <a:pt x="977262" y="0"/>
                </a:lnTo>
                <a:close/>
              </a:path>
            </a:pathLst>
          </a:custGeom>
          <a:solidFill>
            <a:srgbClr val="F6F6F6"/>
          </a:solidFill>
        </p:spPr>
        <p:txBody>
          <a:bodyPr wrap="square" lIns="0" tIns="0" rIns="0" bIns="0" rtlCol="0"/>
          <a:lstStyle/>
          <a:p>
            <a:endParaRPr/>
          </a:p>
        </p:txBody>
      </p:sp>
      <p:sp>
        <p:nvSpPr>
          <p:cNvPr id="4" name="object 4">
            <a:extLst>
              <a:ext uri="{C183D7F6-B498-43B3-948B-1728B52AA6E4}">
                <adec:decorative xmlns:adec="http://schemas.microsoft.com/office/drawing/2017/decorative" val="1"/>
              </a:ext>
            </a:extLst>
          </p:cNvPr>
          <p:cNvSpPr/>
          <p:nvPr/>
        </p:nvSpPr>
        <p:spPr>
          <a:xfrm>
            <a:off x="8032585" y="172211"/>
            <a:ext cx="2073275" cy="1443355"/>
          </a:xfrm>
          <a:custGeom>
            <a:avLst/>
            <a:gdLst/>
            <a:ahLst/>
            <a:cxnLst/>
            <a:rect l="l" t="t" r="r" b="b"/>
            <a:pathLst>
              <a:path w="2073275" h="1443355">
                <a:moveTo>
                  <a:pt x="501548" y="1315948"/>
                </a:moveTo>
                <a:lnTo>
                  <a:pt x="311150" y="880999"/>
                </a:lnTo>
                <a:lnTo>
                  <a:pt x="255104" y="913358"/>
                </a:lnTo>
                <a:lnTo>
                  <a:pt x="409232" y="1257147"/>
                </a:lnTo>
                <a:lnTo>
                  <a:pt x="189725" y="951103"/>
                </a:lnTo>
                <a:lnTo>
                  <a:pt x="127838" y="986828"/>
                </a:lnTo>
                <a:lnTo>
                  <a:pt x="282956" y="1326946"/>
                </a:lnTo>
                <a:lnTo>
                  <a:pt x="62458" y="1024572"/>
                </a:lnTo>
                <a:lnTo>
                  <a:pt x="0" y="1060640"/>
                </a:lnTo>
                <a:lnTo>
                  <a:pt x="281457" y="1443012"/>
                </a:lnTo>
                <a:lnTo>
                  <a:pt x="369608" y="1392110"/>
                </a:lnTo>
                <a:lnTo>
                  <a:pt x="267246" y="1160881"/>
                </a:lnTo>
                <a:lnTo>
                  <a:pt x="416318" y="1365148"/>
                </a:lnTo>
                <a:lnTo>
                  <a:pt x="501548" y="1315948"/>
                </a:lnTo>
                <a:close/>
              </a:path>
              <a:path w="2073275" h="1443355">
                <a:moveTo>
                  <a:pt x="643382" y="1234033"/>
                </a:moveTo>
                <a:lnTo>
                  <a:pt x="407454" y="825385"/>
                </a:lnTo>
                <a:lnTo>
                  <a:pt x="343230" y="862469"/>
                </a:lnTo>
                <a:lnTo>
                  <a:pt x="579170" y="1271117"/>
                </a:lnTo>
                <a:lnTo>
                  <a:pt x="643382" y="1234033"/>
                </a:lnTo>
                <a:close/>
              </a:path>
              <a:path w="2073275" h="1443355">
                <a:moveTo>
                  <a:pt x="894981" y="1088783"/>
                </a:moveTo>
                <a:lnTo>
                  <a:pt x="659053" y="680135"/>
                </a:lnTo>
                <a:lnTo>
                  <a:pt x="601840" y="713168"/>
                </a:lnTo>
                <a:lnTo>
                  <a:pt x="743064" y="957770"/>
                </a:lnTo>
                <a:lnTo>
                  <a:pt x="535876" y="751255"/>
                </a:lnTo>
                <a:lnTo>
                  <a:pt x="455320" y="797763"/>
                </a:lnTo>
                <a:lnTo>
                  <a:pt x="691248" y="1206411"/>
                </a:lnTo>
                <a:lnTo>
                  <a:pt x="749046" y="1173048"/>
                </a:lnTo>
                <a:lnTo>
                  <a:pt x="578154" y="877074"/>
                </a:lnTo>
                <a:lnTo>
                  <a:pt x="829017" y="1126871"/>
                </a:lnTo>
                <a:lnTo>
                  <a:pt x="894981" y="1088783"/>
                </a:lnTo>
                <a:close/>
              </a:path>
              <a:path w="2073275" h="1443355">
                <a:moveTo>
                  <a:pt x="1101966" y="934656"/>
                </a:moveTo>
                <a:lnTo>
                  <a:pt x="1101547" y="892695"/>
                </a:lnTo>
                <a:lnTo>
                  <a:pt x="1082433" y="845908"/>
                </a:lnTo>
                <a:lnTo>
                  <a:pt x="1029004" y="753364"/>
                </a:lnTo>
                <a:lnTo>
                  <a:pt x="1029004" y="921702"/>
                </a:lnTo>
                <a:lnTo>
                  <a:pt x="1022654" y="934440"/>
                </a:lnTo>
                <a:lnTo>
                  <a:pt x="1010132" y="944473"/>
                </a:lnTo>
                <a:lnTo>
                  <a:pt x="973937" y="965365"/>
                </a:lnTo>
                <a:lnTo>
                  <a:pt x="805408" y="673468"/>
                </a:lnTo>
                <a:lnTo>
                  <a:pt x="848677" y="648487"/>
                </a:lnTo>
                <a:lnTo>
                  <a:pt x="855497" y="646239"/>
                </a:lnTo>
                <a:lnTo>
                  <a:pt x="862088" y="646239"/>
                </a:lnTo>
                <a:lnTo>
                  <a:pt x="897255" y="673468"/>
                </a:lnTo>
                <a:lnTo>
                  <a:pt x="1019911" y="885901"/>
                </a:lnTo>
                <a:lnTo>
                  <a:pt x="1029004" y="921702"/>
                </a:lnTo>
                <a:lnTo>
                  <a:pt x="1029004" y="753364"/>
                </a:lnTo>
                <a:lnTo>
                  <a:pt x="967168" y="646239"/>
                </a:lnTo>
                <a:lnTo>
                  <a:pt x="943521" y="611098"/>
                </a:lnTo>
                <a:lnTo>
                  <a:pt x="897661" y="578472"/>
                </a:lnTo>
                <a:lnTo>
                  <a:pt x="871524" y="574332"/>
                </a:lnTo>
                <a:lnTo>
                  <a:pt x="856767" y="575513"/>
                </a:lnTo>
                <a:lnTo>
                  <a:pt x="841438" y="579094"/>
                </a:lnTo>
                <a:lnTo>
                  <a:pt x="825538" y="585089"/>
                </a:lnTo>
                <a:lnTo>
                  <a:pt x="809078" y="593521"/>
                </a:lnTo>
                <a:lnTo>
                  <a:pt x="707491" y="652170"/>
                </a:lnTo>
                <a:lnTo>
                  <a:pt x="943432" y="1060818"/>
                </a:lnTo>
                <a:lnTo>
                  <a:pt x="1045006" y="1002169"/>
                </a:lnTo>
                <a:lnTo>
                  <a:pt x="1083259" y="971308"/>
                </a:lnTo>
                <a:lnTo>
                  <a:pt x="1086294" y="965365"/>
                </a:lnTo>
                <a:lnTo>
                  <a:pt x="1101966" y="934656"/>
                </a:lnTo>
                <a:close/>
              </a:path>
              <a:path w="2073275" h="1443355">
                <a:moveTo>
                  <a:pt x="1386509" y="805002"/>
                </a:moveTo>
                <a:lnTo>
                  <a:pt x="1359128" y="773303"/>
                </a:lnTo>
                <a:lnTo>
                  <a:pt x="1314450" y="696379"/>
                </a:lnTo>
                <a:lnTo>
                  <a:pt x="1313713" y="695274"/>
                </a:lnTo>
                <a:lnTo>
                  <a:pt x="1296924" y="670115"/>
                </a:lnTo>
                <a:lnTo>
                  <a:pt x="1285595" y="658444"/>
                </a:lnTo>
                <a:lnTo>
                  <a:pt x="1277670" y="650265"/>
                </a:lnTo>
                <a:lnTo>
                  <a:pt x="1256118" y="637717"/>
                </a:lnTo>
                <a:lnTo>
                  <a:pt x="1235430" y="633996"/>
                </a:lnTo>
                <a:lnTo>
                  <a:pt x="1231747" y="633336"/>
                </a:lnTo>
                <a:lnTo>
                  <a:pt x="1228458" y="633336"/>
                </a:lnTo>
                <a:lnTo>
                  <a:pt x="1225080" y="633552"/>
                </a:lnTo>
                <a:lnTo>
                  <a:pt x="1221613" y="633996"/>
                </a:lnTo>
                <a:lnTo>
                  <a:pt x="1232916" y="610539"/>
                </a:lnTo>
                <a:lnTo>
                  <a:pt x="1235621" y="584949"/>
                </a:lnTo>
                <a:lnTo>
                  <a:pt x="1229868" y="557098"/>
                </a:lnTo>
                <a:lnTo>
                  <a:pt x="1215783" y="526834"/>
                </a:lnTo>
                <a:lnTo>
                  <a:pt x="1205331" y="508723"/>
                </a:lnTo>
                <a:lnTo>
                  <a:pt x="1197254" y="494728"/>
                </a:lnTo>
                <a:lnTo>
                  <a:pt x="1179233" y="468528"/>
                </a:lnTo>
                <a:lnTo>
                  <a:pt x="1169263" y="459028"/>
                </a:lnTo>
                <a:lnTo>
                  <a:pt x="1169263" y="618312"/>
                </a:lnTo>
                <a:lnTo>
                  <a:pt x="1161288" y="632498"/>
                </a:lnTo>
                <a:lnTo>
                  <a:pt x="1146403" y="643953"/>
                </a:lnTo>
                <a:lnTo>
                  <a:pt x="1121308" y="658444"/>
                </a:lnTo>
                <a:lnTo>
                  <a:pt x="1048842" y="532930"/>
                </a:lnTo>
                <a:lnTo>
                  <a:pt x="1087069" y="510857"/>
                </a:lnTo>
                <a:lnTo>
                  <a:pt x="1093787" y="508723"/>
                </a:lnTo>
                <a:lnTo>
                  <a:pt x="1100124" y="508723"/>
                </a:lnTo>
                <a:lnTo>
                  <a:pt x="1136738" y="538226"/>
                </a:lnTo>
                <a:lnTo>
                  <a:pt x="1159992" y="578510"/>
                </a:lnTo>
                <a:lnTo>
                  <a:pt x="1169263" y="618312"/>
                </a:lnTo>
                <a:lnTo>
                  <a:pt x="1169263" y="459028"/>
                </a:lnTo>
                <a:lnTo>
                  <a:pt x="1159484" y="449707"/>
                </a:lnTo>
                <a:lnTo>
                  <a:pt x="1137742" y="438327"/>
                </a:lnTo>
                <a:lnTo>
                  <a:pt x="1113790" y="434517"/>
                </a:lnTo>
                <a:lnTo>
                  <a:pt x="1098677" y="435825"/>
                </a:lnTo>
                <a:lnTo>
                  <a:pt x="1082675" y="439775"/>
                </a:lnTo>
                <a:lnTo>
                  <a:pt x="1065745" y="446392"/>
                </a:lnTo>
                <a:lnTo>
                  <a:pt x="1047826" y="455676"/>
                </a:lnTo>
                <a:lnTo>
                  <a:pt x="950925" y="511619"/>
                </a:lnTo>
                <a:lnTo>
                  <a:pt x="1186853" y="920280"/>
                </a:lnTo>
                <a:lnTo>
                  <a:pt x="1251077" y="883196"/>
                </a:lnTo>
                <a:lnTo>
                  <a:pt x="1155014" y="716826"/>
                </a:lnTo>
                <a:lnTo>
                  <a:pt x="1177201" y="704011"/>
                </a:lnTo>
                <a:lnTo>
                  <a:pt x="1184465" y="700227"/>
                </a:lnTo>
                <a:lnTo>
                  <a:pt x="1191412" y="697496"/>
                </a:lnTo>
                <a:lnTo>
                  <a:pt x="1198067" y="695833"/>
                </a:lnTo>
                <a:lnTo>
                  <a:pt x="1204455" y="695274"/>
                </a:lnTo>
                <a:lnTo>
                  <a:pt x="1216279" y="697445"/>
                </a:lnTo>
                <a:lnTo>
                  <a:pt x="1227518" y="704100"/>
                </a:lnTo>
                <a:lnTo>
                  <a:pt x="1238427" y="715441"/>
                </a:lnTo>
                <a:lnTo>
                  <a:pt x="1249222" y="731710"/>
                </a:lnTo>
                <a:lnTo>
                  <a:pt x="1286306" y="795921"/>
                </a:lnTo>
                <a:lnTo>
                  <a:pt x="1298511" y="816089"/>
                </a:lnTo>
                <a:lnTo>
                  <a:pt x="1307338" y="828636"/>
                </a:lnTo>
                <a:lnTo>
                  <a:pt x="1314348" y="836536"/>
                </a:lnTo>
                <a:lnTo>
                  <a:pt x="1321130" y="842759"/>
                </a:lnTo>
                <a:lnTo>
                  <a:pt x="1386509" y="805002"/>
                </a:lnTo>
                <a:close/>
              </a:path>
              <a:path w="2073275" h="1443355">
                <a:moveTo>
                  <a:pt x="1572234" y="668985"/>
                </a:moveTo>
                <a:lnTo>
                  <a:pt x="1571739" y="626262"/>
                </a:lnTo>
                <a:lnTo>
                  <a:pt x="1552638" y="579107"/>
                </a:lnTo>
                <a:lnTo>
                  <a:pt x="1372997" y="267944"/>
                </a:lnTo>
                <a:lnTo>
                  <a:pt x="1312278" y="302996"/>
                </a:lnTo>
                <a:lnTo>
                  <a:pt x="1494282" y="618248"/>
                </a:lnTo>
                <a:lnTo>
                  <a:pt x="1502651" y="638098"/>
                </a:lnTo>
                <a:lnTo>
                  <a:pt x="1483931" y="677151"/>
                </a:lnTo>
                <a:lnTo>
                  <a:pt x="1469809" y="683590"/>
                </a:lnTo>
                <a:lnTo>
                  <a:pt x="1463052" y="683590"/>
                </a:lnTo>
                <a:lnTo>
                  <a:pt x="1427734" y="656678"/>
                </a:lnTo>
                <a:lnTo>
                  <a:pt x="1245730" y="341426"/>
                </a:lnTo>
                <a:lnTo>
                  <a:pt x="1181506" y="378498"/>
                </a:lnTo>
                <a:lnTo>
                  <a:pt x="1361160" y="689660"/>
                </a:lnTo>
                <a:lnTo>
                  <a:pt x="1403654" y="738784"/>
                </a:lnTo>
                <a:lnTo>
                  <a:pt x="1455267" y="755535"/>
                </a:lnTo>
                <a:lnTo>
                  <a:pt x="1469834" y="754392"/>
                </a:lnTo>
                <a:lnTo>
                  <a:pt x="1484871" y="750976"/>
                </a:lnTo>
                <a:lnTo>
                  <a:pt x="1500339" y="745223"/>
                </a:lnTo>
                <a:lnTo>
                  <a:pt x="1516227" y="737133"/>
                </a:lnTo>
                <a:lnTo>
                  <a:pt x="1553819" y="706272"/>
                </a:lnTo>
                <a:lnTo>
                  <a:pt x="1572234" y="668985"/>
                </a:lnTo>
                <a:close/>
              </a:path>
              <a:path w="2073275" h="1443355">
                <a:moveTo>
                  <a:pt x="1796643" y="538645"/>
                </a:moveTo>
                <a:lnTo>
                  <a:pt x="1796161" y="495922"/>
                </a:lnTo>
                <a:lnTo>
                  <a:pt x="1777060" y="448767"/>
                </a:lnTo>
                <a:lnTo>
                  <a:pt x="1744497" y="408432"/>
                </a:lnTo>
                <a:lnTo>
                  <a:pt x="1706397" y="383832"/>
                </a:lnTo>
                <a:lnTo>
                  <a:pt x="1665427" y="369493"/>
                </a:lnTo>
                <a:lnTo>
                  <a:pt x="1624266" y="359892"/>
                </a:lnTo>
                <a:lnTo>
                  <a:pt x="1585607" y="349554"/>
                </a:lnTo>
                <a:lnTo>
                  <a:pt x="1552117" y="332968"/>
                </a:lnTo>
                <a:lnTo>
                  <a:pt x="1526501" y="304647"/>
                </a:lnTo>
                <a:lnTo>
                  <a:pt x="1517891" y="284797"/>
                </a:lnTo>
                <a:lnTo>
                  <a:pt x="1516938" y="268719"/>
                </a:lnTo>
                <a:lnTo>
                  <a:pt x="1522971" y="255879"/>
                </a:lnTo>
                <a:lnTo>
                  <a:pt x="1535341" y="245821"/>
                </a:lnTo>
                <a:lnTo>
                  <a:pt x="1542186" y="241871"/>
                </a:lnTo>
                <a:lnTo>
                  <a:pt x="1548777" y="239737"/>
                </a:lnTo>
                <a:lnTo>
                  <a:pt x="1555127" y="239737"/>
                </a:lnTo>
                <a:lnTo>
                  <a:pt x="1590713" y="267563"/>
                </a:lnTo>
                <a:lnTo>
                  <a:pt x="1600479" y="284492"/>
                </a:lnTo>
                <a:lnTo>
                  <a:pt x="1661198" y="249440"/>
                </a:lnTo>
                <a:lnTo>
                  <a:pt x="1633740" y="207975"/>
                </a:lnTo>
                <a:lnTo>
                  <a:pt x="1586547" y="174637"/>
                </a:lnTo>
                <a:lnTo>
                  <a:pt x="1559801" y="170383"/>
                </a:lnTo>
                <a:lnTo>
                  <a:pt x="1545475" y="171500"/>
                </a:lnTo>
                <a:lnTo>
                  <a:pt x="1499882" y="188468"/>
                </a:lnTo>
                <a:lnTo>
                  <a:pt x="1462709" y="219062"/>
                </a:lnTo>
                <a:lnTo>
                  <a:pt x="1444675" y="256133"/>
                </a:lnTo>
                <a:lnTo>
                  <a:pt x="1445425" y="298704"/>
                </a:lnTo>
                <a:lnTo>
                  <a:pt x="1464627" y="345808"/>
                </a:lnTo>
                <a:lnTo>
                  <a:pt x="1497190" y="386143"/>
                </a:lnTo>
                <a:lnTo>
                  <a:pt x="1535290" y="410730"/>
                </a:lnTo>
                <a:lnTo>
                  <a:pt x="1576260" y="425069"/>
                </a:lnTo>
                <a:lnTo>
                  <a:pt x="1617421" y="434670"/>
                </a:lnTo>
                <a:lnTo>
                  <a:pt x="1656080" y="445008"/>
                </a:lnTo>
                <a:lnTo>
                  <a:pt x="1689557" y="461594"/>
                </a:lnTo>
                <a:lnTo>
                  <a:pt x="1715185" y="489927"/>
                </a:lnTo>
                <a:lnTo>
                  <a:pt x="1723555" y="509778"/>
                </a:lnTo>
                <a:lnTo>
                  <a:pt x="1723999" y="525894"/>
                </a:lnTo>
                <a:lnTo>
                  <a:pt x="1717446" y="538746"/>
                </a:lnTo>
                <a:lnTo>
                  <a:pt x="1704835" y="548830"/>
                </a:lnTo>
                <a:lnTo>
                  <a:pt x="1697685" y="552958"/>
                </a:lnTo>
                <a:lnTo>
                  <a:pt x="1690725" y="555269"/>
                </a:lnTo>
                <a:lnTo>
                  <a:pt x="1683969" y="555269"/>
                </a:lnTo>
                <a:lnTo>
                  <a:pt x="1648650" y="528345"/>
                </a:lnTo>
                <a:lnTo>
                  <a:pt x="1631784" y="499160"/>
                </a:lnTo>
                <a:lnTo>
                  <a:pt x="1571078" y="534212"/>
                </a:lnTo>
                <a:lnTo>
                  <a:pt x="1605572" y="587819"/>
                </a:lnTo>
                <a:lnTo>
                  <a:pt x="1652828" y="620966"/>
                </a:lnTo>
                <a:lnTo>
                  <a:pt x="1679663" y="625195"/>
                </a:lnTo>
                <a:lnTo>
                  <a:pt x="1694230" y="624052"/>
                </a:lnTo>
                <a:lnTo>
                  <a:pt x="1709267" y="620636"/>
                </a:lnTo>
                <a:lnTo>
                  <a:pt x="1724748" y="614883"/>
                </a:lnTo>
                <a:lnTo>
                  <a:pt x="1740636" y="606780"/>
                </a:lnTo>
                <a:lnTo>
                  <a:pt x="1778228" y="575932"/>
                </a:lnTo>
                <a:lnTo>
                  <a:pt x="1796643" y="538645"/>
                </a:lnTo>
                <a:close/>
              </a:path>
              <a:path w="2073275" h="1443355">
                <a:moveTo>
                  <a:pt x="2073008" y="408660"/>
                </a:moveTo>
                <a:lnTo>
                  <a:pt x="1837080" y="0"/>
                </a:lnTo>
                <a:lnTo>
                  <a:pt x="1771700" y="37744"/>
                </a:lnTo>
                <a:lnTo>
                  <a:pt x="1872805" y="212890"/>
                </a:lnTo>
                <a:lnTo>
                  <a:pt x="1799831" y="255016"/>
                </a:lnTo>
                <a:lnTo>
                  <a:pt x="1698726" y="79883"/>
                </a:lnTo>
                <a:lnTo>
                  <a:pt x="1634502" y="116954"/>
                </a:lnTo>
                <a:lnTo>
                  <a:pt x="1870430" y="525614"/>
                </a:lnTo>
                <a:lnTo>
                  <a:pt x="1934654" y="488530"/>
                </a:lnTo>
                <a:lnTo>
                  <a:pt x="1833537" y="313397"/>
                </a:lnTo>
                <a:lnTo>
                  <a:pt x="1906511" y="271272"/>
                </a:lnTo>
                <a:lnTo>
                  <a:pt x="2007628" y="446405"/>
                </a:lnTo>
                <a:lnTo>
                  <a:pt x="2073008" y="408660"/>
                </a:lnTo>
                <a:close/>
              </a:path>
            </a:pathLst>
          </a:custGeom>
          <a:solidFill>
            <a:srgbClr val="1CA73F"/>
          </a:solidFill>
        </p:spPr>
        <p:txBody>
          <a:bodyPr wrap="square" lIns="0" tIns="0" rIns="0" bIns="0" rtlCol="0"/>
          <a:lstStyle/>
          <a:p>
            <a:endParaRPr/>
          </a:p>
        </p:txBody>
      </p:sp>
      <p:sp>
        <p:nvSpPr>
          <p:cNvPr id="6" name="object 6"/>
          <p:cNvSpPr txBox="1"/>
          <p:nvPr/>
        </p:nvSpPr>
        <p:spPr>
          <a:xfrm>
            <a:off x="4558963" y="3019425"/>
            <a:ext cx="7788910" cy="461024"/>
          </a:xfrm>
          <a:prstGeom prst="rect">
            <a:avLst/>
          </a:prstGeom>
        </p:spPr>
        <p:txBody>
          <a:bodyPr vert="horz" wrap="square" lIns="0" tIns="151765" rIns="0" bIns="0" rtlCol="0">
            <a:spAutoFit/>
          </a:bodyPr>
          <a:lstStyle/>
          <a:p>
            <a:pPr marL="300355" indent="-288290">
              <a:lnSpc>
                <a:spcPct val="100000"/>
              </a:lnSpc>
              <a:spcBef>
                <a:spcPts val="119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is happening in this image?</a:t>
            </a:r>
          </a:p>
        </p:txBody>
      </p:sp>
      <p:sp>
        <p:nvSpPr>
          <p:cNvPr id="11" name="object 11"/>
          <p:cNvSpPr txBox="1">
            <a:spLocks noGrp="1"/>
          </p:cNvSpPr>
          <p:nvPr>
            <p:ph type="sldNum" sz="quarter" idx="7"/>
          </p:nvPr>
        </p:nvSpPr>
        <p:spPr>
          <a:xfrm>
            <a:off x="10326668" y="7081404"/>
            <a:ext cx="658831" cy="268022"/>
          </a:xfrm>
          <a:prstGeom prst="rect">
            <a:avLst/>
          </a:prstGeom>
        </p:spPr>
        <p:txBody>
          <a:bodyPr vert="horz" wrap="square" lIns="0" tIns="36830" rIns="0" bIns="0" rtlCol="0">
            <a:spAutoFit/>
          </a:bodyPr>
          <a:lstStyle/>
          <a:p>
            <a:pPr marL="38100">
              <a:lnSpc>
                <a:spcPct val="100000"/>
              </a:lnSpc>
              <a:spcBef>
                <a:spcPts val="290"/>
              </a:spcBef>
            </a:pPr>
            <a:fld id="{81D60167-4931-47E6-BA6A-407CBD079E47}" type="slidenum">
              <a:rPr dirty="0"/>
              <a:t>9</a:t>
            </a:fld>
            <a:endParaRPr dirty="0"/>
          </a:p>
        </p:txBody>
      </p:sp>
      <p:sp>
        <p:nvSpPr>
          <p:cNvPr id="15" name="TextBox 14">
            <a:extLst>
              <a:ext uri="{FF2B5EF4-FFF2-40B4-BE49-F238E27FC236}">
                <a16:creationId xmlns:a16="http://schemas.microsoft.com/office/drawing/2014/main" id="{D8795A74-1D7C-8FF0-FFBF-81AE0A4650D4}"/>
              </a:ext>
            </a:extLst>
          </p:cNvPr>
          <p:cNvSpPr txBox="1"/>
          <p:nvPr/>
        </p:nvSpPr>
        <p:spPr>
          <a:xfrm>
            <a:off x="4482869" y="3721378"/>
            <a:ext cx="5843800" cy="707886"/>
          </a:xfrm>
          <a:prstGeom prst="rect">
            <a:avLst/>
          </a:prstGeom>
          <a:noFill/>
        </p:spPr>
        <p:txBody>
          <a:bodyPr wrap="square">
            <a:spAutoFit/>
          </a:bodyPr>
          <a:lstStyle/>
          <a:p>
            <a:pPr marL="300355" indent="-288290">
              <a:lnSpc>
                <a:spcPct val="100000"/>
              </a:lnSpc>
              <a:spcBef>
                <a:spcPts val="1415"/>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before this image was taken?</a:t>
            </a:r>
          </a:p>
        </p:txBody>
      </p:sp>
      <p:sp>
        <p:nvSpPr>
          <p:cNvPr id="17" name="TextBox 16">
            <a:extLst>
              <a:ext uri="{FF2B5EF4-FFF2-40B4-BE49-F238E27FC236}">
                <a16:creationId xmlns:a16="http://schemas.microsoft.com/office/drawing/2014/main" id="{BEDC2EDF-A64B-FA56-3091-606A2840E032}"/>
              </a:ext>
            </a:extLst>
          </p:cNvPr>
          <p:cNvSpPr txBox="1"/>
          <p:nvPr/>
        </p:nvSpPr>
        <p:spPr>
          <a:xfrm>
            <a:off x="4482867" y="4618707"/>
            <a:ext cx="10692003" cy="400110"/>
          </a:xfrm>
          <a:prstGeom prst="rect">
            <a:avLst/>
          </a:prstGeom>
          <a:noFill/>
        </p:spPr>
        <p:txBody>
          <a:bodyPr wrap="square">
            <a:spAutoFit/>
          </a:bodyPr>
          <a:lstStyle/>
          <a:p>
            <a:pPr marL="300355" marR="217170" indent="-288290">
              <a:lnSpc>
                <a:spcPct val="100000"/>
              </a:lnSpc>
              <a:spcBef>
                <a:spcPts val="1420"/>
              </a:spcBef>
              <a:buClr>
                <a:srgbClr val="1CA73F"/>
              </a:buClr>
              <a:buSzPct val="111111"/>
              <a:buFont typeface="SoleilSb"/>
              <a:buChar char="•"/>
              <a:tabLst>
                <a:tab pos="300355" algn="l"/>
                <a:tab pos="300990" algn="l"/>
              </a:tabLst>
            </a:pPr>
            <a:r>
              <a:rPr lang="en-GB" sz="2000" dirty="0">
                <a:latin typeface="Circular Std Light" panose="020B0404020101020102" pitchFamily="34" charset="0"/>
                <a:ea typeface="Circular Std Light" panose="020B0404020101020102" pitchFamily="34" charset="0"/>
                <a:cs typeface="Circular Std Light" panose="020B0404020101020102" pitchFamily="34" charset="0"/>
              </a:rPr>
              <a:t>What do you think happened after?</a:t>
            </a:r>
          </a:p>
        </p:txBody>
      </p:sp>
      <p:sp>
        <p:nvSpPr>
          <p:cNvPr id="18" name="TextBox 17">
            <a:extLst>
              <a:ext uri="{FF2B5EF4-FFF2-40B4-BE49-F238E27FC236}">
                <a16:creationId xmlns:a16="http://schemas.microsoft.com/office/drawing/2014/main" id="{4E69ED5E-7AB5-1DD0-C153-F6F88F6F6202}"/>
              </a:ext>
            </a:extLst>
          </p:cNvPr>
          <p:cNvSpPr txBox="1"/>
          <p:nvPr/>
        </p:nvSpPr>
        <p:spPr>
          <a:xfrm>
            <a:off x="4508500" y="2264943"/>
            <a:ext cx="7285512" cy="584775"/>
          </a:xfrm>
          <a:prstGeom prst="rect">
            <a:avLst/>
          </a:prstGeom>
          <a:noFill/>
        </p:spPr>
        <p:txBody>
          <a:bodyPr wrap="square">
            <a:spAutoFit/>
          </a:bodyPr>
          <a:lstStyle/>
          <a:p>
            <a:r>
              <a:rPr lang="en-GB" sz="3200" b="1" dirty="0">
                <a:latin typeface="Circular Std Bold" panose="020B0604020101020102" pitchFamily="34" charset="77"/>
                <a:cs typeface="Circular Std Bold" panose="020B0604020101020102" pitchFamily="34" charset="77"/>
              </a:rPr>
              <a:t>Discuss the </a:t>
            </a:r>
            <a:r>
              <a:rPr lang="en-GB" sz="3200" b="1" spc="-10" dirty="0">
                <a:latin typeface="Circular Std Bold" panose="020B0604020101020102" pitchFamily="34" charset="77"/>
                <a:cs typeface="Circular Std Bold" panose="020B0604020101020102" pitchFamily="34" charset="77"/>
              </a:rPr>
              <a:t>following:</a:t>
            </a:r>
            <a:endParaRPr lang="en-US" sz="3200" b="1" dirty="0">
              <a:latin typeface="Circular Std Bold" panose="020B0604020101020102" pitchFamily="34" charset="77"/>
              <a:cs typeface="Circular Std Bold" panose="020B0604020101020102" pitchFamily="34" charset="77"/>
            </a:endParaRPr>
          </a:p>
        </p:txBody>
      </p:sp>
      <p:sp>
        <p:nvSpPr>
          <p:cNvPr id="10" name="object 10">
            <a:extLst>
              <a:ext uri="{FF2B5EF4-FFF2-40B4-BE49-F238E27FC236}">
                <a16:creationId xmlns:a16="http://schemas.microsoft.com/office/drawing/2014/main" id="{8A2F2D1D-56C6-2E44-FFA6-B76AD32030C8}"/>
              </a:ext>
            </a:extLst>
          </p:cNvPr>
          <p:cNvSpPr txBox="1"/>
          <p:nvPr/>
        </p:nvSpPr>
        <p:spPr>
          <a:xfrm>
            <a:off x="474733" y="5918587"/>
            <a:ext cx="3576567" cy="682238"/>
          </a:xfrm>
          <a:prstGeom prst="rect">
            <a:avLst/>
          </a:prstGeom>
        </p:spPr>
        <p:txBody>
          <a:bodyPr vert="horz" wrap="square" lIns="0" tIns="12700" rIns="0" bIns="0" rtlCol="0">
            <a:spAutoFit/>
          </a:bodyPr>
          <a:lstStyle/>
          <a:p>
            <a:pPr marL="33020" algn="ctr">
              <a:lnSpc>
                <a:spcPct val="100000"/>
              </a:lnSpc>
              <a:spcBef>
                <a:spcPts val="100"/>
              </a:spcBef>
            </a:pPr>
            <a:r>
              <a:rPr sz="1200" b="1" dirty="0">
                <a:latin typeface="Soleil"/>
                <a:cs typeface="Soleil"/>
              </a:rPr>
              <a:t>Wanted</a:t>
            </a:r>
            <a:r>
              <a:rPr sz="1200" b="1" spc="-5" dirty="0">
                <a:latin typeface="Soleil"/>
                <a:cs typeface="Soleil"/>
              </a:rPr>
              <a:t> </a:t>
            </a:r>
            <a:r>
              <a:rPr sz="1200" b="1" dirty="0">
                <a:latin typeface="Soleil"/>
                <a:cs typeface="Soleil"/>
              </a:rPr>
              <a:t>a</a:t>
            </a:r>
            <a:r>
              <a:rPr sz="1200" b="1" spc="-5" dirty="0">
                <a:latin typeface="Soleil"/>
                <a:cs typeface="Soleil"/>
              </a:rPr>
              <a:t> </a:t>
            </a:r>
            <a:r>
              <a:rPr sz="1200" b="1" dirty="0">
                <a:latin typeface="Soleil"/>
                <a:cs typeface="Soleil"/>
              </a:rPr>
              <a:t>crew for</a:t>
            </a:r>
            <a:r>
              <a:rPr sz="1200" b="1" spc="-5" dirty="0">
                <a:latin typeface="Soleil"/>
                <a:cs typeface="Soleil"/>
              </a:rPr>
              <a:t> </a:t>
            </a:r>
            <a:r>
              <a:rPr sz="1200" b="1" dirty="0">
                <a:latin typeface="Soleil"/>
                <a:cs typeface="Soleil"/>
              </a:rPr>
              <a:t>this bus,</a:t>
            </a:r>
            <a:r>
              <a:rPr sz="1200" b="1" spc="-5" dirty="0">
                <a:latin typeface="Soleil"/>
                <a:cs typeface="Soleil"/>
              </a:rPr>
              <a:t> </a:t>
            </a:r>
            <a:r>
              <a:rPr sz="1200" b="1" dirty="0">
                <a:latin typeface="Soleil"/>
                <a:cs typeface="Soleil"/>
              </a:rPr>
              <a:t>by Jack</a:t>
            </a:r>
            <a:r>
              <a:rPr sz="1200" b="1" spc="-5" dirty="0">
                <a:latin typeface="Soleil"/>
                <a:cs typeface="Soleil"/>
              </a:rPr>
              <a:t> </a:t>
            </a:r>
            <a:r>
              <a:rPr sz="1200" b="1" dirty="0">
                <a:latin typeface="Soleil"/>
                <a:cs typeface="Soleil"/>
              </a:rPr>
              <a:t>Maxwell, </a:t>
            </a:r>
            <a:r>
              <a:rPr sz="1200" b="1" spc="-20" dirty="0">
                <a:latin typeface="Soleil"/>
                <a:cs typeface="Soleil"/>
              </a:rPr>
              <a:t>1955</a:t>
            </a:r>
            <a:endParaRPr sz="1200" dirty="0">
              <a:latin typeface="Soleil"/>
              <a:cs typeface="Soleil"/>
            </a:endParaRPr>
          </a:p>
          <a:p>
            <a:pPr marL="12700" algn="ctr">
              <a:lnSpc>
                <a:spcPct val="100000"/>
              </a:lnSpc>
              <a:spcBef>
                <a:spcPts val="850"/>
              </a:spcBef>
            </a:pPr>
            <a:r>
              <a:rPr sz="1200" dirty="0">
                <a:latin typeface="SoleilLt"/>
                <a:cs typeface="SoleilLt"/>
              </a:rPr>
              <a:t>©</a:t>
            </a:r>
            <a:r>
              <a:rPr sz="1200" spc="-10" dirty="0">
                <a:latin typeface="SoleilLt"/>
                <a:cs typeface="SoleilLt"/>
              </a:rPr>
              <a:t> </a:t>
            </a:r>
            <a:r>
              <a:rPr sz="1200" dirty="0">
                <a:latin typeface="SoleilLt"/>
                <a:cs typeface="SoleilLt"/>
              </a:rPr>
              <a:t>TfL</a:t>
            </a:r>
            <a:r>
              <a:rPr sz="1200" spc="-10" dirty="0">
                <a:latin typeface="SoleilLt"/>
                <a:cs typeface="SoleilLt"/>
              </a:rPr>
              <a:t> </a:t>
            </a:r>
            <a:r>
              <a:rPr sz="1200" dirty="0">
                <a:latin typeface="SoleilLt"/>
                <a:cs typeface="SoleilLt"/>
              </a:rPr>
              <a:t>from</a:t>
            </a:r>
            <a:r>
              <a:rPr sz="1200" spc="-10" dirty="0">
                <a:latin typeface="SoleilLt"/>
                <a:cs typeface="SoleilLt"/>
              </a:rPr>
              <a:t> </a:t>
            </a:r>
            <a:r>
              <a:rPr sz="1200" dirty="0">
                <a:latin typeface="SoleilLt"/>
                <a:cs typeface="SoleilLt"/>
              </a:rPr>
              <a:t>the</a:t>
            </a:r>
            <a:r>
              <a:rPr sz="1200" spc="-5" dirty="0">
                <a:latin typeface="SoleilLt"/>
                <a:cs typeface="SoleilLt"/>
              </a:rPr>
              <a:t> </a:t>
            </a:r>
            <a:r>
              <a:rPr sz="1200" dirty="0">
                <a:latin typeface="SoleilLt"/>
                <a:cs typeface="SoleilLt"/>
              </a:rPr>
              <a:t>London</a:t>
            </a:r>
            <a:r>
              <a:rPr sz="1200" spc="-10" dirty="0">
                <a:latin typeface="SoleilLt"/>
                <a:cs typeface="SoleilLt"/>
              </a:rPr>
              <a:t> </a:t>
            </a:r>
            <a:r>
              <a:rPr sz="1200" dirty="0">
                <a:latin typeface="SoleilLt"/>
                <a:cs typeface="SoleilLt"/>
              </a:rPr>
              <a:t>Transport</a:t>
            </a:r>
            <a:r>
              <a:rPr sz="1200" spc="-10" dirty="0">
                <a:latin typeface="SoleilLt"/>
                <a:cs typeface="SoleilLt"/>
              </a:rPr>
              <a:t> </a:t>
            </a:r>
            <a:r>
              <a:rPr sz="1200" dirty="0">
                <a:latin typeface="SoleilLt"/>
                <a:cs typeface="SoleilLt"/>
              </a:rPr>
              <a:t>Museum</a:t>
            </a:r>
            <a:r>
              <a:rPr sz="1200" spc="-5" dirty="0">
                <a:latin typeface="SoleilLt"/>
                <a:cs typeface="SoleilLt"/>
              </a:rPr>
              <a:t> </a:t>
            </a:r>
            <a:r>
              <a:rPr sz="1200" spc="-10" dirty="0">
                <a:latin typeface="SoleilLt"/>
                <a:cs typeface="SoleilLt"/>
              </a:rPr>
              <a:t>collection</a:t>
            </a:r>
            <a:endParaRPr sz="1200" dirty="0">
              <a:latin typeface="SoleilLt"/>
              <a:cs typeface="SoleilLt"/>
            </a:endParaRPr>
          </a:p>
        </p:txBody>
      </p:sp>
      <p:grpSp>
        <p:nvGrpSpPr>
          <p:cNvPr id="14" name="object 2" descr="An old job advert asking for bus drivers from 1955, giving details about what the job entails and the address for the recruitment centre">
            <a:extLst>
              <a:ext uri="{FF2B5EF4-FFF2-40B4-BE49-F238E27FC236}">
                <a16:creationId xmlns:a16="http://schemas.microsoft.com/office/drawing/2014/main" id="{1B160A03-CF15-3FD6-7E67-5F88E7288968}"/>
              </a:ext>
            </a:extLst>
          </p:cNvPr>
          <p:cNvGrpSpPr/>
          <p:nvPr/>
        </p:nvGrpSpPr>
        <p:grpSpPr>
          <a:xfrm>
            <a:off x="973690" y="1747427"/>
            <a:ext cx="2578801" cy="3928556"/>
            <a:chOff x="1175548" y="1088732"/>
            <a:chExt cx="3350895" cy="5104767"/>
          </a:xfrm>
        </p:grpSpPr>
        <p:pic>
          <p:nvPicPr>
            <p:cNvPr id="16" name="object 3">
              <a:extLst>
                <a:ext uri="{FF2B5EF4-FFF2-40B4-BE49-F238E27FC236}">
                  <a16:creationId xmlns:a16="http://schemas.microsoft.com/office/drawing/2014/main" id="{396F6673-BB4C-A763-EC27-24B81D76FF9A}"/>
                </a:ext>
              </a:extLst>
            </p:cNvPr>
            <p:cNvPicPr/>
            <p:nvPr/>
          </p:nvPicPr>
          <p:blipFill>
            <a:blip r:embed="rId2" cstate="print"/>
            <a:stretch>
              <a:fillRect/>
            </a:stretch>
          </p:blipFill>
          <p:spPr>
            <a:xfrm>
              <a:off x="1175548" y="1088732"/>
              <a:ext cx="3350704" cy="5104575"/>
            </a:xfrm>
            <a:prstGeom prst="rect">
              <a:avLst/>
            </a:prstGeom>
          </p:spPr>
        </p:pic>
        <p:sp>
          <p:nvSpPr>
            <p:cNvPr id="20" name="object 4">
              <a:extLst>
                <a:ext uri="{FF2B5EF4-FFF2-40B4-BE49-F238E27FC236}">
                  <a16:creationId xmlns:a16="http://schemas.microsoft.com/office/drawing/2014/main" id="{EEBE48A2-F4C8-5F80-0CAF-6433FA3B1C31}"/>
                </a:ext>
              </a:extLst>
            </p:cNvPr>
            <p:cNvSpPr/>
            <p:nvPr/>
          </p:nvSpPr>
          <p:spPr>
            <a:xfrm>
              <a:off x="1175548" y="1088734"/>
              <a:ext cx="3350895" cy="5104765"/>
            </a:xfrm>
            <a:custGeom>
              <a:avLst/>
              <a:gdLst/>
              <a:ahLst/>
              <a:cxnLst/>
              <a:rect l="l" t="t" r="r" b="b"/>
              <a:pathLst>
                <a:path w="3350895" h="5104765">
                  <a:moveTo>
                    <a:pt x="331152" y="0"/>
                  </a:moveTo>
                  <a:lnTo>
                    <a:pt x="282216" y="3590"/>
                  </a:lnTo>
                  <a:lnTo>
                    <a:pt x="235510" y="14020"/>
                  </a:lnTo>
                  <a:lnTo>
                    <a:pt x="191545" y="30777"/>
                  </a:lnTo>
                  <a:lnTo>
                    <a:pt x="150835" y="53350"/>
                  </a:lnTo>
                  <a:lnTo>
                    <a:pt x="113891" y="81225"/>
                  </a:lnTo>
                  <a:lnTo>
                    <a:pt x="81225" y="113891"/>
                  </a:lnTo>
                  <a:lnTo>
                    <a:pt x="53350" y="150835"/>
                  </a:lnTo>
                  <a:lnTo>
                    <a:pt x="30777" y="191545"/>
                  </a:lnTo>
                  <a:lnTo>
                    <a:pt x="14020" y="235510"/>
                  </a:lnTo>
                  <a:lnTo>
                    <a:pt x="3590" y="282216"/>
                  </a:lnTo>
                  <a:lnTo>
                    <a:pt x="0" y="331152"/>
                  </a:lnTo>
                  <a:lnTo>
                    <a:pt x="0" y="4773422"/>
                  </a:lnTo>
                  <a:lnTo>
                    <a:pt x="3590" y="4822357"/>
                  </a:lnTo>
                  <a:lnTo>
                    <a:pt x="14020" y="4869064"/>
                  </a:lnTo>
                  <a:lnTo>
                    <a:pt x="30777" y="4913028"/>
                  </a:lnTo>
                  <a:lnTo>
                    <a:pt x="53350" y="4953738"/>
                  </a:lnTo>
                  <a:lnTo>
                    <a:pt x="81225" y="4990683"/>
                  </a:lnTo>
                  <a:lnTo>
                    <a:pt x="113891" y="5023349"/>
                  </a:lnTo>
                  <a:lnTo>
                    <a:pt x="150835" y="5051224"/>
                  </a:lnTo>
                  <a:lnTo>
                    <a:pt x="191545" y="5073796"/>
                  </a:lnTo>
                  <a:lnTo>
                    <a:pt x="235510" y="5090554"/>
                  </a:lnTo>
                  <a:lnTo>
                    <a:pt x="282216" y="5100984"/>
                  </a:lnTo>
                  <a:lnTo>
                    <a:pt x="331152" y="5104574"/>
                  </a:lnTo>
                  <a:lnTo>
                    <a:pt x="3019552" y="5104574"/>
                  </a:lnTo>
                  <a:lnTo>
                    <a:pt x="3068487" y="5100984"/>
                  </a:lnTo>
                  <a:lnTo>
                    <a:pt x="3115194" y="5090554"/>
                  </a:lnTo>
                  <a:lnTo>
                    <a:pt x="3159158" y="5073796"/>
                  </a:lnTo>
                  <a:lnTo>
                    <a:pt x="3199868" y="5051224"/>
                  </a:lnTo>
                  <a:lnTo>
                    <a:pt x="3236813" y="5023349"/>
                  </a:lnTo>
                  <a:lnTo>
                    <a:pt x="3269479" y="4990683"/>
                  </a:lnTo>
                  <a:lnTo>
                    <a:pt x="3297354" y="4953738"/>
                  </a:lnTo>
                  <a:lnTo>
                    <a:pt x="3319926" y="4913028"/>
                  </a:lnTo>
                  <a:lnTo>
                    <a:pt x="3336684" y="4869064"/>
                  </a:lnTo>
                  <a:lnTo>
                    <a:pt x="3347114" y="4822357"/>
                  </a:lnTo>
                  <a:lnTo>
                    <a:pt x="3350704" y="4773422"/>
                  </a:lnTo>
                  <a:lnTo>
                    <a:pt x="3350704" y="331152"/>
                  </a:lnTo>
                  <a:lnTo>
                    <a:pt x="3347114" y="282216"/>
                  </a:lnTo>
                  <a:lnTo>
                    <a:pt x="3336684" y="235510"/>
                  </a:lnTo>
                  <a:lnTo>
                    <a:pt x="3319926" y="191545"/>
                  </a:lnTo>
                  <a:lnTo>
                    <a:pt x="3297354" y="150835"/>
                  </a:lnTo>
                  <a:lnTo>
                    <a:pt x="3269479" y="113891"/>
                  </a:lnTo>
                  <a:lnTo>
                    <a:pt x="3236813" y="81225"/>
                  </a:lnTo>
                  <a:lnTo>
                    <a:pt x="3199868" y="53350"/>
                  </a:lnTo>
                  <a:lnTo>
                    <a:pt x="3159158" y="30777"/>
                  </a:lnTo>
                  <a:lnTo>
                    <a:pt x="3115194" y="14020"/>
                  </a:lnTo>
                  <a:lnTo>
                    <a:pt x="3068487" y="3590"/>
                  </a:lnTo>
                  <a:lnTo>
                    <a:pt x="3019552" y="0"/>
                  </a:lnTo>
                  <a:lnTo>
                    <a:pt x="331152" y="0"/>
                  </a:lnTo>
                  <a:close/>
                </a:path>
              </a:pathLst>
            </a:custGeom>
            <a:ln w="16687">
              <a:solidFill>
                <a:srgbClr val="1CA73F"/>
              </a:solidFill>
            </a:ln>
          </p:spPr>
          <p:txBody>
            <a:bodyPr wrap="square" lIns="0" tIns="0" rIns="0" bIns="0" rtlCol="0"/>
            <a:lstStyle/>
            <a:p>
              <a:endParaRPr/>
            </a:p>
          </p:txBody>
        </p:sp>
      </p:grpSp>
      <p:sp>
        <p:nvSpPr>
          <p:cNvPr id="2" name="object 4">
            <a:extLst>
              <a:ext uri="{FF2B5EF4-FFF2-40B4-BE49-F238E27FC236}">
                <a16:creationId xmlns:a16="http://schemas.microsoft.com/office/drawing/2014/main" id="{925F4B88-E58A-C385-D2D9-21BF6A69C6D3}"/>
              </a:ext>
            </a:extLst>
          </p:cNvPr>
          <p:cNvSpPr txBox="1"/>
          <p:nvPr/>
        </p:nvSpPr>
        <p:spPr>
          <a:xfrm>
            <a:off x="405644" y="7181722"/>
            <a:ext cx="3417055" cy="166071"/>
          </a:xfrm>
          <a:prstGeom prst="rect">
            <a:avLst/>
          </a:prstGeom>
        </p:spPr>
        <p:txBody>
          <a:bodyPr vert="horz" wrap="square" lIns="0" tIns="27305" rIns="0" bIns="0" rtlCol="0">
            <a:spAutoFit/>
          </a:bodyPr>
          <a:lstStyle/>
          <a:p>
            <a:pPr marL="12700">
              <a:lnSpc>
                <a:spcPct val="100000"/>
              </a:lnSpc>
              <a:spcBef>
                <a:spcPts val="215"/>
              </a:spcBef>
            </a:pPr>
            <a:r>
              <a:rPr lang="en-GB" sz="900" b="1" spc="-10" dirty="0">
                <a:latin typeface="Soleil"/>
                <a:cs typeface="Soleil"/>
                <a:hlinkClick r:id="rId3"/>
              </a:rPr>
              <a:t>https://windrush-monument.levellingup.gov.uk/education-resources/</a:t>
            </a:r>
            <a:endParaRPr sz="900" dirty="0">
              <a:latin typeface="Soleil"/>
              <a:cs typeface="Soleil"/>
            </a:endParaRPr>
          </a:p>
        </p:txBody>
      </p:sp>
      <p:sp>
        <p:nvSpPr>
          <p:cNvPr id="5" name="object 5">
            <a:extLst>
              <a:ext uri="{FF2B5EF4-FFF2-40B4-BE49-F238E27FC236}">
                <a16:creationId xmlns:a16="http://schemas.microsoft.com/office/drawing/2014/main" id="{8E12F97F-4B81-0A04-6B1F-2F17209432E6}"/>
              </a:ext>
            </a:extLst>
          </p:cNvPr>
          <p:cNvSpPr txBox="1">
            <a:spLocks noGrp="1"/>
          </p:cNvSpPr>
          <p:nvPr>
            <p:ph type="ftr" sz="quarter" idx="5"/>
          </p:nvPr>
        </p:nvSpPr>
        <p:spPr>
          <a:xfrm>
            <a:off x="8648847" y="7181722"/>
            <a:ext cx="1377950" cy="166071"/>
          </a:xfrm>
          <a:prstGeom prst="rect">
            <a:avLst/>
          </a:prstGeom>
        </p:spPr>
        <p:txBody>
          <a:bodyPr vert="horz" wrap="square" lIns="0" tIns="27305" rIns="0" bIns="0" rtlCol="0">
            <a:spAutoFit/>
          </a:bodyPr>
          <a:lstStyle/>
          <a:p>
            <a:pPr marL="12700">
              <a:lnSpc>
                <a:spcPct val="100000"/>
              </a:lnSpc>
              <a:spcBef>
                <a:spcPts val="215"/>
              </a:spcBef>
            </a:pPr>
            <a:r>
              <a:rPr lang="en-US" dirty="0"/>
              <a:t>Windrush discovery lesson</a:t>
            </a:r>
            <a:endParaRPr spc="-10" dirty="0"/>
          </a:p>
        </p:txBody>
      </p:sp>
      <p:sp>
        <p:nvSpPr>
          <p:cNvPr id="7" name="Title 6">
            <a:extLst>
              <a:ext uri="{FF2B5EF4-FFF2-40B4-BE49-F238E27FC236}">
                <a16:creationId xmlns:a16="http://schemas.microsoft.com/office/drawing/2014/main" id="{0445AD11-B350-43C4-506E-F904D7FF9C61}"/>
              </a:ext>
            </a:extLst>
          </p:cNvPr>
          <p:cNvSpPr>
            <a:spLocks noGrp="1"/>
          </p:cNvSpPr>
          <p:nvPr>
            <p:ph type="title"/>
          </p:nvPr>
        </p:nvSpPr>
        <p:spPr>
          <a:xfrm>
            <a:off x="484195" y="-323165"/>
            <a:ext cx="9725009" cy="323165"/>
          </a:xfrm>
        </p:spPr>
        <p:txBody>
          <a:bodyPr wrap="square" lIns="0" tIns="0" rIns="0" bIns="0" anchor="b">
            <a:spAutoFit/>
          </a:bodyPr>
          <a:lstStyle/>
          <a:p>
            <a:r>
              <a:rPr lang="en-US" dirty="0"/>
              <a:t>Fourth resource (continued)</a:t>
            </a:r>
            <a:endParaRPr lang="en-GB" dirty="0"/>
          </a:p>
        </p:txBody>
      </p:sp>
    </p:spTree>
    <p:extLst>
      <p:ext uri="{BB962C8B-B14F-4D97-AF65-F5344CB8AC3E}">
        <p14:creationId xmlns:p14="http://schemas.microsoft.com/office/powerpoint/2010/main" val="37326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B0CF6454D9924E8DADBA424A32F590" ma:contentTypeVersion="13" ma:contentTypeDescription="Create a new document." ma:contentTypeScope="" ma:versionID="856d036c559f59e54e5510d351b695e1">
  <xsd:schema xmlns:xsd="http://www.w3.org/2001/XMLSchema" xmlns:xs="http://www.w3.org/2001/XMLSchema" xmlns:p="http://schemas.microsoft.com/office/2006/metadata/properties" xmlns:ns2="be0abaaf-5fdc-4d71-a8a1-476ea8f4d855" xmlns:ns3="3d211dce-721e-42d7-92b0-32a5a649c7dc" targetNamespace="http://schemas.microsoft.com/office/2006/metadata/properties" ma:root="true" ma:fieldsID="ef97e5adfc43fc08f5a67f6abf8de1ff" ns2:_="" ns3:_="">
    <xsd:import namespace="be0abaaf-5fdc-4d71-a8a1-476ea8f4d855"/>
    <xsd:import namespace="3d211dce-721e-42d7-92b0-32a5a649c7d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abaaf-5fdc-4d71-a8a1-476ea8f4d8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3fb1273-df49-4b00-9f0c-7edff296711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211dce-721e-42d7-92b0-32a5a649c7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b3cd9c1-3136-44ac-8bb6-fc1b9b04a1a9}" ma:internalName="TaxCatchAll" ma:showField="CatchAllData" ma:web="3d211dce-721e-42d7-92b0-32a5a649c7d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e0abaaf-5fdc-4d71-a8a1-476ea8f4d855">
      <Terms xmlns="http://schemas.microsoft.com/office/infopath/2007/PartnerControls"/>
    </lcf76f155ced4ddcb4097134ff3c332f>
    <TaxCatchAll xmlns="3d211dce-721e-42d7-92b0-32a5a649c7dc" xsi:nil="true"/>
    <SharedWithUsers xmlns="3d211dce-721e-42d7-92b0-32a5a649c7dc">
      <UserInfo>
        <DisplayName>Donough Shanahan</DisplayName>
        <AccountId>14</AccountId>
        <AccountType/>
      </UserInfo>
      <UserInfo>
        <DisplayName>Dan van Reysen</DisplayName>
        <AccountId>18</AccountId>
        <AccountType/>
      </UserInfo>
    </SharedWithUsers>
  </documentManagement>
</p:properties>
</file>

<file path=customXml/itemProps1.xml><?xml version="1.0" encoding="utf-8"?>
<ds:datastoreItem xmlns:ds="http://schemas.openxmlformats.org/officeDocument/2006/customXml" ds:itemID="{9011328A-4AF4-4A81-A309-DFF825AC21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0abaaf-5fdc-4d71-a8a1-476ea8f4d855"/>
    <ds:schemaRef ds:uri="3d211dce-721e-42d7-92b0-32a5a649c7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847F09-3941-4E07-BC84-AFA33E02C9CC}">
  <ds:schemaRefs>
    <ds:schemaRef ds:uri="http://schemas.microsoft.com/sharepoint/v3/contenttype/forms"/>
  </ds:schemaRefs>
</ds:datastoreItem>
</file>

<file path=customXml/itemProps3.xml><?xml version="1.0" encoding="utf-8"?>
<ds:datastoreItem xmlns:ds="http://schemas.openxmlformats.org/officeDocument/2006/customXml" ds:itemID="{FF1BC50A-1B88-4A0A-900C-B049E9789FB4}">
  <ds:schemaRefs>
    <ds:schemaRef ds:uri="http://schemas.openxmlformats.org/package/2006/metadata/core-properties"/>
    <ds:schemaRef ds:uri="http://www.w3.org/XML/1998/namespace"/>
    <ds:schemaRef ds:uri="http://purl.org/dc/dcmitype/"/>
    <ds:schemaRef ds:uri="http://purl.org/dc/elements/1.1/"/>
    <ds:schemaRef ds:uri="http://purl.org/dc/terms/"/>
    <ds:schemaRef ds:uri="be0abaaf-5fdc-4d71-a8a1-476ea8f4d855"/>
    <ds:schemaRef ds:uri="http://schemas.microsoft.com/office/2006/documentManagement/types"/>
    <ds:schemaRef ds:uri="http://schemas.microsoft.com/office/infopath/2007/PartnerControls"/>
    <ds:schemaRef ds:uri="3d211dce-721e-42d7-92b0-32a5a649c7d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399</TotalTime>
  <Words>1025</Words>
  <Application>Microsoft Office PowerPoint</Application>
  <PresentationFormat>Custom</PresentationFormat>
  <Paragraphs>113</Paragraphs>
  <Slides>13</Slides>
  <Notes>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Circular Std Bold</vt:lpstr>
      <vt:lpstr>Circular Std Light</vt:lpstr>
      <vt:lpstr>Soleil</vt:lpstr>
      <vt:lpstr>Soleil Lt</vt:lpstr>
      <vt:lpstr>SoleilLt</vt:lpstr>
      <vt:lpstr>SoleilSb</vt:lpstr>
      <vt:lpstr>Office Theme</vt:lpstr>
      <vt:lpstr>WINDRUSH DISCOVERY LESSON</vt:lpstr>
      <vt:lpstr>Introduction</vt:lpstr>
      <vt:lpstr>First resource</vt:lpstr>
      <vt:lpstr>First resource (continued)</vt:lpstr>
      <vt:lpstr>Second resource</vt:lpstr>
      <vt:lpstr>Second resource (continued)</vt:lpstr>
      <vt:lpstr>Third resource</vt:lpstr>
      <vt:lpstr>Fourth resource</vt:lpstr>
      <vt:lpstr>Fourth resource (continued)</vt:lpstr>
      <vt:lpstr>Fifth resource</vt:lpstr>
      <vt:lpstr>Fifth resource (continued)</vt:lpstr>
      <vt:lpstr>Sixth resource</vt:lpstr>
      <vt:lpstr>Next learning step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WINDRUSH DISCOVERY LESSON</dc:title>
  <dc:creator>Dan van Reysen</dc:creator>
  <cp:lastModifiedBy>Dan van Reysen</cp:lastModifiedBy>
  <cp:revision>54</cp:revision>
  <dcterms:created xsi:type="dcterms:W3CDTF">2023-06-01T09:34:02Z</dcterms:created>
  <dcterms:modified xsi:type="dcterms:W3CDTF">2023-06-20T12:22:10Z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2023-06-01T00:00:00Z</vt:filetime>
  </property>
  <property fmtid="{D5CDD505-2E9C-101B-9397-08002B2CF9AE}" pid="3" name="Creator">
    <vt:lpwstr>Adobe InDesign 18.3 (Macintosh)</vt:lpwstr>
  </property>
  <property fmtid="{D5CDD505-2E9C-101B-9397-08002B2CF9AE}" pid="4" name="LastSaved">
    <vt:filetime>2023-06-01T00:00:00Z</vt:filetime>
  </property>
  <property fmtid="{D5CDD505-2E9C-101B-9397-08002B2CF9AE}" pid="5" name="Producer">
    <vt:lpwstr>Adobe PDF Library 17.0</vt:lpwstr>
  </property>
  <property fmtid="{D5CDD505-2E9C-101B-9397-08002B2CF9AE}" pid="6" name="ContentTypeId">
    <vt:lpwstr>0x0101001EB0CF6454D9924E8DADBA424A32F590</vt:lpwstr>
  </property>
  <property fmtid="{D5CDD505-2E9C-101B-9397-08002B2CF9AE}" pid="7" name="MediaServiceImageTags">
    <vt:lpwstr/>
  </property>
</Properties>
</file>