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E9_1AF76BD7.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4"/>
    <p:sldMasterId id="2147483669" r:id="rId5"/>
    <p:sldMasterId id="2147483695" r:id="rId6"/>
  </p:sldMasterIdLst>
  <p:notesMasterIdLst>
    <p:notesMasterId r:id="rId41"/>
  </p:notesMasterIdLst>
  <p:handoutMasterIdLst>
    <p:handoutMasterId r:id="rId42"/>
  </p:handoutMasterIdLst>
  <p:sldIdLst>
    <p:sldId id="481" r:id="rId7"/>
    <p:sldId id="277" r:id="rId8"/>
    <p:sldId id="466" r:id="rId9"/>
    <p:sldId id="445" r:id="rId10"/>
    <p:sldId id="446" r:id="rId11"/>
    <p:sldId id="433" r:id="rId12"/>
    <p:sldId id="482" r:id="rId13"/>
    <p:sldId id="484" r:id="rId14"/>
    <p:sldId id="483" r:id="rId15"/>
    <p:sldId id="486" r:id="rId16"/>
    <p:sldId id="487" r:id="rId17"/>
    <p:sldId id="485" r:id="rId18"/>
    <p:sldId id="488" r:id="rId19"/>
    <p:sldId id="457" r:id="rId20"/>
    <p:sldId id="440" r:id="rId21"/>
    <p:sldId id="465" r:id="rId22"/>
    <p:sldId id="489" r:id="rId23"/>
    <p:sldId id="491" r:id="rId24"/>
    <p:sldId id="443" r:id="rId25"/>
    <p:sldId id="414" r:id="rId26"/>
    <p:sldId id="470" r:id="rId27"/>
    <p:sldId id="461" r:id="rId28"/>
    <p:sldId id="444" r:id="rId29"/>
    <p:sldId id="475" r:id="rId30"/>
    <p:sldId id="474" r:id="rId31"/>
    <p:sldId id="478" r:id="rId32"/>
    <p:sldId id="477" r:id="rId33"/>
    <p:sldId id="479" r:id="rId34"/>
    <p:sldId id="263" r:id="rId35"/>
    <p:sldId id="264" r:id="rId36"/>
    <p:sldId id="476" r:id="rId37"/>
    <p:sldId id="265" r:id="rId38"/>
    <p:sldId id="439" r:id="rId39"/>
    <p:sldId id="480"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CAMPAIGN IN A BOX" id="{CD09D1F5-370D-4013-8A2D-BEA130351904}">
          <p14:sldIdLst>
            <p14:sldId id="481"/>
            <p14:sldId id="277"/>
          </p14:sldIdLst>
        </p14:section>
        <p14:section name="About the AiG Awards" id="{9826C16F-A59F-4412-B375-BBB242BA401D}">
          <p14:sldIdLst>
            <p14:sldId id="466"/>
            <p14:sldId id="445"/>
            <p14:sldId id="446"/>
            <p14:sldId id="433"/>
          </p14:sldIdLst>
        </p14:section>
        <p14:section name="Award categories" id="{D5AC725B-A4B8-4F34-BF07-352E4EB774AB}">
          <p14:sldIdLst>
            <p14:sldId id="482"/>
            <p14:sldId id="484"/>
            <p14:sldId id="483"/>
            <p14:sldId id="486"/>
            <p14:sldId id="487"/>
            <p14:sldId id="485"/>
            <p14:sldId id="488"/>
          </p14:sldIdLst>
        </p14:section>
        <p14:section name="Drag + Drop engagement" id="{1CDC0DFC-CC4F-47E1-8D9B-BCF020D5CDB1}">
          <p14:sldIdLst>
            <p14:sldId id="457"/>
            <p14:sldId id="440"/>
            <p14:sldId id="465"/>
          </p14:sldIdLst>
        </p14:section>
        <p14:section name="One pagers" id="{872F3A69-FBF3-4321-BC40-2877045B120B}">
          <p14:sldIdLst>
            <p14:sldId id="489"/>
            <p14:sldId id="491"/>
          </p14:sldIdLst>
        </p14:section>
        <p14:section name="Logos" id="{8496E327-70EF-4D35-B8EC-C8094CCED8FB}">
          <p14:sldIdLst>
            <p14:sldId id="443"/>
            <p14:sldId id="414"/>
            <p14:sldId id="470"/>
            <p14:sldId id="461"/>
            <p14:sldId id="444"/>
            <p14:sldId id="475"/>
          </p14:sldIdLst>
        </p14:section>
        <p14:section name="Teams backgrounds" id="{A49AAEA2-FAFE-4F90-915E-2FB8E5024B53}">
          <p14:sldIdLst>
            <p14:sldId id="474"/>
            <p14:sldId id="478"/>
            <p14:sldId id="477"/>
            <p14:sldId id="479"/>
            <p14:sldId id="263"/>
            <p14:sldId id="264"/>
            <p14:sldId id="476"/>
            <p14:sldId id="265"/>
            <p14:sldId id="439"/>
            <p14:sldId id="48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EF8F47-CCDB-EB36-6D5D-D196A0E08C61}" name="Alderson, Jacqui" initials="AJ" userId="S::jacqui.alderson@ons.gov.uk::1e3ba05c-d966-4e99-b758-9dae2c092047" providerId="AD"/>
  <p188:author id="{4AAFC1BC-2F91-B2E4-8FF6-7A5C9ABFC3E1}" name="Robinson, Philippa" initials="RP" userId="S::philippa.robinson@ons.gov.uk::db7bd287-757b-4045-ae90-7c5197203833" providerId="AD"/>
  <p188:author id="{6B5E85F9-DAFA-B091-73FA-783579CA18E2}" name="Topping, Karen" initials="TK" userId="S::Karen.Topping@ons.gov.uk::916e7c5f-9ab0-4e8f-aa19-0c0d818603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ster-Key, Louise" initials="FL" lastIdx="2" clrIdx="0">
    <p:extLst>
      <p:ext uri="{19B8F6BF-5375-455C-9EA6-DF929625EA0E}">
        <p15:presenceInfo xmlns:p15="http://schemas.microsoft.com/office/powerpoint/2012/main" userId="S::louise.foster-key@ons.gov.uk::fd65b5ce-e0ba-44a9-9605-608a2d9e13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3C57"/>
    <a:srgbClr val="B4B3B3"/>
    <a:srgbClr val="1B1B1B"/>
    <a:srgbClr val="FE6900"/>
    <a:srgbClr val="F0F1F5"/>
    <a:srgbClr val="E5E5E5"/>
    <a:srgbClr val="7E7E7E"/>
    <a:srgbClr val="A5A5A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333C54-398E-9FA8-E16B-DE493F226753}" v="7" dt="2024-09-02T07:57:15.895"/>
  </p1510:revLst>
</p1510:revInfo>
</file>

<file path=ppt/tableStyles.xml><?xml version="1.0" encoding="utf-8"?>
<a:tblStyleLst xmlns:a="http://schemas.openxmlformats.org/drawingml/2006/main" def="{D35D1BCE-7F57-473A-808E-62385676E788}">
  <a:tblStyle styleId="{D35D1BCE-7F57-473A-808E-62385676E78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pping, Karen" userId="S::karen.topping@ons.gov.uk::916e7c5f-9ab0-4e8f-aa19-0c0d81860356" providerId="AD" clId="Web-{89333C54-398E-9FA8-E16B-DE493F226753}"/>
    <pc:docChg chg="modSld">
      <pc:chgData name="Topping, Karen" userId="S::karen.topping@ons.gov.uk::916e7c5f-9ab0-4e8f-aa19-0c0d81860356" providerId="AD" clId="Web-{89333C54-398E-9FA8-E16B-DE493F226753}" dt="2024-09-02T07:57:15.817" v="4" actId="20577"/>
      <pc:docMkLst>
        <pc:docMk/>
      </pc:docMkLst>
      <pc:sldChg chg="modSp">
        <pc:chgData name="Topping, Karen" userId="S::karen.topping@ons.gov.uk::916e7c5f-9ab0-4e8f-aa19-0c0d81860356" providerId="AD" clId="Web-{89333C54-398E-9FA8-E16B-DE493F226753}" dt="2024-09-02T07:57:15.817" v="4" actId="20577"/>
        <pc:sldMkLst>
          <pc:docMk/>
          <pc:sldMk cId="2640324203" sldId="433"/>
        </pc:sldMkLst>
        <pc:spChg chg="mod">
          <ac:chgData name="Topping, Karen" userId="S::karen.topping@ons.gov.uk::916e7c5f-9ab0-4e8f-aa19-0c0d81860356" providerId="AD" clId="Web-{89333C54-398E-9FA8-E16B-DE493F226753}" dt="2024-09-02T07:57:15.817" v="4" actId="20577"/>
          <ac:spMkLst>
            <pc:docMk/>
            <pc:sldMk cId="2640324203" sldId="433"/>
            <ac:spMk id="5" creationId="{27420144-CB48-4AFB-8787-FF488AF133DB}"/>
          </ac:spMkLst>
        </pc:spChg>
      </pc:sldChg>
    </pc:docChg>
  </pc:docChgLst>
  <pc:docChgLst>
    <pc:chgData name="Topping, Karen" userId="916e7c5f-9ab0-4e8f-aa19-0c0d81860356" providerId="ADAL" clId="{AA129149-0E23-49B2-A268-9EB01F816E44}"/>
    <pc:docChg chg="undo custSel addSld delSld modSld sldOrd addSection delSection modSection">
      <pc:chgData name="Topping, Karen" userId="916e7c5f-9ab0-4e8f-aa19-0c0d81860356" providerId="ADAL" clId="{AA129149-0E23-49B2-A268-9EB01F816E44}" dt="2024-08-08T10:31:43.718" v="2936" actId="17851"/>
      <pc:docMkLst>
        <pc:docMk/>
      </pc:docMkLst>
      <pc:sldChg chg="modSp setBg">
        <pc:chgData name="Topping, Karen" userId="916e7c5f-9ab0-4e8f-aa19-0c0d81860356" providerId="ADAL" clId="{AA129149-0E23-49B2-A268-9EB01F816E44}" dt="2024-07-30T10:23:42.654" v="25"/>
        <pc:sldMkLst>
          <pc:docMk/>
          <pc:sldMk cId="2676006956" sldId="277"/>
        </pc:sldMkLst>
        <pc:spChg chg="mod">
          <ac:chgData name="Topping, Karen" userId="916e7c5f-9ab0-4e8f-aa19-0c0d81860356" providerId="ADAL" clId="{AA129149-0E23-49B2-A268-9EB01F816E44}" dt="2024-07-30T10:17:56.285" v="2"/>
          <ac:spMkLst>
            <pc:docMk/>
            <pc:sldMk cId="2676006956" sldId="277"/>
            <ac:spMk id="2" creationId="{B8D0FFED-CED7-46F1-A68A-F2C2174B4363}"/>
          </ac:spMkLst>
        </pc:spChg>
      </pc:sldChg>
      <pc:sldChg chg="modSp mod addCm">
        <pc:chgData name="Topping, Karen" userId="916e7c5f-9ab0-4e8f-aa19-0c0d81860356" providerId="ADAL" clId="{AA129149-0E23-49B2-A268-9EB01F816E44}" dt="2024-08-08T10:29:22.305" v="2921" actId="1076"/>
        <pc:sldMkLst>
          <pc:docMk/>
          <pc:sldMk cId="2640324203" sldId="433"/>
        </pc:sldMkLst>
        <pc:spChg chg="mod">
          <ac:chgData name="Topping, Karen" userId="916e7c5f-9ab0-4e8f-aa19-0c0d81860356" providerId="ADAL" clId="{AA129149-0E23-49B2-A268-9EB01F816E44}" dt="2024-08-08T10:29:10.559" v="2915" actId="255"/>
          <ac:spMkLst>
            <pc:docMk/>
            <pc:sldMk cId="2640324203" sldId="433"/>
            <ac:spMk id="5" creationId="{27420144-CB48-4AFB-8787-FF488AF133DB}"/>
          </ac:spMkLst>
        </pc:spChg>
        <pc:spChg chg="mod">
          <ac:chgData name="Topping, Karen" userId="916e7c5f-9ab0-4e8f-aa19-0c0d81860356" providerId="ADAL" clId="{AA129149-0E23-49B2-A268-9EB01F816E44}" dt="2024-08-08T10:25:49.423" v="2423" actId="14100"/>
          <ac:spMkLst>
            <pc:docMk/>
            <pc:sldMk cId="2640324203" sldId="433"/>
            <ac:spMk id="6" creationId="{3652790B-0759-4DC5-B17F-0996F7E09E65}"/>
          </ac:spMkLst>
        </pc:spChg>
        <pc:picChg chg="mod">
          <ac:chgData name="Topping, Karen" userId="916e7c5f-9ab0-4e8f-aa19-0c0d81860356" providerId="ADAL" clId="{AA129149-0E23-49B2-A268-9EB01F816E44}" dt="2024-08-08T10:29:22.305" v="2921" actId="1076"/>
          <ac:picMkLst>
            <pc:docMk/>
            <pc:sldMk cId="2640324203" sldId="433"/>
            <ac:picMk id="12" creationId="{EDA0D0F3-F721-4203-AFAB-6F76256AF2F8}"/>
          </ac:picMkLst>
        </pc:picChg>
        <pc:extLst>
          <p:ext xmlns:p="http://schemas.openxmlformats.org/presentationml/2006/main" uri="{D6D511B9-2390-475A-947B-AFAB55BFBCF1}">
            <pc226:cmChg xmlns:pc226="http://schemas.microsoft.com/office/powerpoint/2022/06/main/command" chg="add">
              <pc226:chgData name="Topping, Karen" userId="916e7c5f-9ab0-4e8f-aa19-0c0d81860356" providerId="ADAL" clId="{AA129149-0E23-49B2-A268-9EB01F816E44}" dt="2024-07-30T11:07:38.643" v="193"/>
              <pc2:cmMkLst xmlns:pc2="http://schemas.microsoft.com/office/powerpoint/2019/9/main/command">
                <pc:docMk/>
                <pc:sldMk cId="2640324203" sldId="433"/>
                <pc2:cmMk id="{0901122E-DBDF-4325-ADC3-452B4C16376B}"/>
              </pc2:cmMkLst>
            </pc226:cmChg>
          </p:ext>
        </pc:extLst>
      </pc:sldChg>
      <pc:sldChg chg="modSp mod">
        <pc:chgData name="Topping, Karen" userId="916e7c5f-9ab0-4e8f-aa19-0c0d81860356" providerId="ADAL" clId="{AA129149-0E23-49B2-A268-9EB01F816E44}" dt="2024-08-02T09:24:49.137" v="731" actId="20577"/>
        <pc:sldMkLst>
          <pc:docMk/>
          <pc:sldMk cId="4165366627" sldId="440"/>
        </pc:sldMkLst>
        <pc:spChg chg="mod">
          <ac:chgData name="Topping, Karen" userId="916e7c5f-9ab0-4e8f-aa19-0c0d81860356" providerId="ADAL" clId="{AA129149-0E23-49B2-A268-9EB01F816E44}" dt="2024-08-02T09:24:49.137" v="731" actId="20577"/>
          <ac:spMkLst>
            <pc:docMk/>
            <pc:sldMk cId="4165366627" sldId="440"/>
            <ac:spMk id="4" creationId="{76717806-492F-49D8-A6B3-AA2C9E809658}"/>
          </ac:spMkLst>
        </pc:spChg>
        <pc:spChg chg="mod">
          <ac:chgData name="Topping, Karen" userId="916e7c5f-9ab0-4e8f-aa19-0c0d81860356" providerId="ADAL" clId="{AA129149-0E23-49B2-A268-9EB01F816E44}" dt="2024-07-30T11:10:35.077" v="260" actId="1076"/>
          <ac:spMkLst>
            <pc:docMk/>
            <pc:sldMk cId="4165366627" sldId="440"/>
            <ac:spMk id="7" creationId="{84F4BD0B-B770-46A0-B2E0-69AB98CFB19E}"/>
          </ac:spMkLst>
        </pc:spChg>
      </pc:sldChg>
      <pc:sldChg chg="modSp mod">
        <pc:chgData name="Topping, Karen" userId="916e7c5f-9ab0-4e8f-aa19-0c0d81860356" providerId="ADAL" clId="{AA129149-0E23-49B2-A268-9EB01F816E44}" dt="2024-08-02T09:26:06.336" v="744" actId="6549"/>
        <pc:sldMkLst>
          <pc:docMk/>
          <pc:sldMk cId="4082530294" sldId="443"/>
        </pc:sldMkLst>
        <pc:spChg chg="mod">
          <ac:chgData name="Topping, Karen" userId="916e7c5f-9ab0-4e8f-aa19-0c0d81860356" providerId="ADAL" clId="{AA129149-0E23-49B2-A268-9EB01F816E44}" dt="2024-08-02T09:26:06.336" v="744" actId="6549"/>
          <ac:spMkLst>
            <pc:docMk/>
            <pc:sldMk cId="4082530294" sldId="443"/>
            <ac:spMk id="3" creationId="{933862DB-E1E3-443B-BEE0-843C5D3FDCAC}"/>
          </ac:spMkLst>
        </pc:spChg>
      </pc:sldChg>
      <pc:sldChg chg="modSp mod">
        <pc:chgData name="Topping, Karen" userId="916e7c5f-9ab0-4e8f-aa19-0c0d81860356" providerId="ADAL" clId="{AA129149-0E23-49B2-A268-9EB01F816E44}" dt="2024-08-02T09:19:31.346" v="455" actId="6549"/>
        <pc:sldMkLst>
          <pc:docMk/>
          <pc:sldMk cId="3856787618" sldId="445"/>
        </pc:sldMkLst>
        <pc:spChg chg="mod">
          <ac:chgData name="Topping, Karen" userId="916e7c5f-9ab0-4e8f-aa19-0c0d81860356" providerId="ADAL" clId="{AA129149-0E23-49B2-A268-9EB01F816E44}" dt="2024-08-02T09:19:31.346" v="455" actId="6549"/>
          <ac:spMkLst>
            <pc:docMk/>
            <pc:sldMk cId="3856787618" sldId="445"/>
            <ac:spMk id="4" creationId="{76717806-492F-49D8-A6B3-AA2C9E809658}"/>
          </ac:spMkLst>
        </pc:spChg>
      </pc:sldChg>
      <pc:sldChg chg="addSp modSp mod">
        <pc:chgData name="Topping, Karen" userId="916e7c5f-9ab0-4e8f-aa19-0c0d81860356" providerId="ADAL" clId="{AA129149-0E23-49B2-A268-9EB01F816E44}" dt="2024-08-06T08:09:57.062" v="993" actId="20577"/>
        <pc:sldMkLst>
          <pc:docMk/>
          <pc:sldMk cId="3323882302" sldId="446"/>
        </pc:sldMkLst>
        <pc:spChg chg="mod">
          <ac:chgData name="Topping, Karen" userId="916e7c5f-9ab0-4e8f-aa19-0c0d81860356" providerId="ADAL" clId="{AA129149-0E23-49B2-A268-9EB01F816E44}" dt="2024-08-06T08:09:57.062" v="993" actId="20577"/>
          <ac:spMkLst>
            <pc:docMk/>
            <pc:sldMk cId="3323882302" sldId="446"/>
            <ac:spMk id="3" creationId="{0226F4C2-FA78-4B7C-9D9D-2809B22D22B4}"/>
          </ac:spMkLst>
        </pc:spChg>
        <pc:picChg chg="add mod">
          <ac:chgData name="Topping, Karen" userId="916e7c5f-9ab0-4e8f-aa19-0c0d81860356" providerId="ADAL" clId="{AA129149-0E23-49B2-A268-9EB01F816E44}" dt="2024-08-06T08:09:37.598" v="991" actId="1076"/>
          <ac:picMkLst>
            <pc:docMk/>
            <pc:sldMk cId="3323882302" sldId="446"/>
            <ac:picMk id="10" creationId="{5EAC94A0-1A29-3BB6-E252-C14A5FC29785}"/>
          </ac:picMkLst>
        </pc:picChg>
        <pc:picChg chg="mod">
          <ac:chgData name="Topping, Karen" userId="916e7c5f-9ab0-4e8f-aa19-0c0d81860356" providerId="ADAL" clId="{AA129149-0E23-49B2-A268-9EB01F816E44}" dt="2024-07-30T11:04:35.944" v="121" actId="1076"/>
          <ac:picMkLst>
            <pc:docMk/>
            <pc:sldMk cId="3323882302" sldId="446"/>
            <ac:picMk id="34" creationId="{77528DD4-14FD-2047-C159-7ECD68161982}"/>
          </ac:picMkLst>
        </pc:picChg>
      </pc:sldChg>
      <pc:sldChg chg="modSp mod">
        <pc:chgData name="Topping, Karen" userId="916e7c5f-9ab0-4e8f-aa19-0c0d81860356" providerId="ADAL" clId="{AA129149-0E23-49B2-A268-9EB01F816E44}" dt="2024-07-30T11:10:21.650" v="252" actId="20577"/>
        <pc:sldMkLst>
          <pc:docMk/>
          <pc:sldMk cId="3676467617" sldId="457"/>
        </pc:sldMkLst>
        <pc:spChg chg="mod">
          <ac:chgData name="Topping, Karen" userId="916e7c5f-9ab0-4e8f-aa19-0c0d81860356" providerId="ADAL" clId="{AA129149-0E23-49B2-A268-9EB01F816E44}" dt="2024-07-30T11:10:21.650" v="252" actId="20577"/>
          <ac:spMkLst>
            <pc:docMk/>
            <pc:sldMk cId="3676467617" sldId="457"/>
            <ac:spMk id="7" creationId="{100C8883-8EAE-454D-BD73-9909652FF0A1}"/>
          </ac:spMkLst>
        </pc:spChg>
      </pc:sldChg>
      <pc:sldChg chg="modSp mod">
        <pc:chgData name="Topping, Karen" userId="916e7c5f-9ab0-4e8f-aa19-0c0d81860356" providerId="ADAL" clId="{AA129149-0E23-49B2-A268-9EB01F816E44}" dt="2024-08-02T09:25:17.920" v="738" actId="20577"/>
        <pc:sldMkLst>
          <pc:docMk/>
          <pc:sldMk cId="2391897352" sldId="465"/>
        </pc:sldMkLst>
        <pc:spChg chg="mod">
          <ac:chgData name="Topping, Karen" userId="916e7c5f-9ab0-4e8f-aa19-0c0d81860356" providerId="ADAL" clId="{AA129149-0E23-49B2-A268-9EB01F816E44}" dt="2024-08-02T09:25:17.920" v="738" actId="20577"/>
          <ac:spMkLst>
            <pc:docMk/>
            <pc:sldMk cId="2391897352" sldId="465"/>
            <ac:spMk id="8" creationId="{2594D1DA-D860-4BE9-8CAD-77526FD04FC1}"/>
          </ac:spMkLst>
        </pc:spChg>
      </pc:sldChg>
      <pc:sldChg chg="addSp delSp modSp mod">
        <pc:chgData name="Topping, Karen" userId="916e7c5f-9ab0-4e8f-aa19-0c0d81860356" providerId="ADAL" clId="{AA129149-0E23-49B2-A268-9EB01F816E44}" dt="2024-08-06T08:09:28.109" v="989" actId="14100"/>
        <pc:sldMkLst>
          <pc:docMk/>
          <pc:sldMk cId="2339261824" sldId="466"/>
        </pc:sldMkLst>
        <pc:spChg chg="mod">
          <ac:chgData name="Topping, Karen" userId="916e7c5f-9ab0-4e8f-aa19-0c0d81860356" providerId="ADAL" clId="{AA129149-0E23-49B2-A268-9EB01F816E44}" dt="2024-08-06T08:09:06.118" v="965" actId="20577"/>
          <ac:spMkLst>
            <pc:docMk/>
            <pc:sldMk cId="2339261824" sldId="466"/>
            <ac:spMk id="2" creationId="{E20A3C67-598C-48EA-A3D0-B69BC3F8F5A0}"/>
          </ac:spMkLst>
        </pc:spChg>
        <pc:spChg chg="mod">
          <ac:chgData name="Topping, Karen" userId="916e7c5f-9ab0-4e8f-aa19-0c0d81860356" providerId="ADAL" clId="{AA129149-0E23-49B2-A268-9EB01F816E44}" dt="2024-08-06T08:09:28.109" v="989" actId="14100"/>
          <ac:spMkLst>
            <pc:docMk/>
            <pc:sldMk cId="2339261824" sldId="466"/>
            <ac:spMk id="3" creationId="{0226F4C2-FA78-4B7C-9D9D-2809B22D22B4}"/>
          </ac:spMkLst>
        </pc:spChg>
        <pc:picChg chg="del mod">
          <ac:chgData name="Topping, Karen" userId="916e7c5f-9ab0-4e8f-aa19-0c0d81860356" providerId="ADAL" clId="{AA129149-0E23-49B2-A268-9EB01F816E44}" dt="2024-08-06T08:09:20.016" v="967" actId="478"/>
          <ac:picMkLst>
            <pc:docMk/>
            <pc:sldMk cId="2339261824" sldId="466"/>
            <ac:picMk id="5" creationId="{81712225-2837-4897-B9F9-10565EDFEF91}"/>
          </ac:picMkLst>
        </pc:picChg>
        <pc:picChg chg="add mod">
          <ac:chgData name="Topping, Karen" userId="916e7c5f-9ab0-4e8f-aa19-0c0d81860356" providerId="ADAL" clId="{AA129149-0E23-49B2-A268-9EB01F816E44}" dt="2024-08-06T08:08:36.074" v="937" actId="1076"/>
          <ac:picMkLst>
            <pc:docMk/>
            <pc:sldMk cId="2339261824" sldId="466"/>
            <ac:picMk id="9" creationId="{26E79844-0E3A-00C8-7273-933C00747D97}"/>
          </ac:picMkLst>
        </pc:picChg>
      </pc:sldChg>
      <pc:sldChg chg="modSp mod">
        <pc:chgData name="Topping, Karen" userId="916e7c5f-9ab0-4e8f-aa19-0c0d81860356" providerId="ADAL" clId="{AA129149-0E23-49B2-A268-9EB01F816E44}" dt="2024-08-06T08:06:17.088" v="896" actId="12788"/>
        <pc:sldMkLst>
          <pc:docMk/>
          <pc:sldMk cId="4011496756" sldId="481"/>
        </pc:sldMkLst>
        <pc:spChg chg="mod">
          <ac:chgData name="Topping, Karen" userId="916e7c5f-9ab0-4e8f-aa19-0c0d81860356" providerId="ADAL" clId="{AA129149-0E23-49B2-A268-9EB01F816E44}" dt="2024-08-06T08:04:19.197" v="895" actId="20577"/>
          <ac:spMkLst>
            <pc:docMk/>
            <pc:sldMk cId="4011496756" sldId="481"/>
            <ac:spMk id="33" creationId="{1CDC32FB-A06B-7678-910D-26DD998E176B}"/>
          </ac:spMkLst>
        </pc:spChg>
        <pc:picChg chg="mod">
          <ac:chgData name="Topping, Karen" userId="916e7c5f-9ab0-4e8f-aa19-0c0d81860356" providerId="ADAL" clId="{AA129149-0E23-49B2-A268-9EB01F816E44}" dt="2024-07-30T10:23:33.555" v="24"/>
          <ac:picMkLst>
            <pc:docMk/>
            <pc:sldMk cId="4011496756" sldId="481"/>
            <ac:picMk id="2" creationId="{062C60DD-7DAA-75DC-E9ED-37AEC1D24F8E}"/>
          </ac:picMkLst>
        </pc:picChg>
        <pc:picChg chg="mod">
          <ac:chgData name="Topping, Karen" userId="916e7c5f-9ab0-4e8f-aa19-0c0d81860356" providerId="ADAL" clId="{AA129149-0E23-49B2-A268-9EB01F816E44}" dt="2024-08-06T08:06:17.088" v="896" actId="12788"/>
          <ac:picMkLst>
            <pc:docMk/>
            <pc:sldMk cId="4011496756" sldId="481"/>
            <ac:picMk id="4" creationId="{57212956-3B2E-E9FF-2267-F1D0AC3BB675}"/>
          </ac:picMkLst>
        </pc:picChg>
      </pc:sldChg>
      <pc:sldChg chg="modSp mod">
        <pc:chgData name="Topping, Karen" userId="916e7c5f-9ab0-4e8f-aa19-0c0d81860356" providerId="ADAL" clId="{AA129149-0E23-49B2-A268-9EB01F816E44}" dt="2024-08-02T09:24:02.440" v="724" actId="12"/>
        <pc:sldMkLst>
          <pc:docMk/>
          <pc:sldMk cId="472777521" sldId="482"/>
        </pc:sldMkLst>
        <pc:spChg chg="mod">
          <ac:chgData name="Topping, Karen" userId="916e7c5f-9ab0-4e8f-aa19-0c0d81860356" providerId="ADAL" clId="{AA129149-0E23-49B2-A268-9EB01F816E44}" dt="2024-08-02T09:24:02.440" v="724" actId="12"/>
          <ac:spMkLst>
            <pc:docMk/>
            <pc:sldMk cId="472777521" sldId="482"/>
            <ac:spMk id="7" creationId="{100C8883-8EAE-454D-BD73-9909652FF0A1}"/>
          </ac:spMkLst>
        </pc:spChg>
        <pc:picChg chg="mod">
          <ac:chgData name="Topping, Karen" userId="916e7c5f-9ab0-4e8f-aa19-0c0d81860356" providerId="ADAL" clId="{AA129149-0E23-49B2-A268-9EB01F816E44}" dt="2024-07-30T11:07:57.320" v="207" actId="1076"/>
          <ac:picMkLst>
            <pc:docMk/>
            <pc:sldMk cId="472777521" sldId="482"/>
            <ac:picMk id="9" creationId="{76C3BA9E-42B4-F632-5010-0A9C64B0667E}"/>
          </ac:picMkLst>
        </pc:picChg>
      </pc:sldChg>
      <pc:sldChg chg="modSp mod">
        <pc:chgData name="Topping, Karen" userId="916e7c5f-9ab0-4e8f-aa19-0c0d81860356" providerId="ADAL" clId="{AA129149-0E23-49B2-A268-9EB01F816E44}" dt="2024-07-30T11:08:41.335" v="223" actId="1076"/>
        <pc:sldMkLst>
          <pc:docMk/>
          <pc:sldMk cId="2423083636" sldId="483"/>
        </pc:sldMkLst>
        <pc:spChg chg="mod">
          <ac:chgData name="Topping, Karen" userId="916e7c5f-9ab0-4e8f-aa19-0c0d81860356" providerId="ADAL" clId="{AA129149-0E23-49B2-A268-9EB01F816E44}" dt="2024-07-30T11:08:13.145" v="209" actId="207"/>
          <ac:spMkLst>
            <pc:docMk/>
            <pc:sldMk cId="2423083636" sldId="483"/>
            <ac:spMk id="2" creationId="{89A43ABD-1661-4556-AE65-B704DBAD5E28}"/>
          </ac:spMkLst>
        </pc:spChg>
        <pc:picChg chg="mod">
          <ac:chgData name="Topping, Karen" userId="916e7c5f-9ab0-4e8f-aa19-0c0d81860356" providerId="ADAL" clId="{AA129149-0E23-49B2-A268-9EB01F816E44}" dt="2024-07-30T11:08:41.335" v="223" actId="1076"/>
          <ac:picMkLst>
            <pc:docMk/>
            <pc:sldMk cId="2423083636" sldId="483"/>
            <ac:picMk id="5" creationId="{BCCCF034-3CF2-479C-8F3A-50E7F12BEE7B}"/>
          </ac:picMkLst>
        </pc:picChg>
      </pc:sldChg>
      <pc:sldChg chg="modSp mod">
        <pc:chgData name="Topping, Karen" userId="916e7c5f-9ab0-4e8f-aa19-0c0d81860356" providerId="ADAL" clId="{AA129149-0E23-49B2-A268-9EB01F816E44}" dt="2024-07-30T11:08:35.078" v="221" actId="1076"/>
        <pc:sldMkLst>
          <pc:docMk/>
          <pc:sldMk cId="1663968482" sldId="484"/>
        </pc:sldMkLst>
        <pc:spChg chg="mod">
          <ac:chgData name="Topping, Karen" userId="916e7c5f-9ab0-4e8f-aa19-0c0d81860356" providerId="ADAL" clId="{AA129149-0E23-49B2-A268-9EB01F816E44}" dt="2024-07-30T11:08:09.320" v="208" actId="207"/>
          <ac:spMkLst>
            <pc:docMk/>
            <pc:sldMk cId="1663968482" sldId="484"/>
            <ac:spMk id="2" creationId="{89A43ABD-1661-4556-AE65-B704DBAD5E28}"/>
          </ac:spMkLst>
        </pc:spChg>
        <pc:picChg chg="mod">
          <ac:chgData name="Topping, Karen" userId="916e7c5f-9ab0-4e8f-aa19-0c0d81860356" providerId="ADAL" clId="{AA129149-0E23-49B2-A268-9EB01F816E44}" dt="2024-07-30T11:08:35.078" v="221" actId="1076"/>
          <ac:picMkLst>
            <pc:docMk/>
            <pc:sldMk cId="1663968482" sldId="484"/>
            <ac:picMk id="4" creationId="{A9E31660-3560-83C9-BFEC-FBEEA704D798}"/>
          </ac:picMkLst>
        </pc:picChg>
      </pc:sldChg>
      <pc:sldChg chg="modSp mod">
        <pc:chgData name="Topping, Karen" userId="916e7c5f-9ab0-4e8f-aa19-0c0d81860356" providerId="ADAL" clId="{AA129149-0E23-49B2-A268-9EB01F816E44}" dt="2024-08-02T09:24:24.994" v="726" actId="207"/>
        <pc:sldMkLst>
          <pc:docMk/>
          <pc:sldMk cId="275473329" sldId="485"/>
        </pc:sldMkLst>
        <pc:spChg chg="mod">
          <ac:chgData name="Topping, Karen" userId="916e7c5f-9ab0-4e8f-aa19-0c0d81860356" providerId="ADAL" clId="{AA129149-0E23-49B2-A268-9EB01F816E44}" dt="2024-08-02T09:24:24.994" v="726" actId="207"/>
          <ac:spMkLst>
            <pc:docMk/>
            <pc:sldMk cId="275473329" sldId="485"/>
            <ac:spMk id="2" creationId="{89A43ABD-1661-4556-AE65-B704DBAD5E28}"/>
          </ac:spMkLst>
        </pc:spChg>
        <pc:picChg chg="mod">
          <ac:chgData name="Topping, Karen" userId="916e7c5f-9ab0-4e8f-aa19-0c0d81860356" providerId="ADAL" clId="{AA129149-0E23-49B2-A268-9EB01F816E44}" dt="2024-07-30T11:08:59.237" v="229" actId="1076"/>
          <ac:picMkLst>
            <pc:docMk/>
            <pc:sldMk cId="275473329" sldId="485"/>
            <ac:picMk id="6" creationId="{B5A214F7-B32C-95CD-9116-4D8E0E2942EA}"/>
          </ac:picMkLst>
        </pc:picChg>
      </pc:sldChg>
      <pc:sldChg chg="modSp mod">
        <pc:chgData name="Topping, Karen" userId="916e7c5f-9ab0-4e8f-aa19-0c0d81860356" providerId="ADAL" clId="{AA129149-0E23-49B2-A268-9EB01F816E44}" dt="2024-07-30T11:08:46.718" v="225" actId="1076"/>
        <pc:sldMkLst>
          <pc:docMk/>
          <pc:sldMk cId="2384315750" sldId="486"/>
        </pc:sldMkLst>
        <pc:spChg chg="mod">
          <ac:chgData name="Topping, Karen" userId="916e7c5f-9ab0-4e8f-aa19-0c0d81860356" providerId="ADAL" clId="{AA129149-0E23-49B2-A268-9EB01F816E44}" dt="2024-07-30T11:08:16.682" v="210" actId="207"/>
          <ac:spMkLst>
            <pc:docMk/>
            <pc:sldMk cId="2384315750" sldId="486"/>
            <ac:spMk id="2" creationId="{89A43ABD-1661-4556-AE65-B704DBAD5E28}"/>
          </ac:spMkLst>
        </pc:spChg>
        <pc:picChg chg="mod">
          <ac:chgData name="Topping, Karen" userId="916e7c5f-9ab0-4e8f-aa19-0c0d81860356" providerId="ADAL" clId="{AA129149-0E23-49B2-A268-9EB01F816E44}" dt="2024-07-30T11:08:46.718" v="225" actId="1076"/>
          <ac:picMkLst>
            <pc:docMk/>
            <pc:sldMk cId="2384315750" sldId="486"/>
            <ac:picMk id="6" creationId="{659A2A58-E375-CA81-6E3D-4B2FFC7690F0}"/>
          </ac:picMkLst>
        </pc:picChg>
      </pc:sldChg>
      <pc:sldChg chg="modSp mod">
        <pc:chgData name="Topping, Karen" userId="916e7c5f-9ab0-4e8f-aa19-0c0d81860356" providerId="ADAL" clId="{AA129149-0E23-49B2-A268-9EB01F816E44}" dt="2024-08-02T09:24:21.960" v="725" actId="207"/>
        <pc:sldMkLst>
          <pc:docMk/>
          <pc:sldMk cId="1078320614" sldId="487"/>
        </pc:sldMkLst>
        <pc:spChg chg="mod">
          <ac:chgData name="Topping, Karen" userId="916e7c5f-9ab0-4e8f-aa19-0c0d81860356" providerId="ADAL" clId="{AA129149-0E23-49B2-A268-9EB01F816E44}" dt="2024-08-02T09:24:21.960" v="725" actId="207"/>
          <ac:spMkLst>
            <pc:docMk/>
            <pc:sldMk cId="1078320614" sldId="487"/>
            <ac:spMk id="2" creationId="{89A43ABD-1661-4556-AE65-B704DBAD5E28}"/>
          </ac:spMkLst>
        </pc:spChg>
        <pc:picChg chg="mod">
          <ac:chgData name="Topping, Karen" userId="916e7c5f-9ab0-4e8f-aa19-0c0d81860356" providerId="ADAL" clId="{AA129149-0E23-49B2-A268-9EB01F816E44}" dt="2024-07-30T11:08:53.815" v="227" actId="1076"/>
          <ac:picMkLst>
            <pc:docMk/>
            <pc:sldMk cId="1078320614" sldId="487"/>
            <ac:picMk id="6" creationId="{D62C5351-7976-8098-B985-2546E3563626}"/>
          </ac:picMkLst>
        </pc:picChg>
      </pc:sldChg>
      <pc:sldChg chg="modSp mod">
        <pc:chgData name="Topping, Karen" userId="916e7c5f-9ab0-4e8f-aa19-0c0d81860356" providerId="ADAL" clId="{AA129149-0E23-49B2-A268-9EB01F816E44}" dt="2024-08-06T08:16:46.305" v="995" actId="20577"/>
        <pc:sldMkLst>
          <pc:docMk/>
          <pc:sldMk cId="1838097009" sldId="488"/>
        </pc:sldMkLst>
        <pc:spChg chg="mod">
          <ac:chgData name="Topping, Karen" userId="916e7c5f-9ab0-4e8f-aa19-0c0d81860356" providerId="ADAL" clId="{AA129149-0E23-49B2-A268-9EB01F816E44}" dt="2024-08-02T09:24:27.996" v="727" actId="207"/>
          <ac:spMkLst>
            <pc:docMk/>
            <pc:sldMk cId="1838097009" sldId="488"/>
            <ac:spMk id="2" creationId="{89A43ABD-1661-4556-AE65-B704DBAD5E28}"/>
          </ac:spMkLst>
        </pc:spChg>
        <pc:spChg chg="mod">
          <ac:chgData name="Topping, Karen" userId="916e7c5f-9ab0-4e8f-aa19-0c0d81860356" providerId="ADAL" clId="{AA129149-0E23-49B2-A268-9EB01F816E44}" dt="2024-08-06T08:16:46.305" v="995" actId="20577"/>
          <ac:spMkLst>
            <pc:docMk/>
            <pc:sldMk cId="1838097009" sldId="488"/>
            <ac:spMk id="7" creationId="{100C8883-8EAE-454D-BD73-9909652FF0A1}"/>
          </ac:spMkLst>
        </pc:spChg>
        <pc:picChg chg="mod">
          <ac:chgData name="Topping, Karen" userId="916e7c5f-9ab0-4e8f-aa19-0c0d81860356" providerId="ADAL" clId="{AA129149-0E23-49B2-A268-9EB01F816E44}" dt="2024-07-30T11:09:05.196" v="231" actId="1076"/>
          <ac:picMkLst>
            <pc:docMk/>
            <pc:sldMk cId="1838097009" sldId="488"/>
            <ac:picMk id="6" creationId="{894D7126-8E48-6FA2-7EF0-28FB906DADAD}"/>
          </ac:picMkLst>
        </pc:picChg>
      </pc:sldChg>
      <pc:sldChg chg="delSp modSp mod addCm">
        <pc:chgData name="Topping, Karen" userId="916e7c5f-9ab0-4e8f-aa19-0c0d81860356" providerId="ADAL" clId="{AA129149-0E23-49B2-A268-9EB01F816E44}" dt="2024-08-06T08:17:17.047" v="999" actId="20577"/>
        <pc:sldMkLst>
          <pc:docMk/>
          <pc:sldMk cId="452422615" sldId="489"/>
        </pc:sldMkLst>
        <pc:spChg chg="mod">
          <ac:chgData name="Topping, Karen" userId="916e7c5f-9ab0-4e8f-aa19-0c0d81860356" providerId="ADAL" clId="{AA129149-0E23-49B2-A268-9EB01F816E44}" dt="2024-08-06T08:17:17.047" v="999" actId="20577"/>
          <ac:spMkLst>
            <pc:docMk/>
            <pc:sldMk cId="452422615" sldId="489"/>
            <ac:spMk id="28" creationId="{214ECA8C-4AE7-C4AA-9ED5-8386FCE5176A}"/>
          </ac:spMkLst>
        </pc:spChg>
        <pc:spChg chg="mod topLvl">
          <ac:chgData name="Topping, Karen" userId="916e7c5f-9ab0-4e8f-aa19-0c0d81860356" providerId="ADAL" clId="{AA129149-0E23-49B2-A268-9EB01F816E44}" dt="2024-08-02T09:25:43.126" v="739" actId="165"/>
          <ac:spMkLst>
            <pc:docMk/>
            <pc:sldMk cId="452422615" sldId="489"/>
            <ac:spMk id="33" creationId="{1CDC32FB-A06B-7678-910D-26DD998E176B}"/>
          </ac:spMkLst>
        </pc:spChg>
        <pc:grpChg chg="del mod">
          <ac:chgData name="Topping, Karen" userId="916e7c5f-9ab0-4e8f-aa19-0c0d81860356" providerId="ADAL" clId="{AA129149-0E23-49B2-A268-9EB01F816E44}" dt="2024-08-02T09:25:43.126" v="739" actId="165"/>
          <ac:grpSpMkLst>
            <pc:docMk/>
            <pc:sldMk cId="452422615" sldId="489"/>
            <ac:grpSpMk id="39" creationId="{4CFE26C7-F8CB-70B6-0AD5-8118B4606E29}"/>
          </ac:grpSpMkLst>
        </pc:grpChg>
        <pc:picChg chg="mod topLvl">
          <ac:chgData name="Topping, Karen" userId="916e7c5f-9ab0-4e8f-aa19-0c0d81860356" providerId="ADAL" clId="{AA129149-0E23-49B2-A268-9EB01F816E44}" dt="2024-08-02T09:25:49.931" v="740"/>
          <ac:picMkLst>
            <pc:docMk/>
            <pc:sldMk cId="452422615" sldId="489"/>
            <ac:picMk id="35" creationId="{90E0C374-3686-F246-8AB3-20C49091E30C}"/>
          </ac:picMkLst>
        </pc:picChg>
        <pc:extLst>
          <p:ext xmlns:p="http://schemas.openxmlformats.org/presentationml/2006/main" uri="{D6D511B9-2390-475A-947B-AFAB55BFBCF1}">
            <pc226:cmChg xmlns:pc226="http://schemas.microsoft.com/office/powerpoint/2022/06/main/command" chg="add">
              <pc226:chgData name="Topping, Karen" userId="916e7c5f-9ab0-4e8f-aa19-0c0d81860356" providerId="ADAL" clId="{AA129149-0E23-49B2-A268-9EB01F816E44}" dt="2024-07-30T11:12:02.936" v="434"/>
              <pc2:cmMkLst xmlns:pc2="http://schemas.microsoft.com/office/powerpoint/2019/9/main/command">
                <pc:docMk/>
                <pc:sldMk cId="452422615" sldId="489"/>
                <pc2:cmMk id="{9E0F57E7-DC85-4DEA-B3D2-BFF682960A41}"/>
              </pc2:cmMkLst>
            </pc226:cmChg>
          </p:ext>
        </pc:extLst>
      </pc:sldChg>
      <pc:sldChg chg="addSp delSp del mod addCm">
        <pc:chgData name="Topping, Karen" userId="916e7c5f-9ab0-4e8f-aa19-0c0d81860356" providerId="ADAL" clId="{AA129149-0E23-49B2-A268-9EB01F816E44}" dt="2024-08-02T09:28:10.258" v="785" actId="47"/>
        <pc:sldMkLst>
          <pc:docMk/>
          <pc:sldMk cId="1717245477" sldId="490"/>
        </pc:sldMkLst>
        <pc:picChg chg="add del">
          <ac:chgData name="Topping, Karen" userId="916e7c5f-9ab0-4e8f-aa19-0c0d81860356" providerId="ADAL" clId="{AA129149-0E23-49B2-A268-9EB01F816E44}" dt="2024-08-02T09:26:55.785" v="748" actId="478"/>
          <ac:picMkLst>
            <pc:docMk/>
            <pc:sldMk cId="1717245477" sldId="490"/>
            <ac:picMk id="2" creationId="{A615F170-D1D7-21CE-A653-06C591F99A05}"/>
          </ac:picMkLst>
        </pc:picChg>
        <pc:picChg chg="del">
          <ac:chgData name="Topping, Karen" userId="916e7c5f-9ab0-4e8f-aa19-0c0d81860356" providerId="ADAL" clId="{AA129149-0E23-49B2-A268-9EB01F816E44}" dt="2024-08-02T09:26:41.089" v="746" actId="478"/>
          <ac:picMkLst>
            <pc:docMk/>
            <pc:sldMk cId="1717245477" sldId="490"/>
            <ac:picMk id="41" creationId="{C58D1486-152E-D89F-3010-39F22A8F6C05}"/>
          </ac:picMkLst>
        </pc:picChg>
        <pc:extLst>
          <p:ext xmlns:p="http://schemas.openxmlformats.org/presentationml/2006/main" uri="{D6D511B9-2390-475A-947B-AFAB55BFBCF1}">
            <pc226:cmChg xmlns:pc226="http://schemas.microsoft.com/office/powerpoint/2022/06/main/command" chg="add">
              <pc226:chgData name="Topping, Karen" userId="916e7c5f-9ab0-4e8f-aa19-0c0d81860356" providerId="ADAL" clId="{AA129149-0E23-49B2-A268-9EB01F816E44}" dt="2024-07-30T11:12:42.042" v="435"/>
              <pc2:cmMkLst xmlns:pc2="http://schemas.microsoft.com/office/powerpoint/2019/9/main/command">
                <pc:docMk/>
                <pc:sldMk cId="1717245477" sldId="490"/>
                <pc2:cmMk id="{E06B5B82-E705-43CA-8A9C-D5437958BD21}"/>
              </pc2:cmMkLst>
            </pc226:cmChg>
          </p:ext>
        </pc:extLst>
      </pc:sldChg>
      <pc:sldChg chg="addSp delSp modSp mod ord">
        <pc:chgData name="Topping, Karen" userId="916e7c5f-9ab0-4e8f-aa19-0c0d81860356" providerId="ADAL" clId="{AA129149-0E23-49B2-A268-9EB01F816E44}" dt="2024-08-08T10:29:52.107" v="2923"/>
        <pc:sldMkLst>
          <pc:docMk/>
          <pc:sldMk cId="3903809240" sldId="491"/>
        </pc:sldMkLst>
        <pc:spChg chg="add mod topLvl">
          <ac:chgData name="Topping, Karen" userId="916e7c5f-9ab0-4e8f-aa19-0c0d81860356" providerId="ADAL" clId="{AA129149-0E23-49B2-A268-9EB01F816E44}" dt="2024-08-02T09:29:36.736" v="880" actId="478"/>
          <ac:spMkLst>
            <pc:docMk/>
            <pc:sldMk cId="3903809240" sldId="491"/>
            <ac:spMk id="2" creationId="{03B7FAE3-792E-62AF-40D3-6BB5371438A6}"/>
          </ac:spMkLst>
        </pc:spChg>
        <pc:spChg chg="add mod">
          <ac:chgData name="Topping, Karen" userId="916e7c5f-9ab0-4e8f-aa19-0c0d81860356" providerId="ADAL" clId="{AA129149-0E23-49B2-A268-9EB01F816E44}" dt="2024-08-02T09:28:48.206" v="869"/>
          <ac:spMkLst>
            <pc:docMk/>
            <pc:sldMk cId="3903809240" sldId="491"/>
            <ac:spMk id="4" creationId="{80D74FD7-F2F2-BEB8-EC99-EB8EC2FD2E43}"/>
          </ac:spMkLst>
        </pc:spChg>
        <pc:spChg chg="mod">
          <ac:chgData name="Topping, Karen" userId="916e7c5f-9ab0-4e8f-aa19-0c0d81860356" providerId="ADAL" clId="{AA129149-0E23-49B2-A268-9EB01F816E44}" dt="2024-08-02T09:28:48.206" v="869"/>
          <ac:spMkLst>
            <pc:docMk/>
            <pc:sldMk cId="3903809240" sldId="491"/>
            <ac:spMk id="14" creationId="{77840977-D52E-85D5-1566-4905C5B307A1}"/>
          </ac:spMkLst>
        </pc:spChg>
        <pc:spChg chg="mod">
          <ac:chgData name="Topping, Karen" userId="916e7c5f-9ab0-4e8f-aa19-0c0d81860356" providerId="ADAL" clId="{AA129149-0E23-49B2-A268-9EB01F816E44}" dt="2024-08-02T09:28:48.206" v="869"/>
          <ac:spMkLst>
            <pc:docMk/>
            <pc:sldMk cId="3903809240" sldId="491"/>
            <ac:spMk id="16" creationId="{EBDC049C-D8B3-9042-B1C1-B8D04D423FB6}"/>
          </ac:spMkLst>
        </pc:spChg>
        <pc:spChg chg="mod">
          <ac:chgData name="Topping, Karen" userId="916e7c5f-9ab0-4e8f-aa19-0c0d81860356" providerId="ADAL" clId="{AA129149-0E23-49B2-A268-9EB01F816E44}" dt="2024-08-02T09:28:48.206" v="869"/>
          <ac:spMkLst>
            <pc:docMk/>
            <pc:sldMk cId="3903809240" sldId="491"/>
            <ac:spMk id="18" creationId="{6FB67C50-6622-C15D-0A8C-867C79F0B9FC}"/>
          </ac:spMkLst>
        </pc:spChg>
        <pc:spChg chg="mod">
          <ac:chgData name="Topping, Karen" userId="916e7c5f-9ab0-4e8f-aa19-0c0d81860356" providerId="ADAL" clId="{AA129149-0E23-49B2-A268-9EB01F816E44}" dt="2024-08-02T09:28:48.206" v="869"/>
          <ac:spMkLst>
            <pc:docMk/>
            <pc:sldMk cId="3903809240" sldId="491"/>
            <ac:spMk id="20" creationId="{FB1E683C-2CDE-BAD0-28DA-5575241EFFA3}"/>
          </ac:spMkLst>
        </pc:spChg>
        <pc:spChg chg="mod">
          <ac:chgData name="Topping, Karen" userId="916e7c5f-9ab0-4e8f-aa19-0c0d81860356" providerId="ADAL" clId="{AA129149-0E23-49B2-A268-9EB01F816E44}" dt="2024-08-02T09:28:48.206" v="869"/>
          <ac:spMkLst>
            <pc:docMk/>
            <pc:sldMk cId="3903809240" sldId="491"/>
            <ac:spMk id="22" creationId="{46BA2A96-159B-2F98-8CA2-FC69C93A56C8}"/>
          </ac:spMkLst>
        </pc:spChg>
        <pc:spChg chg="mod">
          <ac:chgData name="Topping, Karen" userId="916e7c5f-9ab0-4e8f-aa19-0c0d81860356" providerId="ADAL" clId="{AA129149-0E23-49B2-A268-9EB01F816E44}" dt="2024-08-02T09:28:48.206" v="869"/>
          <ac:spMkLst>
            <pc:docMk/>
            <pc:sldMk cId="3903809240" sldId="491"/>
            <ac:spMk id="24" creationId="{34B7F176-64AD-BF12-3718-7F161366040A}"/>
          </ac:spMkLst>
        </pc:spChg>
        <pc:spChg chg="mod">
          <ac:chgData name="Topping, Karen" userId="916e7c5f-9ab0-4e8f-aa19-0c0d81860356" providerId="ADAL" clId="{AA129149-0E23-49B2-A268-9EB01F816E44}" dt="2024-08-02T09:28:48.206" v="869"/>
          <ac:spMkLst>
            <pc:docMk/>
            <pc:sldMk cId="3903809240" sldId="491"/>
            <ac:spMk id="26" creationId="{BEB2DD7E-E961-C0C9-80CE-FFEFE60FC11E}"/>
          </ac:spMkLst>
        </pc:spChg>
        <pc:spChg chg="add mod">
          <ac:chgData name="Topping, Karen" userId="916e7c5f-9ab0-4e8f-aa19-0c0d81860356" providerId="ADAL" clId="{AA129149-0E23-49B2-A268-9EB01F816E44}" dt="2024-08-02T09:28:48.206" v="869"/>
          <ac:spMkLst>
            <pc:docMk/>
            <pc:sldMk cId="3903809240" sldId="491"/>
            <ac:spMk id="30" creationId="{B20B4FD6-CF75-1B92-945B-5E78DE82B1CD}"/>
          </ac:spMkLst>
        </pc:spChg>
        <pc:spChg chg="add mod">
          <ac:chgData name="Topping, Karen" userId="916e7c5f-9ab0-4e8f-aa19-0c0d81860356" providerId="ADAL" clId="{AA129149-0E23-49B2-A268-9EB01F816E44}" dt="2024-08-02T09:28:48.206" v="869"/>
          <ac:spMkLst>
            <pc:docMk/>
            <pc:sldMk cId="3903809240" sldId="491"/>
            <ac:spMk id="31" creationId="{661D41E2-9D86-D703-2F67-E1F44F982CF6}"/>
          </ac:spMkLst>
        </pc:spChg>
        <pc:grpChg chg="add mod">
          <ac:chgData name="Topping, Karen" userId="916e7c5f-9ab0-4e8f-aa19-0c0d81860356" providerId="ADAL" clId="{AA129149-0E23-49B2-A268-9EB01F816E44}" dt="2024-08-02T09:28:48.206" v="869"/>
          <ac:grpSpMkLst>
            <pc:docMk/>
            <pc:sldMk cId="3903809240" sldId="491"/>
            <ac:grpSpMk id="6" creationId="{E7A3BEC6-E7F3-9AEB-6EE8-46C9A97451DC}"/>
          </ac:grpSpMkLst>
        </pc:grpChg>
        <pc:grpChg chg="mod">
          <ac:chgData name="Topping, Karen" userId="916e7c5f-9ab0-4e8f-aa19-0c0d81860356" providerId="ADAL" clId="{AA129149-0E23-49B2-A268-9EB01F816E44}" dt="2024-08-02T09:28:48.206" v="869"/>
          <ac:grpSpMkLst>
            <pc:docMk/>
            <pc:sldMk cId="3903809240" sldId="491"/>
            <ac:grpSpMk id="7" creationId="{41952E0C-D3DF-9E13-AA08-05773DC708E9}"/>
          </ac:grpSpMkLst>
        </pc:grpChg>
        <pc:grpChg chg="mod">
          <ac:chgData name="Topping, Karen" userId="916e7c5f-9ab0-4e8f-aa19-0c0d81860356" providerId="ADAL" clId="{AA129149-0E23-49B2-A268-9EB01F816E44}" dt="2024-08-02T09:28:48.206" v="869"/>
          <ac:grpSpMkLst>
            <pc:docMk/>
            <pc:sldMk cId="3903809240" sldId="491"/>
            <ac:grpSpMk id="8" creationId="{39E13CB6-46BB-DFE7-93CE-46F9DC9843B9}"/>
          </ac:grpSpMkLst>
        </pc:grpChg>
        <pc:grpChg chg="mod">
          <ac:chgData name="Topping, Karen" userId="916e7c5f-9ab0-4e8f-aa19-0c0d81860356" providerId="ADAL" clId="{AA129149-0E23-49B2-A268-9EB01F816E44}" dt="2024-08-02T09:28:48.206" v="869"/>
          <ac:grpSpMkLst>
            <pc:docMk/>
            <pc:sldMk cId="3903809240" sldId="491"/>
            <ac:grpSpMk id="9" creationId="{3285FD45-A580-BEB7-B2B3-F9E3029CE10B}"/>
          </ac:grpSpMkLst>
        </pc:grpChg>
        <pc:grpChg chg="mod">
          <ac:chgData name="Topping, Karen" userId="916e7c5f-9ab0-4e8f-aa19-0c0d81860356" providerId="ADAL" clId="{AA129149-0E23-49B2-A268-9EB01F816E44}" dt="2024-08-02T09:28:48.206" v="869"/>
          <ac:grpSpMkLst>
            <pc:docMk/>
            <pc:sldMk cId="3903809240" sldId="491"/>
            <ac:grpSpMk id="10" creationId="{BFC0EA2A-2C70-3EB8-E43A-DF6923205C36}"/>
          </ac:grpSpMkLst>
        </pc:grpChg>
        <pc:grpChg chg="mod">
          <ac:chgData name="Topping, Karen" userId="916e7c5f-9ab0-4e8f-aa19-0c0d81860356" providerId="ADAL" clId="{AA129149-0E23-49B2-A268-9EB01F816E44}" dt="2024-08-02T09:28:48.206" v="869"/>
          <ac:grpSpMkLst>
            <pc:docMk/>
            <pc:sldMk cId="3903809240" sldId="491"/>
            <ac:grpSpMk id="11" creationId="{E1133AFE-906D-1926-5356-90592E5814E7}"/>
          </ac:grpSpMkLst>
        </pc:grpChg>
        <pc:grpChg chg="mod">
          <ac:chgData name="Topping, Karen" userId="916e7c5f-9ab0-4e8f-aa19-0c0d81860356" providerId="ADAL" clId="{AA129149-0E23-49B2-A268-9EB01F816E44}" dt="2024-08-02T09:28:48.206" v="869"/>
          <ac:grpSpMkLst>
            <pc:docMk/>
            <pc:sldMk cId="3903809240" sldId="491"/>
            <ac:grpSpMk id="12" creationId="{EA7B9850-9BB4-CB45-2BFC-EE79CE28F643}"/>
          </ac:grpSpMkLst>
        </pc:grpChg>
        <pc:grpChg chg="mod">
          <ac:chgData name="Topping, Karen" userId="916e7c5f-9ab0-4e8f-aa19-0c0d81860356" providerId="ADAL" clId="{AA129149-0E23-49B2-A268-9EB01F816E44}" dt="2024-08-02T09:28:48.206" v="869"/>
          <ac:grpSpMkLst>
            <pc:docMk/>
            <pc:sldMk cId="3903809240" sldId="491"/>
            <ac:grpSpMk id="13" creationId="{2D661846-BC42-B4CC-4E11-8163549B7CB8}"/>
          </ac:grpSpMkLst>
        </pc:grpChg>
        <pc:grpChg chg="add del mod">
          <ac:chgData name="Topping, Karen" userId="916e7c5f-9ab0-4e8f-aa19-0c0d81860356" providerId="ADAL" clId="{AA129149-0E23-49B2-A268-9EB01F816E44}" dt="2024-08-02T09:29:39.679" v="882" actId="478"/>
          <ac:grpSpMkLst>
            <pc:docMk/>
            <pc:sldMk cId="3903809240" sldId="491"/>
            <ac:grpSpMk id="33" creationId="{4ED4887C-F4C9-9D5C-92F5-081E378DCE1D}"/>
          </ac:grpSpMkLst>
        </pc:grpChg>
        <pc:picChg chg="add mod">
          <ac:chgData name="Topping, Karen" userId="916e7c5f-9ab0-4e8f-aa19-0c0d81860356" providerId="ADAL" clId="{AA129149-0E23-49B2-A268-9EB01F816E44}" dt="2024-08-02T09:28:48.206" v="869"/>
          <ac:picMkLst>
            <pc:docMk/>
            <pc:sldMk cId="3903809240" sldId="491"/>
            <ac:picMk id="3" creationId="{3BCCFB76-F18D-2E44-C63A-E7A54A2901E6}"/>
          </ac:picMkLst>
        </pc:picChg>
        <pc:picChg chg="add mod">
          <ac:chgData name="Topping, Karen" userId="916e7c5f-9ab0-4e8f-aa19-0c0d81860356" providerId="ADAL" clId="{AA129149-0E23-49B2-A268-9EB01F816E44}" dt="2024-08-02T09:28:48.206" v="869"/>
          <ac:picMkLst>
            <pc:docMk/>
            <pc:sldMk cId="3903809240" sldId="491"/>
            <ac:picMk id="5" creationId="{42E8DB20-626B-72E2-80C1-49F0C2686684}"/>
          </ac:picMkLst>
        </pc:picChg>
        <pc:picChg chg="mod">
          <ac:chgData name="Topping, Karen" userId="916e7c5f-9ab0-4e8f-aa19-0c0d81860356" providerId="ADAL" clId="{AA129149-0E23-49B2-A268-9EB01F816E44}" dt="2024-08-02T09:28:48.206" v="869"/>
          <ac:picMkLst>
            <pc:docMk/>
            <pc:sldMk cId="3903809240" sldId="491"/>
            <ac:picMk id="15" creationId="{3136D81E-D0C2-01CD-4987-E2125662DB4C}"/>
          </ac:picMkLst>
        </pc:picChg>
        <pc:picChg chg="mod">
          <ac:chgData name="Topping, Karen" userId="916e7c5f-9ab0-4e8f-aa19-0c0d81860356" providerId="ADAL" clId="{AA129149-0E23-49B2-A268-9EB01F816E44}" dt="2024-08-02T09:28:48.206" v="869"/>
          <ac:picMkLst>
            <pc:docMk/>
            <pc:sldMk cId="3903809240" sldId="491"/>
            <ac:picMk id="17" creationId="{98251C47-73F5-FAA3-7040-C5C0D1EE5B8B}"/>
          </ac:picMkLst>
        </pc:picChg>
        <pc:picChg chg="mod">
          <ac:chgData name="Topping, Karen" userId="916e7c5f-9ab0-4e8f-aa19-0c0d81860356" providerId="ADAL" clId="{AA129149-0E23-49B2-A268-9EB01F816E44}" dt="2024-08-02T09:28:48.206" v="869"/>
          <ac:picMkLst>
            <pc:docMk/>
            <pc:sldMk cId="3903809240" sldId="491"/>
            <ac:picMk id="19" creationId="{39953A87-D966-C3F8-542D-87AB63149709}"/>
          </ac:picMkLst>
        </pc:picChg>
        <pc:picChg chg="mod">
          <ac:chgData name="Topping, Karen" userId="916e7c5f-9ab0-4e8f-aa19-0c0d81860356" providerId="ADAL" clId="{AA129149-0E23-49B2-A268-9EB01F816E44}" dt="2024-08-02T09:28:48.206" v="869"/>
          <ac:picMkLst>
            <pc:docMk/>
            <pc:sldMk cId="3903809240" sldId="491"/>
            <ac:picMk id="21" creationId="{20C946F5-F66D-CFB7-BDC9-9950A6F21B2C}"/>
          </ac:picMkLst>
        </pc:picChg>
        <pc:picChg chg="mod">
          <ac:chgData name="Topping, Karen" userId="916e7c5f-9ab0-4e8f-aa19-0c0d81860356" providerId="ADAL" clId="{AA129149-0E23-49B2-A268-9EB01F816E44}" dt="2024-08-02T09:28:48.206" v="869"/>
          <ac:picMkLst>
            <pc:docMk/>
            <pc:sldMk cId="3903809240" sldId="491"/>
            <ac:picMk id="23" creationId="{3B2F14AB-8E1F-525E-020F-A96AE909158C}"/>
          </ac:picMkLst>
        </pc:picChg>
        <pc:picChg chg="mod">
          <ac:chgData name="Topping, Karen" userId="916e7c5f-9ab0-4e8f-aa19-0c0d81860356" providerId="ADAL" clId="{AA129149-0E23-49B2-A268-9EB01F816E44}" dt="2024-08-02T09:28:48.206" v="869"/>
          <ac:picMkLst>
            <pc:docMk/>
            <pc:sldMk cId="3903809240" sldId="491"/>
            <ac:picMk id="25" creationId="{5F8DF771-9E45-AF67-0E4A-C0F7171B3130}"/>
          </ac:picMkLst>
        </pc:picChg>
        <pc:picChg chg="mod">
          <ac:chgData name="Topping, Karen" userId="916e7c5f-9ab0-4e8f-aa19-0c0d81860356" providerId="ADAL" clId="{AA129149-0E23-49B2-A268-9EB01F816E44}" dt="2024-08-02T09:28:48.206" v="869"/>
          <ac:picMkLst>
            <pc:docMk/>
            <pc:sldMk cId="3903809240" sldId="491"/>
            <ac:picMk id="27" creationId="{31EE98EA-7486-9D82-D181-A77B67FA0D26}"/>
          </ac:picMkLst>
        </pc:picChg>
        <pc:picChg chg="add mod">
          <ac:chgData name="Topping, Karen" userId="916e7c5f-9ab0-4e8f-aa19-0c0d81860356" providerId="ADAL" clId="{AA129149-0E23-49B2-A268-9EB01F816E44}" dt="2024-08-02T09:28:48.206" v="869"/>
          <ac:picMkLst>
            <pc:docMk/>
            <pc:sldMk cId="3903809240" sldId="491"/>
            <ac:picMk id="28" creationId="{0BE7BE31-672F-2D8C-54DB-392C8114D012}"/>
          </ac:picMkLst>
        </pc:picChg>
        <pc:picChg chg="add mod">
          <ac:chgData name="Topping, Karen" userId="916e7c5f-9ab0-4e8f-aa19-0c0d81860356" providerId="ADAL" clId="{AA129149-0E23-49B2-A268-9EB01F816E44}" dt="2024-08-02T09:28:48.206" v="869"/>
          <ac:picMkLst>
            <pc:docMk/>
            <pc:sldMk cId="3903809240" sldId="491"/>
            <ac:picMk id="29" creationId="{C615254F-6AD0-7E02-9688-55125A22F784}"/>
          </ac:picMkLst>
        </pc:picChg>
        <pc:picChg chg="add mod">
          <ac:chgData name="Topping, Karen" userId="916e7c5f-9ab0-4e8f-aa19-0c0d81860356" providerId="ADAL" clId="{AA129149-0E23-49B2-A268-9EB01F816E44}" dt="2024-08-02T09:28:48.206" v="869"/>
          <ac:picMkLst>
            <pc:docMk/>
            <pc:sldMk cId="3903809240" sldId="491"/>
            <ac:picMk id="32" creationId="{035D8C6B-834B-0455-F934-BC31D60281EB}"/>
          </ac:picMkLst>
        </pc:picChg>
        <pc:picChg chg="add">
          <ac:chgData name="Topping, Karen" userId="916e7c5f-9ab0-4e8f-aa19-0c0d81860356" providerId="ADAL" clId="{AA129149-0E23-49B2-A268-9EB01F816E44}" dt="2024-08-02T09:29:40.902" v="883"/>
          <ac:picMkLst>
            <pc:docMk/>
            <pc:sldMk cId="3903809240" sldId="491"/>
            <ac:picMk id="34" creationId="{B40F6BA5-2089-A6E0-9AD8-F7FF939A5F42}"/>
          </ac:picMkLst>
        </pc:picChg>
        <pc:picChg chg="add del mod topLvl">
          <ac:chgData name="Topping, Karen" userId="916e7c5f-9ab0-4e8f-aa19-0c0d81860356" providerId="ADAL" clId="{AA129149-0E23-49B2-A268-9EB01F816E44}" dt="2024-08-02T09:29:37.918" v="881" actId="478"/>
          <ac:picMkLst>
            <pc:docMk/>
            <pc:sldMk cId="3903809240" sldId="491"/>
            <ac:picMk id="41" creationId="{E9F9D1F6-555B-2DA0-444F-F14E9898A708}"/>
          </ac:picMkLst>
        </pc:picChg>
      </pc:sldChg>
      <pc:sldChg chg="del">
        <pc:chgData name="Topping, Karen" userId="916e7c5f-9ab0-4e8f-aa19-0c0d81860356" providerId="ADAL" clId="{AA129149-0E23-49B2-A268-9EB01F816E44}" dt="2024-08-02T09:30:01.168" v="886" actId="47"/>
        <pc:sldMkLst>
          <pc:docMk/>
          <pc:sldMk cId="2303199892" sldId="492"/>
        </pc:sldMkLst>
      </pc:sldChg>
      <pc:sldChg chg="del">
        <pc:chgData name="Topping, Karen" userId="916e7c5f-9ab0-4e8f-aa19-0c0d81860356" providerId="ADAL" clId="{AA129149-0E23-49B2-A268-9EB01F816E44}" dt="2024-08-02T09:30:00.263" v="885" actId="47"/>
        <pc:sldMkLst>
          <pc:docMk/>
          <pc:sldMk cId="741448965" sldId="493"/>
        </pc:sldMkLst>
      </pc:sldChg>
      <pc:sldChg chg="delSp del mod">
        <pc:chgData name="Topping, Karen" userId="916e7c5f-9ab0-4e8f-aa19-0c0d81860356" providerId="ADAL" clId="{AA129149-0E23-49B2-A268-9EB01F816E44}" dt="2024-08-02T09:30:02.883" v="887" actId="47"/>
        <pc:sldMkLst>
          <pc:docMk/>
          <pc:sldMk cId="3366590814" sldId="494"/>
        </pc:sldMkLst>
        <pc:picChg chg="del">
          <ac:chgData name="Topping, Karen" userId="916e7c5f-9ab0-4e8f-aa19-0c0d81860356" providerId="ADAL" clId="{AA129149-0E23-49B2-A268-9EB01F816E44}" dt="2024-08-02T09:29:59.446" v="884" actId="478"/>
          <ac:picMkLst>
            <pc:docMk/>
            <pc:sldMk cId="3366590814" sldId="494"/>
            <ac:picMk id="8" creationId="{25F062A0-14F4-C55E-A9FF-EDB3DCB2AEBA}"/>
          </ac:picMkLst>
        </pc:picChg>
      </pc:sldChg>
      <pc:sldChg chg="addSp delSp modSp add del mod ord">
        <pc:chgData name="Topping, Karen" userId="916e7c5f-9ab0-4e8f-aa19-0c0d81860356" providerId="ADAL" clId="{AA129149-0E23-49B2-A268-9EB01F816E44}" dt="2024-08-06T08:17:24.863" v="1000" actId="47"/>
        <pc:sldMkLst>
          <pc:docMk/>
          <pc:sldMk cId="3803557729" sldId="495"/>
        </pc:sldMkLst>
        <pc:spChg chg="add del">
          <ac:chgData name="Topping, Karen" userId="916e7c5f-9ab0-4e8f-aa19-0c0d81860356" providerId="ADAL" clId="{AA129149-0E23-49B2-A268-9EB01F816E44}" dt="2024-08-02T09:28:16.559" v="788" actId="478"/>
          <ac:spMkLst>
            <pc:docMk/>
            <pc:sldMk cId="3803557729" sldId="495"/>
            <ac:spMk id="3" creationId="{280D5EA7-1666-71A3-4E7B-1A1EC2AEAD7B}"/>
          </ac:spMkLst>
        </pc:spChg>
        <pc:spChg chg="add del mod">
          <ac:chgData name="Topping, Karen" userId="916e7c5f-9ab0-4e8f-aa19-0c0d81860356" providerId="ADAL" clId="{AA129149-0E23-49B2-A268-9EB01F816E44}" dt="2024-08-02T09:28:16.559" v="788" actId="478"/>
          <ac:spMkLst>
            <pc:docMk/>
            <pc:sldMk cId="3803557729" sldId="495"/>
            <ac:spMk id="28" creationId="{214ECA8C-4AE7-C4AA-9ED5-8386FCE5176A}"/>
          </ac:spMkLst>
        </pc:spChg>
        <pc:spChg chg="add del">
          <ac:chgData name="Topping, Karen" userId="916e7c5f-9ab0-4e8f-aa19-0c0d81860356" providerId="ADAL" clId="{AA129149-0E23-49B2-A268-9EB01F816E44}" dt="2024-08-02T09:28:16.559" v="788" actId="478"/>
          <ac:spMkLst>
            <pc:docMk/>
            <pc:sldMk cId="3803557729" sldId="495"/>
            <ac:spMk id="33" creationId="{1CDC32FB-A06B-7678-910D-26DD998E176B}"/>
          </ac:spMkLst>
        </pc:spChg>
        <pc:grpChg chg="add del">
          <ac:chgData name="Topping, Karen" userId="916e7c5f-9ab0-4e8f-aa19-0c0d81860356" providerId="ADAL" clId="{AA129149-0E23-49B2-A268-9EB01F816E44}" dt="2024-08-02T09:28:16.559" v="788" actId="478"/>
          <ac:grpSpMkLst>
            <pc:docMk/>
            <pc:sldMk cId="3803557729" sldId="495"/>
            <ac:grpSpMk id="5" creationId="{D2AB7CB1-8493-6C52-DD52-ED29B2E52DF1}"/>
          </ac:grpSpMkLst>
        </pc:grpChg>
        <pc:picChg chg="add del">
          <ac:chgData name="Topping, Karen" userId="916e7c5f-9ab0-4e8f-aa19-0c0d81860356" providerId="ADAL" clId="{AA129149-0E23-49B2-A268-9EB01F816E44}" dt="2024-08-02T09:28:16.559" v="788" actId="478"/>
          <ac:picMkLst>
            <pc:docMk/>
            <pc:sldMk cId="3803557729" sldId="495"/>
            <ac:picMk id="2" creationId="{062C60DD-7DAA-75DC-E9ED-37AEC1D24F8E}"/>
          </ac:picMkLst>
        </pc:picChg>
        <pc:picChg chg="add del">
          <ac:chgData name="Topping, Karen" userId="916e7c5f-9ab0-4e8f-aa19-0c0d81860356" providerId="ADAL" clId="{AA129149-0E23-49B2-A268-9EB01F816E44}" dt="2024-08-02T09:28:16.559" v="788" actId="478"/>
          <ac:picMkLst>
            <pc:docMk/>
            <pc:sldMk cId="3803557729" sldId="495"/>
            <ac:picMk id="4" creationId="{57212956-3B2E-E9FF-2267-F1D0AC3BB675}"/>
          </ac:picMkLst>
        </pc:picChg>
        <pc:picChg chg="add del">
          <ac:chgData name="Topping, Karen" userId="916e7c5f-9ab0-4e8f-aa19-0c0d81860356" providerId="ADAL" clId="{AA129149-0E23-49B2-A268-9EB01F816E44}" dt="2024-08-02T09:28:16.559" v="788" actId="478"/>
          <ac:picMkLst>
            <pc:docMk/>
            <pc:sldMk cId="3803557729" sldId="495"/>
            <ac:picMk id="27" creationId="{54F814FB-2A1E-F288-3F34-AA9EFD98D5F9}"/>
          </ac:picMkLst>
        </pc:picChg>
        <pc:picChg chg="add mod">
          <ac:chgData name="Topping, Karen" userId="916e7c5f-9ab0-4e8f-aa19-0c0d81860356" providerId="ADAL" clId="{AA129149-0E23-49B2-A268-9EB01F816E44}" dt="2024-08-02T09:27:16.925" v="772"/>
          <ac:picMkLst>
            <pc:docMk/>
            <pc:sldMk cId="3803557729" sldId="495"/>
            <ac:picMk id="29" creationId="{73A7463E-FFAA-2037-B5C8-2D59DD86BBB2}"/>
          </ac:picMkLst>
        </pc:picChg>
        <pc:picChg chg="add mod">
          <ac:chgData name="Topping, Karen" userId="916e7c5f-9ab0-4e8f-aa19-0c0d81860356" providerId="ADAL" clId="{AA129149-0E23-49B2-A268-9EB01F816E44}" dt="2024-08-02T09:27:20.788" v="775"/>
          <ac:picMkLst>
            <pc:docMk/>
            <pc:sldMk cId="3803557729" sldId="495"/>
            <ac:picMk id="30" creationId="{3B965E5D-40C1-0147-6AD9-8EC293394B84}"/>
          </ac:picMkLst>
        </pc:picChg>
        <pc:picChg chg="add ord">
          <ac:chgData name="Topping, Karen" userId="916e7c5f-9ab0-4e8f-aa19-0c0d81860356" providerId="ADAL" clId="{AA129149-0E23-49B2-A268-9EB01F816E44}" dt="2024-08-02T09:28:20.513" v="790" actId="167"/>
          <ac:picMkLst>
            <pc:docMk/>
            <pc:sldMk cId="3803557729" sldId="495"/>
            <ac:picMk id="31" creationId="{6E2FF6F6-D0E6-FEEB-B7BB-EC67730170F4}"/>
          </ac:picMkLst>
        </pc:picChg>
        <pc:picChg chg="add del">
          <ac:chgData name="Topping, Karen" userId="916e7c5f-9ab0-4e8f-aa19-0c0d81860356" providerId="ADAL" clId="{AA129149-0E23-49B2-A268-9EB01F816E44}" dt="2024-08-02T09:28:16.559" v="788" actId="478"/>
          <ac:picMkLst>
            <pc:docMk/>
            <pc:sldMk cId="3803557729" sldId="495"/>
            <ac:picMk id="32" creationId="{85A04EB2-A88E-01E3-52ED-D62145259B9B}"/>
          </ac:picMkLst>
        </pc:picChg>
        <pc:picChg chg="add del">
          <ac:chgData name="Topping, Karen" userId="916e7c5f-9ab0-4e8f-aa19-0c0d81860356" providerId="ADAL" clId="{AA129149-0E23-49B2-A268-9EB01F816E44}" dt="2024-08-02T09:28:16.559" v="788" actId="478"/>
          <ac:picMkLst>
            <pc:docMk/>
            <pc:sldMk cId="3803557729" sldId="495"/>
            <ac:picMk id="34" creationId="{8EAF0D64-3D7B-64AC-BED8-61DA66FC6FF6}"/>
          </ac:picMkLst>
        </pc:picChg>
      </pc:sldChg>
    </pc:docChg>
  </pc:docChgLst>
  <pc:docChgLst>
    <pc:chgData name="Robinson, Philippa" userId="db7bd287-757b-4045-ae90-7c5197203833" providerId="ADAL" clId="{DE72AAD2-159C-47F0-8D8C-76CE89D3DC02}"/>
    <pc:docChg chg="modSld">
      <pc:chgData name="Robinson, Philippa" userId="db7bd287-757b-4045-ae90-7c5197203833" providerId="ADAL" clId="{DE72AAD2-159C-47F0-8D8C-76CE89D3DC02}" dt="2024-08-14T16:06:22.311" v="1" actId="20577"/>
      <pc:docMkLst>
        <pc:docMk/>
      </pc:docMkLst>
      <pc:sldChg chg="modSp mod">
        <pc:chgData name="Robinson, Philippa" userId="db7bd287-757b-4045-ae90-7c5197203833" providerId="ADAL" clId="{DE72AAD2-159C-47F0-8D8C-76CE89D3DC02}" dt="2024-08-14T16:06:22.311" v="1" actId="20577"/>
        <pc:sldMkLst>
          <pc:docMk/>
          <pc:sldMk cId="160623812" sldId="475"/>
        </pc:sldMkLst>
        <pc:spChg chg="mod">
          <ac:chgData name="Robinson, Philippa" userId="db7bd287-757b-4045-ae90-7c5197203833" providerId="ADAL" clId="{DE72AAD2-159C-47F0-8D8C-76CE89D3DC02}" dt="2024-08-14T16:06:22.311" v="1" actId="20577"/>
          <ac:spMkLst>
            <pc:docMk/>
            <pc:sldMk cId="160623812" sldId="475"/>
            <ac:spMk id="2" creationId="{B19FA837-7C12-4184-9477-F76C979EB0D5}"/>
          </ac:spMkLst>
        </pc:spChg>
      </pc:sldChg>
    </pc:docChg>
  </pc:docChgLst>
  <pc:docChgLst>
    <pc:chgData name="Topping, Karen" userId="916e7c5f-9ab0-4e8f-aa19-0c0d81860356" providerId="ADAL" clId="{EBE4879C-A24D-4036-A395-F8455AF09ED0}"/>
    <pc:docChg chg="undo custSel modSld">
      <pc:chgData name="Topping, Karen" userId="916e7c5f-9ab0-4e8f-aa19-0c0d81860356" providerId="ADAL" clId="{EBE4879C-A24D-4036-A395-F8455AF09ED0}" dt="2024-08-28T08:49:09.144" v="31" actId="6549"/>
      <pc:docMkLst>
        <pc:docMk/>
      </pc:docMkLst>
      <pc:sldChg chg="modSp mod">
        <pc:chgData name="Topping, Karen" userId="916e7c5f-9ab0-4e8f-aa19-0c0d81860356" providerId="ADAL" clId="{EBE4879C-A24D-4036-A395-F8455AF09ED0}" dt="2024-08-28T08:49:09.144" v="31" actId="6549"/>
        <pc:sldMkLst>
          <pc:docMk/>
          <pc:sldMk cId="3856787618" sldId="445"/>
        </pc:sldMkLst>
        <pc:spChg chg="mod">
          <ac:chgData name="Topping, Karen" userId="916e7c5f-9ab0-4e8f-aa19-0c0d81860356" providerId="ADAL" clId="{EBE4879C-A24D-4036-A395-F8455AF09ED0}" dt="2024-08-28T08:49:09.144" v="31" actId="6549"/>
          <ac:spMkLst>
            <pc:docMk/>
            <pc:sldMk cId="3856787618" sldId="445"/>
            <ac:spMk id="4" creationId="{76717806-492F-49D8-A6B3-AA2C9E809658}"/>
          </ac:spMkLst>
        </pc:spChg>
      </pc:sldChg>
      <pc:sldChg chg="addSp delSp modSp mod">
        <pc:chgData name="Topping, Karen" userId="916e7c5f-9ab0-4e8f-aa19-0c0d81860356" providerId="ADAL" clId="{EBE4879C-A24D-4036-A395-F8455AF09ED0}" dt="2024-08-28T08:48:45.821" v="16" actId="12788"/>
        <pc:sldMkLst>
          <pc:docMk/>
          <pc:sldMk cId="4011496756" sldId="481"/>
        </pc:sldMkLst>
        <pc:spChg chg="mod">
          <ac:chgData name="Topping, Karen" userId="916e7c5f-9ab0-4e8f-aa19-0c0d81860356" providerId="ADAL" clId="{EBE4879C-A24D-4036-A395-F8455AF09ED0}" dt="2024-08-28T08:48:31.899" v="13" actId="12789"/>
          <ac:spMkLst>
            <pc:docMk/>
            <pc:sldMk cId="4011496756" sldId="481"/>
            <ac:spMk id="3" creationId="{280D5EA7-1666-71A3-4E7B-1A1EC2AEAD7B}"/>
          </ac:spMkLst>
        </pc:spChg>
        <pc:spChg chg="mod">
          <ac:chgData name="Topping, Karen" userId="916e7c5f-9ab0-4e8f-aa19-0c0d81860356" providerId="ADAL" clId="{EBE4879C-A24D-4036-A395-F8455AF09ED0}" dt="2024-08-28T08:48:31.899" v="13" actId="12789"/>
          <ac:spMkLst>
            <pc:docMk/>
            <pc:sldMk cId="4011496756" sldId="481"/>
            <ac:spMk id="13" creationId="{D8C3A147-86EE-4334-9D67-FD20DC9CE5D8}"/>
          </ac:spMkLst>
        </pc:spChg>
        <pc:spChg chg="mod">
          <ac:chgData name="Topping, Karen" userId="916e7c5f-9ab0-4e8f-aa19-0c0d81860356" providerId="ADAL" clId="{EBE4879C-A24D-4036-A395-F8455AF09ED0}" dt="2024-08-28T08:48:31.899" v="13" actId="12789"/>
          <ac:spMkLst>
            <pc:docMk/>
            <pc:sldMk cId="4011496756" sldId="481"/>
            <ac:spMk id="15" creationId="{04EECEDE-A558-F6DE-D34B-85CD276C832C}"/>
          </ac:spMkLst>
        </pc:spChg>
        <pc:spChg chg="mod">
          <ac:chgData name="Topping, Karen" userId="916e7c5f-9ab0-4e8f-aa19-0c0d81860356" providerId="ADAL" clId="{EBE4879C-A24D-4036-A395-F8455AF09ED0}" dt="2024-08-28T08:48:31.899" v="13" actId="12789"/>
          <ac:spMkLst>
            <pc:docMk/>
            <pc:sldMk cId="4011496756" sldId="481"/>
            <ac:spMk id="17" creationId="{5ABBB985-D3D3-D516-95E0-33E973BF6CB1}"/>
          </ac:spMkLst>
        </pc:spChg>
        <pc:spChg chg="mod">
          <ac:chgData name="Topping, Karen" userId="916e7c5f-9ab0-4e8f-aa19-0c0d81860356" providerId="ADAL" clId="{EBE4879C-A24D-4036-A395-F8455AF09ED0}" dt="2024-08-28T08:48:31.899" v="13" actId="12789"/>
          <ac:spMkLst>
            <pc:docMk/>
            <pc:sldMk cId="4011496756" sldId="481"/>
            <ac:spMk id="19" creationId="{9FACAE45-0809-A6FA-ED8A-2B06462FF573}"/>
          </ac:spMkLst>
        </pc:spChg>
        <pc:spChg chg="mod">
          <ac:chgData name="Topping, Karen" userId="916e7c5f-9ab0-4e8f-aa19-0c0d81860356" providerId="ADAL" clId="{EBE4879C-A24D-4036-A395-F8455AF09ED0}" dt="2024-08-28T08:48:31.899" v="13" actId="12789"/>
          <ac:spMkLst>
            <pc:docMk/>
            <pc:sldMk cId="4011496756" sldId="481"/>
            <ac:spMk id="21" creationId="{778834C2-F062-9E59-BE9B-81C256E53C3F}"/>
          </ac:spMkLst>
        </pc:spChg>
        <pc:spChg chg="mod">
          <ac:chgData name="Topping, Karen" userId="916e7c5f-9ab0-4e8f-aa19-0c0d81860356" providerId="ADAL" clId="{EBE4879C-A24D-4036-A395-F8455AF09ED0}" dt="2024-08-28T08:48:31.899" v="13" actId="12789"/>
          <ac:spMkLst>
            <pc:docMk/>
            <pc:sldMk cId="4011496756" sldId="481"/>
            <ac:spMk id="23" creationId="{F226FE5F-818D-494E-FA6B-2988DEC4C0CD}"/>
          </ac:spMkLst>
        </pc:spChg>
        <pc:spChg chg="mod">
          <ac:chgData name="Topping, Karen" userId="916e7c5f-9ab0-4e8f-aa19-0c0d81860356" providerId="ADAL" clId="{EBE4879C-A24D-4036-A395-F8455AF09ED0}" dt="2024-08-28T08:48:31.899" v="13" actId="12789"/>
          <ac:spMkLst>
            <pc:docMk/>
            <pc:sldMk cId="4011496756" sldId="481"/>
            <ac:spMk id="25" creationId="{7A993B8B-CE75-52A4-46B2-2023855A879A}"/>
          </ac:spMkLst>
        </pc:spChg>
        <pc:grpChg chg="mod">
          <ac:chgData name="Topping, Karen" userId="916e7c5f-9ab0-4e8f-aa19-0c0d81860356" providerId="ADAL" clId="{EBE4879C-A24D-4036-A395-F8455AF09ED0}" dt="2024-08-28T08:48:39.341" v="14" actId="408"/>
          <ac:grpSpMkLst>
            <pc:docMk/>
            <pc:sldMk cId="4011496756" sldId="481"/>
            <ac:grpSpMk id="5" creationId="{D2AB7CB1-8493-6C52-DD52-ED29B2E52DF1}"/>
          </ac:grpSpMkLst>
        </pc:grpChg>
        <pc:grpChg chg="mod">
          <ac:chgData name="Topping, Karen" userId="916e7c5f-9ab0-4e8f-aa19-0c0d81860356" providerId="ADAL" clId="{EBE4879C-A24D-4036-A395-F8455AF09ED0}" dt="2024-08-28T08:48:31.899" v="13" actId="12789"/>
          <ac:grpSpMkLst>
            <pc:docMk/>
            <pc:sldMk cId="4011496756" sldId="481"/>
            <ac:grpSpMk id="6" creationId="{AAC88DD5-0850-FF02-7075-248B5C46C9CC}"/>
          </ac:grpSpMkLst>
        </pc:grpChg>
        <pc:grpChg chg="mod">
          <ac:chgData name="Topping, Karen" userId="916e7c5f-9ab0-4e8f-aa19-0c0d81860356" providerId="ADAL" clId="{EBE4879C-A24D-4036-A395-F8455AF09ED0}" dt="2024-08-28T08:48:31.899" v="13" actId="12789"/>
          <ac:grpSpMkLst>
            <pc:docMk/>
            <pc:sldMk cId="4011496756" sldId="481"/>
            <ac:grpSpMk id="7" creationId="{4979A284-36E0-C322-C303-9A152B350D96}"/>
          </ac:grpSpMkLst>
        </pc:grpChg>
        <pc:grpChg chg="mod">
          <ac:chgData name="Topping, Karen" userId="916e7c5f-9ab0-4e8f-aa19-0c0d81860356" providerId="ADAL" clId="{EBE4879C-A24D-4036-A395-F8455AF09ED0}" dt="2024-08-28T08:48:31.899" v="13" actId="12789"/>
          <ac:grpSpMkLst>
            <pc:docMk/>
            <pc:sldMk cId="4011496756" sldId="481"/>
            <ac:grpSpMk id="8" creationId="{050A5073-EB72-F77E-B0B4-B2197C360CF0}"/>
          </ac:grpSpMkLst>
        </pc:grpChg>
        <pc:grpChg chg="mod">
          <ac:chgData name="Topping, Karen" userId="916e7c5f-9ab0-4e8f-aa19-0c0d81860356" providerId="ADAL" clId="{EBE4879C-A24D-4036-A395-F8455AF09ED0}" dt="2024-08-28T08:48:31.899" v="13" actId="12789"/>
          <ac:grpSpMkLst>
            <pc:docMk/>
            <pc:sldMk cId="4011496756" sldId="481"/>
            <ac:grpSpMk id="9" creationId="{2FEF2091-B833-9C20-9DD7-FEC6DC2A8F6B}"/>
          </ac:grpSpMkLst>
        </pc:grpChg>
        <pc:grpChg chg="mod">
          <ac:chgData name="Topping, Karen" userId="916e7c5f-9ab0-4e8f-aa19-0c0d81860356" providerId="ADAL" clId="{EBE4879C-A24D-4036-A395-F8455AF09ED0}" dt="2024-08-28T08:48:31.899" v="13" actId="12789"/>
          <ac:grpSpMkLst>
            <pc:docMk/>
            <pc:sldMk cId="4011496756" sldId="481"/>
            <ac:grpSpMk id="10" creationId="{D6F2D5C3-0FAB-87A0-EEE5-A4BFD1276B19}"/>
          </ac:grpSpMkLst>
        </pc:grpChg>
        <pc:grpChg chg="mod">
          <ac:chgData name="Topping, Karen" userId="916e7c5f-9ab0-4e8f-aa19-0c0d81860356" providerId="ADAL" clId="{EBE4879C-A24D-4036-A395-F8455AF09ED0}" dt="2024-08-28T08:48:31.899" v="13" actId="12789"/>
          <ac:grpSpMkLst>
            <pc:docMk/>
            <pc:sldMk cId="4011496756" sldId="481"/>
            <ac:grpSpMk id="11" creationId="{E9B256F5-FE95-8E45-BBF1-8E73BC90B33D}"/>
          </ac:grpSpMkLst>
        </pc:grpChg>
        <pc:grpChg chg="mod">
          <ac:chgData name="Topping, Karen" userId="916e7c5f-9ab0-4e8f-aa19-0c0d81860356" providerId="ADAL" clId="{EBE4879C-A24D-4036-A395-F8455AF09ED0}" dt="2024-08-28T08:48:31.899" v="13" actId="12789"/>
          <ac:grpSpMkLst>
            <pc:docMk/>
            <pc:sldMk cId="4011496756" sldId="481"/>
            <ac:grpSpMk id="12" creationId="{59E8AEE5-7294-E0F0-C37C-DD6996B8AA3E}"/>
          </ac:grpSpMkLst>
        </pc:grpChg>
        <pc:picChg chg="mod">
          <ac:chgData name="Topping, Karen" userId="916e7c5f-9ab0-4e8f-aa19-0c0d81860356" providerId="ADAL" clId="{EBE4879C-A24D-4036-A395-F8455AF09ED0}" dt="2024-08-28T08:48:45.821" v="16" actId="12788"/>
          <ac:picMkLst>
            <pc:docMk/>
            <pc:sldMk cId="4011496756" sldId="481"/>
            <ac:picMk id="4" creationId="{57212956-3B2E-E9FF-2267-F1D0AC3BB675}"/>
          </ac:picMkLst>
        </pc:picChg>
        <pc:picChg chg="mod">
          <ac:chgData name="Topping, Karen" userId="916e7c5f-9ab0-4e8f-aa19-0c0d81860356" providerId="ADAL" clId="{EBE4879C-A24D-4036-A395-F8455AF09ED0}" dt="2024-08-28T08:48:31.899" v="13" actId="12789"/>
          <ac:picMkLst>
            <pc:docMk/>
            <pc:sldMk cId="4011496756" sldId="481"/>
            <ac:picMk id="14" creationId="{7609FB23-D61A-75D8-BCF6-4DFEF85AEB24}"/>
          </ac:picMkLst>
        </pc:picChg>
        <pc:picChg chg="mod">
          <ac:chgData name="Topping, Karen" userId="916e7c5f-9ab0-4e8f-aa19-0c0d81860356" providerId="ADAL" clId="{EBE4879C-A24D-4036-A395-F8455AF09ED0}" dt="2024-08-28T08:48:31.899" v="13" actId="12789"/>
          <ac:picMkLst>
            <pc:docMk/>
            <pc:sldMk cId="4011496756" sldId="481"/>
            <ac:picMk id="16" creationId="{A7A7965B-88B9-C1D3-4DF7-93CEAC03AE4A}"/>
          </ac:picMkLst>
        </pc:picChg>
        <pc:picChg chg="mod">
          <ac:chgData name="Topping, Karen" userId="916e7c5f-9ab0-4e8f-aa19-0c0d81860356" providerId="ADAL" clId="{EBE4879C-A24D-4036-A395-F8455AF09ED0}" dt="2024-08-28T08:48:31.899" v="13" actId="12789"/>
          <ac:picMkLst>
            <pc:docMk/>
            <pc:sldMk cId="4011496756" sldId="481"/>
            <ac:picMk id="18" creationId="{8A8B353A-E86D-9B7F-2187-EE9C05C9AACE}"/>
          </ac:picMkLst>
        </pc:picChg>
        <pc:picChg chg="mod">
          <ac:chgData name="Topping, Karen" userId="916e7c5f-9ab0-4e8f-aa19-0c0d81860356" providerId="ADAL" clId="{EBE4879C-A24D-4036-A395-F8455AF09ED0}" dt="2024-08-28T08:48:31.899" v="13" actId="12789"/>
          <ac:picMkLst>
            <pc:docMk/>
            <pc:sldMk cId="4011496756" sldId="481"/>
            <ac:picMk id="20" creationId="{D0F11EAC-C42C-3D13-AD4A-045E08EF1F00}"/>
          </ac:picMkLst>
        </pc:picChg>
        <pc:picChg chg="mod">
          <ac:chgData name="Topping, Karen" userId="916e7c5f-9ab0-4e8f-aa19-0c0d81860356" providerId="ADAL" clId="{EBE4879C-A24D-4036-A395-F8455AF09ED0}" dt="2024-08-28T08:48:31.899" v="13" actId="12789"/>
          <ac:picMkLst>
            <pc:docMk/>
            <pc:sldMk cId="4011496756" sldId="481"/>
            <ac:picMk id="22" creationId="{07B4BF0D-6418-0FF1-EC69-67CDE448E559}"/>
          </ac:picMkLst>
        </pc:picChg>
        <pc:picChg chg="mod">
          <ac:chgData name="Topping, Karen" userId="916e7c5f-9ab0-4e8f-aa19-0c0d81860356" providerId="ADAL" clId="{EBE4879C-A24D-4036-A395-F8455AF09ED0}" dt="2024-08-28T08:48:31.899" v="13" actId="12789"/>
          <ac:picMkLst>
            <pc:docMk/>
            <pc:sldMk cId="4011496756" sldId="481"/>
            <ac:picMk id="24" creationId="{D2256F99-F899-7824-8666-815C90B7D879}"/>
          </ac:picMkLst>
        </pc:picChg>
        <pc:picChg chg="mod">
          <ac:chgData name="Topping, Karen" userId="916e7c5f-9ab0-4e8f-aa19-0c0d81860356" providerId="ADAL" clId="{EBE4879C-A24D-4036-A395-F8455AF09ED0}" dt="2024-08-28T08:48:31.899" v="13" actId="12789"/>
          <ac:picMkLst>
            <pc:docMk/>
            <pc:sldMk cId="4011496756" sldId="481"/>
            <ac:picMk id="26" creationId="{C09EACCD-AAE5-55A0-6369-E67DB11592B6}"/>
          </ac:picMkLst>
        </pc:picChg>
        <pc:picChg chg="del mod">
          <ac:chgData name="Topping, Karen" userId="916e7c5f-9ab0-4e8f-aa19-0c0d81860356" providerId="ADAL" clId="{EBE4879C-A24D-4036-A395-F8455AF09ED0}" dt="2024-08-28T08:48:09.229" v="7" actId="478"/>
          <ac:picMkLst>
            <pc:docMk/>
            <pc:sldMk cId="4011496756" sldId="481"/>
            <ac:picMk id="27" creationId="{54F814FB-2A1E-F288-3F34-AA9EFD98D5F9}"/>
          </ac:picMkLst>
        </pc:picChg>
        <pc:picChg chg="add del mod">
          <ac:chgData name="Topping, Karen" userId="916e7c5f-9ab0-4e8f-aa19-0c0d81860356" providerId="ADAL" clId="{EBE4879C-A24D-4036-A395-F8455AF09ED0}" dt="2024-08-28T08:48:09.229" v="7" actId="478"/>
          <ac:picMkLst>
            <pc:docMk/>
            <pc:sldMk cId="4011496756" sldId="481"/>
            <ac:picMk id="35" creationId="{CBAE22CD-3BC3-D00F-965B-2D6C48D68A4A}"/>
          </ac:picMkLst>
        </pc:picChg>
        <pc:picChg chg="add mod">
          <ac:chgData name="Topping, Karen" userId="916e7c5f-9ab0-4e8f-aa19-0c0d81860356" providerId="ADAL" clId="{EBE4879C-A24D-4036-A395-F8455AF09ED0}" dt="2024-08-28T08:48:39.341" v="14" actId="408"/>
          <ac:picMkLst>
            <pc:docMk/>
            <pc:sldMk cId="4011496756" sldId="481"/>
            <ac:picMk id="36" creationId="{0CFAE973-AE10-4261-3885-885122D5B95B}"/>
          </ac:picMkLst>
        </pc:picChg>
      </pc:sldChg>
    </pc:docChg>
  </pc:docChgLst>
</pc:chgInfo>
</file>

<file path=ppt/comments/modernComment_1E9_1AF76BD7.xml><?xml version="1.0" encoding="utf-8"?>
<p188:cmLst xmlns:a="http://schemas.openxmlformats.org/drawingml/2006/main" xmlns:r="http://schemas.openxmlformats.org/officeDocument/2006/relationships" xmlns:p188="http://schemas.microsoft.com/office/powerpoint/2018/8/main">
  <p188:cm id="{9E0F57E7-DC85-4DEA-B3D2-BFF682960A41}" authorId="{6B5E85F9-DAFA-B091-73FA-783579CA18E2}" created="2024-07-30T11:12:02.908">
    <pc:sldMkLst xmlns:pc="http://schemas.microsoft.com/office/powerpoint/2013/main/command">
      <pc:docMk/>
      <pc:sldMk cId="452422615" sldId="489"/>
    </pc:sldMkLst>
    <p188:txBody>
      <a:bodyPr/>
      <a:lstStyle/>
      <a:p>
        <a:r>
          <a:rPr lang="en-GB"/>
          <a:t>Update link to nomination form</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8730C5-10FA-4779-AACD-19017B7261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18E2DB-164A-4BB1-8266-452D900A18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3DE222-A381-4312-A68B-B434CA6897C4}" type="datetimeFigureOut">
              <a:rPr lang="en-GB" smtClean="0"/>
              <a:t>02/09/2024</a:t>
            </a:fld>
            <a:endParaRPr lang="en-GB"/>
          </a:p>
        </p:txBody>
      </p:sp>
      <p:sp>
        <p:nvSpPr>
          <p:cNvPr id="4" name="Footer Placeholder 3">
            <a:extLst>
              <a:ext uri="{FF2B5EF4-FFF2-40B4-BE49-F238E27FC236}">
                <a16:creationId xmlns:a16="http://schemas.microsoft.com/office/drawing/2014/main" id="{BDD1E269-C2C7-4A8B-9A9C-B48B49DB7F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C899119-E9FD-4835-AFBD-3CA1DCC50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7134FE7-C8E3-442E-9379-C3C745C77B92}" type="slidenum">
              <a:rPr lang="en-GB" smtClean="0"/>
              <a:t>‹#›</a:t>
            </a:fld>
            <a:endParaRPr lang="en-GB"/>
          </a:p>
        </p:txBody>
      </p:sp>
    </p:spTree>
    <p:extLst>
      <p:ext uri="{BB962C8B-B14F-4D97-AF65-F5344CB8AC3E}">
        <p14:creationId xmlns:p14="http://schemas.microsoft.com/office/powerpoint/2010/main" val="4023244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3168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6728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8151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9933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C4581F-EDB7-4C90-95DD-AE944396035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66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30089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dark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bg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955214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08341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p:nvSpPr>
        <p:spPr>
          <a:xfrm flipH="1">
            <a:off x="5101200" y="-27776"/>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9"/>
            <a:ext cx="7645686" cy="993775"/>
          </a:xfrm>
        </p:spPr>
        <p:txBody>
          <a:bodyPr/>
          <a:lstStyle/>
          <a:p>
            <a:r>
              <a:rPr lang="en-US"/>
              <a:t>Click to edit Master title style</a:t>
            </a:r>
            <a:endParaRPr lang="en-GB"/>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1" y="1459966"/>
            <a:ext cx="5228985" cy="2999834"/>
          </a:xfrm>
          <a:prstGeom prst="rect">
            <a:avLst/>
          </a:prstGeom>
        </p:spPr>
        <p:txBody>
          <a:bodyPr spcFirstLastPara="1" wrap="square" lIns="0" tIns="0" rIns="0" bIns="0" anchor="t" anchorCtr="0">
            <a:noAutofit/>
          </a:bodyPr>
          <a:lstStyle>
            <a:lvl1pPr marL="457189" lvl="0" indent="-380990" algn="l" rtl="0">
              <a:spcBef>
                <a:spcPts val="600"/>
              </a:spcBef>
              <a:spcAft>
                <a:spcPts val="0"/>
              </a:spcAft>
              <a:buSzPct val="100000"/>
              <a:buFont typeface="Wingdings" panose="05000000000000000000" pitchFamily="2" charset="2"/>
              <a:buChar char="§"/>
              <a:defRPr>
                <a:solidFill>
                  <a:schemeClr val="tx1"/>
                </a:solidFill>
                <a:latin typeface="+mn-lt"/>
              </a:defRPr>
            </a:lvl1pPr>
            <a:lvl2pPr marL="914378" lvl="1" indent="-380990" algn="ctr" rtl="0">
              <a:spcBef>
                <a:spcPts val="0"/>
              </a:spcBef>
              <a:spcAft>
                <a:spcPts val="0"/>
              </a:spcAft>
              <a:buSzPts val="2400"/>
              <a:buChar char="-"/>
              <a:defRPr/>
            </a:lvl2pPr>
            <a:lvl3pPr marL="1371566" lvl="2" indent="-380990" algn="ctr" rtl="0">
              <a:spcBef>
                <a:spcPts val="0"/>
              </a:spcBef>
              <a:spcAft>
                <a:spcPts val="0"/>
              </a:spcAft>
              <a:buSzPts val="2400"/>
              <a:buChar char="-"/>
              <a:defRPr/>
            </a:lvl3pPr>
            <a:lvl4pPr marL="1828754" lvl="3" indent="-380990" algn="ctr" rtl="0">
              <a:spcBef>
                <a:spcPts val="0"/>
              </a:spcBef>
              <a:spcAft>
                <a:spcPts val="0"/>
              </a:spcAft>
              <a:buSzPts val="2400"/>
              <a:buChar char="-"/>
              <a:defRPr/>
            </a:lvl4pPr>
            <a:lvl5pPr marL="2285943" lvl="4" indent="-380990" algn="ctr" rtl="0">
              <a:spcBef>
                <a:spcPts val="0"/>
              </a:spcBef>
              <a:spcAft>
                <a:spcPts val="0"/>
              </a:spcAft>
              <a:buSzPts val="2400"/>
              <a:buChar char="○"/>
              <a:defRPr/>
            </a:lvl5pPr>
            <a:lvl6pPr marL="2743132" lvl="5" indent="-380990" algn="ctr" rtl="0">
              <a:spcBef>
                <a:spcPts val="0"/>
              </a:spcBef>
              <a:spcAft>
                <a:spcPts val="0"/>
              </a:spcAft>
              <a:buSzPts val="2400"/>
              <a:buChar char="■"/>
              <a:defRPr/>
            </a:lvl6pPr>
            <a:lvl7pPr marL="3200320" lvl="6" indent="-380990" algn="ctr" rtl="0">
              <a:spcBef>
                <a:spcPts val="0"/>
              </a:spcBef>
              <a:spcAft>
                <a:spcPts val="0"/>
              </a:spcAft>
              <a:buSzPts val="2400"/>
              <a:buChar char="●"/>
              <a:defRPr/>
            </a:lvl7pPr>
            <a:lvl8pPr marL="3657509" lvl="7" indent="-380990" algn="ctr" rtl="0">
              <a:spcBef>
                <a:spcPts val="0"/>
              </a:spcBef>
              <a:spcAft>
                <a:spcPts val="0"/>
              </a:spcAft>
              <a:buSzPts val="2400"/>
              <a:buChar char="○"/>
              <a:defRPr/>
            </a:lvl8pPr>
            <a:lvl9pPr marL="4114697" lvl="8" indent="-380990" algn="ctr" rtl="0">
              <a:spcBef>
                <a:spcPts val="0"/>
              </a:spcBef>
              <a:spcAft>
                <a:spcPts val="0"/>
              </a:spcAft>
              <a:buSzPts val="2400"/>
              <a:buChar char="■"/>
              <a:defRPr/>
            </a:lvl9pPr>
          </a:lstStyle>
          <a:p>
            <a:pPr lvl="0"/>
            <a:r>
              <a:rPr lang="en-US"/>
              <a:t>Click to edit Master text styles</a:t>
            </a: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279567880"/>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dpi="0" rotWithShape="1">
          <a:blip r:embed="rId2">
            <a:duotone>
              <a:prstClr val="black"/>
              <a:schemeClr val="accent3">
                <a:tint val="45000"/>
                <a:satMod val="400000"/>
              </a:schemeClr>
            </a:duotone>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2"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9BD2ECB3-D2B2-4A21-B6F5-866936B9A2CD}"/>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1" name="Google Shape;48;p8">
            <a:extLst>
              <a:ext uri="{FF2B5EF4-FFF2-40B4-BE49-F238E27FC236}">
                <a16:creationId xmlns:a16="http://schemas.microsoft.com/office/drawing/2014/main" id="{B8F5B007-2B52-49E2-A61F-6905EA63CBC9}"/>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1592734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3 columns" preserve="1">
  <p:cSld name="1_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200"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tx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312960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8E68-FA2D-45C2-B74D-904F14C597E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3603FD40-50B5-4C6B-AFE1-793FF5CAF750}"/>
              </a:ext>
            </a:extLst>
          </p:cNvPr>
          <p:cNvSpPr>
            <a:spLocks noGrp="1"/>
          </p:cNvSpPr>
          <p:nvPr>
            <p:ph type="subTitle" idx="1"/>
          </p:nvPr>
        </p:nvSpPr>
        <p:spPr>
          <a:xfrm>
            <a:off x="1143000" y="2701528"/>
            <a:ext cx="6858000" cy="1241822"/>
          </a:xfr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77613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F9D41-C392-477B-B481-A644BFA0AFC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8AA899C-54A1-4127-B991-E0E6167A0AD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9CBB655-632D-43AA-BBC2-3611C2EE87D1}"/>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5" name="Footer Placeholder 4">
            <a:extLst>
              <a:ext uri="{FF2B5EF4-FFF2-40B4-BE49-F238E27FC236}">
                <a16:creationId xmlns:a16="http://schemas.microsoft.com/office/drawing/2014/main" id="{E6F0B703-481E-45B6-B4CA-6E7D8FBD1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2D5AD-D32F-4239-8884-0BD46EF9C99E}"/>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817988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913F-6E5B-487B-9D65-471C265394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325F29-608D-4BAC-927D-A430B1651C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19D499-72E9-4C9D-A7C9-2F117EE97418}"/>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5" name="Footer Placeholder 4">
            <a:extLst>
              <a:ext uri="{FF2B5EF4-FFF2-40B4-BE49-F238E27FC236}">
                <a16:creationId xmlns:a16="http://schemas.microsoft.com/office/drawing/2014/main" id="{B9952530-B243-45F4-9B5D-7938D283CF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E2C4F2-1081-4C14-9605-13AA6DF70690}"/>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4287259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59407-ED51-43AB-87FC-37B0744FDE33}"/>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5FBB59F-0A0F-4C3D-ADA5-8675CB45F81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0F7681-557E-4652-AFE9-C766BC4B25DB}"/>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5" name="Footer Placeholder 4">
            <a:extLst>
              <a:ext uri="{FF2B5EF4-FFF2-40B4-BE49-F238E27FC236}">
                <a16:creationId xmlns:a16="http://schemas.microsoft.com/office/drawing/2014/main" id="{8F832A73-D810-41A6-8FDF-C8D5508AE0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D822EA-BADE-41E2-9ED5-8E7CAC3F48A3}"/>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160410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D615-5319-4C7D-8505-2B063F3D45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EEE1A-CA5B-4788-9A0F-7546F4B40E1A}"/>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5AC63F-A0DC-4F39-B481-9F54AB7BA9A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344B27-5A7D-4E3E-B2DE-464CE2AB77FA}"/>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6" name="Footer Placeholder 5">
            <a:extLst>
              <a:ext uri="{FF2B5EF4-FFF2-40B4-BE49-F238E27FC236}">
                <a16:creationId xmlns:a16="http://schemas.microsoft.com/office/drawing/2014/main" id="{47C3F0C2-58D4-4ECA-AB6C-98C320F3FB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5DB973-CBA4-4508-BD6E-1085E4935CCB}"/>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996058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F3EEC-BB2E-48A7-B8AE-56F7FC5DA9EC}"/>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28365D-13E5-4211-AAE4-9B1D6C547E0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E2A687C-31B5-4E91-9868-81312166356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5AF32A-99A0-4ED5-A6E3-1FD9F9E1367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DA1AB-4960-40BF-A2D6-5CB8B7570C1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0C86C74-11BF-4027-8AEB-4EBA1C1AB957}"/>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8" name="Footer Placeholder 7">
            <a:extLst>
              <a:ext uri="{FF2B5EF4-FFF2-40B4-BE49-F238E27FC236}">
                <a16:creationId xmlns:a16="http://schemas.microsoft.com/office/drawing/2014/main" id="{ED10A5EE-7FFE-465A-8C9D-A89B2816DFF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35AB9F-3BC5-4B16-9601-FF6D645C8A2C}"/>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272773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text light background">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199" y="1421050"/>
            <a:ext cx="5756981"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581322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2127F-915F-4942-8A3E-51FC80194B8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D39C5D-5427-4A92-A9A4-2FCECE2CBC7E}"/>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4" name="Footer Placeholder 3">
            <a:extLst>
              <a:ext uri="{FF2B5EF4-FFF2-40B4-BE49-F238E27FC236}">
                <a16:creationId xmlns:a16="http://schemas.microsoft.com/office/drawing/2014/main" id="{FCA5F995-6488-4620-AD9E-BC867768631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B8B46E-B369-43E7-960A-AD94FEA0B938}"/>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1906058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33D4A7-C1F4-41B1-A229-67B9C9385D9C}"/>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3" name="Footer Placeholder 2">
            <a:extLst>
              <a:ext uri="{FF2B5EF4-FFF2-40B4-BE49-F238E27FC236}">
                <a16:creationId xmlns:a16="http://schemas.microsoft.com/office/drawing/2014/main" id="{A6AFE829-CBB2-44C6-8013-0DEC3226E5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3C654D9-68CB-49C0-803E-A92D1B36365E}"/>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291740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EAD2F-F4EE-4EB7-ADC7-51D9265AB77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965A86A-2D34-41A9-B10D-A22EB51E624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C5AE45-02E1-41AF-BCE6-289DFB61F6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AA329B0-4187-43F2-B8E6-E3BC87B4997A}"/>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6" name="Footer Placeholder 5">
            <a:extLst>
              <a:ext uri="{FF2B5EF4-FFF2-40B4-BE49-F238E27FC236}">
                <a16:creationId xmlns:a16="http://schemas.microsoft.com/office/drawing/2014/main" id="{09D0C5FF-7C45-4EB8-96BD-4EBB81619A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D88CE9-6A25-4BC6-9964-6B468EAA1FAF}"/>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2044756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A48F-7A73-43F0-B8CF-06FE1F3FB2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470E2F-AC3D-4CE5-BC09-3EA2C464511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3E0A90D4-438E-4A01-BA9C-A9B31CB378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0E40E27-1D25-44B2-9F13-4F21A68D1543}"/>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6" name="Footer Placeholder 5">
            <a:extLst>
              <a:ext uri="{FF2B5EF4-FFF2-40B4-BE49-F238E27FC236}">
                <a16:creationId xmlns:a16="http://schemas.microsoft.com/office/drawing/2014/main" id="{7B46396E-098F-4C9C-A8CC-2EF959A7D7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02DF3E-ABF1-4751-A029-47C2F0D1448C}"/>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250407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75D62-8733-466F-82B8-9FAB6201CA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A39503-9C33-4800-933A-7900ECA6A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8BEC9-2320-4308-AC7D-A90D6A37A64D}"/>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5" name="Footer Placeholder 4">
            <a:extLst>
              <a:ext uri="{FF2B5EF4-FFF2-40B4-BE49-F238E27FC236}">
                <a16:creationId xmlns:a16="http://schemas.microsoft.com/office/drawing/2014/main" id="{AFD3EBD5-598D-4DAD-8221-353DC8FE93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B01863-D5CC-4195-858B-5A93705A9B4F}"/>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3649180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139047-4B76-4FFD-B4A7-69F71345A33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D718ED-F742-400A-B768-5C1C4799E97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2FFCE-FF76-4141-8A57-4EC1CB884A9B}"/>
              </a:ext>
            </a:extLst>
          </p:cNvPr>
          <p:cNvSpPr>
            <a:spLocks noGrp="1"/>
          </p:cNvSpPr>
          <p:nvPr>
            <p:ph type="dt" sz="half" idx="10"/>
          </p:nvPr>
        </p:nvSpPr>
        <p:spPr/>
        <p:txBody>
          <a:bodyPr/>
          <a:lstStyle/>
          <a:p>
            <a:fld id="{6B900C4B-CF77-40FB-920B-D34C17C2BDF9}" type="datetimeFigureOut">
              <a:rPr lang="en-GB" smtClean="0"/>
              <a:t>02/09/2024</a:t>
            </a:fld>
            <a:endParaRPr lang="en-GB"/>
          </a:p>
        </p:txBody>
      </p:sp>
      <p:sp>
        <p:nvSpPr>
          <p:cNvPr id="5" name="Footer Placeholder 4">
            <a:extLst>
              <a:ext uri="{FF2B5EF4-FFF2-40B4-BE49-F238E27FC236}">
                <a16:creationId xmlns:a16="http://schemas.microsoft.com/office/drawing/2014/main" id="{654136F6-C531-4FF8-A288-F67CE18AE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DAA6D-79A4-46EF-9180-9B950658403A}"/>
              </a:ext>
            </a:extLst>
          </p:cNvPr>
          <p:cNvSpPr>
            <a:spLocks noGrp="1"/>
          </p:cNvSpPr>
          <p:nvPr>
            <p:ph type="sldNum" sz="quarter" idx="12"/>
          </p:nvPr>
        </p:nvSpPr>
        <p:spPr/>
        <p:txBody>
          <a:bodyPr/>
          <a:lstStyle/>
          <a:p>
            <a:fld id="{BBE5C050-80EB-4A59-BBD7-B68C3BDDD055}" type="slidenum">
              <a:rPr lang="en-GB" smtClean="0"/>
              <a:t>‹#›</a:t>
            </a:fld>
            <a:endParaRPr lang="en-GB"/>
          </a:p>
        </p:txBody>
      </p:sp>
    </p:spTree>
    <p:extLst>
      <p:ext uri="{BB962C8B-B14F-4D97-AF65-F5344CB8AC3E}">
        <p14:creationId xmlns:p14="http://schemas.microsoft.com/office/powerpoint/2010/main" val="56210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light">
    <p:bg>
      <p:bgPr>
        <a:solidFill>
          <a:schemeClr val="bg1"/>
        </a:solidFill>
        <a:effectLst/>
      </p:bgPr>
    </p:bg>
    <p:spTree>
      <p:nvGrpSpPr>
        <p:cNvPr id="1" name=""/>
        <p:cNvGrpSpPr/>
        <p:nvPr/>
      </p:nvGrpSpPr>
      <p:grpSpPr>
        <a:xfrm>
          <a:off x="0" y="0"/>
          <a:ext cx="0" cy="0"/>
          <a:chOff x="0" y="0"/>
          <a:chExt cx="0" cy="0"/>
        </a:xfrm>
      </p:grpSpPr>
      <p:sp>
        <p:nvSpPr>
          <p:cNvPr id="4" name="Google Shape;67;p12">
            <a:extLst>
              <a:ext uri="{FF2B5EF4-FFF2-40B4-BE49-F238E27FC236}">
                <a16:creationId xmlns:a16="http://schemas.microsoft.com/office/drawing/2014/main" id="{BE9C7AA7-D5B5-42F7-BC3F-A74CEAA852CC}"/>
              </a:ext>
            </a:extLst>
          </p:cNvPr>
          <p:cNvSpPr/>
          <p:nvPr userDrawn="1"/>
        </p:nvSpPr>
        <p:spPr>
          <a:xfrm flipH="1">
            <a:off x="5101200" y="0"/>
            <a:ext cx="4042800" cy="5171276"/>
          </a:xfrm>
          <a:custGeom>
            <a:avLst/>
            <a:gdLst/>
            <a:ahLst/>
            <a:cxnLst/>
            <a:rect l="l" t="t" r="r" b="b"/>
            <a:pathLst>
              <a:path w="161407" h="206500" extrusionOk="0">
                <a:moveTo>
                  <a:pt x="71935" y="206500"/>
                </a:moveTo>
                <a:lnTo>
                  <a:pt x="161407" y="0"/>
                </a:lnTo>
                <a:lnTo>
                  <a:pt x="0" y="0"/>
                </a:lnTo>
                <a:lnTo>
                  <a:pt x="0" y="206143"/>
                </a:lnTo>
                <a:close/>
              </a:path>
            </a:pathLst>
          </a:custGeom>
          <a:solidFill>
            <a:schemeClr val="bg1">
              <a:lumMod val="95000"/>
              <a:alpha val="86030"/>
            </a:schemeClr>
          </a:solidFill>
          <a:ln>
            <a:noFill/>
          </a:ln>
          <a:effectLst>
            <a:outerShdw dist="9525" algn="bl" rotWithShape="0">
              <a:schemeClr val="lt1">
                <a:alpha val="15000"/>
              </a:schemeClr>
            </a:outerShdw>
          </a:effectLst>
        </p:spPr>
      </p:sp>
      <p:sp>
        <p:nvSpPr>
          <p:cNvPr id="2" name="Title 1">
            <a:extLst>
              <a:ext uri="{FF2B5EF4-FFF2-40B4-BE49-F238E27FC236}">
                <a16:creationId xmlns:a16="http://schemas.microsoft.com/office/drawing/2014/main" id="{2C344D3C-B4BC-4DD8-9CEE-17CD22C7736E}"/>
              </a:ext>
            </a:extLst>
          </p:cNvPr>
          <p:cNvSpPr>
            <a:spLocks noGrp="1"/>
          </p:cNvSpPr>
          <p:nvPr>
            <p:ph type="title"/>
          </p:nvPr>
        </p:nvSpPr>
        <p:spPr>
          <a:xfrm>
            <a:off x="457200" y="274638"/>
            <a:ext cx="7645686" cy="993775"/>
          </a:xfrm>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B9ED0D03-85BF-4821-8568-CA73780E6172}"/>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
        <p:nvSpPr>
          <p:cNvPr id="5" name="Google Shape;21;p4">
            <a:extLst>
              <a:ext uri="{FF2B5EF4-FFF2-40B4-BE49-F238E27FC236}">
                <a16:creationId xmlns:a16="http://schemas.microsoft.com/office/drawing/2014/main" id="{6F25192C-E746-45D3-A9BB-B29BAD0CE141}"/>
              </a:ext>
            </a:extLst>
          </p:cNvPr>
          <p:cNvSpPr txBox="1">
            <a:spLocks noGrp="1"/>
          </p:cNvSpPr>
          <p:nvPr>
            <p:ph type="body" idx="1"/>
          </p:nvPr>
        </p:nvSpPr>
        <p:spPr>
          <a:xfrm>
            <a:off x="457200" y="1459966"/>
            <a:ext cx="5228985" cy="2999834"/>
          </a:xfrm>
          <a:prstGeom prst="rect">
            <a:avLst/>
          </a:prstGeom>
        </p:spPr>
        <p:txBody>
          <a:bodyPr spcFirstLastPara="1" wrap="square" lIns="0" tIns="0" rIns="0" bIns="0" anchor="t" anchorCtr="0">
            <a:noAutofit/>
          </a:bodyPr>
          <a:lstStyle>
            <a:lvl1pPr marL="457200" lvl="0" indent="-381000" algn="l" rtl="0">
              <a:spcBef>
                <a:spcPts val="600"/>
              </a:spcBef>
              <a:spcAft>
                <a:spcPts val="0"/>
              </a:spcAft>
              <a:buSzPct val="100000"/>
              <a:buFont typeface="Wingdings" panose="05000000000000000000" pitchFamily="2" charset="2"/>
              <a:buChar char="§"/>
              <a:defRPr>
                <a:solidFill>
                  <a:schemeClr val="tx1"/>
                </a:solidFill>
                <a:latin typeface="+mn-lt"/>
              </a:defRPr>
            </a:lvl1pPr>
            <a:lvl2pPr marL="914400" lvl="1" indent="-381000" algn="ctr" rtl="0">
              <a:spcBef>
                <a:spcPts val="0"/>
              </a:spcBef>
              <a:spcAft>
                <a:spcPts val="0"/>
              </a:spcAft>
              <a:buSzPts val="2400"/>
              <a:buChar char="-"/>
              <a:defRPr/>
            </a:lvl2pPr>
            <a:lvl3pPr marL="1371600" lvl="2" indent="-381000" algn="ctr" rtl="0">
              <a:spcBef>
                <a:spcPts val="0"/>
              </a:spcBef>
              <a:spcAft>
                <a:spcPts val="0"/>
              </a:spcAft>
              <a:buSzPts val="2400"/>
              <a:buChar char="-"/>
              <a:defRPr/>
            </a:lvl3pPr>
            <a:lvl4pPr marL="1828800" lvl="3" indent="-381000" algn="ctr" rtl="0">
              <a:spcBef>
                <a:spcPts val="0"/>
              </a:spcBef>
              <a:spcAft>
                <a:spcPts val="0"/>
              </a:spcAft>
              <a:buSzPts val="2400"/>
              <a:buChar char="-"/>
              <a:defRPr/>
            </a:lvl4pPr>
            <a:lvl5pPr marL="2286000" lvl="4" indent="-381000" algn="ctr" rtl="0">
              <a:spcBef>
                <a:spcPts val="0"/>
              </a:spcBef>
              <a:spcAft>
                <a:spcPts val="0"/>
              </a:spcAft>
              <a:buSzPts val="2400"/>
              <a:buChar char="○"/>
              <a:defRPr/>
            </a:lvl5pPr>
            <a:lvl6pPr marL="2743200" lvl="5" indent="-381000" algn="ctr" rtl="0">
              <a:spcBef>
                <a:spcPts val="0"/>
              </a:spcBef>
              <a:spcAft>
                <a:spcPts val="0"/>
              </a:spcAft>
              <a:buSzPts val="2400"/>
              <a:buChar char="■"/>
              <a:defRPr/>
            </a:lvl6pPr>
            <a:lvl7pPr marL="3200400" lvl="6" indent="-381000" algn="ctr" rtl="0">
              <a:spcBef>
                <a:spcPts val="0"/>
              </a:spcBef>
              <a:spcAft>
                <a:spcPts val="0"/>
              </a:spcAft>
              <a:buSzPts val="2400"/>
              <a:buChar char="●"/>
              <a:defRPr/>
            </a:lvl7pPr>
            <a:lvl8pPr marL="3657600" lvl="7" indent="-381000" algn="ctr" rtl="0">
              <a:spcBef>
                <a:spcPts val="0"/>
              </a:spcBef>
              <a:spcAft>
                <a:spcPts val="0"/>
              </a:spcAft>
              <a:buSzPts val="2400"/>
              <a:buChar char="○"/>
              <a:defRPr/>
            </a:lvl8pPr>
            <a:lvl9pPr marL="4114800" lvl="8" indent="-381000" algn="ctr" rtl="0">
              <a:spcBef>
                <a:spcPts val="0"/>
              </a:spcBef>
              <a:spcAft>
                <a:spcPts val="0"/>
              </a:spcAft>
              <a:buSzPts val="2400"/>
              <a:buChar char="■"/>
              <a:defRPr/>
            </a:lvl9pPr>
          </a:lstStyle>
          <a:p>
            <a:endParaRPr/>
          </a:p>
        </p:txBody>
      </p:sp>
      <p:pic>
        <p:nvPicPr>
          <p:cNvPr id="7" name="Picture 6" descr="A picture containing text, clipart&#10;&#10;Description automatically generated">
            <a:extLst>
              <a:ext uri="{FF2B5EF4-FFF2-40B4-BE49-F238E27FC236}">
                <a16:creationId xmlns:a16="http://schemas.microsoft.com/office/drawing/2014/main" id="{9B42D7EF-171B-4A33-8BC4-F9D0C3928EB8}"/>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2677881546"/>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light">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chemeClr val="bg1">
              <a:alpha val="86030"/>
            </a:scheme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285750" marR="0" lvl="0" indent="-285750" algn="l" rtl="0">
              <a:spcBef>
                <a:spcPts val="0"/>
              </a:spcBef>
              <a:spcAft>
                <a:spcPts val="0"/>
              </a:spcAft>
              <a:buFont typeface="Wingdings" panose="05000000000000000000" pitchFamily="2" charset="2"/>
              <a:buChar char="§"/>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5756983"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48" name="Google Shape;48;p8"/>
          <p:cNvSpPr txBox="1">
            <a:spLocks noGrp="1"/>
          </p:cNvSpPr>
          <p:nvPr>
            <p:ph type="body" idx="1" hasCustomPrompt="1"/>
          </p:nvPr>
        </p:nvSpPr>
        <p:spPr>
          <a:xfrm>
            <a:off x="457200"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77E544B-D680-4339-962B-EC7FA404215A}"/>
              </a:ext>
            </a:extLst>
          </p:cNvPr>
          <p:cNvSpPr txBox="1">
            <a:spLocks noGrp="1"/>
          </p:cNvSpPr>
          <p:nvPr>
            <p:ph type="body" idx="13" hasCustomPrompt="1"/>
          </p:nvPr>
        </p:nvSpPr>
        <p:spPr>
          <a:xfrm>
            <a:off x="2435691"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Wingdings" panose="05000000000000000000" pitchFamily="2" charset="2"/>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
        <p:nvSpPr>
          <p:cNvPr id="10" name="Google Shape;48;p8">
            <a:extLst>
              <a:ext uri="{FF2B5EF4-FFF2-40B4-BE49-F238E27FC236}">
                <a16:creationId xmlns:a16="http://schemas.microsoft.com/office/drawing/2014/main" id="{5DA780E6-99C0-4D66-BA2C-F847E86BFB2F}"/>
              </a:ext>
            </a:extLst>
          </p:cNvPr>
          <p:cNvSpPr txBox="1">
            <a:spLocks noGrp="1"/>
          </p:cNvSpPr>
          <p:nvPr>
            <p:ph type="body" idx="14" hasCustomPrompt="1"/>
          </p:nvPr>
        </p:nvSpPr>
        <p:spPr>
          <a:xfrm>
            <a:off x="4414182" y="1421050"/>
            <a:ext cx="1800000" cy="3283800"/>
          </a:xfrm>
          <a:prstGeom prst="rect">
            <a:avLst/>
          </a:prstGeom>
        </p:spPr>
        <p:txBody>
          <a:bodyPr spcFirstLastPara="1" wrap="square" lIns="72000" tIns="0" rIns="72000" bIns="0" anchor="t" anchorCtr="0">
            <a:noAutofit/>
          </a:bodyPr>
          <a:lstStyle>
            <a:lvl1pPr marL="457200" lvl="0" indent="-323850" rtl="0">
              <a:spcBef>
                <a:spcPts val="600"/>
              </a:spcBef>
              <a:spcAft>
                <a:spcPts val="0"/>
              </a:spcAft>
              <a:buSzPts val="1500"/>
              <a:buFont typeface="Arial" panose="020B0604020202020204" pitchFamily="34" charset="0"/>
              <a:buChar char="▲"/>
              <a:defRPr sz="1500">
                <a:solidFill>
                  <a:schemeClr val="tx1"/>
                </a:solidFill>
                <a:latin typeface="+mn-lt"/>
              </a:defRPr>
            </a:lvl1pPr>
            <a:lvl2pPr marL="914400" lvl="1" indent="-323850" rtl="0">
              <a:spcBef>
                <a:spcPts val="0"/>
              </a:spcBef>
              <a:spcAft>
                <a:spcPts val="0"/>
              </a:spcAft>
              <a:buSzPts val="1500"/>
              <a:buChar char="-"/>
              <a:defRPr sz="1500"/>
            </a:lvl2pPr>
            <a:lvl3pPr marL="1371600" lvl="2" indent="-323850" rtl="0">
              <a:spcBef>
                <a:spcPts val="0"/>
              </a:spcBef>
              <a:spcAft>
                <a:spcPts val="0"/>
              </a:spcAft>
              <a:buSzPts val="1500"/>
              <a:buChar char="-"/>
              <a:defRPr sz="1500"/>
            </a:lvl3pPr>
            <a:lvl4pPr marL="1828800" lvl="3" indent="-323850" rtl="0">
              <a:spcBef>
                <a:spcPts val="0"/>
              </a:spcBef>
              <a:spcAft>
                <a:spcPts val="0"/>
              </a:spcAft>
              <a:buSzPts val="1500"/>
              <a:buChar char="-"/>
              <a:defRPr sz="1500"/>
            </a:lvl4pPr>
            <a:lvl5pPr marL="2286000" lvl="4" indent="-323850" rtl="0">
              <a:spcBef>
                <a:spcPts val="0"/>
              </a:spcBef>
              <a:spcAft>
                <a:spcPts val="0"/>
              </a:spcAft>
              <a:buSzPts val="1500"/>
              <a:buChar char="○"/>
              <a:defRPr sz="1500"/>
            </a:lvl5pPr>
            <a:lvl6pPr marL="2743200" lvl="5" indent="-323850" rtl="0">
              <a:spcBef>
                <a:spcPts val="0"/>
              </a:spcBef>
              <a:spcAft>
                <a:spcPts val="0"/>
              </a:spcAft>
              <a:buSzPts val="1500"/>
              <a:buChar char="■"/>
              <a:defRPr sz="1500"/>
            </a:lvl6pPr>
            <a:lvl7pPr marL="3200400" lvl="6" indent="-323850" rtl="0">
              <a:spcBef>
                <a:spcPts val="0"/>
              </a:spcBef>
              <a:spcAft>
                <a:spcPts val="0"/>
              </a:spcAft>
              <a:buSzPts val="1500"/>
              <a:buChar char="●"/>
              <a:defRPr sz="1500"/>
            </a:lvl7pPr>
            <a:lvl8pPr marL="3657600" lvl="7" indent="-323850" rtl="0">
              <a:spcBef>
                <a:spcPts val="0"/>
              </a:spcBef>
              <a:spcAft>
                <a:spcPts val="0"/>
              </a:spcAft>
              <a:buSzPts val="1500"/>
              <a:buChar char="○"/>
              <a:defRPr sz="1500"/>
            </a:lvl8pPr>
            <a:lvl9pPr marL="4114800" lvl="8" indent="-323850"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009744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userDrawn="1">
  <p:cSld name="Title + text box light/orange stripe">
    <p:bg>
      <p:bgPr>
        <a:solidFill>
          <a:schemeClr val="lt1"/>
        </a:solidFill>
        <a:effectLst/>
      </p:bgPr>
    </p:bg>
    <p:spTree>
      <p:nvGrpSpPr>
        <p:cNvPr id="1" name="Shape 57"/>
        <p:cNvGrpSpPr/>
        <p:nvPr/>
      </p:nvGrpSpPr>
      <p:grpSpPr>
        <a:xfrm>
          <a:off x="0" y="0"/>
          <a:ext cx="0" cy="0"/>
          <a:chOff x="0" y="0"/>
          <a:chExt cx="0" cy="0"/>
        </a:xfrm>
      </p:grpSpPr>
      <p:sp>
        <p:nvSpPr>
          <p:cNvPr id="60" name="Google Shape;60;p10"/>
          <p:cNvSpPr txBox="1">
            <a:spLocks noGrp="1"/>
          </p:cNvSpPr>
          <p:nvPr>
            <p:ph type="body" idx="1"/>
          </p:nvPr>
        </p:nvSpPr>
        <p:spPr>
          <a:xfrm>
            <a:off x="457200" y="1393030"/>
            <a:ext cx="7653370" cy="3532869"/>
          </a:xfrm>
          <a:prstGeom prst="rect">
            <a:avLst/>
          </a:prstGeom>
        </p:spPr>
        <p:txBody>
          <a:bodyPr spcFirstLastPara="1" wrap="square" lIns="0" tIns="0" rIns="0" bIns="0" anchor="ctr" anchorCtr="0">
            <a:noAutofit/>
          </a:bodyPr>
          <a:lstStyle>
            <a:lvl1pPr marL="457200" lvl="0" indent="-228600" rtl="0">
              <a:spcBef>
                <a:spcPts val="360"/>
              </a:spcBef>
              <a:spcAft>
                <a:spcPts val="0"/>
              </a:spcAft>
              <a:buClr>
                <a:schemeClr val="dk2"/>
              </a:buClr>
              <a:buSzPts val="1800"/>
              <a:buNone/>
              <a:defRPr sz="1800">
                <a:solidFill>
                  <a:schemeClr val="dk2"/>
                </a:solidFill>
                <a:latin typeface="+mj-lt"/>
              </a:defRPr>
            </a:lvl1pPr>
          </a:lstStyle>
          <a:p>
            <a:endParaRPr/>
          </a:p>
        </p:txBody>
      </p:sp>
      <p:sp>
        <p:nvSpPr>
          <p:cNvPr id="5" name="Title 1">
            <a:extLst>
              <a:ext uri="{FF2B5EF4-FFF2-40B4-BE49-F238E27FC236}">
                <a16:creationId xmlns:a16="http://schemas.microsoft.com/office/drawing/2014/main" id="{76FEE318-88AC-40E0-8F17-A15FEBFD37EB}"/>
              </a:ext>
            </a:extLst>
          </p:cNvPr>
          <p:cNvSpPr>
            <a:spLocks noGrp="1"/>
          </p:cNvSpPr>
          <p:nvPr>
            <p:ph type="title"/>
          </p:nvPr>
        </p:nvSpPr>
        <p:spPr>
          <a:xfrm>
            <a:off x="457199" y="587675"/>
            <a:ext cx="7653371" cy="718800"/>
          </a:xfrm>
          <a:prstGeom prst="rect">
            <a:avLst/>
          </a:prstGeom>
        </p:spPr>
        <p:txBody>
          <a:bodyPr/>
          <a:lstStyle>
            <a:lvl1pPr>
              <a:defRPr sz="3200">
                <a:latin typeface="+mj-lt"/>
              </a:defRPr>
            </a:lvl1pPr>
          </a:lstStyle>
          <a:p>
            <a:r>
              <a:rPr lang="en-US"/>
              <a:t>Click to edit Master title style</a:t>
            </a:r>
            <a:endParaRPr lang="en-GB"/>
          </a:p>
        </p:txBody>
      </p:sp>
      <p:pic>
        <p:nvPicPr>
          <p:cNvPr id="6" name="Picture 5" descr="A picture containing text, clipart&#10;&#10;Description automatically generated">
            <a:extLst>
              <a:ext uri="{FF2B5EF4-FFF2-40B4-BE49-F238E27FC236}">
                <a16:creationId xmlns:a16="http://schemas.microsoft.com/office/drawing/2014/main" id="{2C014FF1-603D-4F8A-90A6-44B9B6D0E430}"/>
              </a:ext>
            </a:extLst>
          </p:cNvPr>
          <p:cNvPicPr>
            <a:picLocks noChangeAspect="1"/>
          </p:cNvPicPr>
          <p:nvPr userDrawn="1"/>
        </p:nvPicPr>
        <p:blipFill>
          <a:blip r:embed="rId2">
            <a:alphaModFix amt="50000"/>
          </a:blip>
          <a:stretch>
            <a:fillRect/>
          </a:stretch>
        </p:blipFill>
        <p:spPr>
          <a:xfrm>
            <a:off x="8263443" y="119540"/>
            <a:ext cx="720000" cy="720000"/>
          </a:xfrm>
          <a:prstGeom prst="rect">
            <a:avLst/>
          </a:prstGeom>
        </p:spPr>
      </p:pic>
    </p:spTree>
    <p:extLst>
      <p:ext uri="{BB962C8B-B14F-4D97-AF65-F5344CB8AC3E}">
        <p14:creationId xmlns:p14="http://schemas.microsoft.com/office/powerpoint/2010/main" val="1155384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userDrawn="1">
  <p:cSld name="1_Title + 3 columns">
    <p:bg>
      <p:bgPr>
        <a:blipFill dpi="0" rotWithShape="1">
          <a:blip r:embed="rId2">
            <a:alphaModFix amt="10000"/>
            <a:lum/>
          </a:blip>
          <a:srcRect/>
          <a:tile tx="0" ty="0" sx="100000" sy="100000" flip="none" algn="ctr"/>
        </a:blipFill>
        <a:effectLst/>
      </p:bgPr>
    </p:bg>
    <p:spTree>
      <p:nvGrpSpPr>
        <p:cNvPr id="1" name="Shape 44"/>
        <p:cNvGrpSpPr/>
        <p:nvPr/>
      </p:nvGrpSpPr>
      <p:grpSpPr>
        <a:xfrm>
          <a:off x="0" y="0"/>
          <a:ext cx="0" cy="0"/>
          <a:chOff x="0" y="0"/>
          <a:chExt cx="0" cy="0"/>
        </a:xfrm>
      </p:grpSpPr>
      <p:sp>
        <p:nvSpPr>
          <p:cNvPr id="47" name="Google Shape;47;p8"/>
          <p:cNvSpPr txBox="1">
            <a:spLocks noGrp="1"/>
          </p:cNvSpPr>
          <p:nvPr>
            <p:ph type="title" hasCustomPrompt="1"/>
          </p:nvPr>
        </p:nvSpPr>
        <p:spPr>
          <a:xfrm>
            <a:off x="457199" y="587675"/>
            <a:ext cx="7595668"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300" b="1" i="0" u="none" strike="noStrike" kern="0" cap="none" spc="0" normalizeH="0" baseline="0" noProof="0">
              <a:ln>
                <a:noFill/>
              </a:ln>
              <a:solidFill>
                <a:prstClr val="white"/>
              </a:solidFill>
              <a:effectLst/>
              <a:uLnTx/>
              <a:uFillTx/>
              <a:latin typeface="News Cycle"/>
              <a:sym typeface="News Cycle"/>
            </a:endParaRPr>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userDrawn="1"/>
        </p:nvPicPr>
        <p:blipFill>
          <a:blip r:embed="rId3">
            <a:alphaModFix amt="50000"/>
          </a:blip>
          <a:stretch>
            <a:fillRect/>
          </a:stretch>
        </p:blipFill>
        <p:spPr>
          <a:xfrm>
            <a:off x="8263443" y="119540"/>
            <a:ext cx="720000" cy="720000"/>
          </a:xfrm>
          <a:prstGeom prst="rect">
            <a:avLst/>
          </a:prstGeom>
        </p:spPr>
      </p:pic>
      <p:sp>
        <p:nvSpPr>
          <p:cNvPr id="3" name="Chart Placeholder 2">
            <a:extLst>
              <a:ext uri="{FF2B5EF4-FFF2-40B4-BE49-F238E27FC236}">
                <a16:creationId xmlns:a16="http://schemas.microsoft.com/office/drawing/2014/main" id="{464B3B59-9B51-4BD1-87AF-47918AF1B573}"/>
              </a:ext>
            </a:extLst>
          </p:cNvPr>
          <p:cNvSpPr>
            <a:spLocks noGrp="1"/>
          </p:cNvSpPr>
          <p:nvPr>
            <p:ph type="chart" sz="quarter" idx="13"/>
          </p:nvPr>
        </p:nvSpPr>
        <p:spPr>
          <a:xfrm>
            <a:off x="252000" y="1428750"/>
            <a:ext cx="8640000" cy="3243263"/>
          </a:xfrm>
        </p:spPr>
        <p:txBody>
          <a:bodyPr/>
          <a:lstStyle>
            <a:lvl1pPr marL="361950" indent="-285750">
              <a:buFont typeface="Wingdings" panose="05000000000000000000" pitchFamily="2" charset="2"/>
              <a:buChar char="§"/>
              <a:defRPr/>
            </a:lvl1pPr>
          </a:lstStyle>
          <a:p>
            <a:endParaRPr lang="en-GB"/>
          </a:p>
        </p:txBody>
      </p:sp>
    </p:spTree>
    <p:extLst>
      <p:ext uri="{BB962C8B-B14F-4D97-AF65-F5344CB8AC3E}">
        <p14:creationId xmlns:p14="http://schemas.microsoft.com/office/powerpoint/2010/main" val="3561202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lank" preserve="1" userDrawn="1">
  <p:cSld name="2_Blank">
    <p:bg>
      <p:bgPr>
        <a:solidFill>
          <a:schemeClr val="lt1"/>
        </a:solidFill>
        <a:effectLst/>
      </p:bgPr>
    </p:bg>
    <p:spTree>
      <p:nvGrpSpPr>
        <p:cNvPr id="1" name="Shape 90"/>
        <p:cNvGrpSpPr/>
        <p:nvPr/>
      </p:nvGrpSpPr>
      <p:grpSpPr>
        <a:xfrm>
          <a:off x="0" y="0"/>
          <a:ext cx="0" cy="0"/>
          <a:chOff x="0" y="0"/>
          <a:chExt cx="0" cy="0"/>
        </a:xfrm>
      </p:grpSpPr>
      <p:pic>
        <p:nvPicPr>
          <p:cNvPr id="7" name="Picture 6">
            <a:extLst>
              <a:ext uri="{FF2B5EF4-FFF2-40B4-BE49-F238E27FC236}">
                <a16:creationId xmlns:a16="http://schemas.microsoft.com/office/drawing/2014/main" id="{F5C644DA-7956-4047-B736-A3B7A2D223E8}"/>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97000"/>
                    </a14:imgEffect>
                  </a14:imgLayer>
                </a14:imgProps>
              </a:ext>
            </a:extLst>
          </a:blip>
          <a:srcRect r="30530"/>
          <a:stretch/>
        </p:blipFill>
        <p:spPr>
          <a:xfrm>
            <a:off x="4379742" y="-2"/>
            <a:ext cx="4764259" cy="5143500"/>
          </a:xfrm>
          <a:prstGeom prst="rect">
            <a:avLst/>
          </a:prstGeom>
        </p:spPr>
      </p:pic>
      <p:sp>
        <p:nvSpPr>
          <p:cNvPr id="5" name="Rectangle 4">
            <a:extLst>
              <a:ext uri="{FF2B5EF4-FFF2-40B4-BE49-F238E27FC236}">
                <a16:creationId xmlns:a16="http://schemas.microsoft.com/office/drawing/2014/main" id="{9E6D1986-0605-4E58-90FF-8EB1375192B9}"/>
              </a:ext>
            </a:extLst>
          </p:cNvPr>
          <p:cNvSpPr/>
          <p:nvPr userDrawn="1"/>
        </p:nvSpPr>
        <p:spPr>
          <a:xfrm>
            <a:off x="4348261" y="3"/>
            <a:ext cx="4853939" cy="5143498"/>
          </a:xfrm>
          <a:prstGeom prst="rect">
            <a:avLst/>
          </a:prstGeom>
          <a:gradFill>
            <a:gsLst>
              <a:gs pos="0">
                <a:srgbClr val="FFFFFF"/>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9" name="Picture 8" descr="A black and white logo&#10;&#10;Description automatically generated with low confidence">
            <a:extLst>
              <a:ext uri="{FF2B5EF4-FFF2-40B4-BE49-F238E27FC236}">
                <a16:creationId xmlns:a16="http://schemas.microsoft.com/office/drawing/2014/main" id="{36C03A49-2398-47B7-B890-B0D1C30C7287}"/>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08856" y="2312752"/>
            <a:ext cx="2574676" cy="257175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C4D5D9D7-73ED-4248-AB36-CFC2E71B7243}"/>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2883532" y="463044"/>
            <a:ext cx="1070045" cy="1068829"/>
          </a:xfrm>
          <a:prstGeom prst="rect">
            <a:avLst/>
          </a:prstGeom>
        </p:spPr>
      </p:pic>
      <p:pic>
        <p:nvPicPr>
          <p:cNvPr id="14" name="Picture 13" descr="A black and white logo&#10;&#10;Description automatically generated with low confidence">
            <a:extLst>
              <a:ext uri="{FF2B5EF4-FFF2-40B4-BE49-F238E27FC236}">
                <a16:creationId xmlns:a16="http://schemas.microsoft.com/office/drawing/2014/main" id="{D09282C6-9579-4DBC-8ABC-977875CE623D}"/>
              </a:ext>
            </a:extLst>
          </p:cNvPr>
          <p:cNvPicPr>
            <a:picLocks noChangeAspect="1"/>
          </p:cNvPicPr>
          <p:nvPr userDrawn="1"/>
        </p:nvPicPr>
        <p:blipFill>
          <a:blip r:embed="rId4">
            <a:duotone>
              <a:schemeClr val="bg2">
                <a:shade val="45000"/>
                <a:satMod val="135000"/>
              </a:schemeClr>
              <a:prstClr val="white"/>
            </a:duotone>
            <a:alphaModFix amt="25000"/>
            <a:extLst>
              <a:ext uri="{BEBA8EAE-BF5A-486C-A8C5-ECC9F3942E4B}">
                <a14:imgProps xmlns:a14="http://schemas.microsoft.com/office/drawing/2010/main">
                  <a14:imgLayer r:embed="rId5">
                    <a14:imgEffect>
                      <a14:colorTemperature colorTemp="6100"/>
                    </a14:imgEffect>
                  </a14:imgLayer>
                </a14:imgProps>
              </a:ext>
              <a:ext uri="{28A0092B-C50C-407E-A947-70E740481C1C}">
                <a14:useLocalDpi xmlns:a14="http://schemas.microsoft.com/office/drawing/2010/main" val="0"/>
              </a:ext>
            </a:extLst>
          </a:blip>
          <a:stretch>
            <a:fillRect/>
          </a:stretch>
        </p:blipFill>
        <p:spPr>
          <a:xfrm>
            <a:off x="308856" y="258998"/>
            <a:ext cx="1478603" cy="1476923"/>
          </a:xfrm>
          <a:prstGeom prst="rect">
            <a:avLst/>
          </a:prstGeom>
        </p:spPr>
      </p:pic>
    </p:spTree>
    <p:extLst>
      <p:ext uri="{BB962C8B-B14F-4D97-AF65-F5344CB8AC3E}">
        <p14:creationId xmlns:p14="http://schemas.microsoft.com/office/powerpoint/2010/main" val="2390634490"/>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p:cSld name="Title">
    <p:bg>
      <p:bgPr>
        <a:blipFill dpi="0" rotWithShape="1">
          <a:blip r:embed="rId2">
            <a:lum/>
          </a:blip>
          <a:srcRect/>
          <a:stretch>
            <a:fillRect t="-9000" b="-9000"/>
          </a:stretch>
        </a:blipFill>
        <a:effectLst/>
      </p:bgPr>
    </p:bg>
    <p:spTree>
      <p:nvGrpSpPr>
        <p:cNvPr id="1" name="Shape 10"/>
        <p:cNvGrpSpPr/>
        <p:nvPr/>
      </p:nvGrpSpPr>
      <p:grpSpPr>
        <a:xfrm>
          <a:off x="0" y="0"/>
          <a:ext cx="0" cy="0"/>
          <a:chOff x="0" y="0"/>
          <a:chExt cx="0" cy="0"/>
        </a:xfrm>
      </p:grpSpPr>
      <p:sp>
        <p:nvSpPr>
          <p:cNvPr id="11" name="Google Shape;11;p2"/>
          <p:cNvSpPr/>
          <p:nvPr/>
        </p:nvSpPr>
        <p:spPr>
          <a:xfrm>
            <a:off x="13" y="-19"/>
            <a:ext cx="6450794" cy="5147878"/>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rgbClr val="0F1E28">
              <a:alpha val="84706"/>
            </a:srgbClr>
          </a:solidFill>
          <a:ln>
            <a:noFill/>
          </a:ln>
          <a:effectLst>
            <a:outerShdw dist="9525" algn="bl" rotWithShape="0">
              <a:schemeClr val="lt1">
                <a:alpha val="15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457199" y="1122100"/>
            <a:ext cx="3938067" cy="28992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000">
                <a:latin typeface="+mj-lt"/>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r>
              <a:rPr lang="en-US"/>
              <a:t>Click to edit Master title style</a:t>
            </a:r>
            <a:endParaRPr/>
          </a:p>
        </p:txBody>
      </p:sp>
      <p:pic>
        <p:nvPicPr>
          <p:cNvPr id="4" name="Picture 3" descr="A picture containing text, clipart&#10;&#10;Description automatically generated">
            <a:extLst>
              <a:ext uri="{FF2B5EF4-FFF2-40B4-BE49-F238E27FC236}">
                <a16:creationId xmlns:a16="http://schemas.microsoft.com/office/drawing/2014/main" id="{48D22508-5E1E-4F99-B776-69DD5410225E}"/>
              </a:ext>
            </a:extLst>
          </p:cNvPr>
          <p:cNvPicPr>
            <a:picLocks noChangeAspect="1"/>
          </p:cNvPicPr>
          <p:nvPr/>
        </p:nvPicPr>
        <p:blipFill>
          <a:blip r:embed="rId3">
            <a:alphaModFix amt="50000"/>
          </a:blip>
          <a:stretch>
            <a:fillRect/>
          </a:stretch>
        </p:blipFill>
        <p:spPr>
          <a:xfrm>
            <a:off x="8314125" y="4284286"/>
            <a:ext cx="720000" cy="720000"/>
          </a:xfrm>
          <a:prstGeom prst="rect">
            <a:avLst/>
          </a:prstGeom>
        </p:spPr>
      </p:pic>
    </p:spTree>
    <p:extLst>
      <p:ext uri="{BB962C8B-B14F-4D97-AF65-F5344CB8AC3E}">
        <p14:creationId xmlns:p14="http://schemas.microsoft.com/office/powerpoint/2010/main" val="3660626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bg>
      <p:bgPr>
        <a:blipFill dpi="0" rotWithShape="1">
          <a:blip r:embed="rId2">
            <a:lum/>
          </a:blip>
          <a:srcRect/>
          <a:stretch>
            <a:fillRect t="-9000" b="-9000"/>
          </a:stretch>
        </a:blipFill>
        <a:effectLst/>
      </p:bgPr>
    </p:bg>
    <p:spTree>
      <p:nvGrpSpPr>
        <p:cNvPr id="1" name="Shape 44"/>
        <p:cNvGrpSpPr/>
        <p:nvPr/>
      </p:nvGrpSpPr>
      <p:grpSpPr>
        <a:xfrm>
          <a:off x="0" y="0"/>
          <a:ext cx="0" cy="0"/>
          <a:chOff x="0" y="0"/>
          <a:chExt cx="0" cy="0"/>
        </a:xfrm>
      </p:grpSpPr>
      <p:sp>
        <p:nvSpPr>
          <p:cNvPr id="45" name="Google Shape;45;p8"/>
          <p:cNvSpPr/>
          <p:nvPr/>
        </p:nvSpPr>
        <p:spPr>
          <a:xfrm>
            <a:off x="0" y="-19"/>
            <a:ext cx="9144000" cy="5147878"/>
          </a:xfrm>
          <a:custGeom>
            <a:avLst/>
            <a:gdLst/>
            <a:ahLst/>
            <a:cxnLst/>
            <a:rect l="l" t="t" r="r" b="b"/>
            <a:pathLst>
              <a:path w="5469671" h="4202349" extrusionOk="0">
                <a:moveTo>
                  <a:pt x="3641261" y="4202349"/>
                </a:moveTo>
                <a:lnTo>
                  <a:pt x="0" y="4202349"/>
                </a:lnTo>
                <a:lnTo>
                  <a:pt x="0" y="0"/>
                </a:lnTo>
                <a:lnTo>
                  <a:pt x="5469672" y="0"/>
                </a:lnTo>
                <a:lnTo>
                  <a:pt x="3641261" y="4202349"/>
                </a:lnTo>
                <a:close/>
              </a:path>
            </a:pathLst>
          </a:custGeom>
          <a:solidFill>
            <a:srgbClr val="0F1E28">
              <a:alpha val="86030"/>
            </a:srgbClr>
          </a:solidFill>
          <a:ln>
            <a:noFill/>
          </a:ln>
          <a:effectLst>
            <a:outerShdw dist="9525" algn="bl" rotWithShape="0">
              <a:schemeClr val="lt1">
                <a:alpha val="20000"/>
              </a:schemeClr>
            </a:outerShdw>
          </a:effectLst>
        </p:spPr>
        <p:txBody>
          <a:bodyPr spcFirstLastPara="1" wrap="square" lIns="91425" tIns="45700" rIns="91425" bIns="45700" anchor="ctr" anchorCtr="0">
            <a:noAutofit/>
          </a:bodyPr>
          <a:lstStyle/>
          <a:p>
            <a:pPr marL="285750" marR="0" lvl="0" indent="-285750" algn="l" rtl="0">
              <a:spcBef>
                <a:spcPts val="0"/>
              </a:spcBef>
              <a:spcAft>
                <a:spcPts val="0"/>
              </a:spcAft>
              <a:buFont typeface="Wingdings" panose="05000000000000000000" pitchFamily="2" charset="2"/>
              <a:buChar char="§"/>
            </a:pPr>
            <a:endParaRPr sz="1800">
              <a:solidFill>
                <a:srgbClr val="000000"/>
              </a:solidFill>
              <a:latin typeface="Calibri"/>
              <a:ea typeface="Calibri"/>
              <a:cs typeface="Calibri"/>
              <a:sym typeface="Calibri"/>
            </a:endParaRPr>
          </a:p>
        </p:txBody>
      </p:sp>
      <p:sp>
        <p:nvSpPr>
          <p:cNvPr id="47" name="Google Shape;47;p8"/>
          <p:cNvSpPr txBox="1">
            <a:spLocks noGrp="1"/>
          </p:cNvSpPr>
          <p:nvPr>
            <p:ph type="title" hasCustomPrompt="1"/>
          </p:nvPr>
        </p:nvSpPr>
        <p:spPr>
          <a:xfrm>
            <a:off x="457199" y="587675"/>
            <a:ext cx="7572615" cy="7188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GB"/>
              <a:t>Click to add title</a:t>
            </a:r>
            <a:endParaRPr/>
          </a:p>
        </p:txBody>
      </p:sp>
      <p:sp>
        <p:nvSpPr>
          <p:cNvPr id="51" name="Google Shape;5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3BCA89E7-9EF1-466E-9B82-F01748C05CD8}" type="slidenum">
              <a:rPr lang="en-GB" smtClean="0"/>
              <a:t>‹#›</a:t>
            </a:fld>
            <a:endParaRPr lang="en-GB"/>
          </a:p>
        </p:txBody>
      </p:sp>
      <p:pic>
        <p:nvPicPr>
          <p:cNvPr id="8" name="Picture 7" descr="A picture containing text, clipart&#10;&#10;Description automatically generated">
            <a:extLst>
              <a:ext uri="{FF2B5EF4-FFF2-40B4-BE49-F238E27FC236}">
                <a16:creationId xmlns:a16="http://schemas.microsoft.com/office/drawing/2014/main" id="{159D9CEA-925F-44C3-A0F7-1394DB0F59AC}"/>
              </a:ext>
            </a:extLst>
          </p:cNvPr>
          <p:cNvPicPr>
            <a:picLocks noChangeAspect="1"/>
          </p:cNvPicPr>
          <p:nvPr/>
        </p:nvPicPr>
        <p:blipFill>
          <a:blip r:embed="rId3">
            <a:alphaModFix amt="50000"/>
          </a:blip>
          <a:stretch>
            <a:fillRect/>
          </a:stretch>
        </p:blipFill>
        <p:spPr>
          <a:xfrm>
            <a:off x="8263443" y="119540"/>
            <a:ext cx="720000" cy="720000"/>
          </a:xfrm>
          <a:prstGeom prst="rect">
            <a:avLst/>
          </a:prstGeom>
        </p:spPr>
      </p:pic>
      <p:sp>
        <p:nvSpPr>
          <p:cNvPr id="9" name="Google Shape;48;p8">
            <a:extLst>
              <a:ext uri="{FF2B5EF4-FFF2-40B4-BE49-F238E27FC236}">
                <a16:creationId xmlns:a16="http://schemas.microsoft.com/office/drawing/2014/main" id="{D866890B-526B-4175-B733-8B46DCF35EA7}"/>
              </a:ext>
            </a:extLst>
          </p:cNvPr>
          <p:cNvSpPr txBox="1">
            <a:spLocks noGrp="1"/>
          </p:cNvSpPr>
          <p:nvPr>
            <p:ph type="body" idx="1" hasCustomPrompt="1"/>
          </p:nvPr>
        </p:nvSpPr>
        <p:spPr>
          <a:xfrm>
            <a:off x="457200" y="1421050"/>
            <a:ext cx="5756981" cy="3283800"/>
          </a:xfrm>
          <a:prstGeom prst="rect">
            <a:avLst/>
          </a:prstGeom>
        </p:spPr>
        <p:txBody>
          <a:bodyPr spcFirstLastPara="1" wrap="square" lIns="72000" tIns="0" rIns="72000" bIns="0" anchor="t" anchorCtr="0">
            <a:noAutofit/>
          </a:bodyPr>
          <a:lstStyle>
            <a:lvl1pPr marL="457189" lvl="0" indent="-323842" rtl="0">
              <a:spcBef>
                <a:spcPts val="600"/>
              </a:spcBef>
              <a:spcAft>
                <a:spcPts val="0"/>
              </a:spcAft>
              <a:buSzPts val="1500"/>
              <a:buFont typeface="Wingdings" panose="05000000000000000000" pitchFamily="2" charset="2"/>
              <a:buChar char="§"/>
              <a:defRPr sz="1500">
                <a:solidFill>
                  <a:schemeClr val="bg1"/>
                </a:solidFill>
                <a:latin typeface="+mn-lt"/>
              </a:defRPr>
            </a:lvl1pPr>
            <a:lvl2pPr marL="914378" lvl="1" indent="-323842" rtl="0">
              <a:spcBef>
                <a:spcPts val="0"/>
              </a:spcBef>
              <a:spcAft>
                <a:spcPts val="0"/>
              </a:spcAft>
              <a:buSzPts val="1500"/>
              <a:buChar char="-"/>
              <a:defRPr sz="1500"/>
            </a:lvl2pPr>
            <a:lvl3pPr marL="1371566" lvl="2" indent="-323842" rtl="0">
              <a:spcBef>
                <a:spcPts val="0"/>
              </a:spcBef>
              <a:spcAft>
                <a:spcPts val="0"/>
              </a:spcAft>
              <a:buSzPts val="1500"/>
              <a:buChar char="-"/>
              <a:defRPr sz="1500"/>
            </a:lvl3pPr>
            <a:lvl4pPr marL="1828754" lvl="3" indent="-323842" rtl="0">
              <a:spcBef>
                <a:spcPts val="0"/>
              </a:spcBef>
              <a:spcAft>
                <a:spcPts val="0"/>
              </a:spcAft>
              <a:buSzPts val="1500"/>
              <a:buChar char="-"/>
              <a:defRPr sz="1500"/>
            </a:lvl4pPr>
            <a:lvl5pPr marL="2285943" lvl="4" indent="-323842" rtl="0">
              <a:spcBef>
                <a:spcPts val="0"/>
              </a:spcBef>
              <a:spcAft>
                <a:spcPts val="0"/>
              </a:spcAft>
              <a:buSzPts val="1500"/>
              <a:buChar char="○"/>
              <a:defRPr sz="1500"/>
            </a:lvl5pPr>
            <a:lvl6pPr marL="2743132" lvl="5" indent="-323842" rtl="0">
              <a:spcBef>
                <a:spcPts val="0"/>
              </a:spcBef>
              <a:spcAft>
                <a:spcPts val="0"/>
              </a:spcAft>
              <a:buSzPts val="1500"/>
              <a:buChar char="■"/>
              <a:defRPr sz="1500"/>
            </a:lvl6pPr>
            <a:lvl7pPr marL="3200320" lvl="6" indent="-323842" rtl="0">
              <a:spcBef>
                <a:spcPts val="0"/>
              </a:spcBef>
              <a:spcAft>
                <a:spcPts val="0"/>
              </a:spcAft>
              <a:buSzPts val="1500"/>
              <a:buChar char="●"/>
              <a:defRPr sz="1500"/>
            </a:lvl7pPr>
            <a:lvl8pPr marL="3657509" lvl="7" indent="-323842" rtl="0">
              <a:spcBef>
                <a:spcPts val="0"/>
              </a:spcBef>
              <a:spcAft>
                <a:spcPts val="0"/>
              </a:spcAft>
              <a:buSzPts val="1500"/>
              <a:buChar char="○"/>
              <a:defRPr sz="1500"/>
            </a:lvl8pPr>
            <a:lvl9pPr marL="4114697" lvl="8" indent="-323842" rtl="0">
              <a:spcBef>
                <a:spcPts val="0"/>
              </a:spcBef>
              <a:spcAft>
                <a:spcPts val="0"/>
              </a:spcAft>
              <a:buSzPts val="1500"/>
              <a:buChar char="■"/>
              <a:defRPr sz="1500"/>
            </a:lvl9pPr>
          </a:lstStyle>
          <a:p>
            <a:r>
              <a:rPr lang="en-GB"/>
              <a:t>Click to add text</a:t>
            </a:r>
          </a:p>
          <a:p>
            <a:endParaRPr/>
          </a:p>
        </p:txBody>
      </p:sp>
    </p:spTree>
    <p:extLst>
      <p:ext uri="{BB962C8B-B14F-4D97-AF65-F5344CB8AC3E}">
        <p14:creationId xmlns:p14="http://schemas.microsoft.com/office/powerpoint/2010/main" val="235694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9">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pPr marL="0" lvl="0" indent="0" algn="r" rtl="0">
              <a:spcBef>
                <a:spcPts val="0"/>
              </a:spcBef>
              <a:spcAft>
                <a:spcPts val="0"/>
              </a:spcAft>
              <a:buNone/>
            </a:pPr>
            <a:fld id="{00000000-1234-1234-1234-123412341234}" type="slidenum">
              <a:rPr lang="en"/>
              <a:t>‹#›</a:t>
            </a:fld>
            <a:endParaRPr/>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8"/>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2" r:id="rId3"/>
    <p:sldLayoutId id="2147483666" r:id="rId4"/>
    <p:sldLayoutId id="2147483665" r:id="rId5"/>
    <p:sldLayoutId id="2147483693" r:id="rId6"/>
    <p:sldLayoutId id="2147483692"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rgbClr val="FF6900"/>
        </a:buClr>
        <a:buFont typeface="Wingdings" panose="05000000000000000000" pitchFamily="2" charset="2"/>
        <a:buChar char="§"/>
        <a:defRPr sz="1800" b="0"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9000" b="-9000"/>
          </a:stretch>
        </a:blip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80584" y="4749851"/>
            <a:ext cx="548700" cy="393600"/>
          </a:xfrm>
          <a:prstGeom prst="rect">
            <a:avLst/>
          </a:prstGeom>
          <a:noFill/>
          <a:ln>
            <a:noFill/>
          </a:ln>
          <a:effectLst>
            <a:outerShdw blurRad="57150" dist="19050" dir="5400000" algn="bl" rotWithShape="0">
              <a:schemeClr val="dk1">
                <a:alpha val="50000"/>
              </a:schemeClr>
            </a:outerShdw>
          </a:effectLst>
        </p:spPr>
        <p:txBody>
          <a:bodyPr spcFirstLastPara="1" wrap="square" lIns="0" tIns="0" rIns="0" bIns="0" anchor="ctr" anchorCtr="0">
            <a:noAutofit/>
          </a:bodyPr>
          <a:lstStyle>
            <a:lvl1pPr lvl="0" algn="r" rtl="0">
              <a:buNone/>
              <a:defRPr sz="1300" b="1">
                <a:solidFill>
                  <a:schemeClr val="lt1"/>
                </a:solidFill>
                <a:latin typeface="News Cycle"/>
                <a:ea typeface="News Cycle"/>
                <a:cs typeface="News Cycle"/>
                <a:sym typeface="News Cycle"/>
              </a:defRPr>
            </a:lvl1pPr>
            <a:lvl2pPr lvl="1" algn="r" rtl="0">
              <a:buNone/>
              <a:defRPr sz="1300" b="1">
                <a:solidFill>
                  <a:schemeClr val="lt1"/>
                </a:solidFill>
                <a:latin typeface="News Cycle"/>
                <a:ea typeface="News Cycle"/>
                <a:cs typeface="News Cycle"/>
                <a:sym typeface="News Cycle"/>
              </a:defRPr>
            </a:lvl2pPr>
            <a:lvl3pPr lvl="2" algn="r" rtl="0">
              <a:buNone/>
              <a:defRPr sz="1300" b="1">
                <a:solidFill>
                  <a:schemeClr val="lt1"/>
                </a:solidFill>
                <a:latin typeface="News Cycle"/>
                <a:ea typeface="News Cycle"/>
                <a:cs typeface="News Cycle"/>
                <a:sym typeface="News Cycle"/>
              </a:defRPr>
            </a:lvl3pPr>
            <a:lvl4pPr lvl="3" algn="r" rtl="0">
              <a:buNone/>
              <a:defRPr sz="1300" b="1">
                <a:solidFill>
                  <a:schemeClr val="lt1"/>
                </a:solidFill>
                <a:latin typeface="News Cycle"/>
                <a:ea typeface="News Cycle"/>
                <a:cs typeface="News Cycle"/>
                <a:sym typeface="News Cycle"/>
              </a:defRPr>
            </a:lvl4pPr>
            <a:lvl5pPr lvl="4" algn="r" rtl="0">
              <a:buNone/>
              <a:defRPr sz="1300" b="1">
                <a:solidFill>
                  <a:schemeClr val="lt1"/>
                </a:solidFill>
                <a:latin typeface="News Cycle"/>
                <a:ea typeface="News Cycle"/>
                <a:cs typeface="News Cycle"/>
                <a:sym typeface="News Cycle"/>
              </a:defRPr>
            </a:lvl5pPr>
            <a:lvl6pPr lvl="5" algn="r" rtl="0">
              <a:buNone/>
              <a:defRPr sz="1300" b="1">
                <a:solidFill>
                  <a:schemeClr val="lt1"/>
                </a:solidFill>
                <a:latin typeface="News Cycle"/>
                <a:ea typeface="News Cycle"/>
                <a:cs typeface="News Cycle"/>
                <a:sym typeface="News Cycle"/>
              </a:defRPr>
            </a:lvl6pPr>
            <a:lvl7pPr lvl="6" algn="r" rtl="0">
              <a:buNone/>
              <a:defRPr sz="1300" b="1">
                <a:solidFill>
                  <a:schemeClr val="lt1"/>
                </a:solidFill>
                <a:latin typeface="News Cycle"/>
                <a:ea typeface="News Cycle"/>
                <a:cs typeface="News Cycle"/>
                <a:sym typeface="News Cycle"/>
              </a:defRPr>
            </a:lvl7pPr>
            <a:lvl8pPr lvl="7" algn="r" rtl="0">
              <a:buNone/>
              <a:defRPr sz="1300" b="1">
                <a:solidFill>
                  <a:schemeClr val="lt1"/>
                </a:solidFill>
                <a:latin typeface="News Cycle"/>
                <a:ea typeface="News Cycle"/>
                <a:cs typeface="News Cycle"/>
                <a:sym typeface="News Cycle"/>
              </a:defRPr>
            </a:lvl8pPr>
            <a:lvl9pPr lvl="8" algn="r" rtl="0">
              <a:buNone/>
              <a:defRPr sz="1300" b="1">
                <a:solidFill>
                  <a:schemeClr val="lt1"/>
                </a:solidFill>
                <a:latin typeface="News Cycle"/>
                <a:ea typeface="News Cycle"/>
                <a:cs typeface="News Cycle"/>
                <a:sym typeface="News Cycle"/>
              </a:defRPr>
            </a:lvl9pPr>
          </a:lstStyle>
          <a:p>
            <a:fld id="{3BCA89E7-9EF1-466E-9B82-F01748C05CD8}" type="slidenum">
              <a:rPr lang="en-GB" smtClean="0"/>
              <a:t>‹#›</a:t>
            </a:fld>
            <a:endParaRPr lang="en-GB"/>
          </a:p>
        </p:txBody>
      </p:sp>
      <p:cxnSp>
        <p:nvCxnSpPr>
          <p:cNvPr id="9" name="Google Shape;9;p1"/>
          <p:cNvCxnSpPr>
            <a:cxnSpLocks/>
          </p:cNvCxnSpPr>
          <p:nvPr/>
        </p:nvCxnSpPr>
        <p:spPr>
          <a:xfrm>
            <a:off x="457200" y="2982549"/>
            <a:ext cx="0" cy="0"/>
          </a:xfrm>
          <a:prstGeom prst="straightConnector1">
            <a:avLst/>
          </a:prstGeom>
          <a:noFill/>
          <a:ln w="9525" cap="flat" cmpd="sng">
            <a:solidFill>
              <a:schemeClr val="dk2"/>
            </a:solidFill>
            <a:prstDash val="solid"/>
            <a:round/>
            <a:headEnd type="none" w="med" len="med"/>
            <a:tailEnd type="none" w="med" len="med"/>
          </a:ln>
        </p:spPr>
      </p:cxnSp>
      <p:sp>
        <p:nvSpPr>
          <p:cNvPr id="3" name="Title Placeholder 2">
            <a:extLst>
              <a:ext uri="{FF2B5EF4-FFF2-40B4-BE49-F238E27FC236}">
                <a16:creationId xmlns:a16="http://schemas.microsoft.com/office/drawing/2014/main" id="{F43E32EE-6924-40D9-B128-A225588049B3}"/>
              </a:ext>
            </a:extLst>
          </p:cNvPr>
          <p:cNvSpPr>
            <a:spLocks noGrp="1"/>
          </p:cNvSpPr>
          <p:nvPr>
            <p:ph type="title"/>
          </p:nvPr>
        </p:nvSpPr>
        <p:spPr>
          <a:xfrm>
            <a:off x="457200" y="274639"/>
            <a:ext cx="8058150" cy="9937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a:extLst>
              <a:ext uri="{FF2B5EF4-FFF2-40B4-BE49-F238E27FC236}">
                <a16:creationId xmlns:a16="http://schemas.microsoft.com/office/drawing/2014/main" id="{99B9EBE0-1C2D-4392-84A7-73D397C97727}"/>
              </a:ext>
            </a:extLst>
          </p:cNvPr>
          <p:cNvSpPr>
            <a:spLocks noGrp="1"/>
          </p:cNvSpPr>
          <p:nvPr>
            <p:ph type="body" idx="1"/>
          </p:nvPr>
        </p:nvSpPr>
        <p:spPr>
          <a:xfrm>
            <a:off x="457200" y="1370013"/>
            <a:ext cx="8058150" cy="3262312"/>
          </a:xfrm>
          <a:prstGeom prst="rect">
            <a:avLst/>
          </a:prstGeom>
        </p:spPr>
        <p:txBody>
          <a:bodyPr vert="horz" lIns="91440" tIns="45720" rIns="91440" bIns="45720" rtlCol="0">
            <a:normAutofit/>
          </a:bodyPr>
          <a:lstStyle/>
          <a:p>
            <a:pPr lvl="0"/>
            <a:r>
              <a:rPr lang="en-US"/>
              <a:t>Click to edit Master text styles</a:t>
            </a:r>
          </a:p>
          <a:p>
            <a:pPr lvl="0"/>
            <a:r>
              <a:rPr lang="en-US"/>
              <a:t>Second level</a:t>
            </a:r>
          </a:p>
        </p:txBody>
      </p:sp>
    </p:spTree>
    <p:extLst>
      <p:ext uri="{BB962C8B-B14F-4D97-AF65-F5344CB8AC3E}">
        <p14:creationId xmlns:p14="http://schemas.microsoft.com/office/powerpoint/2010/main" val="333718277"/>
      </p:ext>
    </p:extLst>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8" r:id="rId7"/>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FF6900"/>
          </a:solidFill>
          <a:latin typeface="+mj-lt"/>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189" marR="0" lvl="0" indent="-380990" algn="l" rtl="0" eaLnBrk="1" hangingPunct="1">
        <a:lnSpc>
          <a:spcPct val="100000"/>
        </a:lnSpc>
        <a:spcBef>
          <a:spcPts val="0"/>
        </a:spcBef>
        <a:spcAft>
          <a:spcPts val="0"/>
        </a:spcAft>
        <a:buClr>
          <a:srgbClr val="FF6900"/>
        </a:buClr>
        <a:buFont typeface="Arial" panose="020B0604020202020204" pitchFamily="34" charset="0"/>
        <a:buChar char="▲"/>
        <a:defRPr sz="1800" b="0" i="0" u="none" strike="noStrike" cap="none">
          <a:solidFill>
            <a:schemeClr val="bg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BE5D8E-5FD6-40DC-8FDA-2421CA1E392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144DC0-07D0-4CC5-B345-BEE6EDEA5944}"/>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23B6BF-2689-482C-AF45-32B6DCA8497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B900C4B-CF77-40FB-920B-D34C17C2BDF9}" type="datetimeFigureOut">
              <a:rPr lang="en-GB" smtClean="0"/>
              <a:t>02/09/2024</a:t>
            </a:fld>
            <a:endParaRPr lang="en-GB"/>
          </a:p>
        </p:txBody>
      </p:sp>
      <p:sp>
        <p:nvSpPr>
          <p:cNvPr id="5" name="Footer Placeholder 4">
            <a:extLst>
              <a:ext uri="{FF2B5EF4-FFF2-40B4-BE49-F238E27FC236}">
                <a16:creationId xmlns:a16="http://schemas.microsoft.com/office/drawing/2014/main" id="{5B774B64-70A1-4842-B700-1886AA5CBFD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9EE2B37-6E16-4FF6-9BE4-F202F9AA71E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BE5C050-80EB-4A59-BBD7-B68C3BDDD055}" type="slidenum">
              <a:rPr lang="en-GB" smtClean="0"/>
              <a:t>‹#›</a:t>
            </a:fld>
            <a:endParaRPr lang="en-GB"/>
          </a:p>
        </p:txBody>
      </p:sp>
    </p:spTree>
    <p:extLst>
      <p:ext uri="{BB962C8B-B14F-4D97-AF65-F5344CB8AC3E}">
        <p14:creationId xmlns:p14="http://schemas.microsoft.com/office/powerpoint/2010/main" val="131551044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svg"/><Relationship Id="rId1" Type="http://schemas.openxmlformats.org/officeDocument/2006/relationships/slideLayout" Target="../slideLayouts/slideLayout2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4.sv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6.sv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8.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0.sv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hyperlink" Target="mailto:Analysis.Function@ons.gov.uk?subject=5th%20AiG%20Awards_Please%20sign%20me%20up%20for%20the%20AF%20Newsletter" TargetMode="External"/><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hyperlink" Target="http://www.twitter.com/gov_analysis" TargetMode="External"/><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www.smartsurvey.co.uk/s/5thAiGAwards/" TargetMode="External"/><Relationship Id="rId11" Type="http://schemas.openxmlformats.org/officeDocument/2006/relationships/image" Target="../media/image55.png"/><Relationship Id="rId5" Type="http://schemas.openxmlformats.org/officeDocument/2006/relationships/hyperlink" Target="https://www.linkedin.com/company/77638458/" TargetMode="External"/><Relationship Id="rId10" Type="http://schemas.openxmlformats.org/officeDocument/2006/relationships/hyperlink" Target="https://www.linkedin.com/company/77638458" TargetMode="External"/><Relationship Id="rId4" Type="http://schemas.openxmlformats.org/officeDocument/2006/relationships/hyperlink" Target="https://twitter.com/gov_analysis" TargetMode="External"/><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56.png"/><Relationship Id="rId18" Type="http://schemas.openxmlformats.org/officeDocument/2006/relationships/image" Target="../media/image21.png"/><Relationship Id="rId3" Type="http://schemas.microsoft.com/office/2018/10/relationships/comments" Target="../comments/modernComment_1E9_1AF76BD7.xml"/><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57.png"/><Relationship Id="rId2" Type="http://schemas.openxmlformats.org/officeDocument/2006/relationships/notesSlide" Target="../notesSlides/notesSlide3.xml"/><Relationship Id="rId16" Type="http://schemas.openxmlformats.org/officeDocument/2006/relationships/hyperlink" Target="https://www.smartsurvey.co.uk/s/5thAiGAwards/" TargetMode="External"/><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19.svg"/><Relationship Id="rId10" Type="http://schemas.openxmlformats.org/officeDocument/2006/relationships/image" Target="../media/image15.png"/><Relationship Id="rId19" Type="http://schemas.openxmlformats.org/officeDocument/2006/relationships/image" Target="../media/image22.sv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analysis.function@ons.gov.uk?subject=Analysis%20in%20Government%20month" TargetMode="Externa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analysisfunction.civilservice.gov.uk/" TargetMode="External"/><Relationship Id="rId4" Type="http://schemas.openxmlformats.org/officeDocument/2006/relationships/hyperlink" Target="https://www.gov.uk/guidance/accessibility-requirements-for-public-sector-websites-and-app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Analysis.Function@ons.gov.uk?subject=CIAB%20for%20AIG%20Awards" TargetMode="External"/><Relationship Id="rId1" Type="http://schemas.openxmlformats.org/officeDocument/2006/relationships/slideLayout" Target="../slideLayouts/slideLayout10.xml"/><Relationship Id="rId5" Type="http://schemas.openxmlformats.org/officeDocument/2006/relationships/image" Target="../media/image27.sv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hyperlink" Target="https://analysisfunction.civilservice.gov.uk/" TargetMode="External"/><Relationship Id="rId3" Type="http://schemas.openxmlformats.org/officeDocument/2006/relationships/hyperlink" Target="https://analysisfunction.civilservice.gov.uk/aig-awards/" TargetMode="External"/><Relationship Id="rId7" Type="http://schemas.openxmlformats.org/officeDocument/2006/relationships/hyperlink" Target="mailto:analysis.function@ons.gov.uk?subject=Subscribe%20to%20Analysis%20Function%20newsletter" TargetMode="External"/><Relationship Id="rId2" Type="http://schemas.openxmlformats.org/officeDocument/2006/relationships/hyperlink" Target="https://www.smartsurvey.co.uk/s/5thAiGAwards/" TargetMode="External"/><Relationship Id="rId1" Type="http://schemas.openxmlformats.org/officeDocument/2006/relationships/slideLayout" Target="../slideLayouts/slideLayout2.xml"/><Relationship Id="rId6" Type="http://schemas.openxmlformats.org/officeDocument/2006/relationships/hyperlink" Target="https://www.linkedin.com/company/77638458/" TargetMode="External"/><Relationship Id="rId11" Type="http://schemas.openxmlformats.org/officeDocument/2006/relationships/image" Target="../media/image20.png"/><Relationship Id="rId5" Type="http://schemas.openxmlformats.org/officeDocument/2006/relationships/hyperlink" Target="https://twitter.com/gov_analysis" TargetMode="External"/><Relationship Id="rId10" Type="http://schemas.openxmlformats.org/officeDocument/2006/relationships/image" Target="../media/image29.svg"/><Relationship Id="rId4" Type="http://schemas.openxmlformats.org/officeDocument/2006/relationships/hyperlink" Target="mailto:Analysis.Function@ons.gov.uk?subject=Query%20about%205th%20AiG%20Awards" TargetMode="External"/><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wood floor and a wall&#10;&#10;Description automatically generated">
            <a:extLst>
              <a:ext uri="{FF2B5EF4-FFF2-40B4-BE49-F238E27FC236}">
                <a16:creationId xmlns:a16="http://schemas.microsoft.com/office/drawing/2014/main" id="{062C60DD-7DAA-75DC-E9ED-37AEC1D24F8E}"/>
              </a:ext>
            </a:extLst>
          </p:cNvPr>
          <p:cNvPicPr>
            <a:picLocks noChangeAspect="1"/>
          </p:cNvPicPr>
          <p:nvPr/>
        </p:nvPicPr>
        <p:blipFill>
          <a:blip r:embed="rId3"/>
          <a:stretch>
            <a:fillRect/>
          </a:stretch>
        </p:blipFill>
        <p:spPr>
          <a:xfrm>
            <a:off x="1864" y="1047"/>
            <a:ext cx="9140273" cy="5141406"/>
          </a:xfrm>
          <a:prstGeom prst="rect">
            <a:avLst/>
          </a:prstGeom>
        </p:spPr>
      </p:pic>
      <p:sp>
        <p:nvSpPr>
          <p:cNvPr id="3" name="Rectangle 2">
            <a:extLst>
              <a:ext uri="{FF2B5EF4-FFF2-40B4-BE49-F238E27FC236}">
                <a16:creationId xmlns:a16="http://schemas.microsoft.com/office/drawing/2014/main" id="{280D5EA7-1666-71A3-4E7B-1A1EC2AEAD7B}"/>
              </a:ext>
            </a:extLst>
          </p:cNvPr>
          <p:cNvSpPr/>
          <p:nvPr/>
        </p:nvSpPr>
        <p:spPr>
          <a:xfrm>
            <a:off x="0" y="4622369"/>
            <a:ext cx="9156139" cy="526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57212956-3B2E-E9FF-2267-F1D0AC3BB675}"/>
              </a:ext>
            </a:extLst>
          </p:cNvPr>
          <p:cNvPicPr>
            <a:picLocks noChangeAspect="1"/>
          </p:cNvPicPr>
          <p:nvPr/>
        </p:nvPicPr>
        <p:blipFill>
          <a:blip r:embed="rId4">
            <a:grayscl/>
            <a:alphaModFix amt="20000"/>
          </a:blip>
          <a:stretch>
            <a:fillRect/>
          </a:stretch>
        </p:blipFill>
        <p:spPr>
          <a:xfrm>
            <a:off x="1864" y="4668386"/>
            <a:ext cx="9140273" cy="434061"/>
          </a:xfrm>
          <a:prstGeom prst="rect">
            <a:avLst/>
          </a:prstGeom>
        </p:spPr>
      </p:pic>
      <p:grpSp>
        <p:nvGrpSpPr>
          <p:cNvPr id="5" name="Group 4">
            <a:extLst>
              <a:ext uri="{FF2B5EF4-FFF2-40B4-BE49-F238E27FC236}">
                <a16:creationId xmlns:a16="http://schemas.microsoft.com/office/drawing/2014/main" id="{D2AB7CB1-8493-6C52-DD52-ED29B2E52DF1}"/>
              </a:ext>
            </a:extLst>
          </p:cNvPr>
          <p:cNvGrpSpPr>
            <a:grpSpLocks noChangeAspect="1"/>
          </p:cNvGrpSpPr>
          <p:nvPr/>
        </p:nvGrpSpPr>
        <p:grpSpPr>
          <a:xfrm>
            <a:off x="6024855" y="4694913"/>
            <a:ext cx="2980268" cy="381007"/>
            <a:chOff x="3610929" y="6854347"/>
            <a:chExt cx="10562270" cy="1350313"/>
          </a:xfrm>
        </p:grpSpPr>
        <p:grpSp>
          <p:nvGrpSpPr>
            <p:cNvPr id="6" name="Group 5">
              <a:extLst>
                <a:ext uri="{FF2B5EF4-FFF2-40B4-BE49-F238E27FC236}">
                  <a16:creationId xmlns:a16="http://schemas.microsoft.com/office/drawing/2014/main" id="{AAC88DD5-0850-FF02-7075-248B5C46C9CC}"/>
                </a:ext>
              </a:extLst>
            </p:cNvPr>
            <p:cNvGrpSpPr/>
            <p:nvPr/>
          </p:nvGrpSpPr>
          <p:grpSpPr>
            <a:xfrm>
              <a:off x="11287559" y="6854347"/>
              <a:ext cx="1350313" cy="1350313"/>
              <a:chOff x="11183603" y="6965897"/>
              <a:chExt cx="1350313" cy="1350313"/>
            </a:xfrm>
          </p:grpSpPr>
          <p:sp>
            <p:nvSpPr>
              <p:cNvPr id="25" name="Rectangle: Rounded Corners 24">
                <a:extLst>
                  <a:ext uri="{FF2B5EF4-FFF2-40B4-BE49-F238E27FC236}">
                    <a16:creationId xmlns:a16="http://schemas.microsoft.com/office/drawing/2014/main" id="{7A993B8B-CE75-52A4-46B2-2023855A879A}"/>
                  </a:ext>
                </a:extLst>
              </p:cNvPr>
              <p:cNvSpPr/>
              <p:nvPr/>
            </p:nvSpPr>
            <p:spPr>
              <a:xfrm>
                <a:off x="111836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6" name="Picture 2" descr="About the GSS homelessness interactive tools">
                <a:extLst>
                  <a:ext uri="{FF2B5EF4-FFF2-40B4-BE49-F238E27FC236}">
                    <a16:creationId xmlns:a16="http://schemas.microsoft.com/office/drawing/2014/main" id="{C09EACCD-AAE5-55A0-6369-E67DB11592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9319"/>
              <a:stretch/>
            </p:blipFill>
            <p:spPr bwMode="auto">
              <a:xfrm>
                <a:off x="11408655" y="7190949"/>
                <a:ext cx="900209" cy="900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979A284-36E0-C322-C303-9A152B350D96}"/>
                </a:ext>
              </a:extLst>
            </p:cNvPr>
            <p:cNvGrpSpPr/>
            <p:nvPr/>
          </p:nvGrpSpPr>
          <p:grpSpPr>
            <a:xfrm>
              <a:off x="8216907" y="6854347"/>
              <a:ext cx="1350313" cy="1350313"/>
              <a:chOff x="8323853" y="6965897"/>
              <a:chExt cx="1350313" cy="1350313"/>
            </a:xfrm>
          </p:grpSpPr>
          <p:sp>
            <p:nvSpPr>
              <p:cNvPr id="23" name="Rectangle: Rounded Corners 22">
                <a:extLst>
                  <a:ext uri="{FF2B5EF4-FFF2-40B4-BE49-F238E27FC236}">
                    <a16:creationId xmlns:a16="http://schemas.microsoft.com/office/drawing/2014/main" id="{F226FE5F-818D-494E-FA6B-2988DEC4C0CD}"/>
                  </a:ext>
                </a:extLst>
              </p:cNvPr>
              <p:cNvSpPr/>
              <p:nvPr/>
            </p:nvSpPr>
            <p:spPr>
              <a:xfrm>
                <a:off x="832385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4" name="Picture 23">
                <a:extLst>
                  <a:ext uri="{FF2B5EF4-FFF2-40B4-BE49-F238E27FC236}">
                    <a16:creationId xmlns:a16="http://schemas.microsoft.com/office/drawing/2014/main" id="{D2256F99-F899-7824-8666-815C90B7D879}"/>
                  </a:ext>
                </a:extLst>
              </p:cNvPr>
              <p:cNvPicPr>
                <a:picLocks noChangeAspect="1"/>
              </p:cNvPicPr>
              <p:nvPr/>
            </p:nvPicPr>
            <p:blipFill>
              <a:blip r:embed="rId6"/>
              <a:stretch>
                <a:fillRect/>
              </a:stretch>
            </p:blipFill>
            <p:spPr>
              <a:xfrm>
                <a:off x="8492642" y="7134686"/>
                <a:ext cx="1012735" cy="1012735"/>
              </a:xfrm>
              <a:prstGeom prst="rect">
                <a:avLst/>
              </a:prstGeom>
            </p:spPr>
          </p:pic>
        </p:grpSp>
        <p:grpSp>
          <p:nvGrpSpPr>
            <p:cNvPr id="8" name="Group 7">
              <a:extLst>
                <a:ext uri="{FF2B5EF4-FFF2-40B4-BE49-F238E27FC236}">
                  <a16:creationId xmlns:a16="http://schemas.microsoft.com/office/drawing/2014/main" id="{050A5073-EB72-F77E-B0B4-B2197C360CF0}"/>
                </a:ext>
              </a:extLst>
            </p:cNvPr>
            <p:cNvGrpSpPr/>
            <p:nvPr/>
          </p:nvGrpSpPr>
          <p:grpSpPr>
            <a:xfrm>
              <a:off x="5146255" y="6854347"/>
              <a:ext cx="1350313" cy="1350313"/>
              <a:chOff x="5464103" y="6965897"/>
              <a:chExt cx="1350313" cy="1350313"/>
            </a:xfrm>
          </p:grpSpPr>
          <p:sp>
            <p:nvSpPr>
              <p:cNvPr id="21" name="Rectangle: Rounded Corners 20">
                <a:extLst>
                  <a:ext uri="{FF2B5EF4-FFF2-40B4-BE49-F238E27FC236}">
                    <a16:creationId xmlns:a16="http://schemas.microsoft.com/office/drawing/2014/main" id="{778834C2-F062-9E59-BE9B-81C256E53C3F}"/>
                  </a:ext>
                </a:extLst>
              </p:cNvPr>
              <p:cNvSpPr/>
              <p:nvPr/>
            </p:nvSpPr>
            <p:spPr>
              <a:xfrm>
                <a:off x="54641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2" name="Picture 2" descr="Non-executive director appointments at GAD - GOV.UK">
                <a:extLst>
                  <a:ext uri="{FF2B5EF4-FFF2-40B4-BE49-F238E27FC236}">
                    <a16:creationId xmlns:a16="http://schemas.microsoft.com/office/drawing/2014/main" id="{07B4BF0D-6418-0FF1-EC69-67CDE448E5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9623" b="12989"/>
              <a:stretch/>
            </p:blipFill>
            <p:spPr bwMode="auto">
              <a:xfrm>
                <a:off x="5545504" y="7157503"/>
                <a:ext cx="1187510" cy="978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EF2091-B833-9C20-9DD7-FEC6DC2A8F6B}"/>
                </a:ext>
              </a:extLst>
            </p:cNvPr>
            <p:cNvGrpSpPr/>
            <p:nvPr/>
          </p:nvGrpSpPr>
          <p:grpSpPr>
            <a:xfrm>
              <a:off x="9752233" y="6854347"/>
              <a:ext cx="1350313" cy="1350313"/>
              <a:chOff x="9753728" y="6444210"/>
              <a:chExt cx="1350313" cy="1350313"/>
            </a:xfrm>
          </p:grpSpPr>
          <p:sp>
            <p:nvSpPr>
              <p:cNvPr id="19" name="Rectangle: Rounded Corners 18">
                <a:extLst>
                  <a:ext uri="{FF2B5EF4-FFF2-40B4-BE49-F238E27FC236}">
                    <a16:creationId xmlns:a16="http://schemas.microsoft.com/office/drawing/2014/main" id="{9FACAE45-0809-A6FA-ED8A-2B06462FF573}"/>
                  </a:ext>
                </a:extLst>
              </p:cNvPr>
              <p:cNvSpPr/>
              <p:nvPr/>
            </p:nvSpPr>
            <p:spPr>
              <a:xfrm>
                <a:off x="97537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0" name="Picture 19">
                <a:extLst>
                  <a:ext uri="{FF2B5EF4-FFF2-40B4-BE49-F238E27FC236}">
                    <a16:creationId xmlns:a16="http://schemas.microsoft.com/office/drawing/2014/main" id="{D0F11EAC-C42C-3D13-AD4A-045E08EF1F00}"/>
                  </a:ext>
                </a:extLst>
              </p:cNvPr>
              <p:cNvPicPr>
                <a:picLocks noChangeAspect="1"/>
              </p:cNvPicPr>
              <p:nvPr/>
            </p:nvPicPr>
            <p:blipFill>
              <a:blip r:embed="rId8"/>
              <a:stretch>
                <a:fillRect/>
              </a:stretch>
            </p:blipFill>
            <p:spPr>
              <a:xfrm>
                <a:off x="9864397" y="6554879"/>
                <a:ext cx="1128974" cy="1128974"/>
              </a:xfrm>
              <a:prstGeom prst="rect">
                <a:avLst/>
              </a:prstGeom>
            </p:spPr>
          </p:pic>
        </p:grpSp>
        <p:grpSp>
          <p:nvGrpSpPr>
            <p:cNvPr id="10" name="Group 9">
              <a:extLst>
                <a:ext uri="{FF2B5EF4-FFF2-40B4-BE49-F238E27FC236}">
                  <a16:creationId xmlns:a16="http://schemas.microsoft.com/office/drawing/2014/main" id="{D6F2D5C3-0FAB-87A0-EEE5-A4BFD1276B19}"/>
                </a:ext>
              </a:extLst>
            </p:cNvPr>
            <p:cNvGrpSpPr/>
            <p:nvPr/>
          </p:nvGrpSpPr>
          <p:grpSpPr>
            <a:xfrm>
              <a:off x="12822886" y="6854347"/>
              <a:ext cx="1350313" cy="1350313"/>
              <a:chOff x="12613477" y="6444210"/>
              <a:chExt cx="1350313" cy="1350313"/>
            </a:xfrm>
          </p:grpSpPr>
          <p:sp>
            <p:nvSpPr>
              <p:cNvPr id="17" name="Rectangle: Rounded Corners 16">
                <a:extLst>
                  <a:ext uri="{FF2B5EF4-FFF2-40B4-BE49-F238E27FC236}">
                    <a16:creationId xmlns:a16="http://schemas.microsoft.com/office/drawing/2014/main" id="{5ABBB985-D3D3-D516-95E0-33E973BF6CB1}"/>
                  </a:ext>
                </a:extLst>
              </p:cNvPr>
              <p:cNvSpPr/>
              <p:nvPr/>
            </p:nvSpPr>
            <p:spPr>
              <a:xfrm>
                <a:off x="12613477"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id="{8A8B353A-E86D-9B7F-2187-EE9C05C9AACE}"/>
                  </a:ext>
                </a:extLst>
              </p:cNvPr>
              <p:cNvPicPr>
                <a:picLocks noChangeAspect="1"/>
              </p:cNvPicPr>
              <p:nvPr/>
            </p:nvPicPr>
            <p:blipFill>
              <a:blip r:embed="rId9"/>
              <a:stretch>
                <a:fillRect/>
              </a:stretch>
            </p:blipFill>
            <p:spPr>
              <a:xfrm>
                <a:off x="12698966" y="6824995"/>
                <a:ext cx="1179334" cy="571354"/>
              </a:xfrm>
              <a:prstGeom prst="rect">
                <a:avLst/>
              </a:prstGeom>
            </p:spPr>
          </p:pic>
        </p:grpSp>
        <p:grpSp>
          <p:nvGrpSpPr>
            <p:cNvPr id="11" name="Group 10">
              <a:extLst>
                <a:ext uri="{FF2B5EF4-FFF2-40B4-BE49-F238E27FC236}">
                  <a16:creationId xmlns:a16="http://schemas.microsoft.com/office/drawing/2014/main" id="{E9B256F5-FE95-8E45-BBF1-8E73BC90B33D}"/>
                </a:ext>
              </a:extLst>
            </p:cNvPr>
            <p:cNvGrpSpPr/>
            <p:nvPr/>
          </p:nvGrpSpPr>
          <p:grpSpPr>
            <a:xfrm>
              <a:off x="3610929" y="6854347"/>
              <a:ext cx="1350313" cy="1350313"/>
              <a:chOff x="4034228" y="6444210"/>
              <a:chExt cx="1350313" cy="1350313"/>
            </a:xfrm>
          </p:grpSpPr>
          <p:sp>
            <p:nvSpPr>
              <p:cNvPr id="15" name="Rectangle: Rounded Corners 14">
                <a:extLst>
                  <a:ext uri="{FF2B5EF4-FFF2-40B4-BE49-F238E27FC236}">
                    <a16:creationId xmlns:a16="http://schemas.microsoft.com/office/drawing/2014/main" id="{04EECEDE-A558-F6DE-D34B-85CD276C832C}"/>
                  </a:ext>
                </a:extLst>
              </p:cNvPr>
              <p:cNvSpPr/>
              <p:nvPr/>
            </p:nvSpPr>
            <p:spPr>
              <a:xfrm>
                <a:off x="40342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6" name="Picture 15">
                <a:extLst>
                  <a:ext uri="{FF2B5EF4-FFF2-40B4-BE49-F238E27FC236}">
                    <a16:creationId xmlns:a16="http://schemas.microsoft.com/office/drawing/2014/main" id="{A7A7965B-88B9-C1D3-4DF7-93CEAC03AE4A}"/>
                  </a:ext>
                </a:extLst>
              </p:cNvPr>
              <p:cNvPicPr>
                <a:picLocks noChangeAspect="1"/>
              </p:cNvPicPr>
              <p:nvPr/>
            </p:nvPicPr>
            <p:blipFill>
              <a:blip r:embed="rId10"/>
              <a:stretch>
                <a:fillRect/>
              </a:stretch>
            </p:blipFill>
            <p:spPr>
              <a:xfrm>
                <a:off x="4088734" y="6869091"/>
                <a:ext cx="1241301" cy="496520"/>
              </a:xfrm>
              <a:prstGeom prst="rect">
                <a:avLst/>
              </a:prstGeom>
            </p:spPr>
          </p:pic>
        </p:grpSp>
        <p:grpSp>
          <p:nvGrpSpPr>
            <p:cNvPr id="12" name="Group 11">
              <a:extLst>
                <a:ext uri="{FF2B5EF4-FFF2-40B4-BE49-F238E27FC236}">
                  <a16:creationId xmlns:a16="http://schemas.microsoft.com/office/drawing/2014/main" id="{59E8AEE5-7294-E0F0-C37C-DD6996B8AA3E}"/>
                </a:ext>
              </a:extLst>
            </p:cNvPr>
            <p:cNvGrpSpPr/>
            <p:nvPr/>
          </p:nvGrpSpPr>
          <p:grpSpPr>
            <a:xfrm>
              <a:off x="6681581" y="6854347"/>
              <a:ext cx="1350313" cy="1350313"/>
              <a:chOff x="6893978" y="6444210"/>
              <a:chExt cx="1350313" cy="1350313"/>
            </a:xfrm>
          </p:grpSpPr>
          <p:sp>
            <p:nvSpPr>
              <p:cNvPr id="13" name="Rectangle: Rounded Corners 12">
                <a:extLst>
                  <a:ext uri="{FF2B5EF4-FFF2-40B4-BE49-F238E27FC236}">
                    <a16:creationId xmlns:a16="http://schemas.microsoft.com/office/drawing/2014/main" id="{D8C3A147-86EE-4334-9D67-FD20DC9CE5D8}"/>
                  </a:ext>
                </a:extLst>
              </p:cNvPr>
              <p:cNvSpPr/>
              <p:nvPr/>
            </p:nvSpPr>
            <p:spPr>
              <a:xfrm>
                <a:off x="6893978" y="6444210"/>
                <a:ext cx="1350313" cy="1350313"/>
              </a:xfrm>
              <a:prstGeom prst="roundRect">
                <a:avLst/>
              </a:prstGeom>
              <a:solidFill>
                <a:srgbClr val="F5F5F5"/>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4" name="Picture 13">
                <a:extLst>
                  <a:ext uri="{FF2B5EF4-FFF2-40B4-BE49-F238E27FC236}">
                    <a16:creationId xmlns:a16="http://schemas.microsoft.com/office/drawing/2014/main" id="{7609FB23-D61A-75D8-BCF6-4DFEF85AEB24}"/>
                  </a:ext>
                </a:extLst>
              </p:cNvPr>
              <p:cNvPicPr>
                <a:picLocks noChangeAspect="1"/>
              </p:cNvPicPr>
              <p:nvPr/>
            </p:nvPicPr>
            <p:blipFill rotWithShape="1">
              <a:blip r:embed="rId11"/>
              <a:srcRect l="17488" t="11123" r="15814" b="9959"/>
              <a:stretch/>
            </p:blipFill>
            <p:spPr>
              <a:xfrm>
                <a:off x="7033922" y="6697192"/>
                <a:ext cx="1070422" cy="844348"/>
              </a:xfrm>
              <a:prstGeom prst="rect">
                <a:avLst/>
              </a:prstGeom>
            </p:spPr>
          </p:pic>
        </p:grpSp>
      </p:grpSp>
      <p:pic>
        <p:nvPicPr>
          <p:cNvPr id="32" name="Graphic 31" descr="Wreath outline">
            <a:extLst>
              <a:ext uri="{FF2B5EF4-FFF2-40B4-BE49-F238E27FC236}">
                <a16:creationId xmlns:a16="http://schemas.microsoft.com/office/drawing/2014/main" id="{85A04EB2-A88E-01E3-52ED-D62145259B9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92000" y="4651416"/>
            <a:ext cx="468000" cy="468000"/>
          </a:xfrm>
          <a:prstGeom prst="rect">
            <a:avLst/>
          </a:prstGeom>
        </p:spPr>
      </p:pic>
      <p:sp>
        <p:nvSpPr>
          <p:cNvPr id="33" name="TextBox 32">
            <a:extLst>
              <a:ext uri="{FF2B5EF4-FFF2-40B4-BE49-F238E27FC236}">
                <a16:creationId xmlns:a16="http://schemas.microsoft.com/office/drawing/2014/main" id="{1CDC32FB-A06B-7678-910D-26DD998E176B}"/>
              </a:ext>
            </a:extLst>
          </p:cNvPr>
          <p:cNvSpPr txBox="1"/>
          <p:nvPr/>
        </p:nvSpPr>
        <p:spPr>
          <a:xfrm>
            <a:off x="2252321" y="1479143"/>
            <a:ext cx="3962625" cy="2185214"/>
          </a:xfrm>
          <a:prstGeom prst="rect">
            <a:avLst/>
          </a:prstGeom>
          <a:solidFill>
            <a:schemeClr val="tx1">
              <a:alpha val="50000"/>
            </a:schemeClr>
          </a:solidFill>
          <a:ln>
            <a:noFill/>
          </a:ln>
          <a:effectLst/>
        </p:spPr>
        <p:txBody>
          <a:bodyPr wrap="square" lIns="252000" tIns="45720" rIns="91440" bIns="45720" rtlCol="0" anchor="ctr">
            <a:spAutoFit/>
          </a:bodyPr>
          <a:lstStyle/>
          <a:p>
            <a:pPr defTabSz="685800"/>
            <a:r>
              <a:rPr lang="en-GB" sz="2800" b="1">
                <a:ln w="6350" cap="rnd">
                  <a:noFill/>
                </a:ln>
                <a:solidFill>
                  <a:schemeClr val="bg1"/>
                </a:solidFill>
                <a:latin typeface="Arial" panose="020B0604020202020204" pitchFamily="34" charset="0"/>
                <a:cs typeface="Arial" panose="020B0604020202020204" pitchFamily="34" charset="0"/>
              </a:rPr>
              <a:t>5</a:t>
            </a:r>
            <a:r>
              <a:rPr lang="en-GB" sz="2800" b="1" baseline="30000">
                <a:ln w="6350" cap="rnd">
                  <a:noFill/>
                </a:ln>
                <a:solidFill>
                  <a:schemeClr val="bg1"/>
                </a:solidFill>
                <a:latin typeface="Arial" panose="020B0604020202020204" pitchFamily="34" charset="0"/>
                <a:cs typeface="Arial" panose="020B0604020202020204" pitchFamily="34" charset="0"/>
              </a:rPr>
              <a:t>th</a:t>
            </a:r>
            <a:r>
              <a:rPr lang="en-GB" sz="2800" b="1">
                <a:ln w="6350" cap="rnd">
                  <a:noFill/>
                </a:ln>
                <a:solidFill>
                  <a:schemeClr val="bg1"/>
                </a:solidFill>
                <a:latin typeface="Arial" panose="020B0604020202020204" pitchFamily="34" charset="0"/>
                <a:cs typeface="Arial" panose="020B0604020202020204" pitchFamily="34" charset="0"/>
              </a:rPr>
              <a:t> Annual</a:t>
            </a:r>
          </a:p>
          <a:p>
            <a:pPr defTabSz="685800"/>
            <a:r>
              <a:rPr lang="en-GB" sz="3600">
                <a:ln w="6350" cap="rnd">
                  <a:noFill/>
                </a:ln>
                <a:solidFill>
                  <a:schemeClr val="bg1"/>
                </a:solidFill>
                <a:latin typeface="Arial Rounded MT Bold" panose="020F0704030504030204" pitchFamily="34" charset="0"/>
              </a:rPr>
              <a:t>Analysis in </a:t>
            </a:r>
          </a:p>
          <a:p>
            <a:pPr defTabSz="685800"/>
            <a:r>
              <a:rPr lang="en-GB" sz="3600">
                <a:ln w="6350" cap="rnd">
                  <a:noFill/>
                </a:ln>
                <a:solidFill>
                  <a:schemeClr val="bg1"/>
                </a:solidFill>
                <a:latin typeface="Arial Rounded MT Bold" panose="020F0704030504030204" pitchFamily="34" charset="0"/>
              </a:rPr>
              <a:t>Government </a:t>
            </a:r>
          </a:p>
          <a:p>
            <a:pPr defTabSz="685800"/>
            <a:r>
              <a:rPr lang="en-GB" sz="3600">
                <a:ln w="6350" cap="rnd">
                  <a:noFill/>
                </a:ln>
                <a:solidFill>
                  <a:schemeClr val="bg1"/>
                </a:solidFill>
                <a:latin typeface="Arial Rounded MT Bold" panose="020F0704030504030204" pitchFamily="34" charset="0"/>
              </a:rPr>
              <a:t>Awards</a:t>
            </a:r>
          </a:p>
        </p:txBody>
      </p:sp>
      <p:grpSp>
        <p:nvGrpSpPr>
          <p:cNvPr id="29" name="Group 28">
            <a:extLst>
              <a:ext uri="{FF2B5EF4-FFF2-40B4-BE49-F238E27FC236}">
                <a16:creationId xmlns:a16="http://schemas.microsoft.com/office/drawing/2014/main" id="{F5674BD3-9F6D-AA3F-3CA3-317FF4A4FE63}"/>
              </a:ext>
            </a:extLst>
          </p:cNvPr>
          <p:cNvGrpSpPr/>
          <p:nvPr/>
        </p:nvGrpSpPr>
        <p:grpSpPr>
          <a:xfrm>
            <a:off x="210289" y="1491750"/>
            <a:ext cx="2160000" cy="2160000"/>
            <a:chOff x="217714" y="771750"/>
            <a:chExt cx="3600000" cy="3600000"/>
          </a:xfrm>
        </p:grpSpPr>
        <p:sp>
          <p:nvSpPr>
            <p:cNvPr id="30" name="Oval 29">
              <a:extLst>
                <a:ext uri="{FF2B5EF4-FFF2-40B4-BE49-F238E27FC236}">
                  <a16:creationId xmlns:a16="http://schemas.microsoft.com/office/drawing/2014/main" id="{B2C592CA-F585-F1A1-1722-189A37693B54}"/>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89235BEB-A940-49C6-E23B-FFFE422816F1}"/>
                </a:ext>
              </a:extLst>
            </p:cNvPr>
            <p:cNvPicPr>
              <a:picLocks noChangeAspect="1"/>
            </p:cNvPicPr>
            <p:nvPr/>
          </p:nvPicPr>
          <p:blipFill>
            <a:blip r:embed="rId14"/>
            <a:stretch>
              <a:fillRect/>
            </a:stretch>
          </p:blipFill>
          <p:spPr>
            <a:xfrm>
              <a:off x="414327" y="1437796"/>
              <a:ext cx="3206774" cy="2267909"/>
            </a:xfrm>
            <a:prstGeom prst="rect">
              <a:avLst/>
            </a:prstGeom>
          </p:spPr>
        </p:pic>
      </p:grpSp>
      <p:pic>
        <p:nvPicPr>
          <p:cNvPr id="34" name="Graphic 33" descr="Stars outline">
            <a:extLst>
              <a:ext uri="{FF2B5EF4-FFF2-40B4-BE49-F238E27FC236}">
                <a16:creationId xmlns:a16="http://schemas.microsoft.com/office/drawing/2014/main" id="{8EAF0D64-3D7B-64AC-BED8-61DA66FC6FF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07365" y="1544516"/>
            <a:ext cx="908512" cy="908512"/>
          </a:xfrm>
          <a:prstGeom prst="rect">
            <a:avLst/>
          </a:prstGeom>
        </p:spPr>
      </p:pic>
      <p:pic>
        <p:nvPicPr>
          <p:cNvPr id="36" name="Picture 35">
            <a:extLst>
              <a:ext uri="{FF2B5EF4-FFF2-40B4-BE49-F238E27FC236}">
                <a16:creationId xmlns:a16="http://schemas.microsoft.com/office/drawing/2014/main" id="{0CFAE973-AE10-4261-3885-885122D5B95B}"/>
              </a:ext>
            </a:extLst>
          </p:cNvPr>
          <p:cNvPicPr>
            <a:picLocks noChangeAspect="1"/>
          </p:cNvPicPr>
          <p:nvPr/>
        </p:nvPicPr>
        <p:blipFill>
          <a:blip r:embed="rId17"/>
          <a:stretch>
            <a:fillRect/>
          </a:stretch>
        </p:blipFill>
        <p:spPr>
          <a:xfrm>
            <a:off x="228856" y="4653748"/>
            <a:ext cx="2633700" cy="463336"/>
          </a:xfrm>
          <a:prstGeom prst="rect">
            <a:avLst/>
          </a:prstGeom>
        </p:spPr>
      </p:pic>
    </p:spTree>
    <p:extLst>
      <p:ext uri="{BB962C8B-B14F-4D97-AF65-F5344CB8AC3E}">
        <p14:creationId xmlns:p14="http://schemas.microsoft.com/office/powerpoint/2010/main" val="4011496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Bullseye outline">
            <a:extLst>
              <a:ext uri="{FF2B5EF4-FFF2-40B4-BE49-F238E27FC236}">
                <a16:creationId xmlns:a16="http://schemas.microsoft.com/office/drawing/2014/main" id="{659A2A58-E375-CA81-6E3D-4B2FFC7690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7199" y="587675"/>
            <a:ext cx="720000" cy="72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3986012" cy="718800"/>
          </a:xfrm>
        </p:spPr>
        <p:txBody>
          <a:bodyPr/>
          <a:lstStyle/>
          <a:p>
            <a:r>
              <a:rPr lang="en-GB">
                <a:solidFill>
                  <a:srgbClr val="003C57"/>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Impact</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9" y="1375974"/>
            <a:ext cx="7920000" cy="3283800"/>
          </a:xfrm>
          <a:solidFill>
            <a:schemeClr val="bg1"/>
          </a:solidFill>
        </p:spPr>
        <p:txBody>
          <a:bodyPr/>
          <a:lstStyle/>
          <a:p>
            <a:pPr marL="133350" indent="0" algn="l">
              <a:buNone/>
            </a:pPr>
            <a:r>
              <a:rPr lang="en-GB" sz="1200" b="0" i="0">
                <a:solidFill>
                  <a:srgbClr val="222222"/>
                </a:solidFill>
                <a:effectLst/>
                <a:latin typeface="+mj-lt"/>
              </a:rPr>
              <a:t>The </a:t>
            </a:r>
            <a:r>
              <a:rPr lang="en-GB" sz="1200" b="1" i="0">
                <a:solidFill>
                  <a:srgbClr val="222222"/>
                </a:solidFill>
                <a:effectLst/>
                <a:latin typeface="+mj-lt"/>
              </a:rPr>
              <a:t>Impact Award </a:t>
            </a:r>
            <a:r>
              <a:rPr lang="en-GB" sz="1200" b="0" i="0">
                <a:solidFill>
                  <a:srgbClr val="222222"/>
                </a:solidFill>
                <a:effectLst/>
                <a:latin typeface="+mj-lt"/>
              </a:rPr>
              <a:t>recognises analysis which has had a positive impact, influenced decision-making and/or contributed to public debate.</a:t>
            </a:r>
          </a:p>
          <a:p>
            <a:pPr marL="133350" indent="0" algn="l">
              <a:buNone/>
            </a:pPr>
            <a:endParaRPr lang="en-GB" sz="1200" b="1" i="0">
              <a:solidFill>
                <a:srgbClr val="222222"/>
              </a:solidFill>
              <a:effectLst/>
              <a:latin typeface="+mj-lt"/>
            </a:endParaRPr>
          </a:p>
          <a:p>
            <a:pPr marL="133350" indent="0" algn="l">
              <a:buNone/>
            </a:pPr>
            <a:r>
              <a:rPr lang="en-GB" sz="1200" b="1" i="0">
                <a:solidFill>
                  <a:srgbClr val="222222"/>
                </a:solidFill>
                <a:effectLst/>
                <a:latin typeface="+mj-lt"/>
              </a:rPr>
              <a:t>Judging criteria: </a:t>
            </a:r>
            <a:r>
              <a:rPr lang="en-GB" sz="1200" b="0" i="0">
                <a:solidFill>
                  <a:srgbClr val="222222"/>
                </a:solidFill>
                <a:effectLst/>
                <a:latin typeface="+mj-lt"/>
              </a:rPr>
              <a:t>The judges will consider whether evidence of the following has been demonstrated when judging nominations for this award:  </a:t>
            </a: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rPr>
              <a:t>Evidencing a link between the analysis undertaken and the positive impact.  Is there evidence to show that the analysis influenced a policy decision, avoided risks or improved operational delivery?</a:t>
            </a:r>
          </a:p>
          <a:p>
            <a:pPr algn="l"/>
            <a:r>
              <a:rPr lang="en-GB" sz="1200" b="0" i="0">
                <a:solidFill>
                  <a:srgbClr val="222222"/>
                </a:solidFill>
                <a:effectLst/>
                <a:latin typeface="+mj-lt"/>
              </a:rPr>
              <a:t>Understanding the nature and significance of the impact from the users’ point of view</a:t>
            </a:r>
          </a:p>
          <a:p>
            <a:pPr algn="l"/>
            <a:r>
              <a:rPr lang="en-GB" sz="1200" b="0" i="0">
                <a:solidFill>
                  <a:srgbClr val="222222"/>
                </a:solidFill>
                <a:effectLst/>
                <a:latin typeface="+mj-lt"/>
              </a:rPr>
              <a:t>The nominated team were pro-active in ensuring the analysis has impact</a:t>
            </a:r>
          </a:p>
          <a:p>
            <a:pPr algn="l"/>
            <a:r>
              <a:rPr lang="en-GB" sz="1200" b="0" i="0">
                <a:solidFill>
                  <a:srgbClr val="222222"/>
                </a:solidFill>
                <a:effectLst/>
                <a:latin typeface="+mj-lt"/>
              </a:rPr>
              <a:t>New analysis being developed to meet an identified knowledge or information gap</a:t>
            </a:r>
          </a:p>
          <a:p>
            <a:pPr algn="l"/>
            <a:r>
              <a:rPr lang="en-GB" sz="1200" b="0" i="0">
                <a:solidFill>
                  <a:srgbClr val="222222"/>
                </a:solidFill>
                <a:effectLst/>
                <a:latin typeface="+mj-lt"/>
              </a:rPr>
              <a:t>Measurable, delivered impact will be considered more effective by the judges than anticipated or future 'potential' impact</a:t>
            </a:r>
            <a:endParaRPr lang="en-GB" sz="1200">
              <a:latin typeface="+mj-lt"/>
              <a:ea typeface="+mn-lt"/>
              <a:cs typeface="+mn-lt"/>
            </a:endParaRPr>
          </a:p>
        </p:txBody>
      </p:sp>
      <p:grpSp>
        <p:nvGrpSpPr>
          <p:cNvPr id="8" name="Group 7">
            <a:extLst>
              <a:ext uri="{FF2B5EF4-FFF2-40B4-BE49-F238E27FC236}">
                <a16:creationId xmlns:a16="http://schemas.microsoft.com/office/drawing/2014/main" id="{A41C8B8F-9961-346C-1DFF-82231016B887}"/>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FBCECF52-1288-AD42-0B37-0B1E3E36FC1C}"/>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A8423611-E402-10E3-57D9-8438B45348C3}"/>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38431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Circles with arrows outline">
            <a:extLst>
              <a:ext uri="{FF2B5EF4-FFF2-40B4-BE49-F238E27FC236}">
                <a16:creationId xmlns:a16="http://schemas.microsoft.com/office/drawing/2014/main" id="{D62C5351-7976-8098-B985-2546E35636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29578" y="587675"/>
            <a:ext cx="720000" cy="72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4372378" cy="718800"/>
          </a:xfrm>
        </p:spPr>
        <p:txBody>
          <a:bodyPr/>
          <a:lstStyle/>
          <a:p>
            <a:r>
              <a:rPr lang="en-GB">
                <a:solidFill>
                  <a:srgbClr val="003C57"/>
                </a:solidFill>
                <a:latin typeface="Arial Rounded MT Bold" panose="020F0704030504030204" pitchFamily="34" charset="0"/>
                <a:cs typeface="Arial"/>
              </a:rPr>
              <a:t>Categories:</a:t>
            </a:r>
            <a:r>
              <a:rPr lang="en-GB">
                <a:solidFill>
                  <a:schemeClr val="bg1">
                    <a:lumMod val="50000"/>
                  </a:schemeClr>
                </a:solidFill>
                <a:latin typeface="Arial Rounded MT Bold" panose="020F0704030504030204" pitchFamily="34" charset="0"/>
                <a:cs typeface="Arial"/>
              </a:rPr>
              <a:t> </a:t>
            </a:r>
            <a:r>
              <a:rPr lang="en-GB">
                <a:solidFill>
                  <a:schemeClr val="tx1"/>
                </a:solidFill>
                <a:latin typeface="Arial Rounded MT Bold" panose="020F0704030504030204" pitchFamily="34" charset="0"/>
                <a:cs typeface="Arial"/>
              </a:rPr>
              <a:t>Inclusion</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6" y="1421050"/>
            <a:ext cx="8158769" cy="3324816"/>
          </a:xfrm>
          <a:solidFill>
            <a:schemeClr val="bg1"/>
          </a:solidFill>
        </p:spPr>
        <p:txBody>
          <a:bodyPr/>
          <a:lstStyle/>
          <a:p>
            <a:pPr marL="133350" indent="0" algn="l">
              <a:buNone/>
            </a:pPr>
            <a:r>
              <a:rPr lang="en-GB" sz="1200" b="0" i="0">
                <a:solidFill>
                  <a:srgbClr val="222222"/>
                </a:solidFill>
                <a:effectLst/>
                <a:latin typeface="+mj-lt"/>
              </a:rPr>
              <a:t>The </a:t>
            </a:r>
            <a:r>
              <a:rPr lang="en-GB" sz="1200" b="1" i="0">
                <a:solidFill>
                  <a:srgbClr val="222222"/>
                </a:solidFill>
                <a:effectLst/>
                <a:latin typeface="+mj-lt"/>
              </a:rPr>
              <a:t>Inclusion Award </a:t>
            </a:r>
            <a:r>
              <a:rPr lang="en-GB" sz="1200" b="0" i="0">
                <a:solidFill>
                  <a:srgbClr val="222222"/>
                </a:solidFill>
                <a:effectLst/>
                <a:latin typeface="+mj-lt"/>
              </a:rPr>
              <a:t>recognises an outstanding contribution in making the Analysis Function a more inclusive Function, reflective of the citizens we serve or an outstanding contribution in producing analysis on diversity or inclusion.  </a:t>
            </a:r>
          </a:p>
          <a:p>
            <a:pPr marL="133350" indent="0" algn="l">
              <a:buNone/>
            </a:pPr>
            <a:endParaRPr lang="en-GB" sz="1200" b="1" i="0">
              <a:solidFill>
                <a:srgbClr val="222222"/>
              </a:solidFill>
              <a:effectLst/>
              <a:latin typeface="+mj-lt"/>
            </a:endParaRPr>
          </a:p>
          <a:p>
            <a:pPr marL="133350" indent="0" algn="l">
              <a:buNone/>
            </a:pPr>
            <a:r>
              <a:rPr lang="en-GB" sz="1200" b="1" i="0">
                <a:solidFill>
                  <a:srgbClr val="222222"/>
                </a:solidFill>
                <a:effectLst/>
                <a:latin typeface="+mj-lt"/>
              </a:rPr>
              <a:t>Judging criteria: </a:t>
            </a:r>
            <a:r>
              <a:rPr lang="en-GB" sz="1200" b="0" i="0">
                <a:solidFill>
                  <a:srgbClr val="222222"/>
                </a:solidFill>
                <a:effectLst/>
                <a:latin typeface="+mj-lt"/>
              </a:rPr>
              <a:t>The judges will consider whether evidence of the following has been demonstrated when judging nominations for this award:</a:t>
            </a: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rPr>
              <a:t>Developing or delivering outstanding analysis on diversity or inclusion subject matter</a:t>
            </a:r>
          </a:p>
          <a:p>
            <a:pPr algn="l"/>
            <a:r>
              <a:rPr lang="en-GB" sz="1200" b="0" i="0">
                <a:solidFill>
                  <a:srgbClr val="222222"/>
                </a:solidFill>
                <a:effectLst/>
                <a:latin typeface="+mj-lt"/>
              </a:rPr>
              <a:t>Making improvements in the way we analyse and understand diversity and inclusion data</a:t>
            </a:r>
          </a:p>
          <a:p>
            <a:pPr algn="l"/>
            <a:r>
              <a:rPr lang="en-GB" sz="1200" b="0" i="0">
                <a:solidFill>
                  <a:srgbClr val="222222"/>
                </a:solidFill>
                <a:effectLst/>
                <a:latin typeface="+mj-lt"/>
              </a:rPr>
              <a:t>Acting as a role model and championing the development of colleagues from different backgrounds and perspectives</a:t>
            </a:r>
          </a:p>
          <a:p>
            <a:pPr algn="l"/>
            <a:r>
              <a:rPr lang="en-GB" sz="1200" b="0" i="0">
                <a:solidFill>
                  <a:srgbClr val="222222"/>
                </a:solidFill>
                <a:effectLst/>
                <a:latin typeface="+mj-lt"/>
              </a:rPr>
              <a:t>Sharing unique viewpoints across their team, department and/or the Analysis Function</a:t>
            </a:r>
          </a:p>
          <a:p>
            <a:pPr algn="l"/>
            <a:r>
              <a:rPr lang="en-GB" sz="1200" b="0" i="0">
                <a:solidFill>
                  <a:srgbClr val="222222"/>
                </a:solidFill>
                <a:effectLst/>
                <a:latin typeface="+mj-lt"/>
              </a:rPr>
              <a:t>Building an inclusive culture by challenging inequalities, barriers, and bias to reflect a wider range of experience</a:t>
            </a:r>
          </a:p>
          <a:p>
            <a:pPr algn="l"/>
            <a:r>
              <a:rPr lang="en-GB" sz="1200" b="0" i="0">
                <a:solidFill>
                  <a:srgbClr val="222222"/>
                </a:solidFill>
                <a:effectLst/>
                <a:latin typeface="+mj-lt"/>
              </a:rPr>
              <a:t>Demonstrating how a real and measurable positive impact has come about due to their interventions or actions</a:t>
            </a:r>
            <a:endParaRPr lang="en-GB" sz="1200">
              <a:latin typeface="+mj-lt"/>
              <a:ea typeface="+mn-lt"/>
              <a:cs typeface="+mn-lt"/>
            </a:endParaRPr>
          </a:p>
        </p:txBody>
      </p:sp>
      <p:grpSp>
        <p:nvGrpSpPr>
          <p:cNvPr id="9" name="Group 8">
            <a:extLst>
              <a:ext uri="{FF2B5EF4-FFF2-40B4-BE49-F238E27FC236}">
                <a16:creationId xmlns:a16="http://schemas.microsoft.com/office/drawing/2014/main" id="{44585511-2A39-5F94-D79D-D45F51E212F9}"/>
              </a:ext>
            </a:extLst>
          </p:cNvPr>
          <p:cNvGrpSpPr/>
          <p:nvPr/>
        </p:nvGrpSpPr>
        <p:grpSpPr>
          <a:xfrm>
            <a:off x="8136061" y="137675"/>
            <a:ext cx="900000" cy="900000"/>
            <a:chOff x="217714" y="771750"/>
            <a:chExt cx="3600000" cy="3600000"/>
          </a:xfrm>
        </p:grpSpPr>
        <p:sp>
          <p:nvSpPr>
            <p:cNvPr id="10" name="Oval 9">
              <a:extLst>
                <a:ext uri="{FF2B5EF4-FFF2-40B4-BE49-F238E27FC236}">
                  <a16:creationId xmlns:a16="http://schemas.microsoft.com/office/drawing/2014/main" id="{E7D767AD-1F7C-0377-F7E2-7963145BDA29}"/>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F85C66A7-E743-A3D6-2615-77587267468E}"/>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107832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Beaker outline">
            <a:extLst>
              <a:ext uri="{FF2B5EF4-FFF2-40B4-BE49-F238E27FC236}">
                <a16:creationId xmlns:a16="http://schemas.microsoft.com/office/drawing/2014/main" id="{B5A214F7-B32C-95CD-9116-4D8E0E2942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7848" y="587675"/>
            <a:ext cx="720000" cy="72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6310649" cy="718800"/>
          </a:xfrm>
        </p:spPr>
        <p:txBody>
          <a:bodyPr/>
          <a:lstStyle/>
          <a:p>
            <a:r>
              <a:rPr lang="en-GB">
                <a:solidFill>
                  <a:srgbClr val="003C57"/>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Innovative Methods</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marL="133350" indent="0" algn="l">
              <a:buNone/>
            </a:pPr>
            <a:r>
              <a:rPr lang="en-GB" sz="1200" b="0" i="0">
                <a:solidFill>
                  <a:srgbClr val="222222"/>
                </a:solidFill>
                <a:effectLst/>
                <a:latin typeface="+mj-lt"/>
                <a:cs typeface="Arial"/>
              </a:rPr>
              <a:t>The </a:t>
            </a:r>
            <a:r>
              <a:rPr lang="en-GB" sz="1200" b="1" i="0">
                <a:solidFill>
                  <a:srgbClr val="222222"/>
                </a:solidFill>
                <a:effectLst/>
                <a:latin typeface="+mj-lt"/>
                <a:cs typeface="Arial"/>
              </a:rPr>
              <a:t>Innovative Methods </a:t>
            </a:r>
            <a:r>
              <a:rPr lang="en-GB" sz="1200" b="0" i="0">
                <a:solidFill>
                  <a:srgbClr val="222222"/>
                </a:solidFill>
                <a:effectLst/>
                <a:latin typeface="+mj-lt"/>
                <a:cs typeface="Arial"/>
              </a:rPr>
              <a:t>award recognises innovative methods of analysis. </a:t>
            </a:r>
            <a:br>
              <a:rPr lang="en-GB" sz="1200" b="0" i="0">
                <a:effectLst/>
                <a:latin typeface="+mj-lt"/>
              </a:rPr>
            </a:br>
            <a:r>
              <a:rPr lang="en-GB" sz="1200" b="0" i="0">
                <a:solidFill>
                  <a:srgbClr val="222222"/>
                </a:solidFill>
                <a:effectLst/>
                <a:latin typeface="+mj-lt"/>
                <a:cs typeface="Arial"/>
              </a:rPr>
              <a:t>  </a:t>
            </a:r>
            <a:br>
              <a:rPr lang="en-GB" sz="1200" b="0" i="0">
                <a:effectLst/>
                <a:latin typeface="+mj-lt"/>
              </a:rPr>
            </a:br>
            <a:r>
              <a:rPr lang="en-GB" sz="1200" b="1" i="0">
                <a:solidFill>
                  <a:srgbClr val="222222"/>
                </a:solidFill>
                <a:effectLst/>
                <a:latin typeface="+mj-lt"/>
                <a:cs typeface="Arial"/>
              </a:rPr>
              <a:t>Judging criteria: </a:t>
            </a:r>
            <a:r>
              <a:rPr lang="en-GB" sz="1200" b="0" i="0">
                <a:solidFill>
                  <a:srgbClr val="222222"/>
                </a:solidFill>
                <a:effectLst/>
                <a:latin typeface="+mj-lt"/>
                <a:cs typeface="Arial"/>
              </a:rPr>
              <a:t>The judges will consider whether evidence of the following has been demonstrated when judging nominations for this award: </a:t>
            </a:r>
          </a:p>
          <a:p>
            <a:pPr marL="133350" indent="0" algn="l">
              <a:buNone/>
            </a:pPr>
            <a:endParaRPr lang="en-GB" sz="1200" b="0" i="0">
              <a:solidFill>
                <a:srgbClr val="222222"/>
              </a:solidFill>
              <a:effectLst/>
              <a:latin typeface="+mj-lt"/>
            </a:endParaRPr>
          </a:p>
          <a:p>
            <a:r>
              <a:rPr lang="en-GB" sz="1200" b="0" i="0">
                <a:solidFill>
                  <a:srgbClr val="222222"/>
                </a:solidFill>
                <a:effectLst/>
                <a:latin typeface="+mj-lt"/>
                <a:cs typeface="Arial"/>
              </a:rPr>
              <a:t>Innovative analytical methods and techniques used</a:t>
            </a:r>
          </a:p>
          <a:p>
            <a:pPr algn="l"/>
            <a:r>
              <a:rPr lang="en-GB" sz="1200" b="0" i="0">
                <a:solidFill>
                  <a:srgbClr val="222222"/>
                </a:solidFill>
                <a:effectLst/>
                <a:latin typeface="+mj-lt"/>
                <a:cs typeface="Arial"/>
              </a:rPr>
              <a:t>Methods which led to new insight, answered complex questions, or improved efficiency </a:t>
            </a:r>
          </a:p>
          <a:p>
            <a:pPr algn="l"/>
            <a:r>
              <a:rPr lang="en-GB" sz="1200" b="0" i="0">
                <a:solidFill>
                  <a:srgbClr val="222222"/>
                </a:solidFill>
                <a:effectLst/>
                <a:latin typeface="+mj-lt"/>
                <a:cs typeface="Arial"/>
              </a:rPr>
              <a:t>The strengths and limitations of the methods used were considered, and communicated effectively to users </a:t>
            </a:r>
          </a:p>
          <a:p>
            <a:pPr algn="l"/>
            <a:r>
              <a:rPr lang="en-GB" sz="1200" b="0" i="0">
                <a:solidFill>
                  <a:srgbClr val="222222"/>
                </a:solidFill>
                <a:effectLst/>
                <a:latin typeface="+mj-lt"/>
                <a:cs typeface="Arial"/>
              </a:rPr>
              <a:t>Feedback from peer reviewers and experts was invited and acted upon to refine the methods </a:t>
            </a:r>
          </a:p>
          <a:p>
            <a:r>
              <a:rPr lang="en-GB" sz="1200" b="0" i="0">
                <a:solidFill>
                  <a:srgbClr val="222222"/>
                </a:solidFill>
                <a:effectLst/>
                <a:latin typeface="+mj-lt"/>
                <a:cs typeface="Arial"/>
              </a:rPr>
              <a:t>This </a:t>
            </a:r>
            <a:r>
              <a:rPr lang="en-GB" sz="1200">
                <a:solidFill>
                  <a:srgbClr val="222222"/>
                </a:solidFill>
                <a:latin typeface="+mj-lt"/>
                <a:cs typeface="Arial"/>
              </a:rPr>
              <a:t>work may</a:t>
            </a:r>
            <a:r>
              <a:rPr lang="en-GB" sz="1200" b="0" i="0">
                <a:solidFill>
                  <a:srgbClr val="222222"/>
                </a:solidFill>
                <a:effectLst/>
                <a:latin typeface="+mj-lt"/>
                <a:cs typeface="Arial"/>
              </a:rPr>
              <a:t> include innovative usage of data sharing such as through the Integrated Data Service (IDS)</a:t>
            </a:r>
          </a:p>
          <a:p>
            <a:pPr marL="133350" indent="0" algn="l">
              <a:buNone/>
            </a:pPr>
            <a:endParaRPr lang="en-GB" sz="1200">
              <a:latin typeface="+mj-lt"/>
              <a:ea typeface="+mn-lt"/>
              <a:cs typeface="+mn-lt"/>
            </a:endParaRPr>
          </a:p>
        </p:txBody>
      </p:sp>
      <p:grpSp>
        <p:nvGrpSpPr>
          <p:cNvPr id="8" name="Group 7">
            <a:extLst>
              <a:ext uri="{FF2B5EF4-FFF2-40B4-BE49-F238E27FC236}">
                <a16:creationId xmlns:a16="http://schemas.microsoft.com/office/drawing/2014/main" id="{EA3875C5-47BF-BD3A-E8A4-929A03E25BC2}"/>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0BB2083B-328B-9635-37F0-ADB6B104253E}"/>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564D0A31-9B36-AF20-2517-283A19C56D6F}"/>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7547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pic>
        <p:nvPicPr>
          <p:cNvPr id="6" name="Graphic 5" descr="Shooting star outline">
            <a:extLst>
              <a:ext uri="{FF2B5EF4-FFF2-40B4-BE49-F238E27FC236}">
                <a16:creationId xmlns:a16="http://schemas.microsoft.com/office/drawing/2014/main" id="{894D7126-8E48-6FA2-7EF0-28FB906DAD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9504" y="586475"/>
            <a:ext cx="720000" cy="720000"/>
          </a:xfrm>
          <a:prstGeom prst="rect">
            <a:avLst/>
          </a:prstGeom>
        </p:spPr>
      </p:pic>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4752305" cy="718800"/>
          </a:xfrm>
        </p:spPr>
        <p:txBody>
          <a:bodyPr/>
          <a:lstStyle/>
          <a:p>
            <a:r>
              <a:rPr lang="en-GB">
                <a:solidFill>
                  <a:srgbClr val="003C57"/>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Rising Star</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49"/>
            <a:ext cx="7920000" cy="3584775"/>
          </a:xfrm>
          <a:solidFill>
            <a:schemeClr val="bg1"/>
          </a:solidFill>
        </p:spPr>
        <p:txBody>
          <a:bodyPr/>
          <a:lstStyle/>
          <a:p>
            <a:pPr marL="133350" indent="0">
              <a:buNone/>
            </a:pPr>
            <a:r>
              <a:rPr lang="en-GB" sz="1200" b="0" i="0">
                <a:solidFill>
                  <a:srgbClr val="222222"/>
                </a:solidFill>
                <a:effectLst/>
                <a:latin typeface="+mj-lt"/>
                <a:cs typeface="Arial"/>
              </a:rPr>
              <a:t>The </a:t>
            </a:r>
            <a:r>
              <a:rPr lang="en-GB" sz="1200" b="1" i="0">
                <a:solidFill>
                  <a:srgbClr val="222222"/>
                </a:solidFill>
                <a:effectLst/>
                <a:latin typeface="+mj-lt"/>
                <a:cs typeface="Arial"/>
              </a:rPr>
              <a:t>Professor Sir Ian Diamond Rising Star Award* </a:t>
            </a:r>
            <a:r>
              <a:rPr lang="en-GB" sz="1200" b="0" i="0">
                <a:solidFill>
                  <a:srgbClr val="222222"/>
                </a:solidFill>
                <a:effectLst/>
                <a:latin typeface="+mj-lt"/>
                <a:cs typeface="Arial"/>
              </a:rPr>
              <a:t>recognises the potential of an individual in the earlier stages of their career as a government analyst (the first five years), who has gone above and beyond what would be expected for an analyst of their experience, and/or who has championed the importance of analysis.</a:t>
            </a:r>
            <a:r>
              <a:rPr lang="en-GB" sz="1200">
                <a:solidFill>
                  <a:srgbClr val="222222"/>
                </a:solidFill>
                <a:latin typeface="+mj-lt"/>
                <a:cs typeface="Arial"/>
              </a:rPr>
              <a:t> Nominees for the Rising Star Award can be in grades up to and including G7 but can be of any profession or age.</a:t>
            </a:r>
            <a:endParaRPr lang="en-GB" sz="1200" b="0" i="0">
              <a:solidFill>
                <a:srgbClr val="222222"/>
              </a:solidFill>
              <a:effectLst/>
              <a:latin typeface="+mj-lt"/>
            </a:endParaRPr>
          </a:p>
          <a:p>
            <a:pPr marL="133350" indent="0" algn="l">
              <a:buNone/>
            </a:pPr>
            <a:endParaRPr lang="en-GB" sz="500" b="0" i="0">
              <a:solidFill>
                <a:srgbClr val="222222"/>
              </a:solidFill>
              <a:effectLst/>
              <a:latin typeface="+mj-lt"/>
            </a:endParaRPr>
          </a:p>
          <a:p>
            <a:pPr marL="133350" indent="0">
              <a:buNone/>
            </a:pPr>
            <a:r>
              <a:rPr lang="en-GB" sz="1200" b="1" i="0">
                <a:solidFill>
                  <a:srgbClr val="222222"/>
                </a:solidFill>
                <a:effectLst/>
                <a:latin typeface="+mj-lt"/>
                <a:cs typeface="Arial"/>
              </a:rPr>
              <a:t>Judging criteria: </a:t>
            </a:r>
            <a:r>
              <a:rPr lang="en-GB" sz="1200" b="0" i="0">
                <a:solidFill>
                  <a:srgbClr val="222222"/>
                </a:solidFill>
                <a:effectLst/>
                <a:latin typeface="+mj-lt"/>
                <a:cs typeface="Arial"/>
              </a:rPr>
              <a:t>The judges will consider whether evidence of the following has been demonstrated when judging nominations for this award:</a:t>
            </a:r>
            <a:r>
              <a:rPr lang="en-GB" sz="1200">
                <a:solidFill>
                  <a:srgbClr val="222222"/>
                </a:solidFill>
                <a:latin typeface="+mj-lt"/>
                <a:cs typeface="Arial"/>
              </a:rPr>
              <a:t>  </a:t>
            </a:r>
            <a:endParaRPr lang="en-GB" sz="1200" b="0" i="0">
              <a:solidFill>
                <a:srgbClr val="222222"/>
              </a:solidFill>
              <a:effectLst/>
              <a:latin typeface="+mj-lt"/>
            </a:endParaRP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cs typeface="Arial"/>
              </a:rPr>
              <a:t>Demonstration of the nominee’s potential to excel in their future career</a:t>
            </a:r>
          </a:p>
          <a:p>
            <a:pPr algn="l"/>
            <a:r>
              <a:rPr lang="en-GB" sz="1200" b="0" i="0">
                <a:solidFill>
                  <a:srgbClr val="222222"/>
                </a:solidFill>
                <a:effectLst/>
                <a:latin typeface="+mj-lt"/>
                <a:cs typeface="Arial"/>
              </a:rPr>
              <a:t>Positive contributions which have exceeded expectations</a:t>
            </a:r>
          </a:p>
          <a:p>
            <a:pPr algn="l"/>
            <a:r>
              <a:rPr lang="en-GB" sz="1200" b="0" i="0">
                <a:solidFill>
                  <a:srgbClr val="222222"/>
                </a:solidFill>
                <a:effectLst/>
                <a:latin typeface="+mj-lt"/>
                <a:cs typeface="Arial"/>
              </a:rPr>
              <a:t>Demonstration of enthusiasm, passion, and drive for analysis</a:t>
            </a:r>
          </a:p>
          <a:p>
            <a:pPr algn="l"/>
            <a:r>
              <a:rPr lang="en-GB" sz="1200" b="0" i="0">
                <a:solidFill>
                  <a:srgbClr val="222222"/>
                </a:solidFill>
                <a:effectLst/>
                <a:latin typeface="+mj-lt"/>
                <a:cs typeface="Arial"/>
              </a:rPr>
              <a:t>Ways of working that inspire the next generation of government analysts</a:t>
            </a:r>
          </a:p>
          <a:p>
            <a:pPr algn="l"/>
            <a:r>
              <a:rPr lang="en-GB" sz="1200" b="0" i="0">
                <a:solidFill>
                  <a:srgbClr val="222222"/>
                </a:solidFill>
                <a:effectLst/>
                <a:latin typeface="+mj-lt"/>
                <a:cs typeface="Arial"/>
              </a:rPr>
              <a:t>Take a holistic view of the nominee – their work, relationships with others, qualities that will help them flourish</a:t>
            </a:r>
          </a:p>
        </p:txBody>
      </p:sp>
      <p:grpSp>
        <p:nvGrpSpPr>
          <p:cNvPr id="8" name="Group 7">
            <a:extLst>
              <a:ext uri="{FF2B5EF4-FFF2-40B4-BE49-F238E27FC236}">
                <a16:creationId xmlns:a16="http://schemas.microsoft.com/office/drawing/2014/main" id="{622B6A3A-309B-BEE7-38A2-0B742D2AB40F}"/>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CB8FBCF3-E917-F9E9-BFB4-EDBDF931E5DC}"/>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AA7C45-2075-86F6-9528-3F48187B5A83}"/>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183809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p:txBody>
          <a:bodyPr/>
          <a:lstStyle/>
          <a:p>
            <a:r>
              <a:rPr lang="en-GB">
                <a:solidFill>
                  <a:schemeClr val="tx1"/>
                </a:solidFill>
                <a:latin typeface="Arial Rounded MT Bold"/>
                <a:cs typeface="Arial"/>
              </a:rPr>
              <a:t>Showing why the AiG Awards matter</a:t>
            </a:r>
            <a:endParaRPr lang="en-GB">
              <a:solidFill>
                <a:schemeClr val="tx1"/>
              </a:solidFill>
              <a:latin typeface="Arial Rounded MT Bold"/>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a:buFont typeface="Wingdings" panose="05000000000000000000" pitchFamily="2" charset="2"/>
              <a:buChar char="§"/>
            </a:pPr>
            <a:endParaRPr lang="en-GB" sz="1400">
              <a:cs typeface="Arial"/>
            </a:endParaRPr>
          </a:p>
          <a:p>
            <a:pPr>
              <a:buFont typeface="Wingdings" panose="05000000000000000000" pitchFamily="2" charset="2"/>
              <a:buChar char="§"/>
            </a:pPr>
            <a:r>
              <a:rPr lang="en-GB" sz="1400">
                <a:cs typeface="Arial"/>
              </a:rPr>
              <a:t>From the day nominations open we’ll be posting about the Analysis in Government Awards using the hashtag </a:t>
            </a:r>
            <a:r>
              <a:rPr lang="en-GB" sz="1400" b="1">
                <a:cs typeface="Arial"/>
              </a:rPr>
              <a:t>#AiGAwards </a:t>
            </a:r>
            <a:r>
              <a:rPr lang="en-GB" sz="1400">
                <a:cs typeface="Arial"/>
              </a:rPr>
              <a:t>(see </a:t>
            </a:r>
            <a:r>
              <a:rPr lang="en-GB" sz="1400">
                <a:cs typeface="Arial"/>
                <a:hlinkClick r:id="rId4" action="ppaction://hlinksldjump"/>
              </a:rPr>
              <a:t>Social Media </a:t>
            </a:r>
            <a:r>
              <a:rPr lang="en-GB" sz="1400">
                <a:cs typeface="Arial"/>
              </a:rPr>
              <a:t>for details)</a:t>
            </a:r>
          </a:p>
          <a:p>
            <a:r>
              <a:rPr lang="en-GB" sz="1400">
                <a:cs typeface="Arial"/>
              </a:rPr>
              <a:t>We’ll be sending out a special “Analysis in Government Awards Newsletter” in mid-October</a:t>
            </a:r>
          </a:p>
          <a:p>
            <a:pPr>
              <a:buFont typeface="Wingdings" panose="05000000000000000000" pitchFamily="2" charset="2"/>
              <a:buChar char="§"/>
            </a:pPr>
            <a:r>
              <a:rPr lang="en-GB" sz="1400">
                <a:cs typeface="Arial"/>
              </a:rPr>
              <a:t>NB </a:t>
            </a:r>
            <a:r>
              <a:rPr lang="en-GB" sz="1400" b="1">
                <a:cs typeface="Arial"/>
              </a:rPr>
              <a:t>Professor Sir Ian Diamond would like as many government analysts as possible signed up to the AF Newsletter…  </a:t>
            </a:r>
          </a:p>
          <a:p>
            <a:pPr>
              <a:buFont typeface="Wingdings" panose="05000000000000000000" pitchFamily="2" charset="2"/>
              <a:buChar char="§"/>
            </a:pPr>
            <a:r>
              <a:rPr lang="en-GB" sz="1400">
                <a:cs typeface="Arial"/>
              </a:rPr>
              <a:t>Make sure you don’t miss out by subscribing today and encouraging your colleagues to do likewise by emailing us at </a:t>
            </a:r>
            <a:r>
              <a:rPr lang="en-GB" sz="1400">
                <a:cs typeface="Arial"/>
                <a:hlinkClick r:id="rId5"/>
              </a:rPr>
              <a:t>Analysis.Function@ons.gov.uk</a:t>
            </a:r>
            <a:r>
              <a:rPr lang="en-GB" sz="1400">
                <a:cs typeface="Arial"/>
              </a:rPr>
              <a:t> </a:t>
            </a:r>
          </a:p>
          <a:p>
            <a:endParaRPr lang="en-GB" sz="1600"/>
          </a:p>
        </p:txBody>
      </p:sp>
    </p:spTree>
    <p:extLst>
      <p:ext uri="{BB962C8B-B14F-4D97-AF65-F5344CB8AC3E}">
        <p14:creationId xmlns:p14="http://schemas.microsoft.com/office/powerpoint/2010/main" val="3676467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41014" y="587675"/>
            <a:ext cx="7572615" cy="718800"/>
          </a:xfrm>
          <a:noFill/>
        </p:spPr>
        <p:txBody>
          <a:bodyPr/>
          <a:lstStyle/>
          <a:p>
            <a:r>
              <a:rPr lang="en-GB">
                <a:solidFill>
                  <a:schemeClr val="tx1"/>
                </a:solidFill>
                <a:latin typeface="Arial Rounded MT Bold" panose="020F0704030504030204" pitchFamily="34" charset="0"/>
                <a:cs typeface="Arial"/>
              </a:rPr>
              <a:t>Sample wording for your intranet</a:t>
            </a:r>
            <a:endParaRPr lang="en-GB">
              <a:solidFill>
                <a:schemeClr val="tx1"/>
              </a:solidFill>
              <a:latin typeface="Arial Rounded MT Bold" panose="020F0704030504030204" pitchFamily="34" charset="0"/>
            </a:endParaRPr>
          </a:p>
        </p:txBody>
      </p:sp>
      <p:sp>
        <p:nvSpPr>
          <p:cNvPr id="7" name="Rectangle: Rounded Corners 6">
            <a:extLst>
              <a:ext uri="{FF2B5EF4-FFF2-40B4-BE49-F238E27FC236}">
                <a16:creationId xmlns:a16="http://schemas.microsoft.com/office/drawing/2014/main" id="{84F4BD0B-B770-46A0-B2E0-69AB98CFB19E}"/>
              </a:ext>
            </a:extLst>
          </p:cNvPr>
          <p:cNvSpPr>
            <a:spLocks noChangeAspect="1"/>
          </p:cNvSpPr>
          <p:nvPr/>
        </p:nvSpPr>
        <p:spPr>
          <a:xfrm>
            <a:off x="7440095" y="407075"/>
            <a:ext cx="573534" cy="540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76717806-492F-49D8-A6B3-AA2C9E809658}"/>
              </a:ext>
            </a:extLst>
          </p:cNvPr>
          <p:cNvSpPr>
            <a:spLocks noGrp="1"/>
          </p:cNvSpPr>
          <p:nvPr>
            <p:ph type="body" idx="1"/>
          </p:nvPr>
        </p:nvSpPr>
        <p:spPr>
          <a:xfrm>
            <a:off x="230532" y="1556830"/>
            <a:ext cx="7920000" cy="3468528"/>
          </a:xfrm>
        </p:spPr>
        <p:txBody>
          <a:bodyPr/>
          <a:lstStyle/>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Nominations for the</a:t>
            </a:r>
            <a:r>
              <a:rPr lang="en-GB" sz="1200">
                <a:latin typeface="Arial"/>
                <a:ea typeface="Calibri" panose="020F0502020204030204" pitchFamily="34" charset="0"/>
                <a:cs typeface="Times New Roman"/>
              </a:rPr>
              <a:t> fifth Annual</a:t>
            </a:r>
            <a:r>
              <a:rPr lang="en-GB" sz="1200">
                <a:effectLst/>
                <a:latin typeface="Arial"/>
                <a:ea typeface="Calibri" panose="020F0502020204030204" pitchFamily="34" charset="0"/>
                <a:cs typeface="Times New Roman"/>
              </a:rPr>
              <a:t> Analysis in Government Awards are now open.</a:t>
            </a: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The Analysis in Government Awards (AiG Awards) is a highly respected and prestigious cross-government programme, recognising and celebrating the wealth of inspirational individuals and innovative projects within the Analysis Function.</a:t>
            </a:r>
            <a:r>
              <a:rPr lang="en-GB" sz="1200">
                <a:latin typeface="Arial"/>
                <a:ea typeface="Calibri" panose="020F0502020204030204" pitchFamily="34" charset="0"/>
                <a:cs typeface="Times New Roman"/>
              </a:rPr>
              <a:t>  Over</a:t>
            </a:r>
            <a:r>
              <a:rPr lang="en-GB" sz="1200">
                <a:effectLst/>
                <a:latin typeface="Arial"/>
                <a:ea typeface="Calibri" panose="020F0502020204030204" pitchFamily="34" charset="0"/>
                <a:cs typeface="Times New Roman"/>
              </a:rPr>
              <a:t> the last three years, these unique and empowering awards have helped to spread best practice right across government, sharing innovation, learning and leadership.</a:t>
            </a: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There are six different award categories, including our new Professor Sir Ian Diamond ‘Rising Star’ Award</a:t>
            </a: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Nominations close at 23</a:t>
            </a:r>
            <a:r>
              <a:rPr lang="en-GB" sz="1200">
                <a:latin typeface="Arial"/>
                <a:ea typeface="Calibri" panose="020F0502020204030204" pitchFamily="34" charset="0"/>
                <a:cs typeface="Times New Roman"/>
              </a:rPr>
              <a:t>:59 on</a:t>
            </a:r>
            <a:r>
              <a:rPr lang="en-GB" sz="1200">
                <a:effectLst/>
                <a:latin typeface="Arial"/>
                <a:ea typeface="Calibri" panose="020F0502020204030204" pitchFamily="34" charset="0"/>
                <a:cs typeface="Times New Roman"/>
              </a:rPr>
              <a:t> </a:t>
            </a:r>
            <a:r>
              <a:rPr lang="en-GB" sz="1200" b="1">
                <a:effectLst/>
                <a:latin typeface="Arial"/>
                <a:ea typeface="Calibri" panose="020F0502020204030204" pitchFamily="34" charset="0"/>
                <a:cs typeface="Times New Roman"/>
              </a:rPr>
              <a:t>Friday </a:t>
            </a:r>
            <a:r>
              <a:rPr lang="en-GB" sz="1200" b="1">
                <a:latin typeface="Arial"/>
                <a:ea typeface="Calibri" panose="020F0502020204030204" pitchFamily="34" charset="0"/>
                <a:cs typeface="Times New Roman"/>
              </a:rPr>
              <a:t>25 October</a:t>
            </a:r>
            <a:endParaRPr lang="en-GB" sz="1200" b="1">
              <a:effectLst/>
              <a:latin typeface="Arial"/>
              <a:ea typeface="Calibri" panose="020F0502020204030204" pitchFamily="34" charset="0"/>
              <a:cs typeface="Times New Roman"/>
            </a:endParaRPr>
          </a:p>
          <a:p>
            <a:pPr marL="342900" indent="-342900">
              <a:lnSpc>
                <a:spcPct val="107000"/>
              </a:lnSpc>
              <a:spcAft>
                <a:spcPts val="800"/>
              </a:spcAft>
              <a:buFont typeface="Wingdings" panose="05000000000000000000" pitchFamily="2" charset="2"/>
              <a:buChar char=""/>
              <a:tabLst>
                <a:tab pos="457200" algn="l"/>
              </a:tabLst>
            </a:pPr>
            <a:r>
              <a:rPr lang="en-GB" sz="1200">
                <a:effectLst/>
                <a:latin typeface="Arial"/>
                <a:ea typeface="Calibri" panose="020F0502020204030204" pitchFamily="34" charset="0"/>
                <a:cs typeface="Times New Roman"/>
              </a:rPr>
              <a:t>If you </a:t>
            </a:r>
            <a:r>
              <a:rPr lang="en-GB" sz="1200">
                <a:latin typeface="Arial"/>
                <a:ea typeface="Calibri" panose="020F0502020204030204" pitchFamily="34" charset="0"/>
                <a:cs typeface="Times New Roman"/>
              </a:rPr>
              <a:t>want</a:t>
            </a:r>
            <a:r>
              <a:rPr lang="en-GB" sz="1200">
                <a:effectLst/>
                <a:latin typeface="Arial"/>
                <a:ea typeface="Calibri" panose="020F0502020204030204" pitchFamily="34" charset="0"/>
                <a:cs typeface="Times New Roman"/>
              </a:rPr>
              <a:t> to recognise </a:t>
            </a:r>
            <a:r>
              <a:rPr lang="en-GB" sz="1200">
                <a:latin typeface="Arial"/>
                <a:ea typeface="Calibri" panose="020F0502020204030204" pitchFamily="34" charset="0"/>
                <a:cs typeface="Times New Roman"/>
              </a:rPr>
              <a:t>the excellent</a:t>
            </a:r>
            <a:r>
              <a:rPr lang="en-GB" sz="1200">
                <a:effectLst/>
                <a:latin typeface="Arial"/>
                <a:ea typeface="Calibri" panose="020F0502020204030204" pitchFamily="34" charset="0"/>
                <a:cs typeface="Times New Roman"/>
              </a:rPr>
              <a:t> work in </a:t>
            </a:r>
            <a:r>
              <a:rPr lang="en-GB" sz="1200">
                <a:latin typeface="Arial"/>
                <a:ea typeface="Calibri" panose="020F0502020204030204" pitchFamily="34" charset="0"/>
                <a:cs typeface="Times New Roman"/>
              </a:rPr>
              <a:t>[insert Department Name here]</a:t>
            </a:r>
            <a:r>
              <a:rPr lang="en-GB" sz="1200">
                <a:effectLst/>
                <a:latin typeface="Arial"/>
                <a:ea typeface="Calibri" panose="020F0502020204030204" pitchFamily="34" charset="0"/>
                <a:cs typeface="Times New Roman"/>
              </a:rPr>
              <a:t> and celebrate our most inspiring individuals and outstanding teams at a cross-government level,</a:t>
            </a:r>
            <a:r>
              <a:rPr lang="en-GB" sz="1200">
                <a:latin typeface="Arial"/>
                <a:ea typeface="Calibri" panose="020F0502020204030204" pitchFamily="34" charset="0"/>
                <a:cs typeface="Times New Roman"/>
              </a:rPr>
              <a:t> make sure to nominate in this year's AiG Awards.</a:t>
            </a:r>
            <a:endParaRPr lang="en-GB" sz="1200">
              <a:effectLst/>
              <a:latin typeface="Arial"/>
              <a:ea typeface="Calibri" panose="020F0502020204030204" pitchFamily="34" charset="0"/>
              <a:cs typeface="Times New Roman"/>
            </a:endParaRPr>
          </a:p>
        </p:txBody>
      </p:sp>
      <p:grpSp>
        <p:nvGrpSpPr>
          <p:cNvPr id="3" name="Group 2">
            <a:extLst>
              <a:ext uri="{FF2B5EF4-FFF2-40B4-BE49-F238E27FC236}">
                <a16:creationId xmlns:a16="http://schemas.microsoft.com/office/drawing/2014/main" id="{323662FD-D64B-4413-0819-1D5841990A39}"/>
              </a:ext>
            </a:extLst>
          </p:cNvPr>
          <p:cNvGrpSpPr/>
          <p:nvPr/>
        </p:nvGrpSpPr>
        <p:grpSpPr>
          <a:xfrm>
            <a:off x="8136061" y="137675"/>
            <a:ext cx="900000" cy="900000"/>
            <a:chOff x="217714" y="771750"/>
            <a:chExt cx="3600000" cy="3600000"/>
          </a:xfrm>
        </p:grpSpPr>
        <p:sp>
          <p:nvSpPr>
            <p:cNvPr id="5" name="Oval 4">
              <a:extLst>
                <a:ext uri="{FF2B5EF4-FFF2-40B4-BE49-F238E27FC236}">
                  <a16:creationId xmlns:a16="http://schemas.microsoft.com/office/drawing/2014/main" id="{C2300630-6666-FD9C-7EF7-2AC28193BFCD}"/>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5C5C23CC-E717-7EFB-69C7-48B59FA93DE0}"/>
                </a:ext>
              </a:extLst>
            </p:cNvPr>
            <p:cNvPicPr>
              <a:picLocks noChangeAspect="1"/>
            </p:cNvPicPr>
            <p:nvPr/>
          </p:nvPicPr>
          <p:blipFill>
            <a:blip r:embed="rId4"/>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4165366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1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3007113" cy="718800"/>
          </a:xfrm>
        </p:spPr>
        <p:txBody>
          <a:bodyPr/>
          <a:lstStyle/>
          <a:p>
            <a:r>
              <a:rPr lang="en-GB">
                <a:solidFill>
                  <a:schemeClr val="tx1"/>
                </a:solidFill>
                <a:latin typeface="Arial Rounded MT Bold" panose="020F0704030504030204" pitchFamily="34" charset="0"/>
                <a:cs typeface="Arial"/>
              </a:rPr>
              <a:t>Social media</a:t>
            </a:r>
          </a:p>
        </p:txBody>
      </p:sp>
      <p:sp>
        <p:nvSpPr>
          <p:cNvPr id="8" name="Text Placeholder 3">
            <a:extLst>
              <a:ext uri="{FF2B5EF4-FFF2-40B4-BE49-F238E27FC236}">
                <a16:creationId xmlns:a16="http://schemas.microsoft.com/office/drawing/2014/main" id="{2594D1DA-D860-4BE9-8CAD-77526FD04FC1}"/>
              </a:ext>
            </a:extLst>
          </p:cNvPr>
          <p:cNvSpPr txBox="1">
            <a:spLocks/>
          </p:cNvSpPr>
          <p:nvPr/>
        </p:nvSpPr>
        <p:spPr>
          <a:xfrm>
            <a:off x="432000" y="1303357"/>
            <a:ext cx="8280000" cy="3560635"/>
          </a:xfrm>
          <a:prstGeom prst="rect">
            <a:avLst/>
          </a:prstGeom>
          <a:no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600"/>
              </a:spcBef>
              <a:spcAft>
                <a:spcPts val="0"/>
              </a:spcAft>
              <a:buClr>
                <a:srgbClr val="FF6900"/>
              </a:buClr>
              <a:buSzPts val="1500"/>
              <a:buFont typeface="Arial" panose="020B0604020202020204" pitchFamily="34" charset="0"/>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400" marR="0" lvl="1"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600" marR="0" lvl="2"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800" marR="0" lvl="3"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6000" marR="0" lvl="4" indent="-323850" algn="l" rtl="0">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200" marR="0" lvl="5"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400" marR="0" lvl="6"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600" marR="0" lvl="7"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800" marR="0" lvl="8" indent="-323850" algn="l" rtl="0">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133350" indent="0">
              <a:buNone/>
            </a:pPr>
            <a:r>
              <a:rPr lang="en-GB" sz="1200">
                <a:latin typeface="Arial"/>
                <a:cs typeface="Arial"/>
              </a:rPr>
              <a:t>Analysis Function will be active on Twitter / X and LinkedIn from nominations opening until the announcement of the winners in January and the winner of the People’s Choice Award in February.  Follow us at </a:t>
            </a:r>
            <a:r>
              <a:rPr lang="en-GB" sz="1200">
                <a:latin typeface="Arial"/>
                <a:cs typeface="Arial"/>
                <a:hlinkClick r:id="rId4"/>
              </a:rPr>
              <a:t>@gov_analysis</a:t>
            </a:r>
            <a:r>
              <a:rPr lang="en-GB" sz="1200">
                <a:latin typeface="Arial"/>
                <a:cs typeface="Arial"/>
              </a:rPr>
              <a:t> and connect with us on LinkedIn at </a:t>
            </a:r>
            <a:r>
              <a:rPr lang="en-GB" sz="1200">
                <a:latin typeface="Arial"/>
                <a:cs typeface="Arial"/>
                <a:hlinkClick r:id="rId5"/>
              </a:rPr>
              <a:t>Gov Analysis</a:t>
            </a:r>
            <a:endParaRPr lang="en-GB" sz="1200">
              <a:latin typeface="Arial"/>
              <a:cs typeface="Arial"/>
            </a:endParaRPr>
          </a:p>
          <a:p>
            <a:pPr marL="133350" indent="0">
              <a:buNone/>
            </a:pPr>
            <a:r>
              <a:rPr lang="en-GB" sz="1200">
                <a:latin typeface="Arial"/>
                <a:cs typeface="Arial"/>
              </a:rPr>
              <a:t>Share, Like and tag us in to help build conversations and increase engagement / interest in the event. Make sure you use the hashtag </a:t>
            </a:r>
            <a:r>
              <a:rPr lang="en-GB" sz="1200" b="1">
                <a:latin typeface="Arial"/>
                <a:cs typeface="Arial"/>
              </a:rPr>
              <a:t>#AiGAwards.  </a:t>
            </a:r>
            <a:endParaRPr lang="en-GB" sz="1200" b="1">
              <a:latin typeface="Arial"/>
            </a:endParaRPr>
          </a:p>
          <a:p>
            <a:pPr marL="133350" indent="0">
              <a:buNone/>
            </a:pPr>
            <a:endParaRPr lang="en-GB" sz="1200" b="1">
              <a:latin typeface="Arial" panose="020B0604020202020204" pitchFamily="34" charset="0"/>
            </a:endParaRPr>
          </a:p>
          <a:p>
            <a:pPr marL="133350" indent="0">
              <a:buNone/>
            </a:pPr>
            <a:r>
              <a:rPr lang="en-GB" sz="1400" b="1">
                <a:latin typeface="Arial"/>
                <a:cs typeface="Arial"/>
              </a:rPr>
              <a:t>Sample wording for your team’s social media</a:t>
            </a:r>
            <a:endParaRPr lang="en-GB" sz="1600" b="1">
              <a:solidFill>
                <a:srgbClr val="003C5A"/>
              </a:solidFill>
              <a:latin typeface="Arial"/>
              <a:cs typeface="Arial"/>
            </a:endParaRPr>
          </a:p>
          <a:p>
            <a:pPr marL="133350" indent="0">
              <a:buNone/>
            </a:pPr>
            <a:endParaRPr lang="en-GB" sz="600" b="1">
              <a:solidFill>
                <a:srgbClr val="003C5A"/>
              </a:solidFill>
              <a:cs typeface="Arial"/>
            </a:endParaRPr>
          </a:p>
          <a:p>
            <a:pPr>
              <a:buFont typeface="Wingdings" panose="05000000000000000000" pitchFamily="2" charset="2"/>
              <a:buChar char="§"/>
            </a:pPr>
            <a:r>
              <a:rPr lang="en-GB" sz="1200">
                <a:cs typeface="Arial"/>
              </a:rPr>
              <a:t>At </a:t>
            </a:r>
            <a:r>
              <a:rPr lang="en-GB" sz="1200">
                <a:highlight>
                  <a:srgbClr val="E6E6E6"/>
                </a:highlight>
                <a:cs typeface="Arial"/>
              </a:rPr>
              <a:t>[Insert team/department/profession name here] </a:t>
            </a:r>
            <a:r>
              <a:rPr lang="en-GB" sz="1200">
                <a:cs typeface="Arial"/>
              </a:rPr>
              <a:t>we’re excited for #AiGAwards. Make sure you nominate the outstanding teams and inspirational individuals you work with </a:t>
            </a:r>
            <a:r>
              <a:rPr lang="en-GB" sz="1200">
                <a:ea typeface="+mn-lt"/>
                <a:cs typeface="+mn-lt"/>
                <a:hlinkClick r:id="rId6"/>
              </a:rPr>
              <a:t>https://www.smartsurvey.co.uk/s/5thAiGAwards/</a:t>
            </a:r>
            <a:r>
              <a:rPr lang="en-GB" sz="1200">
                <a:ea typeface="+mn-lt"/>
                <a:cs typeface="+mn-lt"/>
              </a:rPr>
              <a:t>  </a:t>
            </a:r>
            <a:r>
              <a:rPr lang="en-GB" sz="1200">
                <a:cs typeface="Arial"/>
              </a:rPr>
              <a:t>@gov_analysis</a:t>
            </a:r>
            <a:endParaRPr lang="en-GB" sz="1200"/>
          </a:p>
          <a:p>
            <a:pPr>
              <a:buFont typeface="Wingdings" panose="05000000000000000000" pitchFamily="2" charset="2"/>
              <a:buChar char="§"/>
            </a:pPr>
            <a:r>
              <a:rPr lang="en-GB" sz="1200">
                <a:cs typeface="Arial"/>
              </a:rPr>
              <a:t>We’re delighted that [insert team name here] has been nominated for an Analysis in Government Award. Find out more about the #AiGAwards @gov_analysis”</a:t>
            </a:r>
          </a:p>
          <a:p>
            <a:pPr>
              <a:buFont typeface="Wingdings" panose="05000000000000000000" pitchFamily="2" charset="2"/>
              <a:buChar char="§"/>
            </a:pPr>
            <a:r>
              <a:rPr lang="en-GB" sz="1200">
                <a:cs typeface="Arial"/>
              </a:rPr>
              <a:t>I’m proud to be a government analyst because… @gov_analysis</a:t>
            </a:r>
          </a:p>
        </p:txBody>
      </p:sp>
      <p:grpSp>
        <p:nvGrpSpPr>
          <p:cNvPr id="3" name="Group 2">
            <a:extLst>
              <a:ext uri="{FF2B5EF4-FFF2-40B4-BE49-F238E27FC236}">
                <a16:creationId xmlns:a16="http://schemas.microsoft.com/office/drawing/2014/main" id="{7DECF916-722C-E02F-A915-D85178A7FE3A}"/>
              </a:ext>
            </a:extLst>
          </p:cNvPr>
          <p:cNvGrpSpPr/>
          <p:nvPr/>
        </p:nvGrpSpPr>
        <p:grpSpPr>
          <a:xfrm>
            <a:off x="8136061" y="137675"/>
            <a:ext cx="900000" cy="900000"/>
            <a:chOff x="217714" y="771750"/>
            <a:chExt cx="3600000" cy="3600000"/>
          </a:xfrm>
        </p:grpSpPr>
        <p:sp>
          <p:nvSpPr>
            <p:cNvPr id="4" name="Oval 3">
              <a:extLst>
                <a:ext uri="{FF2B5EF4-FFF2-40B4-BE49-F238E27FC236}">
                  <a16:creationId xmlns:a16="http://schemas.microsoft.com/office/drawing/2014/main" id="{EB109A6D-B483-5FCB-9A2E-0DADA8516FEB}"/>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62134F3A-96C1-C30E-6992-EBBA79B6C959}"/>
                </a:ext>
              </a:extLst>
            </p:cNvPr>
            <p:cNvPicPr>
              <a:picLocks noChangeAspect="1"/>
            </p:cNvPicPr>
            <p:nvPr/>
          </p:nvPicPr>
          <p:blipFill>
            <a:blip r:embed="rId7"/>
            <a:stretch>
              <a:fillRect/>
            </a:stretch>
          </p:blipFill>
          <p:spPr>
            <a:xfrm>
              <a:off x="414327" y="1437796"/>
              <a:ext cx="3206774" cy="2267909"/>
            </a:xfrm>
            <a:prstGeom prst="rect">
              <a:avLst/>
            </a:prstGeom>
          </p:spPr>
        </p:pic>
      </p:grpSp>
      <p:pic>
        <p:nvPicPr>
          <p:cNvPr id="7" name="Picture 6">
            <a:hlinkClick r:id="rId8"/>
            <a:extLst>
              <a:ext uri="{FF2B5EF4-FFF2-40B4-BE49-F238E27FC236}">
                <a16:creationId xmlns:a16="http://schemas.microsoft.com/office/drawing/2014/main" id="{95BF371A-59E2-57DE-D739-E2C89CA75F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06711" y="583357"/>
            <a:ext cx="540000" cy="540000"/>
          </a:xfrm>
          <a:prstGeom prst="rect">
            <a:avLst/>
          </a:prstGeom>
          <a:noFill/>
          <a:ln>
            <a:noFill/>
          </a:ln>
        </p:spPr>
      </p:pic>
      <p:pic>
        <p:nvPicPr>
          <p:cNvPr id="9" name="Picture 8" descr="Connect with the Government Analysis Function on LinkedIn.">
            <a:hlinkClick r:id="rId10"/>
            <a:extLst>
              <a:ext uri="{FF2B5EF4-FFF2-40B4-BE49-F238E27FC236}">
                <a16:creationId xmlns:a16="http://schemas.microsoft.com/office/drawing/2014/main" id="{D9C94727-518C-F929-DB96-87EA67BE9D9B}"/>
              </a:ext>
            </a:extLst>
          </p:cNvPr>
          <p:cNvPicPr>
            <a:picLocks noChangeAspect="1"/>
          </p:cNvPicPr>
          <p:nvPr/>
        </p:nvPicPr>
        <p:blipFill>
          <a:blip r:embed="rId11">
            <a:grayscl/>
            <a:biLevel thresh="50000"/>
            <a:extLst>
              <a:ext uri="{28A0092B-C50C-407E-A947-70E740481C1C}">
                <a14:useLocalDpi xmlns:a14="http://schemas.microsoft.com/office/drawing/2010/main" val="0"/>
              </a:ext>
            </a:extLst>
          </a:blip>
          <a:srcRect/>
          <a:stretch>
            <a:fillRect/>
          </a:stretch>
        </p:blipFill>
        <p:spPr bwMode="auto">
          <a:xfrm>
            <a:off x="3895864" y="583357"/>
            <a:ext cx="540000" cy="540000"/>
          </a:xfrm>
          <a:prstGeom prst="rect">
            <a:avLst/>
          </a:prstGeom>
          <a:noFill/>
          <a:ln>
            <a:noFill/>
          </a:ln>
        </p:spPr>
      </p:pic>
    </p:spTree>
    <p:extLst>
      <p:ext uri="{BB962C8B-B14F-4D97-AF65-F5344CB8AC3E}">
        <p14:creationId xmlns:p14="http://schemas.microsoft.com/office/powerpoint/2010/main" val="2391897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wood floor and a wall&#10;&#10;Description automatically generated">
            <a:extLst>
              <a:ext uri="{FF2B5EF4-FFF2-40B4-BE49-F238E27FC236}">
                <a16:creationId xmlns:a16="http://schemas.microsoft.com/office/drawing/2014/main" id="{062C60DD-7DAA-75DC-E9ED-37AEC1D24F8E}"/>
              </a:ext>
            </a:extLst>
          </p:cNvPr>
          <p:cNvPicPr>
            <a:picLocks noChangeAspect="1"/>
          </p:cNvPicPr>
          <p:nvPr/>
        </p:nvPicPr>
        <p:blipFill>
          <a:blip r:embed="rId4">
            <a:grayscl/>
          </a:blip>
          <a:stretch>
            <a:fillRect/>
          </a:stretch>
        </p:blipFill>
        <p:spPr>
          <a:xfrm>
            <a:off x="1864" y="1047"/>
            <a:ext cx="9140273" cy="5141406"/>
          </a:xfrm>
          <a:prstGeom prst="rect">
            <a:avLst/>
          </a:prstGeom>
        </p:spPr>
      </p:pic>
      <p:sp>
        <p:nvSpPr>
          <p:cNvPr id="3" name="Rectangle 2">
            <a:extLst>
              <a:ext uri="{FF2B5EF4-FFF2-40B4-BE49-F238E27FC236}">
                <a16:creationId xmlns:a16="http://schemas.microsoft.com/office/drawing/2014/main" id="{280D5EA7-1666-71A3-4E7B-1A1EC2AEAD7B}"/>
              </a:ext>
            </a:extLst>
          </p:cNvPr>
          <p:cNvSpPr/>
          <p:nvPr/>
        </p:nvSpPr>
        <p:spPr>
          <a:xfrm>
            <a:off x="0" y="4622369"/>
            <a:ext cx="9156139" cy="526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4" name="Picture 3">
            <a:extLst>
              <a:ext uri="{FF2B5EF4-FFF2-40B4-BE49-F238E27FC236}">
                <a16:creationId xmlns:a16="http://schemas.microsoft.com/office/drawing/2014/main" id="{57212956-3B2E-E9FF-2267-F1D0AC3BB675}"/>
              </a:ext>
            </a:extLst>
          </p:cNvPr>
          <p:cNvPicPr>
            <a:picLocks noChangeAspect="1"/>
          </p:cNvPicPr>
          <p:nvPr/>
        </p:nvPicPr>
        <p:blipFill>
          <a:blip r:embed="rId5">
            <a:grayscl/>
            <a:alphaModFix amt="20000"/>
          </a:blip>
          <a:stretch>
            <a:fillRect/>
          </a:stretch>
        </p:blipFill>
        <p:spPr>
          <a:xfrm>
            <a:off x="0" y="4668386"/>
            <a:ext cx="9140273" cy="434061"/>
          </a:xfrm>
          <a:prstGeom prst="rect">
            <a:avLst/>
          </a:prstGeom>
        </p:spPr>
      </p:pic>
      <p:grpSp>
        <p:nvGrpSpPr>
          <p:cNvPr id="5" name="Group 4">
            <a:extLst>
              <a:ext uri="{FF2B5EF4-FFF2-40B4-BE49-F238E27FC236}">
                <a16:creationId xmlns:a16="http://schemas.microsoft.com/office/drawing/2014/main" id="{D2AB7CB1-8493-6C52-DD52-ED29B2E52DF1}"/>
              </a:ext>
            </a:extLst>
          </p:cNvPr>
          <p:cNvGrpSpPr>
            <a:grpSpLocks noChangeAspect="1"/>
          </p:cNvGrpSpPr>
          <p:nvPr/>
        </p:nvGrpSpPr>
        <p:grpSpPr>
          <a:xfrm>
            <a:off x="6024855" y="4694913"/>
            <a:ext cx="2980268" cy="381007"/>
            <a:chOff x="3610929" y="6854347"/>
            <a:chExt cx="10562270" cy="1350313"/>
          </a:xfrm>
        </p:grpSpPr>
        <p:grpSp>
          <p:nvGrpSpPr>
            <p:cNvPr id="6" name="Group 5">
              <a:extLst>
                <a:ext uri="{FF2B5EF4-FFF2-40B4-BE49-F238E27FC236}">
                  <a16:creationId xmlns:a16="http://schemas.microsoft.com/office/drawing/2014/main" id="{AAC88DD5-0850-FF02-7075-248B5C46C9CC}"/>
                </a:ext>
              </a:extLst>
            </p:cNvPr>
            <p:cNvGrpSpPr/>
            <p:nvPr/>
          </p:nvGrpSpPr>
          <p:grpSpPr>
            <a:xfrm>
              <a:off x="11287559" y="6854347"/>
              <a:ext cx="1350313" cy="1350313"/>
              <a:chOff x="11183603" y="6965897"/>
              <a:chExt cx="1350313" cy="1350313"/>
            </a:xfrm>
          </p:grpSpPr>
          <p:sp>
            <p:nvSpPr>
              <p:cNvPr id="25" name="Rectangle: Rounded Corners 24">
                <a:extLst>
                  <a:ext uri="{FF2B5EF4-FFF2-40B4-BE49-F238E27FC236}">
                    <a16:creationId xmlns:a16="http://schemas.microsoft.com/office/drawing/2014/main" id="{7A993B8B-CE75-52A4-46B2-2023855A879A}"/>
                  </a:ext>
                </a:extLst>
              </p:cNvPr>
              <p:cNvSpPr/>
              <p:nvPr/>
            </p:nvSpPr>
            <p:spPr>
              <a:xfrm>
                <a:off x="111836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6" name="Picture 2" descr="About the GSS homelessness interactive tools">
                <a:extLst>
                  <a:ext uri="{FF2B5EF4-FFF2-40B4-BE49-F238E27FC236}">
                    <a16:creationId xmlns:a16="http://schemas.microsoft.com/office/drawing/2014/main" id="{C09EACCD-AAE5-55A0-6369-E67DB11592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9319"/>
              <a:stretch/>
            </p:blipFill>
            <p:spPr bwMode="auto">
              <a:xfrm>
                <a:off x="11408655" y="7190949"/>
                <a:ext cx="900209" cy="900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979A284-36E0-C322-C303-9A152B350D96}"/>
                </a:ext>
              </a:extLst>
            </p:cNvPr>
            <p:cNvGrpSpPr/>
            <p:nvPr/>
          </p:nvGrpSpPr>
          <p:grpSpPr>
            <a:xfrm>
              <a:off x="8216907" y="6854347"/>
              <a:ext cx="1350313" cy="1350313"/>
              <a:chOff x="8323853" y="6965897"/>
              <a:chExt cx="1350313" cy="1350313"/>
            </a:xfrm>
          </p:grpSpPr>
          <p:sp>
            <p:nvSpPr>
              <p:cNvPr id="23" name="Rectangle: Rounded Corners 22">
                <a:extLst>
                  <a:ext uri="{FF2B5EF4-FFF2-40B4-BE49-F238E27FC236}">
                    <a16:creationId xmlns:a16="http://schemas.microsoft.com/office/drawing/2014/main" id="{F226FE5F-818D-494E-FA6B-2988DEC4C0CD}"/>
                  </a:ext>
                </a:extLst>
              </p:cNvPr>
              <p:cNvSpPr/>
              <p:nvPr/>
            </p:nvSpPr>
            <p:spPr>
              <a:xfrm>
                <a:off x="832385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4" name="Picture 23">
                <a:extLst>
                  <a:ext uri="{FF2B5EF4-FFF2-40B4-BE49-F238E27FC236}">
                    <a16:creationId xmlns:a16="http://schemas.microsoft.com/office/drawing/2014/main" id="{D2256F99-F899-7824-8666-815C90B7D879}"/>
                  </a:ext>
                </a:extLst>
              </p:cNvPr>
              <p:cNvPicPr>
                <a:picLocks noChangeAspect="1"/>
              </p:cNvPicPr>
              <p:nvPr/>
            </p:nvPicPr>
            <p:blipFill>
              <a:blip r:embed="rId7"/>
              <a:stretch>
                <a:fillRect/>
              </a:stretch>
            </p:blipFill>
            <p:spPr>
              <a:xfrm>
                <a:off x="8492642" y="7134686"/>
                <a:ext cx="1012735" cy="1012735"/>
              </a:xfrm>
              <a:prstGeom prst="rect">
                <a:avLst/>
              </a:prstGeom>
            </p:spPr>
          </p:pic>
        </p:grpSp>
        <p:grpSp>
          <p:nvGrpSpPr>
            <p:cNvPr id="8" name="Group 7">
              <a:extLst>
                <a:ext uri="{FF2B5EF4-FFF2-40B4-BE49-F238E27FC236}">
                  <a16:creationId xmlns:a16="http://schemas.microsoft.com/office/drawing/2014/main" id="{050A5073-EB72-F77E-B0B4-B2197C360CF0}"/>
                </a:ext>
              </a:extLst>
            </p:cNvPr>
            <p:cNvGrpSpPr/>
            <p:nvPr/>
          </p:nvGrpSpPr>
          <p:grpSpPr>
            <a:xfrm>
              <a:off x="5146255" y="6854347"/>
              <a:ext cx="1350313" cy="1350313"/>
              <a:chOff x="5464103" y="6965897"/>
              <a:chExt cx="1350313" cy="1350313"/>
            </a:xfrm>
          </p:grpSpPr>
          <p:sp>
            <p:nvSpPr>
              <p:cNvPr id="21" name="Rectangle: Rounded Corners 20">
                <a:extLst>
                  <a:ext uri="{FF2B5EF4-FFF2-40B4-BE49-F238E27FC236}">
                    <a16:creationId xmlns:a16="http://schemas.microsoft.com/office/drawing/2014/main" id="{778834C2-F062-9E59-BE9B-81C256E53C3F}"/>
                  </a:ext>
                </a:extLst>
              </p:cNvPr>
              <p:cNvSpPr/>
              <p:nvPr/>
            </p:nvSpPr>
            <p:spPr>
              <a:xfrm>
                <a:off x="5464103" y="6965897"/>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2" name="Picture 2" descr="Non-executive director appointments at GAD - GOV.UK">
                <a:extLst>
                  <a:ext uri="{FF2B5EF4-FFF2-40B4-BE49-F238E27FC236}">
                    <a16:creationId xmlns:a16="http://schemas.microsoft.com/office/drawing/2014/main" id="{07B4BF0D-6418-0FF1-EC69-67CDE448E5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9623" b="12989"/>
              <a:stretch/>
            </p:blipFill>
            <p:spPr bwMode="auto">
              <a:xfrm>
                <a:off x="5545504" y="7157503"/>
                <a:ext cx="1187510" cy="9787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2FEF2091-B833-9C20-9DD7-FEC6DC2A8F6B}"/>
                </a:ext>
              </a:extLst>
            </p:cNvPr>
            <p:cNvGrpSpPr/>
            <p:nvPr/>
          </p:nvGrpSpPr>
          <p:grpSpPr>
            <a:xfrm>
              <a:off x="9752233" y="6854347"/>
              <a:ext cx="1350313" cy="1350313"/>
              <a:chOff x="9753728" y="6444210"/>
              <a:chExt cx="1350313" cy="1350313"/>
            </a:xfrm>
          </p:grpSpPr>
          <p:sp>
            <p:nvSpPr>
              <p:cNvPr id="19" name="Rectangle: Rounded Corners 18">
                <a:extLst>
                  <a:ext uri="{FF2B5EF4-FFF2-40B4-BE49-F238E27FC236}">
                    <a16:creationId xmlns:a16="http://schemas.microsoft.com/office/drawing/2014/main" id="{9FACAE45-0809-A6FA-ED8A-2B06462FF573}"/>
                  </a:ext>
                </a:extLst>
              </p:cNvPr>
              <p:cNvSpPr/>
              <p:nvPr/>
            </p:nvSpPr>
            <p:spPr>
              <a:xfrm>
                <a:off x="97537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20" name="Picture 19">
                <a:extLst>
                  <a:ext uri="{FF2B5EF4-FFF2-40B4-BE49-F238E27FC236}">
                    <a16:creationId xmlns:a16="http://schemas.microsoft.com/office/drawing/2014/main" id="{D0F11EAC-C42C-3D13-AD4A-045E08EF1F00}"/>
                  </a:ext>
                </a:extLst>
              </p:cNvPr>
              <p:cNvPicPr>
                <a:picLocks noChangeAspect="1"/>
              </p:cNvPicPr>
              <p:nvPr/>
            </p:nvPicPr>
            <p:blipFill>
              <a:blip r:embed="rId9"/>
              <a:stretch>
                <a:fillRect/>
              </a:stretch>
            </p:blipFill>
            <p:spPr>
              <a:xfrm>
                <a:off x="9864397" y="6554879"/>
                <a:ext cx="1128974" cy="1128974"/>
              </a:xfrm>
              <a:prstGeom prst="rect">
                <a:avLst/>
              </a:prstGeom>
            </p:spPr>
          </p:pic>
        </p:grpSp>
        <p:grpSp>
          <p:nvGrpSpPr>
            <p:cNvPr id="10" name="Group 9">
              <a:extLst>
                <a:ext uri="{FF2B5EF4-FFF2-40B4-BE49-F238E27FC236}">
                  <a16:creationId xmlns:a16="http://schemas.microsoft.com/office/drawing/2014/main" id="{D6F2D5C3-0FAB-87A0-EEE5-A4BFD1276B19}"/>
                </a:ext>
              </a:extLst>
            </p:cNvPr>
            <p:cNvGrpSpPr/>
            <p:nvPr/>
          </p:nvGrpSpPr>
          <p:grpSpPr>
            <a:xfrm>
              <a:off x="12822886" y="6854347"/>
              <a:ext cx="1350313" cy="1350313"/>
              <a:chOff x="12613477" y="6444210"/>
              <a:chExt cx="1350313" cy="1350313"/>
            </a:xfrm>
          </p:grpSpPr>
          <p:sp>
            <p:nvSpPr>
              <p:cNvPr id="17" name="Rectangle: Rounded Corners 16">
                <a:extLst>
                  <a:ext uri="{FF2B5EF4-FFF2-40B4-BE49-F238E27FC236}">
                    <a16:creationId xmlns:a16="http://schemas.microsoft.com/office/drawing/2014/main" id="{5ABBB985-D3D3-D516-95E0-33E973BF6CB1}"/>
                  </a:ext>
                </a:extLst>
              </p:cNvPr>
              <p:cNvSpPr/>
              <p:nvPr/>
            </p:nvSpPr>
            <p:spPr>
              <a:xfrm>
                <a:off x="12613477"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id="{8A8B353A-E86D-9B7F-2187-EE9C05C9AACE}"/>
                  </a:ext>
                </a:extLst>
              </p:cNvPr>
              <p:cNvPicPr>
                <a:picLocks noChangeAspect="1"/>
              </p:cNvPicPr>
              <p:nvPr/>
            </p:nvPicPr>
            <p:blipFill>
              <a:blip r:embed="rId10"/>
              <a:stretch>
                <a:fillRect/>
              </a:stretch>
            </p:blipFill>
            <p:spPr>
              <a:xfrm>
                <a:off x="12698966" y="6824995"/>
                <a:ext cx="1179334" cy="571354"/>
              </a:xfrm>
              <a:prstGeom prst="rect">
                <a:avLst/>
              </a:prstGeom>
            </p:spPr>
          </p:pic>
        </p:grpSp>
        <p:grpSp>
          <p:nvGrpSpPr>
            <p:cNvPr id="11" name="Group 10">
              <a:extLst>
                <a:ext uri="{FF2B5EF4-FFF2-40B4-BE49-F238E27FC236}">
                  <a16:creationId xmlns:a16="http://schemas.microsoft.com/office/drawing/2014/main" id="{E9B256F5-FE95-8E45-BBF1-8E73BC90B33D}"/>
                </a:ext>
              </a:extLst>
            </p:cNvPr>
            <p:cNvGrpSpPr/>
            <p:nvPr/>
          </p:nvGrpSpPr>
          <p:grpSpPr>
            <a:xfrm>
              <a:off x="3610929" y="6854347"/>
              <a:ext cx="1350313" cy="1350313"/>
              <a:chOff x="4034228" y="6444210"/>
              <a:chExt cx="1350313" cy="1350313"/>
            </a:xfrm>
          </p:grpSpPr>
          <p:sp>
            <p:nvSpPr>
              <p:cNvPr id="15" name="Rectangle: Rounded Corners 14">
                <a:extLst>
                  <a:ext uri="{FF2B5EF4-FFF2-40B4-BE49-F238E27FC236}">
                    <a16:creationId xmlns:a16="http://schemas.microsoft.com/office/drawing/2014/main" id="{04EECEDE-A558-F6DE-D34B-85CD276C832C}"/>
                  </a:ext>
                </a:extLst>
              </p:cNvPr>
              <p:cNvSpPr/>
              <p:nvPr/>
            </p:nvSpPr>
            <p:spPr>
              <a:xfrm>
                <a:off x="4034228" y="6444210"/>
                <a:ext cx="1350313" cy="1350313"/>
              </a:xfrm>
              <a:prstGeom prst="round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6" name="Picture 15">
                <a:extLst>
                  <a:ext uri="{FF2B5EF4-FFF2-40B4-BE49-F238E27FC236}">
                    <a16:creationId xmlns:a16="http://schemas.microsoft.com/office/drawing/2014/main" id="{A7A7965B-88B9-C1D3-4DF7-93CEAC03AE4A}"/>
                  </a:ext>
                </a:extLst>
              </p:cNvPr>
              <p:cNvPicPr>
                <a:picLocks noChangeAspect="1"/>
              </p:cNvPicPr>
              <p:nvPr/>
            </p:nvPicPr>
            <p:blipFill>
              <a:blip r:embed="rId11"/>
              <a:stretch>
                <a:fillRect/>
              </a:stretch>
            </p:blipFill>
            <p:spPr>
              <a:xfrm>
                <a:off x="4088734" y="6869091"/>
                <a:ext cx="1241301" cy="496520"/>
              </a:xfrm>
              <a:prstGeom prst="rect">
                <a:avLst/>
              </a:prstGeom>
            </p:spPr>
          </p:pic>
        </p:grpSp>
        <p:grpSp>
          <p:nvGrpSpPr>
            <p:cNvPr id="12" name="Group 11">
              <a:extLst>
                <a:ext uri="{FF2B5EF4-FFF2-40B4-BE49-F238E27FC236}">
                  <a16:creationId xmlns:a16="http://schemas.microsoft.com/office/drawing/2014/main" id="{59E8AEE5-7294-E0F0-C37C-DD6996B8AA3E}"/>
                </a:ext>
              </a:extLst>
            </p:cNvPr>
            <p:cNvGrpSpPr/>
            <p:nvPr/>
          </p:nvGrpSpPr>
          <p:grpSpPr>
            <a:xfrm>
              <a:off x="6681581" y="6854347"/>
              <a:ext cx="1350313" cy="1350313"/>
              <a:chOff x="6893978" y="6444210"/>
              <a:chExt cx="1350313" cy="1350313"/>
            </a:xfrm>
          </p:grpSpPr>
          <p:sp>
            <p:nvSpPr>
              <p:cNvPr id="13" name="Rectangle: Rounded Corners 12">
                <a:extLst>
                  <a:ext uri="{FF2B5EF4-FFF2-40B4-BE49-F238E27FC236}">
                    <a16:creationId xmlns:a16="http://schemas.microsoft.com/office/drawing/2014/main" id="{D8C3A147-86EE-4334-9D67-FD20DC9CE5D8}"/>
                  </a:ext>
                </a:extLst>
              </p:cNvPr>
              <p:cNvSpPr/>
              <p:nvPr/>
            </p:nvSpPr>
            <p:spPr>
              <a:xfrm>
                <a:off x="6893978" y="6444210"/>
                <a:ext cx="1350313" cy="1350313"/>
              </a:xfrm>
              <a:prstGeom prst="roundRect">
                <a:avLst/>
              </a:prstGeom>
              <a:solidFill>
                <a:srgbClr val="F5F5F5"/>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6045">
                  <a:buClrTx/>
                </a:pPr>
                <a:endParaRPr lang="en-GB" sz="1173" kern="1200">
                  <a:solidFill>
                    <a:prstClr val="white"/>
                  </a:solidFill>
                  <a:latin typeface="Calibri" panose="020F0502020204030204"/>
                </a:endParaRPr>
              </a:p>
            </p:txBody>
          </p:sp>
          <p:pic>
            <p:nvPicPr>
              <p:cNvPr id="14" name="Picture 13">
                <a:extLst>
                  <a:ext uri="{FF2B5EF4-FFF2-40B4-BE49-F238E27FC236}">
                    <a16:creationId xmlns:a16="http://schemas.microsoft.com/office/drawing/2014/main" id="{7609FB23-D61A-75D8-BCF6-4DFEF85AEB24}"/>
                  </a:ext>
                </a:extLst>
              </p:cNvPr>
              <p:cNvPicPr>
                <a:picLocks noChangeAspect="1"/>
              </p:cNvPicPr>
              <p:nvPr/>
            </p:nvPicPr>
            <p:blipFill rotWithShape="1">
              <a:blip r:embed="rId12"/>
              <a:srcRect l="17488" t="11123" r="15814" b="9959"/>
              <a:stretch/>
            </p:blipFill>
            <p:spPr>
              <a:xfrm>
                <a:off x="7033922" y="6697192"/>
                <a:ext cx="1070422" cy="844348"/>
              </a:xfrm>
              <a:prstGeom prst="rect">
                <a:avLst/>
              </a:prstGeom>
            </p:spPr>
          </p:pic>
        </p:grpSp>
      </p:grpSp>
      <p:pic>
        <p:nvPicPr>
          <p:cNvPr id="27" name="Picture 26">
            <a:extLst>
              <a:ext uri="{FF2B5EF4-FFF2-40B4-BE49-F238E27FC236}">
                <a16:creationId xmlns:a16="http://schemas.microsoft.com/office/drawing/2014/main" id="{54F814FB-2A1E-F288-3F34-AA9EFD98D5F9}"/>
              </a:ext>
            </a:extLst>
          </p:cNvPr>
          <p:cNvPicPr>
            <a:picLocks noChangeAspect="1"/>
          </p:cNvPicPr>
          <p:nvPr/>
        </p:nvPicPr>
        <p:blipFill>
          <a:blip r:embed="rId13"/>
          <a:stretch>
            <a:fillRect/>
          </a:stretch>
        </p:blipFill>
        <p:spPr>
          <a:xfrm>
            <a:off x="568966" y="4693089"/>
            <a:ext cx="2631035" cy="384654"/>
          </a:xfrm>
          <a:prstGeom prst="rect">
            <a:avLst/>
          </a:prstGeom>
        </p:spPr>
      </p:pic>
      <p:pic>
        <p:nvPicPr>
          <p:cNvPr id="32" name="Graphic 31" descr="Wreath outline">
            <a:extLst>
              <a:ext uri="{FF2B5EF4-FFF2-40B4-BE49-F238E27FC236}">
                <a16:creationId xmlns:a16="http://schemas.microsoft.com/office/drawing/2014/main" id="{85A04EB2-A88E-01E3-52ED-D62145259B9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92000" y="4651416"/>
            <a:ext cx="468000" cy="468000"/>
          </a:xfrm>
          <a:prstGeom prst="rect">
            <a:avLst/>
          </a:prstGeom>
        </p:spPr>
      </p:pic>
      <p:sp>
        <p:nvSpPr>
          <p:cNvPr id="28" name="Text Placeholder 2">
            <a:extLst>
              <a:ext uri="{FF2B5EF4-FFF2-40B4-BE49-F238E27FC236}">
                <a16:creationId xmlns:a16="http://schemas.microsoft.com/office/drawing/2014/main" id="{214ECA8C-4AE7-C4AA-9ED5-8386FCE5176A}"/>
              </a:ext>
            </a:extLst>
          </p:cNvPr>
          <p:cNvSpPr txBox="1">
            <a:spLocks/>
          </p:cNvSpPr>
          <p:nvPr/>
        </p:nvSpPr>
        <p:spPr>
          <a:xfrm>
            <a:off x="0" y="1744889"/>
            <a:ext cx="6228000" cy="2880000"/>
          </a:xfrm>
          <a:prstGeom prst="rect">
            <a:avLst/>
          </a:prstGeom>
          <a:solidFill>
            <a:srgbClr val="E5E5E5"/>
          </a:solidFill>
          <a:ln>
            <a:noFill/>
          </a:ln>
        </p:spPr>
        <p:txBody>
          <a:bodyPr spcFirstLastPara="1" vert="horz" wrap="square" lIns="180000" tIns="45700" rIns="144000" bIns="45700" rtlCol="0" anchor="ctr"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Clr>
                <a:srgbClr val="FE6900"/>
              </a:buClr>
              <a:buSzPct val="100000"/>
              <a:buFont typeface="Wingdings" panose="05000000000000000000" pitchFamily="2" charset="2"/>
              <a:buChar char="§"/>
            </a:pPr>
            <a:r>
              <a:rPr lang="en-GB" sz="1200">
                <a:latin typeface="Arial"/>
                <a:cs typeface="Arial"/>
              </a:rPr>
              <a:t>Nominations for the fifth annual Analysis in Government Awards are open now, and you have until </a:t>
            </a:r>
            <a:r>
              <a:rPr lang="en-GB" sz="1200" b="1">
                <a:latin typeface="Arial"/>
                <a:cs typeface="Arial"/>
              </a:rPr>
              <a:t>11:59pm on Friday 25 October </a:t>
            </a:r>
            <a:r>
              <a:rPr lang="en-GB" sz="1200">
                <a:latin typeface="Arial"/>
                <a:cs typeface="Arial"/>
              </a:rPr>
              <a:t>to submit a nomination</a:t>
            </a:r>
          </a:p>
          <a:p>
            <a:pPr>
              <a:buClr>
                <a:srgbClr val="FE6900"/>
              </a:buClr>
              <a:buSzPct val="100000"/>
              <a:buFont typeface="Wingdings" panose="05000000000000000000" pitchFamily="2" charset="2"/>
              <a:buChar char="§"/>
            </a:pPr>
            <a:r>
              <a:rPr lang="en-GB" sz="1200">
                <a:latin typeface="Arial"/>
                <a:cs typeface="Arial"/>
              </a:rPr>
              <a:t>The Analysis in Government Awards (AiG Awards) is a prestigious cross-government programme, recognising and celebrating the work of outstanding teams and inspirational individuals working in the field of analysis</a:t>
            </a:r>
          </a:p>
          <a:p>
            <a:pPr>
              <a:buClr>
                <a:srgbClr val="FE6900"/>
              </a:buClr>
              <a:buSzPct val="100000"/>
              <a:buFont typeface="Wingdings" panose="05000000000000000000" pitchFamily="2" charset="2"/>
              <a:buChar char="§"/>
            </a:pPr>
            <a:r>
              <a:rPr lang="en-GB" sz="1200">
                <a:latin typeface="Arial"/>
                <a:cs typeface="Arial"/>
              </a:rPr>
              <a:t>There are </a:t>
            </a:r>
            <a:r>
              <a:rPr lang="en-GB" sz="1200" b="1">
                <a:latin typeface="Arial"/>
                <a:cs typeface="Arial"/>
              </a:rPr>
              <a:t>six categories</a:t>
            </a:r>
            <a:r>
              <a:rPr lang="en-GB" sz="1200">
                <a:latin typeface="Arial"/>
                <a:cs typeface="Arial"/>
              </a:rPr>
              <a:t>: Collaboration, Communication, Impact, Inclusion, Innovative Methods, and the Professor Sir Ian Diamond ‘Rising Star’ Award</a:t>
            </a:r>
          </a:p>
          <a:p>
            <a:pPr>
              <a:buClr>
                <a:srgbClr val="FE6900"/>
              </a:buClr>
              <a:buSzPct val="100000"/>
              <a:buFont typeface="Wingdings" panose="05000000000000000000" pitchFamily="2" charset="2"/>
              <a:buChar char="§"/>
            </a:pPr>
            <a:r>
              <a:rPr lang="en-GB" sz="1200">
                <a:latin typeface="Arial"/>
                <a:cs typeface="Arial"/>
              </a:rPr>
              <a:t>Press the big orange button to nominate now! </a:t>
            </a:r>
            <a:r>
              <a:rPr lang="en-GB" sz="1200">
                <a:latin typeface="Arial"/>
                <a:cs typeface="Arial"/>
                <a:hlinkClick r:id="rId16"/>
              </a:rPr>
              <a:t>Analysis in Government Awards Nomination Form (smartsurvey.co.uk)</a:t>
            </a:r>
            <a:endParaRPr lang="en-GB" sz="1200">
              <a:latin typeface="Arial"/>
              <a:cs typeface="Arial"/>
            </a:endParaRPr>
          </a:p>
        </p:txBody>
      </p:sp>
      <p:sp>
        <p:nvSpPr>
          <p:cNvPr id="33" name="TextBox 32">
            <a:extLst>
              <a:ext uri="{FF2B5EF4-FFF2-40B4-BE49-F238E27FC236}">
                <a16:creationId xmlns:a16="http://schemas.microsoft.com/office/drawing/2014/main" id="{1CDC32FB-A06B-7678-910D-26DD998E176B}"/>
              </a:ext>
            </a:extLst>
          </p:cNvPr>
          <p:cNvSpPr txBox="1"/>
          <p:nvPr/>
        </p:nvSpPr>
        <p:spPr>
          <a:xfrm>
            <a:off x="-12138" y="924199"/>
            <a:ext cx="6240139" cy="756000"/>
          </a:xfrm>
          <a:prstGeom prst="rect">
            <a:avLst/>
          </a:prstGeom>
          <a:solidFill>
            <a:schemeClr val="tx1">
              <a:alpha val="50000"/>
            </a:schemeClr>
          </a:solidFill>
          <a:ln>
            <a:noFill/>
          </a:ln>
          <a:effectLst/>
        </p:spPr>
        <p:txBody>
          <a:bodyPr wrap="square" lIns="252000" tIns="45720" rIns="91440" bIns="45720" rtlCol="0" anchor="ctr">
            <a:noAutofit/>
          </a:bodyPr>
          <a:lstStyle/>
          <a:p>
            <a:pPr defTabSz="685800"/>
            <a:r>
              <a:rPr lang="en-GB" sz="1600" b="1">
                <a:ln w="6350" cap="rnd">
                  <a:noFill/>
                </a:ln>
                <a:solidFill>
                  <a:schemeClr val="bg1"/>
                </a:solidFill>
                <a:latin typeface="Arial" panose="020B0604020202020204" pitchFamily="34" charset="0"/>
                <a:cs typeface="Arial" panose="020B0604020202020204" pitchFamily="34" charset="0"/>
              </a:rPr>
              <a:t>		    5th Annual</a:t>
            </a:r>
          </a:p>
          <a:p>
            <a:pPr defTabSz="685800"/>
            <a:r>
              <a:rPr lang="en-GB" sz="2000">
                <a:ln w="6350" cap="rnd">
                  <a:noFill/>
                </a:ln>
                <a:solidFill>
                  <a:schemeClr val="bg1"/>
                </a:solidFill>
                <a:latin typeface="Arial Rounded MT Bold" panose="020F0704030504030204" pitchFamily="34" charset="0"/>
              </a:rPr>
              <a:t>		   Analysis in Government Awards</a:t>
            </a:r>
          </a:p>
        </p:txBody>
      </p:sp>
      <p:pic>
        <p:nvPicPr>
          <p:cNvPr id="35" name="Picture 34" descr="Nominate now button">
            <a:hlinkClick r:id="rId16"/>
            <a:extLst>
              <a:ext uri="{FF2B5EF4-FFF2-40B4-BE49-F238E27FC236}">
                <a16:creationId xmlns:a16="http://schemas.microsoft.com/office/drawing/2014/main" id="{90E0C374-3686-F246-8AB3-20C49091E30C}"/>
              </a:ext>
            </a:extLst>
          </p:cNvPr>
          <p:cNvPicPr>
            <a:picLocks noChangeAspect="1"/>
          </p:cNvPicPr>
          <p:nvPr/>
        </p:nvPicPr>
        <p:blipFill>
          <a:blip r:embed="rId17"/>
          <a:stretch>
            <a:fillRect/>
          </a:stretch>
        </p:blipFill>
        <p:spPr>
          <a:xfrm>
            <a:off x="572875" y="762199"/>
            <a:ext cx="1083575" cy="1080000"/>
          </a:xfrm>
          <a:prstGeom prst="rect">
            <a:avLst/>
          </a:prstGeom>
          <a:ln>
            <a:noFill/>
          </a:ln>
        </p:spPr>
      </p:pic>
      <p:pic>
        <p:nvPicPr>
          <p:cNvPr id="34" name="Graphic 33" descr="Stars outline">
            <a:extLst>
              <a:ext uri="{FF2B5EF4-FFF2-40B4-BE49-F238E27FC236}">
                <a16:creationId xmlns:a16="http://schemas.microsoft.com/office/drawing/2014/main" id="{8EAF0D64-3D7B-64AC-BED8-61DA66FC6FF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306846" y="404610"/>
            <a:ext cx="908512" cy="908512"/>
          </a:xfrm>
          <a:prstGeom prst="rect">
            <a:avLst/>
          </a:prstGeom>
        </p:spPr>
      </p:pic>
    </p:spTree>
    <p:extLst>
      <p:ext uri="{BB962C8B-B14F-4D97-AF65-F5344CB8AC3E}">
        <p14:creationId xmlns:p14="http://schemas.microsoft.com/office/powerpoint/2010/main" val="452422615"/>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B40F6BA5-2089-A6E0-9AD8-F7FF939A5F42}"/>
              </a:ext>
            </a:extLst>
          </p:cNvPr>
          <p:cNvPicPr>
            <a:picLocks noChangeAspect="1"/>
          </p:cNvPicPr>
          <p:nvPr/>
        </p:nvPicPr>
        <p:blipFill>
          <a:blip r:embed="rId2"/>
          <a:stretch>
            <a:fillRect/>
          </a:stretch>
        </p:blipFill>
        <p:spPr>
          <a:xfrm>
            <a:off x="1354" y="0"/>
            <a:ext cx="9141292" cy="5143500"/>
          </a:xfrm>
          <a:prstGeom prst="rect">
            <a:avLst/>
          </a:prstGeom>
        </p:spPr>
      </p:pic>
    </p:spTree>
    <p:extLst>
      <p:ext uri="{BB962C8B-B14F-4D97-AF65-F5344CB8AC3E}">
        <p14:creationId xmlns:p14="http://schemas.microsoft.com/office/powerpoint/2010/main" val="390380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28C3-0E08-472E-A445-8FCC01C77619}"/>
              </a:ext>
            </a:extLst>
          </p:cNvPr>
          <p:cNvSpPr>
            <a:spLocks noGrp="1"/>
          </p:cNvSpPr>
          <p:nvPr>
            <p:ph type="title"/>
          </p:nvPr>
        </p:nvSpPr>
        <p:spPr/>
        <p:txBody>
          <a:bodyPr/>
          <a:lstStyle/>
          <a:p>
            <a:r>
              <a:rPr lang="en-GB">
                <a:solidFill>
                  <a:schemeClr val="tx1"/>
                </a:solidFill>
                <a:latin typeface="Arial Rounded MT Bold" panose="020F0704030504030204" pitchFamily="34" charset="0"/>
                <a:cs typeface="Arial"/>
              </a:rPr>
              <a:t>The AiG Awards logo</a:t>
            </a:r>
          </a:p>
        </p:txBody>
      </p:sp>
      <p:sp>
        <p:nvSpPr>
          <p:cNvPr id="3" name="Text Placeholder 2">
            <a:extLst>
              <a:ext uri="{FF2B5EF4-FFF2-40B4-BE49-F238E27FC236}">
                <a16:creationId xmlns:a16="http://schemas.microsoft.com/office/drawing/2014/main" id="{933862DB-E1E3-443B-BEE0-843C5D3FDCAC}"/>
              </a:ext>
            </a:extLst>
          </p:cNvPr>
          <p:cNvSpPr>
            <a:spLocks noGrp="1"/>
          </p:cNvSpPr>
          <p:nvPr>
            <p:ph type="body" idx="1"/>
          </p:nvPr>
        </p:nvSpPr>
        <p:spPr>
          <a:xfrm>
            <a:off x="457199" y="1173326"/>
            <a:ext cx="8310283" cy="1398423"/>
          </a:xfrm>
        </p:spPr>
        <p:txBody>
          <a:bodyPr/>
          <a:lstStyle/>
          <a:p>
            <a:r>
              <a:rPr lang="en-GB" sz="1400">
                <a:latin typeface="Arial" panose="020B0604020202020204" pitchFamily="34" charset="0"/>
              </a:rPr>
              <a:t>Simply Copy + Paste.  </a:t>
            </a:r>
          </a:p>
          <a:p>
            <a:r>
              <a:rPr lang="en-GB" sz="1400">
                <a:latin typeface="Arial" panose="020B0604020202020204" pitchFamily="34" charset="0"/>
              </a:rPr>
              <a:t>Please note - if resizing the logos, please make sure ‘Lock aspect ratio’ is ticked in Format Shape menu to avoid squashing or stretching the logos.  </a:t>
            </a:r>
          </a:p>
          <a:p>
            <a:r>
              <a:rPr lang="en-GB" sz="1400">
                <a:latin typeface="Arial" panose="020B0604020202020204" pitchFamily="34" charset="0"/>
              </a:rPr>
              <a:t>If you require any of these designs in a different format, please contact the team at </a:t>
            </a:r>
            <a:r>
              <a:rPr lang="en-GB" sz="1400">
                <a:latin typeface="Arial" panose="020B0604020202020204" pitchFamily="34" charset="0"/>
                <a:hlinkClick r:id="rId2"/>
              </a:rPr>
              <a:t>Analysis.Function@ons.gov.uk </a:t>
            </a:r>
            <a:endParaRPr lang="en-GB" sz="1400"/>
          </a:p>
        </p:txBody>
      </p:sp>
      <p:sp>
        <p:nvSpPr>
          <p:cNvPr id="4" name="Slide Number Placeholder 3">
            <a:extLst>
              <a:ext uri="{FF2B5EF4-FFF2-40B4-BE49-F238E27FC236}">
                <a16:creationId xmlns:a16="http://schemas.microsoft.com/office/drawing/2014/main" id="{73CDA449-30D6-47E4-8B37-9E8D87A01792}"/>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7" name="Picture 6">
            <a:extLst>
              <a:ext uri="{FF2B5EF4-FFF2-40B4-BE49-F238E27FC236}">
                <a16:creationId xmlns:a16="http://schemas.microsoft.com/office/drawing/2014/main" id="{E6A38B45-27CB-44FD-A5A9-D981F40989E5}"/>
              </a:ext>
            </a:extLst>
          </p:cNvPr>
          <p:cNvPicPr>
            <a:picLocks noChangeAspect="1"/>
          </p:cNvPicPr>
          <p:nvPr/>
        </p:nvPicPr>
        <p:blipFill>
          <a:blip r:embed="rId3"/>
          <a:stretch>
            <a:fillRect/>
          </a:stretch>
        </p:blipFill>
        <p:spPr>
          <a:xfrm>
            <a:off x="3503080" y="3445872"/>
            <a:ext cx="1475360" cy="1048603"/>
          </a:xfrm>
          <a:prstGeom prst="rect">
            <a:avLst/>
          </a:prstGeom>
        </p:spPr>
      </p:pic>
      <p:pic>
        <p:nvPicPr>
          <p:cNvPr id="9" name="Picture 8">
            <a:extLst>
              <a:ext uri="{FF2B5EF4-FFF2-40B4-BE49-F238E27FC236}">
                <a16:creationId xmlns:a16="http://schemas.microsoft.com/office/drawing/2014/main" id="{FDDAB1B9-A934-4C4B-9FCF-F6E1B9DF28FF}"/>
              </a:ext>
            </a:extLst>
          </p:cNvPr>
          <p:cNvPicPr>
            <a:picLocks noChangeAspect="1"/>
          </p:cNvPicPr>
          <p:nvPr/>
        </p:nvPicPr>
        <p:blipFill>
          <a:blip r:embed="rId4"/>
          <a:stretch>
            <a:fillRect/>
          </a:stretch>
        </p:blipFill>
        <p:spPr>
          <a:xfrm>
            <a:off x="457199" y="2531792"/>
            <a:ext cx="2494457" cy="2520000"/>
          </a:xfrm>
          <a:prstGeom prst="rect">
            <a:avLst/>
          </a:prstGeom>
        </p:spPr>
      </p:pic>
    </p:spTree>
    <p:extLst>
      <p:ext uri="{BB962C8B-B14F-4D97-AF65-F5344CB8AC3E}">
        <p14:creationId xmlns:p14="http://schemas.microsoft.com/office/powerpoint/2010/main" val="408253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rgbClr val="D9C3A5">
                <a:tint val="50000"/>
                <a:satMod val="180000"/>
              </a:srgbClr>
            </a:duotone>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741FAD-1CF6-D23C-C8F7-C260F0D56286}"/>
              </a:ext>
            </a:extLst>
          </p:cNvPr>
          <p:cNvSpPr/>
          <p:nvPr/>
        </p:nvSpPr>
        <p:spPr>
          <a:xfrm>
            <a:off x="0" y="3703500"/>
            <a:ext cx="9144000" cy="14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8D0FFED-CED7-46F1-A68A-F2C2174B4363}"/>
              </a:ext>
            </a:extLst>
          </p:cNvPr>
          <p:cNvSpPr>
            <a:spLocks noGrp="1"/>
          </p:cNvSpPr>
          <p:nvPr>
            <p:ph type="ctrTitle"/>
          </p:nvPr>
        </p:nvSpPr>
        <p:spPr>
          <a:xfrm>
            <a:off x="2640169" y="3725800"/>
            <a:ext cx="6381481" cy="920285"/>
          </a:xfrm>
        </p:spPr>
        <p:txBody>
          <a:bodyPr anchor="b">
            <a:normAutofit/>
          </a:bodyPr>
          <a:lstStyle/>
          <a:p>
            <a:pPr algn="l"/>
            <a:r>
              <a:rPr lang="en-GB" sz="3200">
                <a:ln w="19050">
                  <a:noFill/>
                </a:ln>
                <a:solidFill>
                  <a:schemeClr val="bg1"/>
                </a:solidFill>
                <a:latin typeface="Arial Rounded MT Bold" panose="020F0704030504030204" pitchFamily="34" charset="0"/>
              </a:rPr>
              <a:t>‘Campaign in a Box’</a:t>
            </a:r>
            <a:br>
              <a:rPr lang="en-GB" sz="3200">
                <a:ln w="19050">
                  <a:noFill/>
                </a:ln>
                <a:solidFill>
                  <a:schemeClr val="bg1"/>
                </a:solidFill>
                <a:latin typeface="Arial Rounded MT Bold" panose="020F0704030504030204" pitchFamily="34" charset="0"/>
              </a:rPr>
            </a:br>
            <a:r>
              <a:rPr lang="en-GB" sz="1800">
                <a:ln w="19050">
                  <a:noFill/>
                </a:ln>
                <a:solidFill>
                  <a:schemeClr val="bg1"/>
                </a:solidFill>
                <a:latin typeface="+mn-lt"/>
              </a:rPr>
              <a:t>Products to help promote the 5th Annual AiG Awards</a:t>
            </a:r>
            <a:endParaRPr lang="en-GB" sz="3200">
              <a:ln w="19050">
                <a:noFill/>
              </a:ln>
              <a:solidFill>
                <a:schemeClr val="bg1"/>
              </a:solidFill>
              <a:latin typeface="+mn-lt"/>
            </a:endParaRPr>
          </a:p>
        </p:txBody>
      </p:sp>
      <p:pic>
        <p:nvPicPr>
          <p:cNvPr id="8" name="Picture 7">
            <a:extLst>
              <a:ext uri="{FF2B5EF4-FFF2-40B4-BE49-F238E27FC236}">
                <a16:creationId xmlns:a16="http://schemas.microsoft.com/office/drawing/2014/main" id="{EC25C07C-9159-6738-0DC2-BC9DBED93038}"/>
              </a:ext>
            </a:extLst>
          </p:cNvPr>
          <p:cNvPicPr>
            <a:picLocks noChangeAspect="1"/>
          </p:cNvPicPr>
          <p:nvPr/>
        </p:nvPicPr>
        <p:blipFill>
          <a:blip r:embed="rId3">
            <a:grayscl/>
            <a:alphaModFix amt="20000"/>
          </a:blip>
          <a:stretch>
            <a:fillRect/>
          </a:stretch>
        </p:blipFill>
        <p:spPr>
          <a:xfrm>
            <a:off x="0" y="4668386"/>
            <a:ext cx="9140273" cy="434061"/>
          </a:xfrm>
          <a:prstGeom prst="rect">
            <a:avLst/>
          </a:prstGeom>
        </p:spPr>
      </p:pic>
      <p:pic>
        <p:nvPicPr>
          <p:cNvPr id="7" name="Picture 6" descr="A box with various logos in it&#10;&#10;Description automatically generated">
            <a:extLst>
              <a:ext uri="{FF2B5EF4-FFF2-40B4-BE49-F238E27FC236}">
                <a16:creationId xmlns:a16="http://schemas.microsoft.com/office/drawing/2014/main" id="{7DC181CD-7C37-0284-A0D0-71B83CB66169}"/>
              </a:ext>
            </a:extLst>
          </p:cNvPr>
          <p:cNvPicPr>
            <a:picLocks noChangeAspect="1"/>
          </p:cNvPicPr>
          <p:nvPr/>
        </p:nvPicPr>
        <p:blipFill>
          <a:blip r:embed="rId4"/>
          <a:stretch>
            <a:fillRect/>
          </a:stretch>
        </p:blipFill>
        <p:spPr>
          <a:xfrm>
            <a:off x="316858" y="1960648"/>
            <a:ext cx="2750816" cy="2880000"/>
          </a:xfrm>
          <a:prstGeom prst="rect">
            <a:avLst/>
          </a:prstGeom>
        </p:spPr>
      </p:pic>
    </p:spTree>
    <p:extLst>
      <p:ext uri="{BB962C8B-B14F-4D97-AF65-F5344CB8AC3E}">
        <p14:creationId xmlns:p14="http://schemas.microsoft.com/office/powerpoint/2010/main" val="2676006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a:lstStyle/>
          <a:p>
            <a:pPr>
              <a:buSzPts val="3000"/>
            </a:pPr>
            <a:r>
              <a:rPr lang="en-GB">
                <a:solidFill>
                  <a:schemeClr val="tx1"/>
                </a:solidFill>
                <a:latin typeface="Arial Rounded MT Bold" panose="020F0704030504030204" pitchFamily="34" charset="0"/>
                <a:cs typeface="Arial"/>
              </a:rPr>
              <a:t>Logo (colour)</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4" name="Picture 3">
            <a:extLst>
              <a:ext uri="{FF2B5EF4-FFF2-40B4-BE49-F238E27FC236}">
                <a16:creationId xmlns:a16="http://schemas.microsoft.com/office/drawing/2014/main" id="{D77D3260-FEB3-4CE4-8715-93D95C971EA0}"/>
              </a:ext>
            </a:extLst>
          </p:cNvPr>
          <p:cNvPicPr>
            <a:picLocks noChangeAspect="1"/>
          </p:cNvPicPr>
          <p:nvPr/>
        </p:nvPicPr>
        <p:blipFill>
          <a:blip r:embed="rId2"/>
          <a:stretch>
            <a:fillRect/>
          </a:stretch>
        </p:blipFill>
        <p:spPr>
          <a:xfrm>
            <a:off x="3870427" y="3245729"/>
            <a:ext cx="2160000" cy="1532042"/>
          </a:xfrm>
          <a:prstGeom prst="rect">
            <a:avLst/>
          </a:prstGeom>
        </p:spPr>
      </p:pic>
      <p:pic>
        <p:nvPicPr>
          <p:cNvPr id="5" name="Picture 4">
            <a:extLst>
              <a:ext uri="{FF2B5EF4-FFF2-40B4-BE49-F238E27FC236}">
                <a16:creationId xmlns:a16="http://schemas.microsoft.com/office/drawing/2014/main" id="{A569E455-2846-4A0B-9346-F7FB8DEAFFD2}"/>
              </a:ext>
            </a:extLst>
          </p:cNvPr>
          <p:cNvPicPr>
            <a:picLocks noChangeAspect="1"/>
          </p:cNvPicPr>
          <p:nvPr/>
        </p:nvPicPr>
        <p:blipFill>
          <a:blip r:embed="rId3"/>
          <a:stretch>
            <a:fillRect/>
          </a:stretch>
        </p:blipFill>
        <p:spPr>
          <a:xfrm>
            <a:off x="457200" y="1437795"/>
            <a:ext cx="3206774" cy="2267909"/>
          </a:xfrm>
          <a:prstGeom prst="rect">
            <a:avLst/>
          </a:prstGeom>
        </p:spPr>
      </p:pic>
    </p:spTree>
    <p:extLst>
      <p:ext uri="{BB962C8B-B14F-4D97-AF65-F5344CB8AC3E}">
        <p14:creationId xmlns:p14="http://schemas.microsoft.com/office/powerpoint/2010/main" val="838725862"/>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AA94D143-AFB1-4070-9E9C-3DD457946F5F}"/>
              </a:ext>
            </a:extLst>
          </p:cNvPr>
          <p:cNvPicPr>
            <a:picLocks noChangeAspect="1"/>
          </p:cNvPicPr>
          <p:nvPr/>
        </p:nvPicPr>
        <p:blipFill>
          <a:blip r:embed="rId2"/>
          <a:stretch>
            <a:fillRect/>
          </a:stretch>
        </p:blipFill>
        <p:spPr>
          <a:xfrm>
            <a:off x="0" y="1300781"/>
            <a:ext cx="4175009" cy="2783339"/>
          </a:xfrm>
          <a:prstGeom prst="rect">
            <a:avLst/>
          </a:prstGeom>
        </p:spPr>
      </p:pic>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a:lstStyle/>
          <a:p>
            <a:pPr>
              <a:buSzPts val="3000"/>
            </a:pPr>
            <a:r>
              <a:rPr lang="en-GB">
                <a:solidFill>
                  <a:schemeClr val="tx1"/>
                </a:solidFill>
                <a:latin typeface="Arial Rounded MT Bold" panose="020F0704030504030204" pitchFamily="34" charset="0"/>
                <a:cs typeface="Arial"/>
              </a:rPr>
              <a:t>Logo (monochrome)</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5" name="Picture 4">
            <a:extLst>
              <a:ext uri="{FF2B5EF4-FFF2-40B4-BE49-F238E27FC236}">
                <a16:creationId xmlns:a16="http://schemas.microsoft.com/office/drawing/2014/main" id="{38F87CFF-34B4-429A-9257-60BADE548544}"/>
              </a:ext>
            </a:extLst>
          </p:cNvPr>
          <p:cNvPicPr>
            <a:picLocks noChangeAspect="1"/>
          </p:cNvPicPr>
          <p:nvPr/>
        </p:nvPicPr>
        <p:blipFill>
          <a:blip r:embed="rId3"/>
          <a:stretch>
            <a:fillRect/>
          </a:stretch>
        </p:blipFill>
        <p:spPr>
          <a:xfrm>
            <a:off x="3862334" y="3270004"/>
            <a:ext cx="2264859" cy="946021"/>
          </a:xfrm>
          <a:prstGeom prst="rect">
            <a:avLst/>
          </a:prstGeom>
        </p:spPr>
      </p:pic>
    </p:spTree>
    <p:extLst>
      <p:ext uri="{BB962C8B-B14F-4D97-AF65-F5344CB8AC3E}">
        <p14:creationId xmlns:p14="http://schemas.microsoft.com/office/powerpoint/2010/main" val="258514819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prstClr val="black"/>
              <a:schemeClr val="accent3">
                <a:tint val="45000"/>
                <a:satMod val="400000"/>
              </a:schemeClr>
            </a:duotone>
            <a:extLst>
              <a:ext uri="{BEBA8EAE-BF5A-486C-A8C5-ECC9F3942E4B}">
                <a14:imgProps xmlns:a14="http://schemas.microsoft.com/office/drawing/2010/main">
                  <a14:imgLayer r:embed="rId3">
                    <a14:imgEffect>
                      <a14:saturation sat="96000"/>
                    </a14:imgEffect>
                    <a14:imgEffect>
                      <a14:brightnessContrast bright="-20000" contrast="4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D9B1-6A8C-4AF0-87DF-13247302A322}"/>
              </a:ext>
            </a:extLst>
          </p:cNvPr>
          <p:cNvSpPr>
            <a:spLocks noGrp="1"/>
          </p:cNvSpPr>
          <p:nvPr>
            <p:ph type="title"/>
          </p:nvPr>
        </p:nvSpPr>
        <p:spPr/>
        <p:txBody>
          <a:bodyPr/>
          <a:lstStyle/>
          <a:p>
            <a:r>
              <a:rPr lang="en-GB">
                <a:solidFill>
                  <a:schemeClr val="bg1"/>
                </a:solidFill>
                <a:latin typeface="Arial Rounded MT Bold" panose="020F0704030504030204" pitchFamily="34" charset="0"/>
                <a:cs typeface="Arial"/>
              </a:rPr>
              <a:t>Logo (for dark backgrounds)</a:t>
            </a:r>
          </a:p>
        </p:txBody>
      </p:sp>
      <p:pic>
        <p:nvPicPr>
          <p:cNvPr id="4" name="Picture 3" descr="Logo&#10;&#10;Description automatically generated">
            <a:extLst>
              <a:ext uri="{FF2B5EF4-FFF2-40B4-BE49-F238E27FC236}">
                <a16:creationId xmlns:a16="http://schemas.microsoft.com/office/drawing/2014/main" id="{20499B78-6CD7-4A6C-ACC8-0712E98532A9}"/>
              </a:ext>
            </a:extLst>
          </p:cNvPr>
          <p:cNvPicPr>
            <a:picLocks noChangeAspect="1"/>
          </p:cNvPicPr>
          <p:nvPr/>
        </p:nvPicPr>
        <p:blipFill>
          <a:blip r:embed="rId4"/>
          <a:stretch>
            <a:fillRect/>
          </a:stretch>
        </p:blipFill>
        <p:spPr>
          <a:xfrm>
            <a:off x="-11229" y="1306475"/>
            <a:ext cx="4176000" cy="2784000"/>
          </a:xfrm>
          <a:prstGeom prst="rect">
            <a:avLst/>
          </a:prstGeom>
        </p:spPr>
      </p:pic>
      <p:pic>
        <p:nvPicPr>
          <p:cNvPr id="5" name="Picture 4">
            <a:extLst>
              <a:ext uri="{FF2B5EF4-FFF2-40B4-BE49-F238E27FC236}">
                <a16:creationId xmlns:a16="http://schemas.microsoft.com/office/drawing/2014/main" id="{9CD0FAD4-DB73-46AC-A094-9CAA18648C1E}"/>
              </a:ext>
            </a:extLst>
          </p:cNvPr>
          <p:cNvPicPr>
            <a:picLocks noChangeAspect="1"/>
          </p:cNvPicPr>
          <p:nvPr/>
        </p:nvPicPr>
        <p:blipFill rotWithShape="1">
          <a:blip r:embed="rId5"/>
          <a:srcRect t="52499"/>
          <a:stretch/>
        </p:blipFill>
        <p:spPr>
          <a:xfrm>
            <a:off x="3862334" y="3766657"/>
            <a:ext cx="2264859" cy="449368"/>
          </a:xfrm>
          <a:prstGeom prst="rect">
            <a:avLst/>
          </a:prstGeom>
        </p:spPr>
      </p:pic>
    </p:spTree>
    <p:extLst>
      <p:ext uri="{BB962C8B-B14F-4D97-AF65-F5344CB8AC3E}">
        <p14:creationId xmlns:p14="http://schemas.microsoft.com/office/powerpoint/2010/main" val="35601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BF67A23-9918-4405-AF36-A46976464B72}"/>
              </a:ext>
            </a:extLst>
          </p:cNvPr>
          <p:cNvPicPr>
            <a:picLocks noChangeAspect="1"/>
          </p:cNvPicPr>
          <p:nvPr/>
        </p:nvPicPr>
        <p:blipFill>
          <a:blip r:embed="rId3"/>
          <a:stretch>
            <a:fillRect/>
          </a:stretch>
        </p:blipFill>
        <p:spPr>
          <a:xfrm>
            <a:off x="225175" y="1485583"/>
            <a:ext cx="8693649" cy="3657917"/>
          </a:xfrm>
          <a:prstGeom prst="rect">
            <a:avLst/>
          </a:prstGeom>
        </p:spPr>
      </p:pic>
      <p:sp>
        <p:nvSpPr>
          <p:cNvPr id="22" name="Title 1">
            <a:extLst>
              <a:ext uri="{FF2B5EF4-FFF2-40B4-BE49-F238E27FC236}">
                <a16:creationId xmlns:a16="http://schemas.microsoft.com/office/drawing/2014/main" id="{A48D17C8-A2A6-436E-A690-B2ADB26D7DC2}"/>
              </a:ext>
            </a:extLst>
          </p:cNvPr>
          <p:cNvSpPr>
            <a:spLocks noGrp="1"/>
          </p:cNvSpPr>
          <p:nvPr>
            <p:ph type="title"/>
          </p:nvPr>
        </p:nvSpPr>
        <p:spPr>
          <a:xfrm>
            <a:off x="457199" y="587675"/>
            <a:ext cx="7572615" cy="718800"/>
          </a:xfrm>
        </p:spPr>
        <p:txBody>
          <a:bodyPr/>
          <a:lstStyle/>
          <a:p>
            <a:r>
              <a:rPr lang="en-GB">
                <a:solidFill>
                  <a:schemeClr val="tx1"/>
                </a:solidFill>
                <a:latin typeface="Arial Rounded MT Bold" panose="020F0704030504030204" pitchFamily="34" charset="0"/>
                <a:cs typeface="Arial"/>
              </a:rPr>
              <a:t>Email</a:t>
            </a:r>
            <a:r>
              <a:rPr lang="en-GB">
                <a:solidFill>
                  <a:srgbClr val="1C1E2C"/>
                </a:solidFill>
              </a:rPr>
              <a:t> </a:t>
            </a:r>
            <a:r>
              <a:rPr lang="en-GB">
                <a:solidFill>
                  <a:schemeClr val="tx1"/>
                </a:solidFill>
                <a:latin typeface="Arial Rounded MT Bold" panose="020F0704030504030204" pitchFamily="34" charset="0"/>
                <a:cs typeface="Arial"/>
              </a:rPr>
              <a:t>signature</a:t>
            </a:r>
          </a:p>
        </p:txBody>
      </p:sp>
      <p:sp>
        <p:nvSpPr>
          <p:cNvPr id="23" name="Slide Number Placeholder 2">
            <a:extLst>
              <a:ext uri="{FF2B5EF4-FFF2-40B4-BE49-F238E27FC236}">
                <a16:creationId xmlns:a16="http://schemas.microsoft.com/office/drawing/2014/main" id="{84F280BC-5675-4C1E-B730-F669ECB7BC6A}"/>
              </a:ext>
            </a:extLst>
          </p:cNvPr>
          <p:cNvSpPr>
            <a:spLocks noGrp="1"/>
          </p:cNvSpPr>
          <p:nvPr>
            <p:ph type="sldNum" idx="12"/>
          </p:nvPr>
        </p:nvSpPr>
        <p:spPr>
          <a:xfrm>
            <a:off x="8480584" y="4749851"/>
            <a:ext cx="548700" cy="393600"/>
          </a:xfrm>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24" name="Text Placeholder 3">
            <a:extLst>
              <a:ext uri="{FF2B5EF4-FFF2-40B4-BE49-F238E27FC236}">
                <a16:creationId xmlns:a16="http://schemas.microsoft.com/office/drawing/2014/main" id="{482AED3E-7EA9-4CD9-B466-4328E6AD6798}"/>
              </a:ext>
            </a:extLst>
          </p:cNvPr>
          <p:cNvSpPr>
            <a:spLocks noGrp="1"/>
          </p:cNvSpPr>
          <p:nvPr>
            <p:ph type="body" idx="1"/>
          </p:nvPr>
        </p:nvSpPr>
        <p:spPr>
          <a:xfrm>
            <a:off x="457199" y="1306475"/>
            <a:ext cx="6842633" cy="1190835"/>
          </a:xfrm>
        </p:spPr>
        <p:txBody>
          <a:bodyPr/>
          <a:lstStyle/>
          <a:p>
            <a:r>
              <a:rPr lang="en-GB" sz="1400">
                <a:latin typeface="Arial" panose="020B0604020202020204" pitchFamily="34" charset="0"/>
              </a:rPr>
              <a:t>Add the Analysis in Government Month ‘button’ to your email signature.  The button contains a hyperlink to the AiG Awards nomination form</a:t>
            </a:r>
          </a:p>
          <a:p>
            <a:r>
              <a:rPr lang="en-GB" sz="1400">
                <a:latin typeface="Arial" panose="020B0604020202020204" pitchFamily="34" charset="0"/>
              </a:rPr>
              <a:t>Remember to refer to the latest guidance on </a:t>
            </a:r>
            <a:r>
              <a:rPr lang="en-GB" sz="1400">
                <a:hlinkClick r:id="rId4"/>
              </a:rPr>
              <a:t>Understanding accessibility requirements for public sector bodies - GOV.UK (www.gov.uk)</a:t>
            </a:r>
            <a:endParaRPr lang="en-GB" sz="1400"/>
          </a:p>
        </p:txBody>
      </p:sp>
      <p:sp>
        <p:nvSpPr>
          <p:cNvPr id="25" name="Arrow: Right 24">
            <a:extLst>
              <a:ext uri="{FF2B5EF4-FFF2-40B4-BE49-F238E27FC236}">
                <a16:creationId xmlns:a16="http://schemas.microsoft.com/office/drawing/2014/main" id="{BAD594E1-F026-4AE0-AAE2-9FE0858082B8}"/>
              </a:ext>
            </a:extLst>
          </p:cNvPr>
          <p:cNvSpPr/>
          <p:nvPr/>
        </p:nvSpPr>
        <p:spPr>
          <a:xfrm>
            <a:off x="1302803" y="2992823"/>
            <a:ext cx="2160000" cy="540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Rounded MT Bold" panose="020F0704030504030204" pitchFamily="34" charset="0"/>
              </a:rPr>
              <a:t>COPY + PASTE</a:t>
            </a:r>
          </a:p>
        </p:txBody>
      </p:sp>
      <p:pic>
        <p:nvPicPr>
          <p:cNvPr id="27" name="Picture 26">
            <a:hlinkClick r:id="rId5"/>
            <a:extLst>
              <a:ext uri="{FF2B5EF4-FFF2-40B4-BE49-F238E27FC236}">
                <a16:creationId xmlns:a16="http://schemas.microsoft.com/office/drawing/2014/main" id="{0EF4D684-2176-457E-8046-A7ACA2DACA67}"/>
              </a:ext>
            </a:extLst>
          </p:cNvPr>
          <p:cNvPicPr>
            <a:picLocks noChangeAspect="1"/>
          </p:cNvPicPr>
          <p:nvPr/>
        </p:nvPicPr>
        <p:blipFill>
          <a:blip r:embed="rId6"/>
          <a:stretch>
            <a:fillRect/>
          </a:stretch>
        </p:blipFill>
        <p:spPr>
          <a:xfrm>
            <a:off x="3882006" y="2604398"/>
            <a:ext cx="1316850" cy="1316850"/>
          </a:xfrm>
          <a:prstGeom prst="rect">
            <a:avLst/>
          </a:prstGeom>
        </p:spPr>
      </p:pic>
      <p:sp>
        <p:nvSpPr>
          <p:cNvPr id="28" name="Rectangle 27">
            <a:extLst>
              <a:ext uri="{FF2B5EF4-FFF2-40B4-BE49-F238E27FC236}">
                <a16:creationId xmlns:a16="http://schemas.microsoft.com/office/drawing/2014/main" id="{4769BB08-8350-4A9E-AFD3-B4948730865A}"/>
              </a:ext>
            </a:extLst>
          </p:cNvPr>
          <p:cNvSpPr/>
          <p:nvPr/>
        </p:nvSpPr>
        <p:spPr>
          <a:xfrm>
            <a:off x="3050696" y="4412577"/>
            <a:ext cx="2799846" cy="53407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hlinkClick r:id="rId5"/>
            <a:extLst>
              <a:ext uri="{FF2B5EF4-FFF2-40B4-BE49-F238E27FC236}">
                <a16:creationId xmlns:a16="http://schemas.microsoft.com/office/drawing/2014/main" id="{86A2D5E5-A788-4F45-9F67-869AE5560C5C}"/>
              </a:ext>
            </a:extLst>
          </p:cNvPr>
          <p:cNvPicPr>
            <a:picLocks noChangeAspect="1"/>
          </p:cNvPicPr>
          <p:nvPr/>
        </p:nvPicPr>
        <p:blipFill>
          <a:blip r:embed="rId6"/>
          <a:stretch>
            <a:fillRect/>
          </a:stretch>
        </p:blipFill>
        <p:spPr>
          <a:xfrm>
            <a:off x="3111918" y="4488486"/>
            <a:ext cx="360000" cy="360000"/>
          </a:xfrm>
          <a:prstGeom prst="rect">
            <a:avLst/>
          </a:prstGeom>
        </p:spPr>
      </p:pic>
    </p:spTree>
    <p:extLst>
      <p:ext uri="{BB962C8B-B14F-4D97-AF65-F5344CB8AC3E}">
        <p14:creationId xmlns:p14="http://schemas.microsoft.com/office/powerpoint/2010/main" val="3905294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FA837-7C12-4184-9477-F76C979EB0D5}"/>
              </a:ext>
            </a:extLst>
          </p:cNvPr>
          <p:cNvSpPr>
            <a:spLocks noGrp="1"/>
          </p:cNvSpPr>
          <p:nvPr>
            <p:ph type="title"/>
          </p:nvPr>
        </p:nvSpPr>
        <p:spPr/>
        <p:txBody>
          <a:bodyPr vert="horz" lIns="91440" tIns="45720" rIns="91440" bIns="45720" rtlCol="0" anchor="ctr">
            <a:normAutofit/>
          </a:bodyPr>
          <a:lstStyle/>
          <a:p>
            <a:r>
              <a:rPr lang="en-GB">
                <a:solidFill>
                  <a:schemeClr val="tx1"/>
                </a:solidFill>
                <a:latin typeface="Arial Rounded MT Bold" panose="020F0704030504030204" pitchFamily="34" charset="0"/>
                <a:cs typeface="Arial"/>
              </a:rPr>
              <a:t>Twitter/X logo</a:t>
            </a:r>
          </a:p>
        </p:txBody>
      </p:sp>
      <p:sp>
        <p:nvSpPr>
          <p:cNvPr id="3" name="Slide Number Placeholder 2">
            <a:extLst>
              <a:ext uri="{FF2B5EF4-FFF2-40B4-BE49-F238E27FC236}">
                <a16:creationId xmlns:a16="http://schemas.microsoft.com/office/drawing/2014/main" id="{2845A6E6-A87F-4702-9EA5-AA23A7CE773C}"/>
              </a:ext>
            </a:extLst>
          </p:cNvPr>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smtClean="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8" name="Picture 7">
            <a:extLst>
              <a:ext uri="{FF2B5EF4-FFF2-40B4-BE49-F238E27FC236}">
                <a16:creationId xmlns:a16="http://schemas.microsoft.com/office/drawing/2014/main" id="{306E277D-1CC8-43E4-A07C-5CA306D34345}"/>
              </a:ext>
            </a:extLst>
          </p:cNvPr>
          <p:cNvPicPr>
            <a:picLocks noChangeAspect="1"/>
          </p:cNvPicPr>
          <p:nvPr/>
        </p:nvPicPr>
        <p:blipFill>
          <a:blip r:embed="rId2"/>
          <a:stretch>
            <a:fillRect/>
          </a:stretch>
        </p:blipFill>
        <p:spPr>
          <a:xfrm>
            <a:off x="376313" y="1268413"/>
            <a:ext cx="3596952" cy="3603048"/>
          </a:xfrm>
          <a:prstGeom prst="rect">
            <a:avLst/>
          </a:prstGeom>
        </p:spPr>
      </p:pic>
    </p:spTree>
    <p:extLst>
      <p:ext uri="{BB962C8B-B14F-4D97-AF65-F5344CB8AC3E}">
        <p14:creationId xmlns:p14="http://schemas.microsoft.com/office/powerpoint/2010/main" val="160623812"/>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ground&#10;&#10;Description automatically generated">
            <a:extLst>
              <a:ext uri="{FF2B5EF4-FFF2-40B4-BE49-F238E27FC236}">
                <a16:creationId xmlns:a16="http://schemas.microsoft.com/office/drawing/2014/main" id="{5F3B511B-13D1-41B5-8777-ECC4D8CFD382}"/>
              </a:ext>
            </a:extLst>
          </p:cNvPr>
          <p:cNvPicPr>
            <a:picLocks noChangeAspect="1"/>
          </p:cNvPicPr>
          <p:nvPr/>
        </p:nvPicPr>
        <p:blipFill>
          <a:blip r:embed="rId2"/>
          <a:stretch>
            <a:fillRect/>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E9D1F051-8EE6-440C-9F13-2FD16DAC7B7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300" b="1" i="0" u="none" strike="noStrike" kern="0" cap="none" spc="0" normalizeH="0" baseline="0" noProof="0">
                <a:ln>
                  <a:noFill/>
                </a:ln>
                <a:solidFill>
                  <a:prstClr val="white"/>
                </a:solidFill>
                <a:effectLst/>
                <a:uLnTx/>
                <a:uFillTx/>
                <a:latin typeface="News Cycle"/>
                <a:sym typeface="News Cycle"/>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 sz="1300" b="1" i="0" u="none" strike="noStrike" kern="0" cap="none" spc="0" normalizeH="0" baseline="0" noProof="0">
              <a:ln>
                <a:noFill/>
              </a:ln>
              <a:solidFill>
                <a:prstClr val="white"/>
              </a:solidFill>
              <a:effectLst/>
              <a:uLnTx/>
              <a:uFillTx/>
              <a:latin typeface="News Cycle"/>
              <a:sym typeface="News Cycle"/>
            </a:endParaRPr>
          </a:p>
        </p:txBody>
      </p:sp>
      <p:pic>
        <p:nvPicPr>
          <p:cNvPr id="4" name="Picture 3">
            <a:extLst>
              <a:ext uri="{FF2B5EF4-FFF2-40B4-BE49-F238E27FC236}">
                <a16:creationId xmlns:a16="http://schemas.microsoft.com/office/drawing/2014/main" id="{E9DE933C-ED48-41DF-A1B5-666E5577925D}"/>
              </a:ext>
            </a:extLst>
          </p:cNvPr>
          <p:cNvPicPr>
            <a:picLocks noChangeAspect="1"/>
          </p:cNvPicPr>
          <p:nvPr/>
        </p:nvPicPr>
        <p:blipFill rotWithShape="1">
          <a:blip r:embed="rId3"/>
          <a:srcRect l="26089" t="26682" r="21787" b="21194"/>
          <a:stretch/>
        </p:blipFill>
        <p:spPr>
          <a:xfrm>
            <a:off x="0" y="0"/>
            <a:ext cx="9144000" cy="5143451"/>
          </a:xfrm>
          <a:prstGeom prst="rect">
            <a:avLst/>
          </a:prstGeom>
        </p:spPr>
      </p:pic>
    </p:spTree>
    <p:extLst>
      <p:ext uri="{BB962C8B-B14F-4D97-AF65-F5344CB8AC3E}">
        <p14:creationId xmlns:p14="http://schemas.microsoft.com/office/powerpoint/2010/main" val="1797303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6CE0C-CEA4-69E3-5897-F30F25E1C2C3}"/>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324461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oom with a wood floor and a wall&#10;&#10;Description automatically generated">
            <a:extLst>
              <a:ext uri="{FF2B5EF4-FFF2-40B4-BE49-F238E27FC236}">
                <a16:creationId xmlns:a16="http://schemas.microsoft.com/office/drawing/2014/main" id="{2DBB4861-A6B6-F231-3ED8-CDB0E8F2CF17}"/>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3658655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trophy&#10;&#10;Description automatically generated">
            <a:extLst>
              <a:ext uri="{FF2B5EF4-FFF2-40B4-BE49-F238E27FC236}">
                <a16:creationId xmlns:a16="http://schemas.microsoft.com/office/drawing/2014/main" id="{88E0900A-4ACE-200A-32F4-78D5E2E3A648}"/>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367211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7EA79-E9BC-4F3F-87AF-54AAE1BED976}"/>
              </a:ext>
            </a:extLst>
          </p:cNvPr>
          <p:cNvPicPr>
            <a:picLocks noChangeAspect="1"/>
          </p:cNvPicPr>
          <p:nvPr/>
        </p:nvPicPr>
        <p:blipFill>
          <a:blip r:embed="rId3"/>
          <a:stretch>
            <a:fillRect/>
          </a:stretch>
        </p:blipFill>
        <p:spPr>
          <a:xfrm>
            <a:off x="0" y="3852"/>
            <a:ext cx="9144000" cy="5135796"/>
          </a:xfrm>
          <a:prstGeom prst="rect">
            <a:avLst/>
          </a:prstGeom>
        </p:spPr>
      </p:pic>
    </p:spTree>
    <p:extLst>
      <p:ext uri="{BB962C8B-B14F-4D97-AF65-F5344CB8AC3E}">
        <p14:creationId xmlns:p14="http://schemas.microsoft.com/office/powerpoint/2010/main" val="631338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A3C67-598C-48EA-A3D0-B69BC3F8F5A0}"/>
              </a:ext>
            </a:extLst>
          </p:cNvPr>
          <p:cNvSpPr>
            <a:spLocks noGrp="1"/>
          </p:cNvSpPr>
          <p:nvPr>
            <p:ph type="title"/>
          </p:nvPr>
        </p:nvSpPr>
        <p:spPr>
          <a:xfrm>
            <a:off x="457199" y="587675"/>
            <a:ext cx="8002922" cy="718800"/>
          </a:xfrm>
        </p:spPr>
        <p:txBody>
          <a:bodyPr/>
          <a:lstStyle/>
          <a:p>
            <a:r>
              <a:rPr lang="en-GB">
                <a:solidFill>
                  <a:schemeClr val="tx1"/>
                </a:solidFill>
                <a:latin typeface="Arial Rounded MT Bold" panose="020F0704030504030204" pitchFamily="34" charset="0"/>
                <a:cs typeface="Arial"/>
              </a:rPr>
              <a:t>AiG Awards Campaign in a Box</a:t>
            </a:r>
            <a:endParaRPr lang="en-GB">
              <a:solidFill>
                <a:schemeClr val="tx1"/>
              </a:solidFill>
              <a:latin typeface="Arial Rounded MT Bold" panose="020F0704030504030204" pitchFamily="34" charset="0"/>
            </a:endParaRPr>
          </a:p>
        </p:txBody>
      </p:sp>
      <p:sp>
        <p:nvSpPr>
          <p:cNvPr id="3" name="Text Placeholder 2">
            <a:extLst>
              <a:ext uri="{FF2B5EF4-FFF2-40B4-BE49-F238E27FC236}">
                <a16:creationId xmlns:a16="http://schemas.microsoft.com/office/drawing/2014/main" id="{0226F4C2-FA78-4B7C-9D9D-2809B22D22B4}"/>
              </a:ext>
            </a:extLst>
          </p:cNvPr>
          <p:cNvSpPr>
            <a:spLocks noGrp="1"/>
          </p:cNvSpPr>
          <p:nvPr>
            <p:ph type="body" idx="1"/>
          </p:nvPr>
        </p:nvSpPr>
        <p:spPr>
          <a:xfrm>
            <a:off x="457198" y="1589962"/>
            <a:ext cx="6840000" cy="2520000"/>
          </a:xfrm>
        </p:spPr>
        <p:txBody>
          <a:bodyPr anchor="ctr"/>
          <a:lstStyle/>
          <a:p>
            <a:pPr marL="419100" indent="-285750">
              <a:buSzPct val="110000"/>
              <a:buFont typeface="Wingdings" panose="05000000000000000000" pitchFamily="2" charset="2"/>
              <a:buChar char="§"/>
            </a:pPr>
            <a:r>
              <a:rPr lang="en-GB" sz="1200">
                <a:latin typeface="Arial"/>
                <a:cs typeface="Arial"/>
              </a:rPr>
              <a:t>This is a ‘Campaign in a Box’ for the Analysis in Government Awards (AiG Awards)</a:t>
            </a:r>
          </a:p>
          <a:p>
            <a:pPr marL="419100" indent="-285750">
              <a:buSzPct val="110000"/>
            </a:pPr>
            <a:r>
              <a:rPr lang="en-GB" sz="1200">
                <a:latin typeface="Arial"/>
                <a:cs typeface="Arial"/>
              </a:rPr>
              <a:t>This Campaign in a Box is </a:t>
            </a:r>
            <a:r>
              <a:rPr lang="en-GB" sz="1200">
                <a:cs typeface="Arial"/>
              </a:rPr>
              <a:t>designed for Communications and Support Teams (and anyone who would like to show their support for the campaign) </a:t>
            </a:r>
          </a:p>
          <a:p>
            <a:pPr marL="419100" indent="-285750">
              <a:buSzPct val="110000"/>
            </a:pPr>
            <a:r>
              <a:rPr lang="en-GB" sz="1200">
                <a:latin typeface="Arial"/>
                <a:cs typeface="Arial"/>
              </a:rPr>
              <a:t>It is full of products and resources to help you to promote the AiG Awards within your department or profession</a:t>
            </a:r>
          </a:p>
          <a:p>
            <a:pPr marL="419100" indent="-285750">
              <a:buSzPct val="110000"/>
            </a:pPr>
            <a:r>
              <a:rPr lang="en-GB" sz="1200">
                <a:latin typeface="Arial"/>
                <a:cs typeface="Arial"/>
              </a:rPr>
              <a:t>You can use the products in a ‘pick and mix’ style, allowing freedom for you to do what is best for your teams </a:t>
            </a:r>
            <a:endParaRPr lang="en-GB" sz="1200">
              <a:latin typeface="Arial" panose="020B0604020202020204" pitchFamily="34" charset="0"/>
            </a:endParaRPr>
          </a:p>
          <a:p>
            <a:pPr marL="419100" indent="-285750">
              <a:buSzPct val="110000"/>
              <a:buFont typeface="Wingdings" panose="05000000000000000000" pitchFamily="2" charset="2"/>
              <a:buChar char="§"/>
            </a:pPr>
            <a:r>
              <a:rPr lang="en-GB" sz="1200">
                <a:latin typeface="Arial"/>
                <a:cs typeface="Arial"/>
              </a:rPr>
              <a:t>We hope that you find these useful and if you have any queries or feedback, please contact the team at </a:t>
            </a:r>
            <a:r>
              <a:rPr lang="en-GB" sz="1200">
                <a:solidFill>
                  <a:srgbClr val="0070C0"/>
                </a:solidFill>
                <a:latin typeface="Arial"/>
                <a:cs typeface="Arial"/>
                <a:hlinkClick r:id="rId2">
                  <a:extLst>
                    <a:ext uri="{A12FA001-AC4F-418D-AE19-62706E023703}">
                      <ahyp:hlinkClr xmlns:ahyp="http://schemas.microsoft.com/office/drawing/2018/hyperlinkcolor" val="tx"/>
                    </a:ext>
                  </a:extLst>
                </a:hlinkClick>
              </a:rPr>
              <a:t>Analysis.Function@ons.gov.uk</a:t>
            </a:r>
            <a:endParaRPr lang="en-GB" sz="1200">
              <a:solidFill>
                <a:srgbClr val="0070C0"/>
              </a:solidFill>
              <a:latin typeface="Arial"/>
            </a:endParaRPr>
          </a:p>
        </p:txBody>
      </p:sp>
      <p:grpSp>
        <p:nvGrpSpPr>
          <p:cNvPr id="4" name="Group 3">
            <a:extLst>
              <a:ext uri="{FF2B5EF4-FFF2-40B4-BE49-F238E27FC236}">
                <a16:creationId xmlns:a16="http://schemas.microsoft.com/office/drawing/2014/main" id="{5621F973-1C5F-A687-2A50-87DCC445556B}"/>
              </a:ext>
            </a:extLst>
          </p:cNvPr>
          <p:cNvGrpSpPr/>
          <p:nvPr/>
        </p:nvGrpSpPr>
        <p:grpSpPr>
          <a:xfrm>
            <a:off x="8136061" y="137675"/>
            <a:ext cx="900000" cy="900000"/>
            <a:chOff x="217714" y="771750"/>
            <a:chExt cx="3600000" cy="3600000"/>
          </a:xfrm>
        </p:grpSpPr>
        <p:sp>
          <p:nvSpPr>
            <p:cNvPr id="6" name="Oval 5">
              <a:extLst>
                <a:ext uri="{FF2B5EF4-FFF2-40B4-BE49-F238E27FC236}">
                  <a16:creationId xmlns:a16="http://schemas.microsoft.com/office/drawing/2014/main" id="{9AEE0EC9-3EA0-D24A-2CD2-055A75FB4EA9}"/>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003ECC7-1736-D6DD-4436-DDCFA20E7923}"/>
                </a:ext>
              </a:extLst>
            </p:cNvPr>
            <p:cNvPicPr>
              <a:picLocks noChangeAspect="1"/>
            </p:cNvPicPr>
            <p:nvPr/>
          </p:nvPicPr>
          <p:blipFill>
            <a:blip r:embed="rId3"/>
            <a:stretch>
              <a:fillRect/>
            </a:stretch>
          </p:blipFill>
          <p:spPr>
            <a:xfrm>
              <a:off x="414327" y="1437796"/>
              <a:ext cx="3206774" cy="2267909"/>
            </a:xfrm>
            <a:prstGeom prst="rect">
              <a:avLst/>
            </a:prstGeom>
          </p:spPr>
        </p:pic>
      </p:grpSp>
      <p:pic>
        <p:nvPicPr>
          <p:cNvPr id="9" name="Graphic 8" descr="Packing Box Open outline">
            <a:extLst>
              <a:ext uri="{FF2B5EF4-FFF2-40B4-BE49-F238E27FC236}">
                <a16:creationId xmlns:a16="http://schemas.microsoft.com/office/drawing/2014/main" id="{26E79844-0E3A-00C8-7273-933C00747D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86908" y="3205825"/>
            <a:ext cx="1800000" cy="1800000"/>
          </a:xfrm>
          <a:prstGeom prst="rect">
            <a:avLst/>
          </a:prstGeom>
        </p:spPr>
      </p:pic>
    </p:spTree>
    <p:extLst>
      <p:ext uri="{BB962C8B-B14F-4D97-AF65-F5344CB8AC3E}">
        <p14:creationId xmlns:p14="http://schemas.microsoft.com/office/powerpoint/2010/main" val="2339261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7AD97A-ED1C-4C01-9F0E-E838D6F1D59B}"/>
              </a:ext>
            </a:extLst>
          </p:cNvPr>
          <p:cNvPicPr>
            <a:picLocks noChangeAspect="1"/>
          </p:cNvPicPr>
          <p:nvPr/>
        </p:nvPicPr>
        <p:blipFill>
          <a:blip r:embed="rId2"/>
          <a:stretch>
            <a:fillRect/>
          </a:stretch>
        </p:blipFill>
        <p:spPr>
          <a:xfrm>
            <a:off x="0" y="2286"/>
            <a:ext cx="9144000" cy="5138928"/>
          </a:xfrm>
          <a:prstGeom prst="rect">
            <a:avLst/>
          </a:prstGeom>
        </p:spPr>
      </p:pic>
    </p:spTree>
    <p:extLst>
      <p:ext uri="{BB962C8B-B14F-4D97-AF65-F5344CB8AC3E}">
        <p14:creationId xmlns:p14="http://schemas.microsoft.com/office/powerpoint/2010/main" val="2428229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1A95B3-928D-4255-8303-37F7637FC47D}"/>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21498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307ACB-6996-49F9-B86F-65CB04C07D64}"/>
              </a:ext>
            </a:extLst>
          </p:cNvPr>
          <p:cNvPicPr>
            <a:picLocks noChangeAspect="1"/>
          </p:cNvPicPr>
          <p:nvPr/>
        </p:nvPicPr>
        <p:blipFill>
          <a:blip r:embed="rId2"/>
          <a:stretch>
            <a:fillRect/>
          </a:stretch>
        </p:blipFill>
        <p:spPr>
          <a:xfrm>
            <a:off x="0" y="1"/>
            <a:ext cx="9144000" cy="5143499"/>
          </a:xfrm>
          <a:prstGeom prst="rect">
            <a:avLst/>
          </a:prstGeom>
        </p:spPr>
      </p:pic>
    </p:spTree>
    <p:extLst>
      <p:ext uri="{BB962C8B-B14F-4D97-AF65-F5344CB8AC3E}">
        <p14:creationId xmlns:p14="http://schemas.microsoft.com/office/powerpoint/2010/main" val="1348287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689636-35ED-A864-3A42-E87D6B088D92}"/>
              </a:ext>
            </a:extLst>
          </p:cNvPr>
          <p:cNvPicPr>
            <a:picLocks noChangeAspect="1"/>
          </p:cNvPicPr>
          <p:nvPr/>
        </p:nvPicPr>
        <p:blipFill>
          <a:blip r:embed="rId3"/>
          <a:stretch>
            <a:fillRect/>
          </a:stretch>
        </p:blipFill>
        <p:spPr>
          <a:xfrm>
            <a:off x="1354" y="0"/>
            <a:ext cx="9141292" cy="5143500"/>
          </a:xfrm>
          <a:prstGeom prst="rect">
            <a:avLst/>
          </a:prstGeom>
        </p:spPr>
      </p:pic>
    </p:spTree>
    <p:extLst>
      <p:ext uri="{BB962C8B-B14F-4D97-AF65-F5344CB8AC3E}">
        <p14:creationId xmlns:p14="http://schemas.microsoft.com/office/powerpoint/2010/main" val="1756807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large window&#10;&#10;Description automatically generated">
            <a:extLst>
              <a:ext uri="{FF2B5EF4-FFF2-40B4-BE49-F238E27FC236}">
                <a16:creationId xmlns:a16="http://schemas.microsoft.com/office/drawing/2014/main" id="{39D40B46-C050-2320-174C-393E99121AAF}"/>
              </a:ext>
            </a:extLst>
          </p:cNvPr>
          <p:cNvPicPr>
            <a:picLocks noChangeAspect="1"/>
          </p:cNvPicPr>
          <p:nvPr/>
        </p:nvPicPr>
        <p:blipFill>
          <a:blip r:embed="rId2"/>
          <a:stretch>
            <a:fillRect/>
          </a:stretch>
        </p:blipFill>
        <p:spPr>
          <a:xfrm>
            <a:off x="0" y="0"/>
            <a:ext cx="9144000" cy="5143502"/>
          </a:xfrm>
          <a:prstGeom prst="rect">
            <a:avLst/>
          </a:prstGeom>
        </p:spPr>
      </p:pic>
    </p:spTree>
    <p:extLst>
      <p:ext uri="{BB962C8B-B14F-4D97-AF65-F5344CB8AC3E}">
        <p14:creationId xmlns:p14="http://schemas.microsoft.com/office/powerpoint/2010/main" val="849954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199" y="587675"/>
            <a:ext cx="3215269" cy="718800"/>
          </a:xfrm>
        </p:spPr>
        <p:txBody>
          <a:bodyPr/>
          <a:lstStyle/>
          <a:p>
            <a:r>
              <a:rPr lang="en-GB">
                <a:solidFill>
                  <a:schemeClr val="tx1"/>
                </a:solidFill>
                <a:latin typeface="Arial Rounded MT Bold" panose="020F0704030504030204" pitchFamily="34" charset="0"/>
                <a:cs typeface="Arial"/>
              </a:rPr>
              <a:t>Key messages</a:t>
            </a:r>
            <a:endParaRPr lang="en-GB">
              <a:solidFill>
                <a:schemeClr val="tx1"/>
              </a:solidFill>
              <a:latin typeface="Arial Rounded MT Bold" panose="020F0704030504030204" pitchFamily="34" charset="0"/>
            </a:endParaRPr>
          </a:p>
        </p:txBody>
      </p:sp>
      <p:sp>
        <p:nvSpPr>
          <p:cNvPr id="4" name="Text Placeholder 3">
            <a:extLst>
              <a:ext uri="{FF2B5EF4-FFF2-40B4-BE49-F238E27FC236}">
                <a16:creationId xmlns:a16="http://schemas.microsoft.com/office/drawing/2014/main" id="{76717806-492F-49D8-A6B3-AA2C9E809658}"/>
              </a:ext>
            </a:extLst>
          </p:cNvPr>
          <p:cNvSpPr>
            <a:spLocks noGrp="1"/>
          </p:cNvSpPr>
          <p:nvPr>
            <p:ph type="body" idx="1"/>
          </p:nvPr>
        </p:nvSpPr>
        <p:spPr>
          <a:xfrm>
            <a:off x="432000" y="1306225"/>
            <a:ext cx="8280000" cy="3169131"/>
          </a:xfrm>
        </p:spPr>
        <p:txBody>
          <a:bodyPr/>
          <a:lstStyle/>
          <a:p>
            <a:pPr>
              <a:buFont typeface="Wingdings" panose="05000000000000000000" pitchFamily="2" charset="2"/>
              <a:buChar char="§"/>
            </a:pPr>
            <a:r>
              <a:rPr lang="en-GB" sz="1200">
                <a:ea typeface="+mn-lt"/>
                <a:cs typeface="+mn-lt"/>
              </a:rPr>
              <a:t>The fifth annual Analysis in Government Awards (AiG Awards) opens for nominations on </a:t>
            </a:r>
            <a:r>
              <a:rPr lang="en-GB" sz="1200" b="1">
                <a:ea typeface="+mn-lt"/>
                <a:cs typeface="+mn-lt"/>
              </a:rPr>
              <a:t>17 September</a:t>
            </a:r>
          </a:p>
          <a:p>
            <a:pPr>
              <a:buFont typeface="Wingdings" panose="05000000000000000000" pitchFamily="2" charset="2"/>
              <a:buChar char="§"/>
            </a:pPr>
            <a:r>
              <a:rPr lang="en-GB" sz="1200">
                <a:ea typeface="+mn-lt"/>
                <a:cs typeface="+mn-lt"/>
              </a:rPr>
              <a:t>The AiG Awards recognise and celebrate the outstanding teams and inspirational individuals working in analysis, wherever they work in government</a:t>
            </a:r>
          </a:p>
          <a:p>
            <a:pPr>
              <a:buFont typeface="Wingdings" panose="05000000000000000000" pitchFamily="2" charset="2"/>
              <a:buChar char="§"/>
            </a:pPr>
            <a:r>
              <a:rPr lang="en-GB" sz="1200">
                <a:ea typeface="+mn-lt"/>
                <a:cs typeface="+mn-lt"/>
              </a:rPr>
              <a:t>The categories are Collaboration, Communication, Impact, Inclusion, Innovative Methods, and the Professor Sir Ian Diamond Rising Star Award</a:t>
            </a:r>
          </a:p>
          <a:p>
            <a:pPr>
              <a:buFont typeface="Wingdings" panose="05000000000000000000" pitchFamily="2" charset="2"/>
              <a:buChar char="§"/>
            </a:pPr>
            <a:r>
              <a:rPr lang="en-GB" sz="1200">
                <a:ea typeface="+mn-lt"/>
                <a:cs typeface="+mn-lt"/>
              </a:rPr>
              <a:t>Any civil servant is eligible to be nominated for an AiG Award.  Public sector and external teams may be recognised if they have collaborated with civil servants for the Collaboration Award</a:t>
            </a:r>
          </a:p>
          <a:p>
            <a:r>
              <a:rPr lang="en-GB" sz="1200">
                <a:ea typeface="+mn-lt"/>
                <a:cs typeface="+mn-lt"/>
              </a:rPr>
              <a:t>Nominating is quick and easy: </a:t>
            </a:r>
            <a:r>
              <a:rPr lang="en-GB" sz="1200">
                <a:cs typeface="Arial"/>
                <a:hlinkClick r:id="rId2"/>
              </a:rPr>
              <a:t>Analysis in Government Awards Nomination Form (smartsurvey.co.uk)</a:t>
            </a:r>
            <a:endParaRPr lang="en-GB" sz="1200">
              <a:ea typeface="+mn-lt"/>
              <a:cs typeface="Arial"/>
            </a:endParaRPr>
          </a:p>
          <a:p>
            <a:r>
              <a:rPr lang="en-GB" sz="1200">
                <a:ea typeface="+mn-lt"/>
                <a:cs typeface="+mn-lt"/>
              </a:rPr>
              <a:t>For more information, visit our </a:t>
            </a:r>
            <a:r>
              <a:rPr lang="en-GB" sz="1200">
                <a:ea typeface="+mn-lt"/>
                <a:cs typeface="+mn-lt"/>
                <a:hlinkClick r:id="rId3"/>
              </a:rPr>
              <a:t>Analysis in Government Awards launch page </a:t>
            </a:r>
            <a:r>
              <a:rPr lang="en-GB" sz="1200">
                <a:cs typeface="Arial"/>
              </a:rPr>
              <a:t>or email the Analysis Function Central Team at </a:t>
            </a:r>
            <a:r>
              <a:rPr lang="en-GB" sz="1200">
                <a:cs typeface="Arial"/>
                <a:hlinkClick r:id="rId4"/>
              </a:rPr>
              <a:t>Analysis.Function@ons.gov.uk</a:t>
            </a:r>
            <a:r>
              <a:rPr lang="en-GB" sz="1200">
                <a:cs typeface="Arial"/>
              </a:rPr>
              <a:t> </a:t>
            </a:r>
            <a:endParaRPr lang="en-GB" sz="1200"/>
          </a:p>
          <a:p>
            <a:pPr>
              <a:buFont typeface="Wingdings" panose="05000000000000000000" pitchFamily="2" charset="2"/>
              <a:buChar char="§"/>
            </a:pPr>
            <a:r>
              <a:rPr lang="en-GB" sz="1200">
                <a:ea typeface="+mn-lt"/>
                <a:cs typeface="+mn-lt"/>
              </a:rPr>
              <a:t>You can interact with </a:t>
            </a:r>
            <a:r>
              <a:rPr lang="en-GB" sz="1200">
                <a:ea typeface="+mn-lt"/>
                <a:cs typeface="+mn-lt"/>
                <a:hlinkClick r:id="rId5"/>
              </a:rPr>
              <a:t>@gov_analysis</a:t>
            </a:r>
            <a:r>
              <a:rPr lang="en-GB" sz="1200">
                <a:ea typeface="+mn-lt"/>
                <a:cs typeface="+mn-lt"/>
              </a:rPr>
              <a:t> on ‘X’ (Twitter), connect with us on </a:t>
            </a:r>
            <a:r>
              <a:rPr lang="en-GB" sz="1200">
                <a:ea typeface="+mn-lt"/>
                <a:cs typeface="+mn-lt"/>
                <a:hlinkClick r:id="rId6"/>
              </a:rPr>
              <a:t>LinkedIn</a:t>
            </a:r>
            <a:r>
              <a:rPr lang="en-GB" sz="1200">
                <a:ea typeface="+mn-lt"/>
                <a:cs typeface="+mn-lt"/>
              </a:rPr>
              <a:t> sign up to our monthly </a:t>
            </a:r>
            <a:r>
              <a:rPr lang="en-GB" sz="1200">
                <a:ea typeface="+mn-lt"/>
                <a:cs typeface="+mn-lt"/>
                <a:hlinkClick r:id="rId7"/>
              </a:rPr>
              <a:t>Newsletter</a:t>
            </a:r>
            <a:r>
              <a:rPr lang="en-GB" sz="1200">
                <a:ea typeface="+mn-lt"/>
                <a:cs typeface="+mn-lt"/>
              </a:rPr>
              <a:t> and check the latest news and information on shortlisted nominations and winners on our website </a:t>
            </a:r>
            <a:r>
              <a:rPr lang="en-GB" sz="1200">
                <a:ea typeface="+mn-lt"/>
                <a:cs typeface="+mn-lt"/>
                <a:hlinkClick r:id="rId8"/>
              </a:rPr>
              <a:t>Analysis.Function.CivilService.gov.uk</a:t>
            </a:r>
            <a:endParaRPr lang="en-GB" sz="1200">
              <a:ea typeface="+mn-lt"/>
              <a:cs typeface="+mn-lt"/>
            </a:endParaRPr>
          </a:p>
        </p:txBody>
      </p:sp>
      <p:pic>
        <p:nvPicPr>
          <p:cNvPr id="5" name="Graphic 4" descr="Chat outline">
            <a:extLst>
              <a:ext uri="{FF2B5EF4-FFF2-40B4-BE49-F238E27FC236}">
                <a16:creationId xmlns:a16="http://schemas.microsoft.com/office/drawing/2014/main" id="{963693AC-830D-4DED-BCF4-7F7A06D999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2000" y="497675"/>
            <a:ext cx="1080000" cy="1080000"/>
          </a:xfrm>
          <a:prstGeom prst="rect">
            <a:avLst/>
          </a:prstGeom>
        </p:spPr>
      </p:pic>
      <p:grpSp>
        <p:nvGrpSpPr>
          <p:cNvPr id="8" name="Group 7">
            <a:extLst>
              <a:ext uri="{FF2B5EF4-FFF2-40B4-BE49-F238E27FC236}">
                <a16:creationId xmlns:a16="http://schemas.microsoft.com/office/drawing/2014/main" id="{051D59B2-B586-168D-5CD3-149727876A78}"/>
              </a:ext>
            </a:extLst>
          </p:cNvPr>
          <p:cNvGrpSpPr/>
          <p:nvPr/>
        </p:nvGrpSpPr>
        <p:grpSpPr>
          <a:xfrm>
            <a:off x="8136061" y="137675"/>
            <a:ext cx="900000" cy="900000"/>
            <a:chOff x="217714" y="771750"/>
            <a:chExt cx="3600000" cy="3600000"/>
          </a:xfrm>
        </p:grpSpPr>
        <p:sp>
          <p:nvSpPr>
            <p:cNvPr id="9" name="Oval 8">
              <a:extLst>
                <a:ext uri="{FF2B5EF4-FFF2-40B4-BE49-F238E27FC236}">
                  <a16:creationId xmlns:a16="http://schemas.microsoft.com/office/drawing/2014/main" id="{2DD0776D-3EF0-CFA0-C336-6AAAEC6A31D8}"/>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C1136FC-E871-57A6-63AA-F6EEE125C918}"/>
                </a:ext>
              </a:extLst>
            </p:cNvPr>
            <p:cNvPicPr>
              <a:picLocks noChangeAspect="1"/>
            </p:cNvPicPr>
            <p:nvPr/>
          </p:nvPicPr>
          <p:blipFill>
            <a:blip r:embed="rId11"/>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3856787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B8F4609-296D-87BC-135B-8AE1D8DD97DE}"/>
              </a:ext>
            </a:extLst>
          </p:cNvPr>
          <p:cNvSpPr txBox="1">
            <a:spLocks/>
          </p:cNvSpPr>
          <p:nvPr/>
        </p:nvSpPr>
        <p:spPr>
          <a:xfrm>
            <a:off x="676703" y="1466227"/>
            <a:ext cx="4140000" cy="3600000"/>
          </a:xfrm>
          <a:prstGeom prst="rect">
            <a:avLst/>
          </a:prstGeom>
          <a:solidFill>
            <a:schemeClr val="bg1">
              <a:lumMod val="7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8" name="Text Placeholder 2">
            <a:extLst>
              <a:ext uri="{FF2B5EF4-FFF2-40B4-BE49-F238E27FC236}">
                <a16:creationId xmlns:a16="http://schemas.microsoft.com/office/drawing/2014/main" id="{69EFA637-6174-AF0F-BD29-2504EA6C4BB9}"/>
              </a:ext>
            </a:extLst>
          </p:cNvPr>
          <p:cNvSpPr txBox="1">
            <a:spLocks/>
          </p:cNvSpPr>
          <p:nvPr/>
        </p:nvSpPr>
        <p:spPr>
          <a:xfrm>
            <a:off x="595136" y="1387218"/>
            <a:ext cx="4140000" cy="3600000"/>
          </a:xfrm>
          <a:prstGeom prst="rect">
            <a:avLst/>
          </a:prstGeom>
          <a:solidFill>
            <a:schemeClr val="bg1">
              <a:lumMod val="8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7" name="Text Placeholder 2">
            <a:extLst>
              <a:ext uri="{FF2B5EF4-FFF2-40B4-BE49-F238E27FC236}">
                <a16:creationId xmlns:a16="http://schemas.microsoft.com/office/drawing/2014/main" id="{1D4071FC-EC85-92A7-417E-9EA224ECCE57}"/>
              </a:ext>
            </a:extLst>
          </p:cNvPr>
          <p:cNvSpPr txBox="1">
            <a:spLocks/>
          </p:cNvSpPr>
          <p:nvPr/>
        </p:nvSpPr>
        <p:spPr>
          <a:xfrm>
            <a:off x="513568" y="1308210"/>
            <a:ext cx="4140000" cy="3600000"/>
          </a:xfrm>
          <a:prstGeom prst="rect">
            <a:avLst/>
          </a:prstGeom>
          <a:solidFill>
            <a:schemeClr val="bg1">
              <a:lumMod val="95000"/>
            </a:schemeClr>
          </a:solidFill>
        </p:spPr>
        <p:txBody>
          <a:bodyPr spcFirstLastPara="1" vert="horz" wrap="square" lIns="72000" tIns="0" rIns="72000" bIns="0" rtlCol="0" anchor="t" anchorCtr="0">
            <a:noAutofit/>
          </a:bodyPr>
          <a:lstStyle>
            <a:defPPr marR="0" lvl="0" algn="l" rtl="0">
              <a:lnSpc>
                <a:spcPct val="100000"/>
              </a:lnSpc>
              <a:spcBef>
                <a:spcPts val="0"/>
              </a:spcBef>
              <a:spcAft>
                <a:spcPts val="0"/>
              </a:spcAft>
            </a:defPPr>
            <a:lvl1pPr marL="457189" marR="0" lvl="0" indent="-323842" algn="l" rtl="0" eaLnBrk="1" hangingPunct="1">
              <a:lnSpc>
                <a:spcPct val="100000"/>
              </a:lnSpc>
              <a:spcBef>
                <a:spcPts val="600"/>
              </a:spcBef>
              <a:spcAft>
                <a:spcPts val="0"/>
              </a:spcAft>
              <a:buClr>
                <a:srgbClr val="FF6900"/>
              </a:buClr>
              <a:buSzPts val="1500"/>
              <a:buFont typeface="Wingdings" panose="05000000000000000000" pitchFamily="2" charset="2"/>
              <a:buChar char="§"/>
              <a:defRPr sz="1500" b="0" i="0" u="none" strike="noStrike" cap="none">
                <a:solidFill>
                  <a:schemeClr val="tx1"/>
                </a:solidFill>
                <a:latin typeface="+mn-lt"/>
                <a:ea typeface="Arial" panose="020B0604020202020204" pitchFamily="34" charset="0"/>
                <a:cs typeface="Arial" panose="020B0604020202020204" pitchFamily="34" charset="0"/>
                <a:sym typeface="Arial"/>
              </a:defRPr>
            </a:lvl1pPr>
            <a:lvl2pPr marL="914378" marR="0" lvl="1"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2pPr>
            <a:lvl3pPr marL="1371566" marR="0" lvl="2"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3pPr>
            <a:lvl4pPr marL="1828754" marR="0" lvl="3"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4pPr>
            <a:lvl5pPr marL="2285943" marR="0" lvl="4"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chemeClr val="bg1"/>
                </a:solidFill>
                <a:latin typeface="Arial"/>
                <a:ea typeface="Arial"/>
                <a:cs typeface="Arial"/>
                <a:sym typeface="Arial"/>
              </a:defRPr>
            </a:lvl5pPr>
            <a:lvl6pPr marL="2743132" marR="0" lvl="5"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6pPr>
            <a:lvl7pPr marL="3200320" marR="0" lvl="6"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7pPr>
            <a:lvl8pPr marL="3657509" marR="0" lvl="7"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8pPr>
            <a:lvl9pPr marL="4114697" marR="0" lvl="8" indent="-323842" algn="l" rtl="0" eaLnBrk="1" hangingPunct="1">
              <a:lnSpc>
                <a:spcPct val="100000"/>
              </a:lnSpc>
              <a:spcBef>
                <a:spcPts val="0"/>
              </a:spcBef>
              <a:spcAft>
                <a:spcPts val="0"/>
              </a:spcAft>
              <a:buClr>
                <a:srgbClr val="000000"/>
              </a:buClr>
              <a:buSzPts val="1500"/>
              <a:buFont typeface="Arial"/>
              <a:buChar char="■"/>
              <a:defRPr sz="1500" b="0" i="0" u="none" strike="noStrike" cap="none">
                <a:solidFill>
                  <a:srgbClr val="000000"/>
                </a:solidFill>
                <a:latin typeface="Arial"/>
                <a:ea typeface="Arial"/>
                <a:cs typeface="Arial"/>
                <a:sym typeface="Arial"/>
              </a:defRPr>
            </a:lvl9pPr>
          </a:lstStyle>
          <a:p>
            <a:pPr marL="419100" indent="-285750">
              <a:buSzPct val="110000"/>
            </a:pPr>
            <a:endParaRPr lang="en-GB" sz="1600">
              <a:cs typeface="Arial"/>
            </a:endParaRPr>
          </a:p>
        </p:txBody>
      </p:sp>
      <p:sp>
        <p:nvSpPr>
          <p:cNvPr id="2" name="Title 1">
            <a:extLst>
              <a:ext uri="{FF2B5EF4-FFF2-40B4-BE49-F238E27FC236}">
                <a16:creationId xmlns:a16="http://schemas.microsoft.com/office/drawing/2014/main" id="{E20A3C67-598C-48EA-A3D0-B69BC3F8F5A0}"/>
              </a:ext>
            </a:extLst>
          </p:cNvPr>
          <p:cNvSpPr>
            <a:spLocks noGrp="1"/>
          </p:cNvSpPr>
          <p:nvPr>
            <p:ph type="title"/>
          </p:nvPr>
        </p:nvSpPr>
        <p:spPr>
          <a:xfrm>
            <a:off x="457199" y="587675"/>
            <a:ext cx="5100035" cy="718800"/>
          </a:xfrm>
        </p:spPr>
        <p:txBody>
          <a:bodyPr/>
          <a:lstStyle/>
          <a:p>
            <a:r>
              <a:rPr lang="en-GB" sz="2800">
                <a:solidFill>
                  <a:schemeClr val="tx1"/>
                </a:solidFill>
                <a:latin typeface="Arial Rounded MT Bold" panose="020F0704030504030204" pitchFamily="34" charset="0"/>
                <a:cs typeface="Arial Bold" panose="020B0704020202020204" pitchFamily="34" charset="0"/>
              </a:rPr>
              <a:t>AiG Awards Timetable</a:t>
            </a:r>
          </a:p>
        </p:txBody>
      </p:sp>
      <p:sp>
        <p:nvSpPr>
          <p:cNvPr id="3" name="Text Placeholder 2">
            <a:extLst>
              <a:ext uri="{FF2B5EF4-FFF2-40B4-BE49-F238E27FC236}">
                <a16:creationId xmlns:a16="http://schemas.microsoft.com/office/drawing/2014/main" id="{0226F4C2-FA78-4B7C-9D9D-2809B22D22B4}"/>
              </a:ext>
            </a:extLst>
          </p:cNvPr>
          <p:cNvSpPr>
            <a:spLocks noGrp="1"/>
          </p:cNvSpPr>
          <p:nvPr>
            <p:ph type="body" idx="1"/>
          </p:nvPr>
        </p:nvSpPr>
        <p:spPr>
          <a:xfrm>
            <a:off x="432000" y="1229202"/>
            <a:ext cx="4140000" cy="3600000"/>
          </a:xfrm>
          <a:solidFill>
            <a:schemeClr val="bg1"/>
          </a:solidFill>
          <a:ln>
            <a:solidFill>
              <a:schemeClr val="bg1">
                <a:lumMod val="95000"/>
              </a:schemeClr>
            </a:solidFill>
          </a:ln>
        </p:spPr>
        <p:txBody>
          <a:bodyPr/>
          <a:lstStyle/>
          <a:p>
            <a:pPr marL="133350" indent="0">
              <a:buSzPct val="110000"/>
              <a:buNone/>
            </a:pPr>
            <a:endParaRPr lang="en-GB" sz="900" b="1">
              <a:cs typeface="Arial"/>
            </a:endParaRPr>
          </a:p>
          <a:p>
            <a:pPr marL="133350" indent="0">
              <a:buSzPct val="110000"/>
              <a:buNone/>
            </a:pPr>
            <a:r>
              <a:rPr lang="en-GB" sz="1600" b="1">
                <a:cs typeface="Arial"/>
              </a:rPr>
              <a:t>2024</a:t>
            </a:r>
          </a:p>
          <a:p>
            <a:pPr marL="419100" indent="-285750">
              <a:buSzPct val="110000"/>
            </a:pPr>
            <a:r>
              <a:rPr lang="en-GB" sz="1200" b="1">
                <a:cs typeface="Arial"/>
              </a:rPr>
              <a:t>Tue 17 September: </a:t>
            </a:r>
            <a:r>
              <a:rPr lang="en-GB" sz="1200">
                <a:cs typeface="Arial"/>
              </a:rPr>
              <a:t>Nominations open</a:t>
            </a:r>
          </a:p>
          <a:p>
            <a:pPr marL="419100" indent="-285750">
              <a:buSzPct val="110000"/>
            </a:pPr>
            <a:r>
              <a:rPr lang="en-GB" sz="1200" b="1">
                <a:cs typeface="Arial"/>
              </a:rPr>
              <a:t>Fri 25 October: </a:t>
            </a:r>
            <a:r>
              <a:rPr lang="en-GB" sz="1200">
                <a:cs typeface="Arial"/>
              </a:rPr>
              <a:t>Nominations close</a:t>
            </a:r>
          </a:p>
          <a:p>
            <a:pPr marL="419100" indent="-285750">
              <a:buSzPct val="110000"/>
            </a:pPr>
            <a:r>
              <a:rPr lang="en-GB" sz="1200" b="1">
                <a:cs typeface="Arial"/>
              </a:rPr>
              <a:t>Tue 12 December: </a:t>
            </a:r>
            <a:r>
              <a:rPr lang="en-GB" sz="1200">
                <a:cs typeface="Arial"/>
              </a:rPr>
              <a:t>Shortlist announced</a:t>
            </a:r>
          </a:p>
          <a:p>
            <a:pPr marL="133350" indent="0">
              <a:buSzPct val="110000"/>
              <a:buNone/>
            </a:pPr>
            <a:endParaRPr lang="en-GB" sz="1600" b="1">
              <a:cs typeface="Arial"/>
            </a:endParaRPr>
          </a:p>
          <a:p>
            <a:pPr marL="133350" indent="0">
              <a:buSzPct val="110000"/>
              <a:buNone/>
            </a:pPr>
            <a:r>
              <a:rPr lang="en-GB" sz="1600" b="1">
                <a:cs typeface="Arial"/>
              </a:rPr>
              <a:t>2025</a:t>
            </a:r>
          </a:p>
          <a:p>
            <a:pPr marL="419100" indent="-285750">
              <a:buSzPct val="110000"/>
            </a:pPr>
            <a:r>
              <a:rPr lang="en-GB" sz="1200" b="1">
                <a:cs typeface="Arial"/>
              </a:rPr>
              <a:t>20-27 January:</a:t>
            </a:r>
            <a:r>
              <a:rPr lang="en-GB" sz="1200">
                <a:cs typeface="Arial"/>
              </a:rPr>
              <a:t> Winners announced over the course of ‘Awards Week’</a:t>
            </a:r>
          </a:p>
          <a:p>
            <a:pPr marL="419100" indent="-285750">
              <a:buSzPct val="110000"/>
            </a:pPr>
            <a:r>
              <a:rPr lang="en-GB" sz="1200" b="1">
                <a:cs typeface="Arial"/>
              </a:rPr>
              <a:t>18 February:</a:t>
            </a:r>
            <a:r>
              <a:rPr lang="en-GB" sz="1200">
                <a:cs typeface="Arial"/>
              </a:rPr>
              <a:t> People’s Choice Award winner announced </a:t>
            </a:r>
            <a:r>
              <a:rPr lang="en-GB" sz="1100">
                <a:cs typeface="Arial"/>
              </a:rPr>
              <a:t>(all winners and runners up from the main awards are eligible to win the People’s Choice Award, voted on by the whole AF membership)</a:t>
            </a:r>
            <a:endParaRPr lang="en-GB" sz="1400">
              <a:cs typeface="Arial"/>
            </a:endParaRPr>
          </a:p>
        </p:txBody>
      </p:sp>
      <p:grpSp>
        <p:nvGrpSpPr>
          <p:cNvPr id="4" name="Group 3">
            <a:extLst>
              <a:ext uri="{FF2B5EF4-FFF2-40B4-BE49-F238E27FC236}">
                <a16:creationId xmlns:a16="http://schemas.microsoft.com/office/drawing/2014/main" id="{722115AA-4643-5246-E095-A55FF52EF77A}"/>
              </a:ext>
            </a:extLst>
          </p:cNvPr>
          <p:cNvGrpSpPr/>
          <p:nvPr/>
        </p:nvGrpSpPr>
        <p:grpSpPr>
          <a:xfrm>
            <a:off x="8136061" y="137675"/>
            <a:ext cx="900000" cy="900000"/>
            <a:chOff x="217714" y="771750"/>
            <a:chExt cx="3600000" cy="3600000"/>
          </a:xfrm>
        </p:grpSpPr>
        <p:sp>
          <p:nvSpPr>
            <p:cNvPr id="5" name="Oval 4">
              <a:extLst>
                <a:ext uri="{FF2B5EF4-FFF2-40B4-BE49-F238E27FC236}">
                  <a16:creationId xmlns:a16="http://schemas.microsoft.com/office/drawing/2014/main" id="{DFB2F11E-4367-DE30-14B6-C2851AC9F1B2}"/>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69D7633-CE04-B9F0-FCED-A40C4BE6E6E7}"/>
                </a:ext>
              </a:extLst>
            </p:cNvPr>
            <p:cNvPicPr>
              <a:picLocks noChangeAspect="1"/>
            </p:cNvPicPr>
            <p:nvPr/>
          </p:nvPicPr>
          <p:blipFill>
            <a:blip r:embed="rId3"/>
            <a:stretch>
              <a:fillRect/>
            </a:stretch>
          </p:blipFill>
          <p:spPr>
            <a:xfrm>
              <a:off x="414327" y="1437796"/>
              <a:ext cx="3206774" cy="2267909"/>
            </a:xfrm>
            <a:prstGeom prst="rect">
              <a:avLst/>
            </a:prstGeom>
          </p:spPr>
        </p:pic>
      </p:grpSp>
      <p:pic>
        <p:nvPicPr>
          <p:cNvPr id="34" name="Picture 33">
            <a:extLst>
              <a:ext uri="{FF2B5EF4-FFF2-40B4-BE49-F238E27FC236}">
                <a16:creationId xmlns:a16="http://schemas.microsoft.com/office/drawing/2014/main" id="{77528DD4-14FD-2047-C159-7ECD68161982}"/>
              </a:ext>
            </a:extLst>
          </p:cNvPr>
          <p:cNvPicPr>
            <a:picLocks noChangeAspect="1"/>
          </p:cNvPicPr>
          <p:nvPr/>
        </p:nvPicPr>
        <p:blipFill rotWithShape="1">
          <a:blip r:embed="rId4"/>
          <a:srcRect l="14395" t="14509" r="14246" b="14301"/>
          <a:stretch/>
        </p:blipFill>
        <p:spPr>
          <a:xfrm>
            <a:off x="5464374" y="1387218"/>
            <a:ext cx="3084490" cy="3077125"/>
          </a:xfrm>
          <a:prstGeom prst="rect">
            <a:avLst/>
          </a:prstGeom>
        </p:spPr>
      </p:pic>
      <p:pic>
        <p:nvPicPr>
          <p:cNvPr id="10" name="Graphic 9" descr="3d Glasses outline">
            <a:extLst>
              <a:ext uri="{FF2B5EF4-FFF2-40B4-BE49-F238E27FC236}">
                <a16:creationId xmlns:a16="http://schemas.microsoft.com/office/drawing/2014/main" id="{5EAC94A0-1A29-3BB6-E252-C14A5FC297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7403" y="421164"/>
            <a:ext cx="900000" cy="900000"/>
          </a:xfrm>
          <a:prstGeom prst="rect">
            <a:avLst/>
          </a:prstGeom>
        </p:spPr>
      </p:pic>
    </p:spTree>
    <p:extLst>
      <p:ext uri="{BB962C8B-B14F-4D97-AF65-F5344CB8AC3E}">
        <p14:creationId xmlns:p14="http://schemas.microsoft.com/office/powerpoint/2010/main" val="332388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52790B-0759-4DC5-B17F-0996F7E09E65}"/>
              </a:ext>
            </a:extLst>
          </p:cNvPr>
          <p:cNvSpPr>
            <a:spLocks noGrp="1"/>
          </p:cNvSpPr>
          <p:nvPr>
            <p:ph type="title"/>
          </p:nvPr>
        </p:nvSpPr>
        <p:spPr>
          <a:xfrm>
            <a:off x="457200" y="587675"/>
            <a:ext cx="5376930" cy="718800"/>
          </a:xfrm>
        </p:spPr>
        <p:txBody>
          <a:bodyPr>
            <a:noAutofit/>
          </a:bodyPr>
          <a:lstStyle/>
          <a:p>
            <a:pPr>
              <a:buSzPts val="3000"/>
            </a:pPr>
            <a:r>
              <a:rPr lang="en-GB">
                <a:solidFill>
                  <a:schemeClr val="tx1"/>
                </a:solidFill>
                <a:latin typeface="Arial Rounded MT Bold" panose="020F0704030504030204" pitchFamily="34" charset="0"/>
                <a:cs typeface="Arial"/>
              </a:rPr>
              <a:t>A message from Professor Sir Ian Diamond</a:t>
            </a:r>
          </a:p>
        </p:txBody>
      </p:sp>
      <p:sp>
        <p:nvSpPr>
          <p:cNvPr id="5" name="Rectangle 4">
            <a:extLst>
              <a:ext uri="{FF2B5EF4-FFF2-40B4-BE49-F238E27FC236}">
                <a16:creationId xmlns:a16="http://schemas.microsoft.com/office/drawing/2014/main" id="{27420144-CB48-4AFB-8787-FF488AF133DB}"/>
              </a:ext>
            </a:extLst>
          </p:cNvPr>
          <p:cNvSpPr/>
          <p:nvPr/>
        </p:nvSpPr>
        <p:spPr>
          <a:xfrm>
            <a:off x="458565" y="1547049"/>
            <a:ext cx="8271128" cy="2500685"/>
          </a:xfrm>
          <a:prstGeom prst="rect">
            <a:avLst/>
          </a:prstGeom>
        </p:spPr>
        <p:txBody>
          <a:bodyPr wrap="square" lIns="91440" tIns="45720" rIns="91440" bIns="45720" anchor="t">
            <a:spAutoFit/>
          </a:bodyPr>
          <a:lstStyle/>
          <a:p>
            <a:r>
              <a:rPr lang="en-GB" sz="1200">
                <a:solidFill>
                  <a:srgbClr val="323132"/>
                </a:solidFill>
                <a:ea typeface="Calibri" panose="020F0502020204030204" pitchFamily="34" charset="0"/>
              </a:rPr>
              <a:t>Now in its fifth year, the Analysis in Government (AiG) Awards recognises and celebrates excellence in government analysis. It has been an eventful year, and I know there have been countless scenarios where analysts have made a hugely positive difference to the business of government and, subsequently, all of us as UK citizens.</a:t>
            </a:r>
            <a:endParaRPr lang="en-US"/>
          </a:p>
          <a:p>
            <a:endParaRPr lang="en-GB"/>
          </a:p>
          <a:p>
            <a:r>
              <a:rPr lang="en-GB" sz="1200" dirty="0">
                <a:solidFill>
                  <a:srgbClr val="323132"/>
                </a:solidFill>
                <a:ea typeface="Calibri"/>
              </a:rPr>
              <a:t>There is so much important, innovative, and varied analysis taking place across the Civil Service, and last year’s winners show what a wide range of work members of the Analysis Function are engaged in</a:t>
            </a:r>
            <a:r>
              <a:rPr lang="en-GB" sz="1200" dirty="0">
                <a:solidFill>
                  <a:srgbClr val="323132"/>
                </a:solidFill>
              </a:rPr>
              <a:t>. For example, </a:t>
            </a:r>
            <a:r>
              <a:rPr lang="en-GB" sz="1200" dirty="0">
                <a:solidFill>
                  <a:srgbClr val="323132"/>
                </a:solidFill>
                <a:ea typeface="Calibri"/>
              </a:rPr>
              <a:t>undertaking outstanding work on </a:t>
            </a:r>
            <a:r>
              <a:rPr lang="en-GB" sz="1200" b="0" i="0" dirty="0">
                <a:solidFill>
                  <a:srgbClr val="323132"/>
                </a:solidFill>
                <a:effectLst/>
              </a:rPr>
              <a:t>harnessing the power of linked data and academic collaboration</a:t>
            </a:r>
            <a:r>
              <a:rPr lang="en-GB" sz="1200" b="0" i="0" dirty="0">
                <a:solidFill>
                  <a:srgbClr val="323132"/>
                </a:solidFill>
              </a:rPr>
              <a:t>, developing a Crisis Data Liaison Officer (DLO) Network, </a:t>
            </a:r>
            <a:r>
              <a:rPr lang="en-GB" sz="1200" b="0" i="0" dirty="0">
                <a:solidFill>
                  <a:srgbClr val="323132"/>
                </a:solidFill>
                <a:effectLst/>
              </a:rPr>
              <a:t>noise modelling, and inspiring analysts across the government analysis community.</a:t>
            </a:r>
            <a:endParaRPr lang="en-US" dirty="0">
              <a:solidFill>
                <a:srgbClr val="323132"/>
              </a:solidFill>
            </a:endParaRPr>
          </a:p>
          <a:p>
            <a:endParaRPr lang="en-GB"/>
          </a:p>
          <a:p>
            <a:r>
              <a:rPr lang="en-GB" sz="1200" dirty="0">
                <a:solidFill>
                  <a:srgbClr val="323132"/>
                </a:solidFill>
                <a:ea typeface="Calibri"/>
              </a:rPr>
              <a:t>Nominations</a:t>
            </a:r>
            <a:r>
              <a:rPr lang="en-GB" sz="1200" dirty="0">
                <a:solidFill>
                  <a:srgbClr val="323132"/>
                </a:solidFill>
                <a:effectLst/>
                <a:ea typeface="Calibri"/>
              </a:rPr>
              <a:t> for the AiG Awards </a:t>
            </a:r>
            <a:r>
              <a:rPr lang="en-GB" sz="1200" dirty="0">
                <a:solidFill>
                  <a:srgbClr val="323132"/>
                </a:solidFill>
                <a:ea typeface="Calibri"/>
              </a:rPr>
              <a:t>open in September</a:t>
            </a:r>
            <a:r>
              <a:rPr lang="en-GB" sz="1200" dirty="0">
                <a:solidFill>
                  <a:srgbClr val="323132"/>
                </a:solidFill>
                <a:effectLst/>
                <a:ea typeface="Calibri"/>
              </a:rPr>
              <a:t>. I will be one of the judges and am </a:t>
            </a:r>
            <a:r>
              <a:rPr lang="en-GB" sz="1200" dirty="0">
                <a:solidFill>
                  <a:srgbClr val="323132"/>
                </a:solidFill>
                <a:ea typeface="Calibri"/>
              </a:rPr>
              <a:t>incredibly excited </a:t>
            </a:r>
            <a:r>
              <a:rPr lang="en-GB" sz="1200" dirty="0">
                <a:solidFill>
                  <a:srgbClr val="323132"/>
                </a:solidFill>
                <a:effectLst/>
                <a:ea typeface="Calibri"/>
              </a:rPr>
              <a:t>to finding out about the inspirational individuals and outstanding teams that you work with.</a:t>
            </a:r>
            <a:r>
              <a:rPr lang="en-GB" sz="1200" dirty="0">
                <a:solidFill>
                  <a:srgbClr val="323132"/>
                </a:solidFill>
                <a:ea typeface="Calibri"/>
              </a:rPr>
              <a:t>  </a:t>
            </a:r>
            <a:endParaRPr lang="en-GB" dirty="0">
              <a:ea typeface="Calibri"/>
            </a:endParaRPr>
          </a:p>
          <a:p>
            <a:pPr algn="just"/>
            <a:endParaRPr lang="en-GB" sz="1000">
              <a:ea typeface="Calibri"/>
            </a:endParaRPr>
          </a:p>
          <a:p>
            <a:pPr algn="r"/>
            <a:r>
              <a:rPr lang="en-GB" sz="1050" dirty="0"/>
              <a:t>Professor Sir Ian Diamond, Head of the Analysis Function and National Statistician</a:t>
            </a:r>
            <a:endParaRPr lang="en-US" sz="1050" dirty="0"/>
          </a:p>
        </p:txBody>
      </p:sp>
      <p:pic>
        <p:nvPicPr>
          <p:cNvPr id="4" name="Picture 11" descr="Text&#10;&#10;Description automatically generated">
            <a:extLst>
              <a:ext uri="{FF2B5EF4-FFF2-40B4-BE49-F238E27FC236}">
                <a16:creationId xmlns:a16="http://schemas.microsoft.com/office/drawing/2014/main" id="{CCDE1D95-6301-49DF-A9C1-7F1CF0276E9C}"/>
              </a:ext>
            </a:extLst>
          </p:cNvPr>
          <p:cNvPicPr>
            <a:picLocks noChangeAspect="1"/>
          </p:cNvPicPr>
          <p:nvPr/>
        </p:nvPicPr>
        <p:blipFill>
          <a:blip r:embed="rId3"/>
          <a:stretch>
            <a:fillRect/>
          </a:stretch>
        </p:blipFill>
        <p:spPr>
          <a:xfrm>
            <a:off x="1229933" y="4272538"/>
            <a:ext cx="2743200" cy="725107"/>
          </a:xfrm>
          <a:prstGeom prst="rect">
            <a:avLst/>
          </a:prstGeom>
        </p:spPr>
      </p:pic>
      <p:pic>
        <p:nvPicPr>
          <p:cNvPr id="12" name="Picture 12">
            <a:extLst>
              <a:ext uri="{FF2B5EF4-FFF2-40B4-BE49-F238E27FC236}">
                <a16:creationId xmlns:a16="http://schemas.microsoft.com/office/drawing/2014/main" id="{EDA0D0F3-F721-4203-AFAB-6F76256AF2F8}"/>
              </a:ext>
            </a:extLst>
          </p:cNvPr>
          <p:cNvPicPr>
            <a:picLocks noChangeAspect="1"/>
          </p:cNvPicPr>
          <p:nvPr/>
        </p:nvPicPr>
        <p:blipFill rotWithShape="1">
          <a:blip r:embed="rId4"/>
          <a:srcRect t="13096" b="25779"/>
          <a:stretch/>
        </p:blipFill>
        <p:spPr>
          <a:xfrm>
            <a:off x="521596" y="4089041"/>
            <a:ext cx="788468" cy="720000"/>
          </a:xfrm>
          <a:prstGeom prst="rect">
            <a:avLst/>
          </a:prstGeom>
        </p:spPr>
      </p:pic>
      <p:grpSp>
        <p:nvGrpSpPr>
          <p:cNvPr id="2" name="Group 1">
            <a:extLst>
              <a:ext uri="{FF2B5EF4-FFF2-40B4-BE49-F238E27FC236}">
                <a16:creationId xmlns:a16="http://schemas.microsoft.com/office/drawing/2014/main" id="{62B595AA-F122-3ACC-17FB-9EADD531979A}"/>
              </a:ext>
            </a:extLst>
          </p:cNvPr>
          <p:cNvGrpSpPr/>
          <p:nvPr/>
        </p:nvGrpSpPr>
        <p:grpSpPr>
          <a:xfrm>
            <a:off x="8136061" y="137675"/>
            <a:ext cx="900000" cy="900000"/>
            <a:chOff x="217714" y="771750"/>
            <a:chExt cx="3600000" cy="3600000"/>
          </a:xfrm>
        </p:grpSpPr>
        <p:sp>
          <p:nvSpPr>
            <p:cNvPr id="3" name="Oval 2">
              <a:extLst>
                <a:ext uri="{FF2B5EF4-FFF2-40B4-BE49-F238E27FC236}">
                  <a16:creationId xmlns:a16="http://schemas.microsoft.com/office/drawing/2014/main" id="{4B874309-D23D-BE7C-4A36-5E70350C457E}"/>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60245DD-07A7-B76F-D742-5705C15FFBA6}"/>
                </a:ext>
              </a:extLst>
            </p:cNvPr>
            <p:cNvPicPr>
              <a:picLocks noChangeAspect="1"/>
            </p:cNvPicPr>
            <p:nvPr/>
          </p:nvPicPr>
          <p:blipFill>
            <a:blip r:embed="rId5"/>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6403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p:txBody>
          <a:bodyPr/>
          <a:lstStyle/>
          <a:p>
            <a:r>
              <a:rPr lang="en-GB">
                <a:solidFill>
                  <a:schemeClr val="tx1"/>
                </a:solidFill>
                <a:latin typeface="Arial Rounded MT Bold" panose="020F0704030504030204" pitchFamily="34" charset="0"/>
                <a:cs typeface="Arial"/>
              </a:rPr>
              <a:t>Categories</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6" y="1421050"/>
            <a:ext cx="8529711" cy="3283800"/>
          </a:xfrm>
          <a:solidFill>
            <a:schemeClr val="bg1"/>
          </a:solidFill>
        </p:spPr>
        <p:txBody>
          <a:bodyPr/>
          <a:lstStyle/>
          <a:p>
            <a:pPr>
              <a:buFont typeface="+mj-lt"/>
              <a:buAutoNum type="arabicPeriod"/>
            </a:pPr>
            <a:r>
              <a:rPr lang="en-GB" sz="1200" b="1">
                <a:ea typeface="+mn-lt"/>
                <a:cs typeface="+mn-lt"/>
              </a:rPr>
              <a:t>Collaboration: </a:t>
            </a:r>
            <a:r>
              <a:rPr lang="en-GB" sz="1200">
                <a:ea typeface="+mn-lt"/>
                <a:cs typeface="+mn-lt"/>
              </a:rPr>
              <a:t>The Collaboration Award r</a:t>
            </a:r>
            <a:r>
              <a:rPr lang="en-GB" sz="1200" b="0" i="0">
                <a:solidFill>
                  <a:srgbClr val="222222"/>
                </a:solidFill>
                <a:effectLst/>
                <a:latin typeface="Roboto" panose="02000000000000000000" pitchFamily="2" charset="0"/>
              </a:rPr>
              <a:t>ecognises collaboration between teams, departments, other professions and/or external organisations/researchers to deliver a piece of analysis or analytical project</a:t>
            </a:r>
            <a:endParaRPr lang="en-GB" sz="1200">
              <a:solidFill>
                <a:srgbClr val="222222"/>
              </a:solidFill>
              <a:latin typeface="Roboto" panose="02000000000000000000" pitchFamily="2" charset="0"/>
            </a:endParaRPr>
          </a:p>
          <a:p>
            <a:pPr>
              <a:buFont typeface="+mj-lt"/>
              <a:buAutoNum type="arabicPeriod"/>
            </a:pPr>
            <a:r>
              <a:rPr lang="en-GB" sz="1200" b="1">
                <a:ea typeface="+mn-lt"/>
                <a:cs typeface="+mn-lt"/>
              </a:rPr>
              <a:t>Communication: </a:t>
            </a:r>
            <a:r>
              <a:rPr lang="en-GB" sz="1200">
                <a:ea typeface="+mn-lt"/>
                <a:cs typeface="+mn-lt"/>
              </a:rPr>
              <a:t>The Communication Award recognises clear and successful presentation and dissemination of analysis using commentary, visualisations, interactives, social media and so on.  This could include communicating with the general public, to specialist audiences, within teams, or across government departments and/or professions</a:t>
            </a:r>
          </a:p>
          <a:p>
            <a:pPr>
              <a:buFont typeface="+mj-lt"/>
              <a:buAutoNum type="arabicPeriod"/>
            </a:pPr>
            <a:r>
              <a:rPr lang="en-GB" sz="1200" b="1">
                <a:ea typeface="+mn-lt"/>
                <a:cs typeface="+mn-lt"/>
              </a:rPr>
              <a:t>Impact: </a:t>
            </a:r>
            <a:r>
              <a:rPr lang="en-GB" sz="1200">
                <a:ea typeface="+mn-lt"/>
                <a:cs typeface="+mn-lt"/>
              </a:rPr>
              <a:t>The Impact Award recognises analysis which has had a positive impact, influenced decision-making and/or contributed to public debate</a:t>
            </a:r>
            <a:endParaRPr lang="en-GB" sz="1200" b="1">
              <a:ea typeface="+mn-lt"/>
              <a:cs typeface="+mn-lt"/>
            </a:endParaRPr>
          </a:p>
          <a:p>
            <a:pPr>
              <a:buFont typeface="+mj-lt"/>
              <a:buAutoNum type="arabicPeriod"/>
            </a:pPr>
            <a:r>
              <a:rPr lang="en-GB" sz="1200" b="1">
                <a:ea typeface="+mn-lt"/>
                <a:cs typeface="+mn-lt"/>
              </a:rPr>
              <a:t>Inclusion: </a:t>
            </a:r>
            <a:r>
              <a:rPr lang="en-GB" sz="1200">
                <a:ea typeface="+mn-lt"/>
                <a:cs typeface="+mn-lt"/>
              </a:rPr>
              <a:t>The Inclusion Award recognises an outstanding contribution in making the Analysis Function a more inclusive Function, reflective of the citizens we serve or an outstanding contribution in producing analysis on diversity or inclusion</a:t>
            </a:r>
          </a:p>
          <a:p>
            <a:pPr>
              <a:buFont typeface="+mj-lt"/>
              <a:buAutoNum type="arabicPeriod"/>
            </a:pPr>
            <a:r>
              <a:rPr lang="en-GB" sz="1200" b="1">
                <a:ea typeface="+mn-lt"/>
                <a:cs typeface="+mn-lt"/>
              </a:rPr>
              <a:t>Innovative Methods: </a:t>
            </a:r>
            <a:r>
              <a:rPr lang="en-GB" sz="1200" i="0">
                <a:solidFill>
                  <a:srgbClr val="222222"/>
                </a:solidFill>
                <a:effectLst/>
                <a:latin typeface="Roboto" panose="02000000000000000000" pitchFamily="2" charset="0"/>
              </a:rPr>
              <a:t>This award recognises innovative methods of analysis</a:t>
            </a:r>
          </a:p>
          <a:p>
            <a:pPr>
              <a:buFont typeface="+mj-lt"/>
              <a:buAutoNum type="arabicPeriod"/>
            </a:pPr>
            <a:r>
              <a:rPr lang="en-GB" sz="1200" b="1">
                <a:ea typeface="+mn-lt"/>
                <a:cs typeface="+mn-lt"/>
              </a:rPr>
              <a:t>Professor Sir Ian Diamond ‘Rising Star’ Award:</a:t>
            </a:r>
            <a:r>
              <a:rPr lang="en-GB" sz="1200">
                <a:ea typeface="+mn-lt"/>
                <a:cs typeface="+mn-lt"/>
              </a:rPr>
              <a:t> The Professor Sir Ian Diamond Rising Star Award recognises the potential of an individual in the earlier stages of their career as a government analyst (the first five years), who has gone above and beyond what would be expected for an analyst of their experience, and/or who has championed the importance of analysis</a:t>
            </a:r>
          </a:p>
          <a:p>
            <a:pPr>
              <a:buFont typeface="Wingdings" panose="05000000000000000000" pitchFamily="2" charset="2"/>
              <a:buChar char="§"/>
            </a:pPr>
            <a:endParaRPr lang="en-GB" sz="1200">
              <a:solidFill>
                <a:srgbClr val="222222"/>
              </a:solidFill>
              <a:latin typeface="Roboto" panose="02000000000000000000" pitchFamily="2" charset="0"/>
            </a:endParaRPr>
          </a:p>
          <a:p>
            <a:pPr>
              <a:buFont typeface="Wingdings" panose="05000000000000000000" pitchFamily="2" charset="2"/>
              <a:buChar char="§"/>
            </a:pPr>
            <a:endParaRPr lang="en-GB" sz="1200">
              <a:ea typeface="+mn-lt"/>
              <a:cs typeface="+mn-lt"/>
            </a:endParaRPr>
          </a:p>
        </p:txBody>
      </p:sp>
      <p:grpSp>
        <p:nvGrpSpPr>
          <p:cNvPr id="3" name="Group 2">
            <a:extLst>
              <a:ext uri="{FF2B5EF4-FFF2-40B4-BE49-F238E27FC236}">
                <a16:creationId xmlns:a16="http://schemas.microsoft.com/office/drawing/2014/main" id="{2CE398AC-8BFE-224D-6898-E920E872EF6E}"/>
              </a:ext>
            </a:extLst>
          </p:cNvPr>
          <p:cNvGrpSpPr/>
          <p:nvPr/>
        </p:nvGrpSpPr>
        <p:grpSpPr>
          <a:xfrm>
            <a:off x="8136061" y="137675"/>
            <a:ext cx="900000" cy="900000"/>
            <a:chOff x="217714" y="771750"/>
            <a:chExt cx="3600000" cy="3600000"/>
          </a:xfrm>
        </p:grpSpPr>
        <p:sp>
          <p:nvSpPr>
            <p:cNvPr id="4" name="Oval 3">
              <a:extLst>
                <a:ext uri="{FF2B5EF4-FFF2-40B4-BE49-F238E27FC236}">
                  <a16:creationId xmlns:a16="http://schemas.microsoft.com/office/drawing/2014/main" id="{5F8C14CF-58B6-7D0E-B88D-9E8587D5D106}"/>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0DB78B7-CB3B-61C4-2F86-E28E22CFB42A}"/>
                </a:ext>
              </a:extLst>
            </p:cNvPr>
            <p:cNvPicPr>
              <a:picLocks noChangeAspect="1"/>
            </p:cNvPicPr>
            <p:nvPr/>
          </p:nvPicPr>
          <p:blipFill>
            <a:blip r:embed="rId4"/>
            <a:stretch>
              <a:fillRect/>
            </a:stretch>
          </p:blipFill>
          <p:spPr>
            <a:xfrm>
              <a:off x="414327" y="1437796"/>
              <a:ext cx="3206774" cy="2267909"/>
            </a:xfrm>
            <a:prstGeom prst="rect">
              <a:avLst/>
            </a:prstGeom>
          </p:spPr>
        </p:pic>
      </p:grpSp>
      <p:pic>
        <p:nvPicPr>
          <p:cNvPr id="9" name="Graphic 8" descr="List outline">
            <a:extLst>
              <a:ext uri="{FF2B5EF4-FFF2-40B4-BE49-F238E27FC236}">
                <a16:creationId xmlns:a16="http://schemas.microsoft.com/office/drawing/2014/main" id="{76C3BA9E-42B4-F632-5010-0A9C64B066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72574" y="473100"/>
            <a:ext cx="720000" cy="720000"/>
          </a:xfrm>
          <a:prstGeom prst="rect">
            <a:avLst/>
          </a:prstGeom>
        </p:spPr>
      </p:pic>
    </p:spTree>
    <p:extLst>
      <p:ext uri="{BB962C8B-B14F-4D97-AF65-F5344CB8AC3E}">
        <p14:creationId xmlns:p14="http://schemas.microsoft.com/office/powerpoint/2010/main" val="472777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5244814" cy="718800"/>
          </a:xfrm>
        </p:spPr>
        <p:txBody>
          <a:bodyPr/>
          <a:lstStyle/>
          <a:p>
            <a:r>
              <a:rPr lang="en-GB">
                <a:solidFill>
                  <a:srgbClr val="003C57"/>
                </a:solidFill>
                <a:latin typeface="Arial Rounded MT Bold" panose="020F0704030504030204" pitchFamily="34" charset="0"/>
                <a:cs typeface="Arial"/>
              </a:rPr>
              <a:t>Categories:</a:t>
            </a:r>
            <a:r>
              <a:rPr lang="en-GB">
                <a:solidFill>
                  <a:schemeClr val="bg1">
                    <a:lumMod val="50000"/>
                  </a:schemeClr>
                </a:solidFill>
                <a:latin typeface="Arial Rounded MT Bold" panose="020F0704030504030204" pitchFamily="34" charset="0"/>
                <a:cs typeface="Arial"/>
              </a:rPr>
              <a:t> </a:t>
            </a:r>
            <a:r>
              <a:rPr lang="en-GB">
                <a:solidFill>
                  <a:schemeClr val="tx1"/>
                </a:solidFill>
                <a:latin typeface="Arial Rounded MT Bold" panose="020F0704030504030204" pitchFamily="34" charset="0"/>
                <a:cs typeface="Arial"/>
              </a:rPr>
              <a:t>Collaboration</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marL="133350" indent="0" algn="l">
              <a:buNone/>
            </a:pPr>
            <a:r>
              <a:rPr lang="en-GB" sz="1200" b="0" i="0">
                <a:solidFill>
                  <a:srgbClr val="222222"/>
                </a:solidFill>
                <a:effectLst/>
                <a:latin typeface="+mj-lt"/>
              </a:rPr>
              <a:t>The </a:t>
            </a:r>
            <a:r>
              <a:rPr lang="en-GB" sz="1200" b="1" i="0">
                <a:solidFill>
                  <a:srgbClr val="222222"/>
                </a:solidFill>
                <a:effectLst/>
                <a:latin typeface="+mj-lt"/>
              </a:rPr>
              <a:t>Collaboration Award </a:t>
            </a:r>
            <a:r>
              <a:rPr lang="en-GB" sz="1200" b="0" i="0">
                <a:solidFill>
                  <a:srgbClr val="222222"/>
                </a:solidFill>
                <a:effectLst/>
                <a:latin typeface="+mj-lt"/>
              </a:rPr>
              <a:t>recognises collaboration between teams, departments, other professions and/or external organisations/researchers to deliver a piece of analysis or analytical project.</a:t>
            </a:r>
          </a:p>
          <a:p>
            <a:pPr marL="133350" indent="0" algn="l">
              <a:buNone/>
            </a:pPr>
            <a:endParaRPr lang="en-GB" sz="1200" b="0" i="0">
              <a:solidFill>
                <a:srgbClr val="222222"/>
              </a:solidFill>
              <a:effectLst/>
              <a:latin typeface="+mj-lt"/>
            </a:endParaRPr>
          </a:p>
          <a:p>
            <a:pPr marL="133350" indent="0" algn="l">
              <a:buNone/>
            </a:pPr>
            <a:r>
              <a:rPr lang="en-GB" sz="1200" b="1" i="0">
                <a:solidFill>
                  <a:srgbClr val="222222"/>
                </a:solidFill>
                <a:effectLst/>
                <a:latin typeface="+mj-lt"/>
              </a:rPr>
              <a:t>Judging criteria: </a:t>
            </a:r>
            <a:r>
              <a:rPr lang="en-GB" sz="1200" b="0" i="0">
                <a:solidFill>
                  <a:srgbClr val="222222"/>
                </a:solidFill>
                <a:effectLst/>
                <a:latin typeface="+mj-lt"/>
              </a:rPr>
              <a:t>The judges will consider whether evidence of the following has been demonstrated when considering nominations for this award:</a:t>
            </a: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rPr>
              <a:t>Collaboration which improved data and methods </a:t>
            </a:r>
          </a:p>
          <a:p>
            <a:pPr algn="l"/>
            <a:r>
              <a:rPr lang="en-GB" sz="1200" b="0" i="0">
                <a:solidFill>
                  <a:srgbClr val="222222"/>
                </a:solidFill>
                <a:effectLst/>
                <a:latin typeface="+mj-lt"/>
              </a:rPr>
              <a:t>Ways of working which enabled effective collaboration </a:t>
            </a:r>
          </a:p>
          <a:p>
            <a:pPr algn="l"/>
            <a:r>
              <a:rPr lang="en-GB" sz="1200" b="0" i="0">
                <a:solidFill>
                  <a:srgbClr val="222222"/>
                </a:solidFill>
                <a:effectLst/>
                <a:latin typeface="+mj-lt"/>
              </a:rPr>
              <a:t>Collaboration which enhanced insight and understanding of the findings of analysis</a:t>
            </a:r>
          </a:p>
          <a:p>
            <a:pPr algn="l"/>
            <a:r>
              <a:rPr lang="en-GB" sz="1200" b="0" i="0">
                <a:solidFill>
                  <a:srgbClr val="222222"/>
                </a:solidFill>
                <a:effectLst/>
                <a:latin typeface="+mj-lt"/>
              </a:rPr>
              <a:t>Collaboration with stakeholders, such as other analytical professions, other teams in your department, other government departments, organisations outside government, topic and method experts, policy professionals, producers of related analysis, international organisations and researchers</a:t>
            </a:r>
            <a:endParaRPr lang="en-GB" sz="1200">
              <a:latin typeface="+mj-lt"/>
              <a:ea typeface="+mn-lt"/>
              <a:cs typeface="+mn-lt"/>
            </a:endParaRPr>
          </a:p>
        </p:txBody>
      </p:sp>
      <p:pic>
        <p:nvPicPr>
          <p:cNvPr id="4" name="Graphic 3" descr="Handshake outline">
            <a:extLst>
              <a:ext uri="{FF2B5EF4-FFF2-40B4-BE49-F238E27FC236}">
                <a16:creationId xmlns:a16="http://schemas.microsoft.com/office/drawing/2014/main" id="{A9E31660-3560-83C9-BFEC-FBEEA704D7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2014" y="587075"/>
            <a:ext cx="720000" cy="720000"/>
          </a:xfrm>
          <a:prstGeom prst="rect">
            <a:avLst/>
          </a:prstGeom>
        </p:spPr>
      </p:pic>
      <p:grpSp>
        <p:nvGrpSpPr>
          <p:cNvPr id="6" name="Group 5">
            <a:extLst>
              <a:ext uri="{FF2B5EF4-FFF2-40B4-BE49-F238E27FC236}">
                <a16:creationId xmlns:a16="http://schemas.microsoft.com/office/drawing/2014/main" id="{B439DBBA-EA06-621D-72F3-DD3954E20C12}"/>
              </a:ext>
            </a:extLst>
          </p:cNvPr>
          <p:cNvGrpSpPr/>
          <p:nvPr/>
        </p:nvGrpSpPr>
        <p:grpSpPr>
          <a:xfrm>
            <a:off x="8136061" y="137675"/>
            <a:ext cx="900000" cy="900000"/>
            <a:chOff x="217714" y="771750"/>
            <a:chExt cx="3600000" cy="3600000"/>
          </a:xfrm>
        </p:grpSpPr>
        <p:sp>
          <p:nvSpPr>
            <p:cNvPr id="8" name="Oval 7">
              <a:extLst>
                <a:ext uri="{FF2B5EF4-FFF2-40B4-BE49-F238E27FC236}">
                  <a16:creationId xmlns:a16="http://schemas.microsoft.com/office/drawing/2014/main" id="{2D175383-FEC2-2F07-B10C-3C11EE4DE403}"/>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35C61F2-F24D-DE15-1D9B-FF1411A64B53}"/>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166396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10000"/>
            <a:lum/>
            <a:extLst>
              <a:ext uri="{BEBA8EAE-BF5A-486C-A8C5-ECC9F3942E4B}">
                <a14:imgProps xmlns:a14="http://schemas.microsoft.com/office/drawing/2010/main">
                  <a14:imgLayer r:embed="rId3">
                    <a14:imgEffect>
                      <a14:brightnessContrast bright="20000" contrast="-20000"/>
                    </a14:imgEffect>
                  </a14:imgLayer>
                </a14:imgProps>
              </a:ext>
            </a:extLst>
          </a:blip>
          <a:srcRect/>
          <a:tile tx="-1847850" ty="69215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3ABD-1661-4556-AE65-B704DBAD5E28}"/>
              </a:ext>
            </a:extLst>
          </p:cNvPr>
          <p:cNvSpPr>
            <a:spLocks noGrp="1"/>
          </p:cNvSpPr>
          <p:nvPr>
            <p:ph type="title"/>
          </p:nvPr>
        </p:nvSpPr>
        <p:spPr>
          <a:xfrm>
            <a:off x="457200" y="587675"/>
            <a:ext cx="5634508" cy="718800"/>
          </a:xfrm>
        </p:spPr>
        <p:txBody>
          <a:bodyPr/>
          <a:lstStyle/>
          <a:p>
            <a:r>
              <a:rPr lang="en-GB">
                <a:solidFill>
                  <a:srgbClr val="003C57"/>
                </a:solidFill>
                <a:latin typeface="Arial Rounded MT Bold" panose="020F0704030504030204" pitchFamily="34" charset="0"/>
                <a:cs typeface="Arial"/>
              </a:rPr>
              <a:t>Categories: </a:t>
            </a:r>
            <a:r>
              <a:rPr lang="en-GB">
                <a:solidFill>
                  <a:schemeClr val="tx1"/>
                </a:solidFill>
                <a:latin typeface="Arial Rounded MT Bold" panose="020F0704030504030204" pitchFamily="34" charset="0"/>
                <a:cs typeface="Arial"/>
              </a:rPr>
              <a:t>Communication</a:t>
            </a:r>
            <a:endParaRPr lang="en-GB">
              <a:solidFill>
                <a:schemeClr val="tx1"/>
              </a:solidFill>
              <a:latin typeface="Arial Rounded MT Bold" panose="020F0704030504030204" pitchFamily="34" charset="0"/>
            </a:endParaRPr>
          </a:p>
        </p:txBody>
      </p:sp>
      <p:sp>
        <p:nvSpPr>
          <p:cNvPr id="7" name="Text Placeholder 6">
            <a:extLst>
              <a:ext uri="{FF2B5EF4-FFF2-40B4-BE49-F238E27FC236}">
                <a16:creationId xmlns:a16="http://schemas.microsoft.com/office/drawing/2014/main" id="{100C8883-8EAE-454D-BD73-9909652FF0A1}"/>
              </a:ext>
            </a:extLst>
          </p:cNvPr>
          <p:cNvSpPr>
            <a:spLocks noGrp="1"/>
          </p:cNvSpPr>
          <p:nvPr>
            <p:ph type="body" idx="1"/>
          </p:nvPr>
        </p:nvSpPr>
        <p:spPr>
          <a:xfrm>
            <a:off x="457197" y="1421050"/>
            <a:ext cx="7920000" cy="3283800"/>
          </a:xfrm>
          <a:solidFill>
            <a:schemeClr val="bg1"/>
          </a:solidFill>
        </p:spPr>
        <p:txBody>
          <a:bodyPr/>
          <a:lstStyle/>
          <a:p>
            <a:pPr marL="133350" indent="0">
              <a:buNone/>
            </a:pPr>
            <a:r>
              <a:rPr lang="en-GB" sz="1200" b="0" i="0">
                <a:solidFill>
                  <a:srgbClr val="222222"/>
                </a:solidFill>
                <a:effectLst/>
                <a:latin typeface="+mj-lt"/>
                <a:cs typeface="Arial"/>
              </a:rPr>
              <a:t>The </a:t>
            </a:r>
            <a:r>
              <a:rPr lang="en-GB" sz="1200" b="1" i="0">
                <a:solidFill>
                  <a:srgbClr val="222222"/>
                </a:solidFill>
                <a:effectLst/>
                <a:latin typeface="+mj-lt"/>
                <a:cs typeface="Arial"/>
              </a:rPr>
              <a:t>Communication Award </a:t>
            </a:r>
            <a:r>
              <a:rPr lang="en-GB" sz="1200" b="0" i="0">
                <a:solidFill>
                  <a:srgbClr val="222222"/>
                </a:solidFill>
                <a:effectLst/>
                <a:latin typeface="+mj-lt"/>
                <a:cs typeface="Arial"/>
              </a:rPr>
              <a:t>recognises clear and successful presentation and dissemination of analysis using commentary, visualisations, interactives, social media and so on.</a:t>
            </a:r>
            <a:r>
              <a:rPr lang="en-GB" sz="1200">
                <a:solidFill>
                  <a:srgbClr val="222222"/>
                </a:solidFill>
                <a:latin typeface="+mj-lt"/>
                <a:cs typeface="Arial"/>
              </a:rPr>
              <a:t> </a:t>
            </a:r>
            <a:r>
              <a:rPr lang="en-GB" sz="1200" b="0" i="0">
                <a:solidFill>
                  <a:srgbClr val="222222"/>
                </a:solidFill>
                <a:effectLst/>
                <a:latin typeface="+mj-lt"/>
                <a:cs typeface="Arial"/>
              </a:rPr>
              <a:t> This could include communicating with the general public, to specialist audiences, within teams, or across government departments and/or professions.</a:t>
            </a:r>
            <a:endParaRPr lang="en-GB" sz="1200">
              <a:solidFill>
                <a:srgbClr val="222222"/>
              </a:solidFill>
              <a:latin typeface="+mj-lt"/>
              <a:cs typeface="Arial"/>
            </a:endParaRPr>
          </a:p>
          <a:p>
            <a:pPr marL="133350" indent="0" algn="l">
              <a:buNone/>
            </a:pPr>
            <a:endParaRPr lang="en-GB" sz="1200" b="1" i="0">
              <a:solidFill>
                <a:srgbClr val="222222"/>
              </a:solidFill>
              <a:effectLst/>
              <a:latin typeface="+mj-lt"/>
            </a:endParaRPr>
          </a:p>
          <a:p>
            <a:pPr marL="133350" indent="0">
              <a:buNone/>
            </a:pPr>
            <a:r>
              <a:rPr lang="en-GB" sz="1200" b="1" i="0">
                <a:solidFill>
                  <a:srgbClr val="222222"/>
                </a:solidFill>
                <a:effectLst/>
                <a:latin typeface="+mj-lt"/>
                <a:cs typeface="Arial"/>
              </a:rPr>
              <a:t>Judging criteria: </a:t>
            </a:r>
            <a:r>
              <a:rPr lang="en-GB" sz="1200" b="0" i="0">
                <a:solidFill>
                  <a:srgbClr val="222222"/>
                </a:solidFill>
                <a:effectLst/>
                <a:latin typeface="+mj-lt"/>
                <a:cs typeface="Arial"/>
              </a:rPr>
              <a:t>The judges will consider whether evidence of the following has been demonstrated when judging nominations for this award:</a:t>
            </a:r>
            <a:r>
              <a:rPr lang="en-GB" sz="1200">
                <a:solidFill>
                  <a:srgbClr val="222222"/>
                </a:solidFill>
                <a:latin typeface="+mj-lt"/>
                <a:cs typeface="Arial"/>
              </a:rPr>
              <a:t>  </a:t>
            </a:r>
            <a:endParaRPr lang="en-GB" sz="1200" b="0" i="0">
              <a:solidFill>
                <a:srgbClr val="222222"/>
              </a:solidFill>
              <a:effectLst/>
              <a:latin typeface="+mj-lt"/>
            </a:endParaRPr>
          </a:p>
          <a:p>
            <a:pPr marL="133350" indent="0" algn="l">
              <a:buNone/>
            </a:pPr>
            <a:endParaRPr lang="en-GB" sz="1200" b="0" i="0">
              <a:solidFill>
                <a:srgbClr val="222222"/>
              </a:solidFill>
              <a:effectLst/>
              <a:latin typeface="+mj-lt"/>
            </a:endParaRPr>
          </a:p>
          <a:p>
            <a:pPr algn="l"/>
            <a:r>
              <a:rPr lang="en-GB" sz="1200" b="0" i="0">
                <a:solidFill>
                  <a:srgbClr val="222222"/>
                </a:solidFill>
                <a:effectLst/>
                <a:latin typeface="+mj-lt"/>
                <a:cs typeface="Arial"/>
              </a:rPr>
              <a:t>Use of innovative methods of communicating and disseminating analysis</a:t>
            </a:r>
          </a:p>
          <a:p>
            <a:r>
              <a:rPr lang="en-GB" sz="1200" b="0" i="0">
                <a:solidFill>
                  <a:srgbClr val="222222"/>
                </a:solidFill>
                <a:effectLst/>
                <a:latin typeface="+mj-lt"/>
                <a:cs typeface="Arial"/>
              </a:rPr>
              <a:t>Ensuring accessibility is </a:t>
            </a:r>
            <a:r>
              <a:rPr lang="en-GB" sz="1200">
                <a:solidFill>
                  <a:srgbClr val="222222"/>
                </a:solidFill>
                <a:latin typeface="+mj-lt"/>
                <a:cs typeface="Arial"/>
              </a:rPr>
              <a:t>at the</a:t>
            </a:r>
            <a:r>
              <a:rPr lang="en-GB" sz="1200" b="0" i="0">
                <a:solidFill>
                  <a:srgbClr val="222222"/>
                </a:solidFill>
                <a:effectLst/>
                <a:latin typeface="+mj-lt"/>
                <a:cs typeface="Arial"/>
              </a:rPr>
              <a:t> heart of communicating the results of analysis</a:t>
            </a:r>
          </a:p>
          <a:p>
            <a:pPr algn="l"/>
            <a:r>
              <a:rPr lang="en-GB" sz="1200" b="0" i="0">
                <a:solidFill>
                  <a:srgbClr val="222222"/>
                </a:solidFill>
                <a:effectLst/>
                <a:latin typeface="+mj-lt"/>
                <a:cs typeface="Arial"/>
              </a:rPr>
              <a:t>Presenting analysis clearly and in a way that is meaningful to the audience</a:t>
            </a:r>
          </a:p>
          <a:p>
            <a:pPr algn="l"/>
            <a:r>
              <a:rPr lang="en-GB" sz="1200" b="0" i="0">
                <a:solidFill>
                  <a:srgbClr val="222222"/>
                </a:solidFill>
                <a:effectLst/>
                <a:latin typeface="+mj-lt"/>
                <a:cs typeface="Arial"/>
              </a:rPr>
              <a:t>Demonstrating that the needs of different types of users and potential users were considered when determining how the analysis should be communicated</a:t>
            </a:r>
            <a:endParaRPr lang="en-GB" sz="1200">
              <a:latin typeface="+mj-lt"/>
              <a:ea typeface="+mn-lt"/>
              <a:cs typeface="Arial"/>
            </a:endParaRPr>
          </a:p>
        </p:txBody>
      </p:sp>
      <p:pic>
        <p:nvPicPr>
          <p:cNvPr id="5" name="Graphic 4" descr="Megaphone1 outline">
            <a:extLst>
              <a:ext uri="{FF2B5EF4-FFF2-40B4-BE49-F238E27FC236}">
                <a16:creationId xmlns:a16="http://schemas.microsoft.com/office/drawing/2014/main" id="{BCCCF034-3CF2-479C-8F3A-50E7F12BEE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1708" y="587675"/>
            <a:ext cx="720000" cy="720000"/>
          </a:xfrm>
          <a:prstGeom prst="rect">
            <a:avLst/>
          </a:prstGeom>
        </p:spPr>
      </p:pic>
      <p:grpSp>
        <p:nvGrpSpPr>
          <p:cNvPr id="4" name="Group 3">
            <a:extLst>
              <a:ext uri="{FF2B5EF4-FFF2-40B4-BE49-F238E27FC236}">
                <a16:creationId xmlns:a16="http://schemas.microsoft.com/office/drawing/2014/main" id="{6574A213-006A-3980-0256-628C3341B93A}"/>
              </a:ext>
            </a:extLst>
          </p:cNvPr>
          <p:cNvGrpSpPr/>
          <p:nvPr/>
        </p:nvGrpSpPr>
        <p:grpSpPr>
          <a:xfrm>
            <a:off x="8136061" y="137675"/>
            <a:ext cx="900000" cy="900000"/>
            <a:chOff x="217714" y="771750"/>
            <a:chExt cx="3600000" cy="3600000"/>
          </a:xfrm>
        </p:grpSpPr>
        <p:sp>
          <p:nvSpPr>
            <p:cNvPr id="6" name="Oval 5">
              <a:extLst>
                <a:ext uri="{FF2B5EF4-FFF2-40B4-BE49-F238E27FC236}">
                  <a16:creationId xmlns:a16="http://schemas.microsoft.com/office/drawing/2014/main" id="{D703FAE2-59B1-B519-4F32-07DE6053EC42}"/>
                </a:ext>
              </a:extLst>
            </p:cNvPr>
            <p:cNvSpPr/>
            <p:nvPr/>
          </p:nvSpPr>
          <p:spPr>
            <a:xfrm>
              <a:off x="217714" y="771750"/>
              <a:ext cx="3600000" cy="3600000"/>
            </a:xfrm>
            <a:prstGeom prst="ellipse">
              <a:avLst/>
            </a:prstGeom>
            <a:solidFill>
              <a:schemeClr val="bg1"/>
            </a:solidFill>
            <a:ln>
              <a:solidFill>
                <a:schemeClr val="tx1">
                  <a:lumMod val="50000"/>
                  <a:lumOff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FC734F3B-0326-F494-D82B-E5B4094EC381}"/>
                </a:ext>
              </a:extLst>
            </p:cNvPr>
            <p:cNvPicPr>
              <a:picLocks noChangeAspect="1"/>
            </p:cNvPicPr>
            <p:nvPr/>
          </p:nvPicPr>
          <p:blipFill>
            <a:blip r:embed="rId6"/>
            <a:stretch>
              <a:fillRect/>
            </a:stretch>
          </p:blipFill>
          <p:spPr>
            <a:xfrm>
              <a:off x="414327" y="1437796"/>
              <a:ext cx="3206774" cy="2267909"/>
            </a:xfrm>
            <a:prstGeom prst="rect">
              <a:avLst/>
            </a:prstGeom>
          </p:spPr>
        </p:pic>
      </p:grpSp>
    </p:spTree>
    <p:extLst>
      <p:ext uri="{BB962C8B-B14F-4D97-AF65-F5344CB8AC3E}">
        <p14:creationId xmlns:p14="http://schemas.microsoft.com/office/powerpoint/2010/main" val="2423083636"/>
      </p:ext>
    </p:extLst>
  </p:cSld>
  <p:clrMapOvr>
    <a:masterClrMapping/>
  </p:clrMapOvr>
</p:sld>
</file>

<file path=ppt/theme/theme1.xml><?xml version="1.0" encoding="utf-8"?>
<a:theme xmlns:a="http://schemas.openxmlformats.org/drawingml/2006/main" name="Government Analysis Function template">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0 v2 blue2.potx" id="{5E215032-B9A1-4CE7-A0EF-02C069A95BF0}" vid="{6E52E975-3353-48D1-8EC6-FEBB0198A95B}"/>
    </a:ext>
  </a:extLst>
</a:theme>
</file>

<file path=ppt/theme/theme2.xml><?xml version="1.0" encoding="utf-8"?>
<a:theme xmlns:a="http://schemas.openxmlformats.org/drawingml/2006/main" name="AF2021">
  <a:themeElements>
    <a:clrScheme name="Custom 14">
      <a:dk1>
        <a:sysClr val="windowText" lastClr="000000"/>
      </a:dk1>
      <a:lt1>
        <a:sysClr val="window" lastClr="FFFFFF"/>
      </a:lt1>
      <a:dk2>
        <a:srgbClr val="454551"/>
      </a:dk2>
      <a:lt2>
        <a:srgbClr val="A2A5AB"/>
      </a:lt2>
      <a:accent1>
        <a:srgbClr val="FF6900"/>
      </a:accent1>
      <a:accent2>
        <a:srgbClr val="F2F2F2"/>
      </a:accent2>
      <a:accent3>
        <a:srgbClr val="9EA1A8"/>
      </a:accent3>
      <a:accent4>
        <a:srgbClr val="2882BE"/>
      </a:accent4>
      <a:accent5>
        <a:srgbClr val="8971E1"/>
      </a:accent5>
      <a:accent6>
        <a:srgbClr val="D54773"/>
      </a:accent6>
      <a:hlink>
        <a:srgbClr val="00A0DC"/>
      </a:hlink>
      <a:folHlink>
        <a:srgbClr val="96239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F2021" id="{FFB32620-EDAF-47C4-902E-FD000E3CD00F}" vid="{75D9DF8D-0CE9-474E-8BE6-58C4AE305F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15B003E107764EA840400EC26B892F" ma:contentTypeVersion="17" ma:contentTypeDescription="Create a new document." ma:contentTypeScope="" ma:versionID="89a10218dc5e8c8fd36146f9b5db0e89">
  <xsd:schema xmlns:xsd="http://www.w3.org/2001/XMLSchema" xmlns:xs="http://www.w3.org/2001/XMLSchema" xmlns:p="http://schemas.microsoft.com/office/2006/metadata/properties" xmlns:ns2="d2d7cd71-394c-46be-9410-b153e5255a45" xmlns:ns3="f0847f24-7081-4919-873a-529e18521bf0" targetNamespace="http://schemas.microsoft.com/office/2006/metadata/properties" ma:root="true" ma:fieldsID="da0d38e71cf8e3747fc3e617569017da" ns2:_="" ns3:_="">
    <xsd:import namespace="d2d7cd71-394c-46be-9410-b153e5255a45"/>
    <xsd:import namespace="f0847f24-7081-4919-873a-529e18521b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d7cd71-394c-46be-9410-b153e5255a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1c754ed-6b8d-47f3-b51f-af8d6409c1bd"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47f24-7081-4919-873a-529e18521bf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bce85f96-f5dc-471a-9e1f-009fb8c43389}" ma:internalName="TaxCatchAll" ma:showField="CatchAllData" ma:web="f0847f24-7081-4919-873a-529e18521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d2d7cd71-394c-46be-9410-b153e5255a45" xsi:nil="true"/>
    <lcf76f155ced4ddcb4097134ff3c332f xmlns="d2d7cd71-394c-46be-9410-b153e5255a45">
      <Terms xmlns="http://schemas.microsoft.com/office/infopath/2007/PartnerControls"/>
    </lcf76f155ced4ddcb4097134ff3c332f>
    <TaxCatchAll xmlns="f0847f24-7081-4919-873a-529e18521bf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BCBAF6-8AD1-46EA-B203-68785169420B}">
  <ds:schemaRefs>
    <ds:schemaRef ds:uri="d2d7cd71-394c-46be-9410-b153e5255a45"/>
    <ds:schemaRef ds:uri="f0847f24-7081-4919-873a-529e18521b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93FCBF7-CDB9-4CF6-86AD-D9C29E454FC7}">
  <ds:schemaRefs>
    <ds:schemaRef ds:uri="d2d7cd71-394c-46be-9410-b153e5255a45"/>
    <ds:schemaRef ds:uri="f0847f24-7081-4919-873a-529e18521b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9F38515-5C22-4F2E-A833-C5279131F7A2}">
  <ds:schemaRefs>
    <ds:schemaRef ds:uri="http://schemas.microsoft.com/sharepoint/v3/contenttype/forms"/>
  </ds:schemaRefs>
</ds:datastoreItem>
</file>

<file path=docMetadata/LabelInfo.xml><?xml version="1.0" encoding="utf-8"?>
<clbl:labelList xmlns:clbl="http://schemas.microsoft.com/office/2020/mipLabelMetadata">
  <clbl:label id="{078807bf-ce82-4688-bce0-0d811684dc46}" enabled="0" method="" siteId="{078807bf-ce82-4688-bce0-0d811684dc46}" removed="1"/>
</clbl:labelList>
</file>

<file path=docProps/app.xml><?xml version="1.0" encoding="utf-8"?>
<Properties xmlns="http://schemas.openxmlformats.org/officeDocument/2006/extended-properties" xmlns:vt="http://schemas.openxmlformats.org/officeDocument/2006/docPropsVTypes">
  <Template>AF2020 2</Template>
  <Application>Microsoft Office PowerPoint</Application>
  <PresentationFormat>On-screen Show (16:9)</PresentationFormat>
  <Slides>34</Slides>
  <Notes>6</Notes>
  <HiddenSlides>0</HiddenSlides>
  <ScaleCrop>false</ScaleCrop>
  <HeadingPairs>
    <vt:vector size="4" baseType="variant">
      <vt:variant>
        <vt:lpstr>Theme</vt:lpstr>
      </vt:variant>
      <vt:variant>
        <vt:i4>3</vt:i4>
      </vt:variant>
      <vt:variant>
        <vt:lpstr>Slide Titles</vt:lpstr>
      </vt:variant>
      <vt:variant>
        <vt:i4>34</vt:i4>
      </vt:variant>
    </vt:vector>
  </HeadingPairs>
  <TitlesOfParts>
    <vt:vector size="37" baseType="lpstr">
      <vt:lpstr>Government Analysis Function template</vt:lpstr>
      <vt:lpstr>AF2021</vt:lpstr>
      <vt:lpstr>Office Theme</vt:lpstr>
      <vt:lpstr>PowerPoint Presentation</vt:lpstr>
      <vt:lpstr>‘Campaign in a Box’ Products to help promote the 5th Annual AiG Awards</vt:lpstr>
      <vt:lpstr>AiG Awards Campaign in a Box</vt:lpstr>
      <vt:lpstr>Key messages</vt:lpstr>
      <vt:lpstr>AiG Awards Timetable</vt:lpstr>
      <vt:lpstr>A message from Professor Sir Ian Diamond</vt:lpstr>
      <vt:lpstr>Categories</vt:lpstr>
      <vt:lpstr>Categories: Collaboration</vt:lpstr>
      <vt:lpstr>Categories: Communication</vt:lpstr>
      <vt:lpstr>Categories: Impact</vt:lpstr>
      <vt:lpstr>Categories: Inclusion</vt:lpstr>
      <vt:lpstr>Categories: Innovative Methods</vt:lpstr>
      <vt:lpstr>Categories: Rising Star</vt:lpstr>
      <vt:lpstr>Showing why the AiG Awards matter</vt:lpstr>
      <vt:lpstr>Sample wording for your intranet</vt:lpstr>
      <vt:lpstr>Social media</vt:lpstr>
      <vt:lpstr>PowerPoint Presentation</vt:lpstr>
      <vt:lpstr>PowerPoint Presentation</vt:lpstr>
      <vt:lpstr>The AiG Awards logo</vt:lpstr>
      <vt:lpstr>Logo (colour)</vt:lpstr>
      <vt:lpstr>Logo (monochrome)</vt:lpstr>
      <vt:lpstr>Logo (for dark backgrounds)</vt:lpstr>
      <vt:lpstr>Email signature</vt:lpstr>
      <vt:lpstr>Twitter/X logo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Stream induction - October 2020</dc:title>
  <dc:creator>Topping, Karen</dc:creator>
  <cp:revision>3</cp:revision>
  <dcterms:modified xsi:type="dcterms:W3CDTF">2024-09-02T07:57:18Z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0x010100F215B003E107764EA840400EC26B892F</vt:lpwstr>
  </property>
  <property fmtid="{D5CDD505-2E9C-101B-9397-08002B2CF9AE}" pid="3" name="_dlc_policyId">
    <vt:lpwstr>0x010100633886D3C3E6E14084C370D144EF4987|2057524105</vt:lpwstr>
  </property>
  <property fmtid="{D5CDD505-2E9C-101B-9397-08002B2CF9AE}" pid="4" name="ItemRetentionFormula">
    <vt:lpwstr>&lt;formula id="Microsoft.Office.RecordsManagement.PolicyFeatures.Expiration.Formula.BuiltIn"&gt;&lt;number&gt;100&lt;/number&gt;&lt;property&gt;Retention_x005f_x0020_Date&lt;/property&gt;&lt;period&gt;years&lt;/period&gt;&lt;/formula&gt;</vt:lpwstr>
  </property>
  <property fmtid="{D5CDD505-2E9C-101B-9397-08002B2CF9AE}" pid="5" name="_dlc_DocIdItemGuid">
    <vt:lpwstr>5b2d3836-b996-4f84-abc3-6425029093bb</vt:lpwstr>
  </property>
  <property fmtid="{D5CDD505-2E9C-101B-9397-08002B2CF9AE}" pid="6" name="TaxKeyword">
    <vt:lpwstr/>
  </property>
  <property fmtid="{D5CDD505-2E9C-101B-9397-08002B2CF9AE}" pid="7" name="RecordType">
    <vt:lpwstr>2;#|96356c75-f26d-45f0-a4b1-e809250f704c</vt:lpwstr>
  </property>
  <property fmtid="{D5CDD505-2E9C-101B-9397-08002B2CF9AE}" pid="8" name="TaxCatchAll">
    <vt:lpwstr>2;#|96356c75-f26d-45f0-a4b1-e809250f704c</vt:lpwstr>
  </property>
  <property fmtid="{D5CDD505-2E9C-101B-9397-08002B2CF9AE}" pid="9" name="xd_ProgID">
    <vt:lpwstr/>
  </property>
  <property fmtid="{D5CDD505-2E9C-101B-9397-08002B2CF9AE}" pid="10" name="TemplateUrl">
    <vt:lpwstr/>
  </property>
  <property fmtid="{D5CDD505-2E9C-101B-9397-08002B2CF9AE}" pid="11" name="ComplianceAssetId">
    <vt:lpwstr/>
  </property>
  <property fmtid="{D5CDD505-2E9C-101B-9397-08002B2CF9AE}" pid="12" name="_ExtendedDescription">
    <vt:lpwstr/>
  </property>
  <property fmtid="{D5CDD505-2E9C-101B-9397-08002B2CF9AE}" pid="13" name="TriggerFlowInfo">
    <vt:lpwstr/>
  </property>
  <property fmtid="{D5CDD505-2E9C-101B-9397-08002B2CF9AE}" pid="14" name="Movetonewsharepoint">
    <vt:lpwstr>false</vt:lpwstr>
  </property>
  <property fmtid="{D5CDD505-2E9C-101B-9397-08002B2CF9AE}" pid="15" name="xd_Signature">
    <vt:lpwstr/>
  </property>
  <property fmtid="{D5CDD505-2E9C-101B-9397-08002B2CF9AE}" pid="16" name="MediaServiceImageTags">
    <vt:lpwstr/>
  </property>
</Properties>
</file>