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ink/ink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 id="2147483662" r:id="rId5"/>
    <p:sldMasterId id="2147483686" r:id="rId6"/>
  </p:sldMasterIdLst>
  <p:notesMasterIdLst>
    <p:notesMasterId r:id="rId20"/>
  </p:notesMasterIdLst>
  <p:sldIdLst>
    <p:sldId id="502" r:id="rId7"/>
    <p:sldId id="494" r:id="rId8"/>
    <p:sldId id="256" r:id="rId9"/>
    <p:sldId id="500" r:id="rId10"/>
    <p:sldId id="533" r:id="rId11"/>
    <p:sldId id="524" r:id="rId12"/>
    <p:sldId id="539" r:id="rId13"/>
    <p:sldId id="542" r:id="rId14"/>
    <p:sldId id="541" r:id="rId15"/>
    <p:sldId id="535" r:id="rId16"/>
    <p:sldId id="536" r:id="rId17"/>
    <p:sldId id="537" r:id="rId18"/>
    <p:sldId id="53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65" userDrawn="1">
          <p15:clr>
            <a:srgbClr val="A4A3A4"/>
          </p15:clr>
        </p15:guide>
        <p15:guide id="2" pos="512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D4384F-46AB-9128-BF0B-CAE0BC3CA834}" name="Sylvester Rachel DWP EUROPEAN SOCIAL FUND" initials="SF" userId="S::rachel.sylvester@dwp.gov.uk::f6f1bd5d-61c1-4eb6-ba69-4137f3e76f85" providerId="AD"/>
  <p188:author id="{ADDEE6DF-5D62-249E-663E-B7F49D6BD5A5}" name="Henderson Joanna DWP European Social Fund" initials="HF" userId="S::joanna.henderson@dwp.gov.uk::ac901780-5b77-49e8-9223-cb70fa2acf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FF9999"/>
    <a:srgbClr val="CC66FF"/>
    <a:srgbClr val="2812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84" y="136"/>
      </p:cViewPr>
      <p:guideLst>
        <p:guide orient="horz" pos="1865"/>
        <p:guide pos="5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12-11T17:43:14.579"/>
    </inkml:context>
    <inkml:brush xml:id="br0">
      <inkml:brushProperty name="width" value="0.1" units="cm"/>
      <inkml:brushProperty name="height" value="0.1" units="cm"/>
    </inkml:brush>
  </inkml:definitions>
  <inkml:trace contextRef="#ctx0" brushRef="#br0">11258 8969 3199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12-11T17:43:14.579"/>
    </inkml:context>
    <inkml:brush xml:id="br0">
      <inkml:brushProperty name="width" value="0.1" units="cm"/>
      <inkml:brushProperty name="height" value="0.1" units="cm"/>
    </inkml:brush>
  </inkml:definitions>
  <inkml:trace contextRef="#ctx0" brushRef="#br0">11258 8969 3199 0 0,'0'0'0'0'0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D5E313-E638-4723-8443-0770E5A7C0BD}" type="datetimeFigureOut">
              <a:rPr lang="en-GB" smtClean="0"/>
              <a:t>09/08/2024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9C0373-2FA5-4A15-927F-9599F4F26582}" type="slidenum">
              <a:rPr lang="en-GB" smtClean="0"/>
              <a:t>‹#›</a:t>
            </a:fld>
            <a:endParaRPr lang="en-GB"/>
          </a:p>
        </p:txBody>
      </p:sp>
    </p:spTree>
    <p:extLst>
      <p:ext uri="{BB962C8B-B14F-4D97-AF65-F5344CB8AC3E}">
        <p14:creationId xmlns:p14="http://schemas.microsoft.com/office/powerpoint/2010/main" val="3128719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226851-19CD-49AF-A067-FF6252EB2F9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874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F7508-C1DA-4047-8B02-B0C5A20344C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628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F7508-C1DA-4047-8B02-B0C5A20344C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907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ea typeface="Calibri" panose="020F0502020204030204"/>
                <a:cs typeface="Calibri" panose="020F0502020204030204"/>
              </a:rPr>
              <a:t>We are almost there with Q4 final claims, and anticipate the </a:t>
            </a:r>
            <a:r>
              <a:rPr lang="en-US" err="1">
                <a:ea typeface="Calibri" panose="020F0502020204030204"/>
                <a:cs typeface="Calibri" panose="020F0502020204030204"/>
              </a:rPr>
              <a:t>Programme</a:t>
            </a:r>
            <a:r>
              <a:rPr lang="en-US">
                <a:ea typeface="Calibri" panose="020F0502020204030204"/>
                <a:cs typeface="Calibri" panose="020F0502020204030204"/>
              </a:rPr>
              <a:t> will be more than 99% spent, which is significantly ahead of the previous </a:t>
            </a:r>
            <a:r>
              <a:rPr lang="en-US" err="1">
                <a:ea typeface="Calibri" panose="020F0502020204030204"/>
                <a:cs typeface="Calibri" panose="020F0502020204030204"/>
              </a:rPr>
              <a:t>Programme</a:t>
            </a:r>
            <a:endParaRPr lang="en-US">
              <a:ea typeface="Calibri" panose="020F0502020204030204"/>
              <a:cs typeface="Calibri" panose="020F0502020204030204"/>
            </a:endParaRPr>
          </a:p>
          <a:p>
            <a:pPr marL="171450" indent="-171450">
              <a:buFont typeface="Arial"/>
              <a:buChar char="•"/>
            </a:pPr>
            <a:r>
              <a:rPr lang="en-US">
                <a:ea typeface="Calibri" panose="020F0502020204030204"/>
                <a:cs typeface="Calibri" panose="020F0502020204030204"/>
              </a:rPr>
              <a:t>This is I think our first face to face GPB since Covid and our final face to face GPB ever. Thank you for all your help.</a:t>
            </a:r>
          </a:p>
          <a:p>
            <a:pPr marL="171450" indent="-171450">
              <a:buFont typeface="Arial"/>
              <a:buChar char="•"/>
            </a:pPr>
            <a:r>
              <a:rPr lang="en-US">
                <a:ea typeface="Calibri" panose="020F0502020204030204"/>
                <a:cs typeface="Calibri" panose="020F0502020204030204"/>
              </a:rPr>
              <a:t>We anticipate making the final payment application to the EC in July, but will be working through the new STEP regulation to see whether there will be any additional ones</a:t>
            </a:r>
          </a:p>
          <a:p>
            <a:pPr marL="171450" indent="-171450">
              <a:buFont typeface="Arial"/>
              <a:buChar char="•"/>
            </a:pPr>
            <a:r>
              <a:rPr lang="en-US">
                <a:ea typeface="Calibri" panose="020F0502020204030204"/>
                <a:cs typeface="Calibri" panose="020F0502020204030204"/>
              </a:rPr>
              <a:t>This time next year I hope the 23-24 accounts will be submitted, shortly followed by the final implementation review, which of course this group will need to sign off.  Court of Auditors found no errors in the ECA audit of ESFD conducted during the later months of 2023, and sent a letter of congratulations to GIAA, which is unusual and great news.</a:t>
            </a:r>
          </a:p>
          <a:p>
            <a:pPr marL="171450" indent="-171450">
              <a:buFont typeface="Arial"/>
              <a:buChar char="•"/>
            </a:pPr>
            <a:r>
              <a:rPr lang="en-US">
                <a:ea typeface="Calibri" panose="020F0502020204030204"/>
                <a:cs typeface="Calibri" panose="020F0502020204030204"/>
              </a:rPr>
              <a:t>Finally there will be </a:t>
            </a:r>
            <a:r>
              <a:rPr lang="en-US" err="1">
                <a:ea typeface="Calibri" panose="020F0502020204030204"/>
                <a:cs typeface="Calibri" panose="020F0502020204030204"/>
              </a:rPr>
              <a:t>Programme</a:t>
            </a:r>
            <a:r>
              <a:rPr lang="en-US">
                <a:ea typeface="Calibri" panose="020F0502020204030204"/>
                <a:cs typeface="Calibri" panose="020F0502020204030204"/>
              </a:rPr>
              <a:t> Closure, and the retaining of auditable documents</a:t>
            </a:r>
          </a:p>
        </p:txBody>
      </p:sp>
      <p:sp>
        <p:nvSpPr>
          <p:cNvPr id="4" name="Slide Number Placeholder 3"/>
          <p:cNvSpPr>
            <a:spLocks noGrp="1"/>
          </p:cNvSpPr>
          <p:nvPr>
            <p:ph type="sldNum" sz="quarter" idx="10"/>
          </p:nvPr>
        </p:nvSpPr>
        <p:spPr/>
        <p:txBody>
          <a:bodyPr/>
          <a:lstStyle/>
          <a:p>
            <a:fld id="{B0FCC8D5-6D68-A443-97C0-91AE5977134B}" type="slidenum">
              <a:rPr lang="en-US" smtClean="0"/>
              <a:pPr/>
              <a:t>6</a:t>
            </a:fld>
            <a:endParaRPr lang="en-US"/>
          </a:p>
        </p:txBody>
      </p:sp>
    </p:spTree>
    <p:extLst>
      <p:ext uri="{BB962C8B-B14F-4D97-AF65-F5344CB8AC3E}">
        <p14:creationId xmlns:p14="http://schemas.microsoft.com/office/powerpoint/2010/main" val="1050406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a:solidFill>
                  <a:prstClr val="black"/>
                </a:solidFill>
                <a:latin typeface="Arial Narrow"/>
                <a:cs typeface="Arial Narrow"/>
              </a:rPr>
              <a:t>Major strides taken by the MA and GRs following the July 2018 SD sub-Committee review</a:t>
            </a:r>
            <a:r>
              <a:rPr lang="en-GB" sz="1200">
                <a:solidFill>
                  <a:prstClr val="black"/>
                </a:solidFill>
                <a:latin typeface="Arial Narrow"/>
                <a:cs typeface="Arial Narrow"/>
              </a:rPr>
              <a:t>.</a:t>
            </a:r>
          </a:p>
          <a:p>
            <a:pPr marL="171450" indent="-171450">
              <a:buFont typeface="Arial" panose="020B0604020202020204" pitchFamily="34" charset="0"/>
              <a:buChar char="•"/>
              <a:defRPr/>
            </a:pPr>
            <a:r>
              <a:rPr lang="en-GB" sz="1200" b="1" err="1">
                <a:solidFill>
                  <a:prstClr val="black"/>
                </a:solidFill>
                <a:latin typeface="Arial Narrow"/>
                <a:cs typeface="Arial Narrow"/>
              </a:rPr>
              <a:t>EClaims</a:t>
            </a:r>
            <a:r>
              <a:rPr lang="en-GB" sz="1200" b="1">
                <a:solidFill>
                  <a:prstClr val="black"/>
                </a:solidFill>
                <a:latin typeface="Arial Narrow"/>
                <a:cs typeface="Arial Narrow"/>
              </a:rPr>
              <a:t> has replaced a raft of paper document exchanges-</a:t>
            </a:r>
            <a:r>
              <a:rPr lang="en-GB" b="1">
                <a:solidFill>
                  <a:prstClr val="black"/>
                </a:solidFill>
                <a:latin typeface="Arial Narrow"/>
                <a:cs typeface="Arial Narrow"/>
              </a:rPr>
              <a:t> </a:t>
            </a:r>
            <a:r>
              <a:rPr lang="en-GB" sz="1200" b="1">
                <a:solidFill>
                  <a:prstClr val="black"/>
                </a:solidFill>
                <a:latin typeface="Arial Narrow"/>
                <a:cs typeface="Arial Narrow"/>
              </a:rPr>
              <a:t> </a:t>
            </a:r>
            <a:r>
              <a:rPr lang="en-GB" sz="1200">
                <a:solidFill>
                  <a:prstClr val="black"/>
                </a:solidFill>
                <a:latin typeface="Arial Narrow"/>
                <a:cs typeface="Arial Narrow"/>
              </a:rPr>
              <a:t>more efficient and much less paper, printing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a:solidFill>
                  <a:prstClr val="black"/>
                </a:solidFill>
                <a:latin typeface="Arial Narrow"/>
                <a:ea typeface="+mn-ea"/>
                <a:cs typeface="Arial Narrow"/>
              </a:rPr>
              <a:t>Our persistence in taking Sustainable Development seriously at every stage has resulted in 100% compliance </a:t>
            </a:r>
            <a:r>
              <a:rPr lang="en-GB" sz="1200" kern="1200">
                <a:solidFill>
                  <a:prstClr val="black"/>
                </a:solidFill>
                <a:latin typeface="Arial Narrow"/>
                <a:ea typeface="+mn-ea"/>
                <a:cs typeface="Arial Narrow"/>
              </a:rPr>
              <a:t>- </a:t>
            </a:r>
            <a:r>
              <a:rPr lang="en-US" sz="1200" kern="1200">
                <a:solidFill>
                  <a:prstClr val="black"/>
                </a:solidFill>
                <a:latin typeface="Arial Narrow"/>
                <a:ea typeface="+mn-ea"/>
                <a:cs typeface="Arial Narrow"/>
              </a:rPr>
              <a:t>SD Sample of 30 projects shows 100% , Verification Review confirm 100% compliance.</a:t>
            </a:r>
            <a:endParaRPr lang="en-GB" sz="1200" kern="1200">
              <a:solidFill>
                <a:prstClr val="black"/>
              </a:solidFill>
              <a:latin typeface="Arial Narrow"/>
              <a:ea typeface="+mn-ea"/>
              <a:cs typeface="Arial Narrow"/>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solidFill>
                  <a:prstClr val="black"/>
                </a:solidFill>
                <a:latin typeface="Arial Narrow"/>
                <a:cs typeface="Arial Narrow"/>
              </a:rPr>
              <a:t>Our </a:t>
            </a:r>
            <a:r>
              <a:rPr lang="en-GB" sz="1200" b="1">
                <a:solidFill>
                  <a:prstClr val="black"/>
                </a:solidFill>
                <a:latin typeface="Arial Narrow"/>
                <a:cs typeface="Arial Narrow"/>
              </a:rPr>
              <a:t>guidance to both GR and MA alike is all on-line</a:t>
            </a:r>
            <a:r>
              <a:rPr lang="en-GB" sz="1200">
                <a:solidFill>
                  <a:prstClr val="black"/>
                </a:solidFill>
                <a:latin typeface="Arial Narrow"/>
                <a:cs typeface="Arial Narrow"/>
              </a:rPr>
              <a:t>. So, now there is always a current version of ‘the truth’ that </a:t>
            </a:r>
            <a:r>
              <a:rPr lang="en-GB">
                <a:solidFill>
                  <a:prstClr val="black"/>
                </a:solidFill>
                <a:latin typeface="Arial Narrow"/>
                <a:cs typeface="Arial Narrow"/>
              </a:rPr>
              <a:t>includes</a:t>
            </a:r>
            <a:r>
              <a:rPr lang="en-GB" sz="1200">
                <a:solidFill>
                  <a:prstClr val="black"/>
                </a:solidFill>
                <a:latin typeface="Arial Narrow"/>
                <a:cs typeface="Arial Narrow"/>
              </a:rPr>
              <a:t> ‘what makes a good progress report’</a:t>
            </a:r>
            <a:endParaRPr lang="en-US"/>
          </a:p>
          <a:p>
            <a:pPr marL="171450" indent="-171450">
              <a:buFont typeface="Arial" panose="020B0604020202020204" pitchFamily="34" charset="0"/>
              <a:buChar char="•"/>
              <a:defRPr/>
            </a:pPr>
            <a:r>
              <a:rPr lang="en-GB" sz="1200" kern="1200">
                <a:solidFill>
                  <a:prstClr val="black"/>
                </a:solidFill>
                <a:latin typeface="Arial Narrow"/>
                <a:ea typeface="+mn-ea"/>
                <a:cs typeface="Arial Narrow"/>
              </a:rPr>
              <a:t>There are </a:t>
            </a:r>
            <a:r>
              <a:rPr lang="en-GB" sz="1200" b="1" kern="1200">
                <a:solidFill>
                  <a:prstClr val="black"/>
                </a:solidFill>
                <a:latin typeface="Arial Narrow"/>
                <a:ea typeface="+mn-ea"/>
                <a:cs typeface="Arial Narrow"/>
              </a:rPr>
              <a:t>some great good </a:t>
            </a:r>
            <a:r>
              <a:rPr lang="en-GB" sz="1200" b="1">
                <a:solidFill>
                  <a:prstClr val="black"/>
                </a:solidFill>
                <a:latin typeface="Arial Narrow"/>
                <a:cs typeface="Arial Narrow"/>
              </a:rPr>
              <a:t>news stories - </a:t>
            </a:r>
            <a:r>
              <a:rPr lang="en-GB" sz="1800">
                <a:effectLst/>
                <a:latin typeface="Arial"/>
                <a:ea typeface="Arial" panose="020B0604020202020204" pitchFamily="34" charset="0"/>
                <a:cs typeface="Arial"/>
              </a:rPr>
              <a:t>For example,</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pPr marL="628650" lvl="1" indent="-171450">
              <a:buFont typeface="Arial" panose="020B0604020202020204" pitchFamily="34" charset="0"/>
              <a:buChar char="•"/>
              <a:defRPr/>
            </a:pPr>
            <a:r>
              <a:rPr lang="en-GB" sz="1800">
                <a:effectLst/>
                <a:latin typeface="Arial"/>
                <a:ea typeface="Arial" panose="020B0604020202020204" pitchFamily="34" charset="0"/>
                <a:cs typeface="Arial"/>
              </a:rPr>
              <a:t>University of Exeter - Accelerating Circular Skills for Cornwall and Isles of Scilly – ARCA -</a:t>
            </a:r>
            <a:r>
              <a:rPr lang="en-GB" sz="1800">
                <a:latin typeface="Arial"/>
                <a:ea typeface="Arial" panose="020B0604020202020204" pitchFamily="34" charset="0"/>
                <a:cs typeface="Arial"/>
              </a:rPr>
              <a:t> </a:t>
            </a:r>
            <a:r>
              <a:rPr lang="en-GB" sz="1800">
                <a:effectLst/>
                <a:latin typeface="Arial"/>
                <a:ea typeface="Arial" panose="020B0604020202020204" pitchFamily="34" charset="0"/>
                <a:cs typeface="Arial"/>
              </a:rPr>
              <a:t> </a:t>
            </a:r>
            <a:r>
              <a:rPr lang="en-GB" sz="1200" b="0">
                <a:solidFill>
                  <a:prstClr val="black"/>
                </a:solidFill>
                <a:latin typeface="Arial Narrow"/>
                <a:cs typeface="Arial Narrow"/>
              </a:rPr>
              <a:t>circular economies - </a:t>
            </a:r>
            <a:r>
              <a:rPr lang="en-GB" sz="1800">
                <a:effectLst/>
                <a:latin typeface="Arial"/>
                <a:ea typeface="Arial" panose="020B0604020202020204" pitchFamily="34" charset="0"/>
                <a:cs typeface="Arial"/>
              </a:rPr>
              <a:t>where products are brought back into the originator to be re-purposed, reused or recycled. Series of learning events in Cornwall to explain how to create and deliver circular economies..</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pPr marL="628650" lvl="1" indent="-171450">
              <a:buFont typeface="Arial" panose="020B0604020202020204" pitchFamily="34" charset="0"/>
              <a:buChar char="•"/>
              <a:defRPr/>
            </a:pPr>
            <a:r>
              <a:rPr lang="en-GB" sz="1800">
                <a:effectLst/>
                <a:latin typeface="Trebuchet MS"/>
                <a:ea typeface="Cambria"/>
                <a:cs typeface="Arial" panose="020B0604020202020204" pitchFamily="34" charset="0"/>
              </a:rPr>
              <a:t>Active Lancashire - </a:t>
            </a:r>
            <a:r>
              <a:rPr lang="en-GB" sz="1800">
                <a:effectLst/>
                <a:latin typeface="Arial"/>
                <a:ea typeface="Arial" panose="020B0604020202020204" pitchFamily="34" charset="0"/>
                <a:cs typeface="Arial"/>
              </a:rPr>
              <a:t>Recycle Cycles -</a:t>
            </a:r>
            <a:r>
              <a:rPr lang="en-GB" sz="1800">
                <a:latin typeface="Arial"/>
                <a:ea typeface="Arial" panose="020B0604020202020204" pitchFamily="34" charset="0"/>
                <a:cs typeface="Arial"/>
              </a:rPr>
              <a:t> </a:t>
            </a:r>
            <a:r>
              <a:rPr lang="en-GB" sz="1800">
                <a:effectLst/>
                <a:latin typeface="Arial"/>
                <a:ea typeface="Arial" panose="020B0604020202020204" pitchFamily="34" charset="0"/>
                <a:cs typeface="Arial"/>
              </a:rPr>
              <a:t> over 3,000 pushbikes restored in Accrington for community use and saved from landfill.</a:t>
            </a:r>
            <a:r>
              <a:rPr lang="en-GB" sz="1800">
                <a:latin typeface="Arial"/>
                <a:ea typeface="Arial" panose="020B0604020202020204" pitchFamily="34" charset="0"/>
                <a:cs typeface="Arial"/>
              </a:rPr>
              <a:t> </a:t>
            </a:r>
            <a:endParaRPr lang="en-GB" sz="1800">
              <a:effectLst/>
              <a:latin typeface="Arial" panose="020B0604020202020204" pitchFamily="34" charset="0"/>
              <a:ea typeface="Arial" panose="020B0604020202020204" pitchFamily="34" charset="0"/>
              <a:cs typeface="Arial"/>
            </a:endParaRPr>
          </a:p>
          <a:p>
            <a:pPr marL="628650" lvl="1" indent="-171450">
              <a:buFont typeface="Arial" panose="020B0604020202020204" pitchFamily="34" charset="0"/>
              <a:buChar char="•"/>
              <a:defRPr/>
            </a:pPr>
            <a:r>
              <a:rPr lang="en-GB" sz="1800">
                <a:effectLst/>
                <a:latin typeface="Arial"/>
                <a:ea typeface="Arial" panose="020B0604020202020204" pitchFamily="34" charset="0"/>
                <a:cs typeface="Arial"/>
              </a:rPr>
              <a:t>East Coast College West Suffolk College - Routes to Work 1.4 who saved </a:t>
            </a:r>
            <a:r>
              <a:rPr lang="en-GB" sz="1800">
                <a:solidFill>
                  <a:srgbClr val="0B0C0C"/>
                </a:solidFill>
                <a:latin typeface="Arial"/>
                <a:ea typeface="Arial" panose="020B0604020202020204" pitchFamily="34" charset="0"/>
                <a:cs typeface="Arial"/>
              </a:rPr>
              <a:t>110</a:t>
            </a:r>
            <a:r>
              <a:rPr lang="en-GB" sz="1800">
                <a:solidFill>
                  <a:srgbClr val="0B0C0C"/>
                </a:solidFill>
                <a:effectLst/>
                <a:latin typeface="Arial"/>
                <a:ea typeface="Arial" panose="020B0604020202020204" pitchFamily="34" charset="0"/>
                <a:cs typeface="Arial"/>
              </a:rPr>
              <a:t> kw since Jan 2021 </a:t>
            </a:r>
            <a:r>
              <a:rPr lang="en-GB" sz="1800">
                <a:effectLst/>
                <a:latin typeface="Arial"/>
                <a:ea typeface="Arial" panose="020B0604020202020204" pitchFamily="34" charset="0"/>
                <a:cs typeface="Arial"/>
              </a:rPr>
              <a:t>through their switch off campaign</a:t>
            </a:r>
            <a:r>
              <a:rPr lang="en-GB" sz="1800">
                <a:latin typeface="Arial"/>
                <a:ea typeface="Arial" panose="020B0604020202020204" pitchFamily="34" charset="0"/>
                <a:cs typeface="Arial"/>
              </a:rPr>
              <a:t> </a:t>
            </a:r>
            <a:endParaRPr lang="en-GB" sz="1800">
              <a:effectLst/>
              <a:latin typeface="Arial"/>
              <a:ea typeface="Arial" panose="020B0604020202020204" pitchFamily="34" charset="0"/>
              <a:cs typeface="Arial"/>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1">
                <a:effectLst/>
                <a:latin typeface="Arial"/>
                <a:ea typeface="Arial" panose="020B0604020202020204" pitchFamily="34" charset="0"/>
                <a:cs typeface="Arial"/>
              </a:rPr>
              <a:t>and many more</a:t>
            </a:r>
            <a:r>
              <a:rPr lang="en-GB" sz="1800">
                <a:effectLst/>
                <a:latin typeface="Arial"/>
                <a:ea typeface="Arial" panose="020B0604020202020204" pitchFamily="34" charset="0"/>
                <a:cs typeface="Arial"/>
              </a:rPr>
              <a:t>.</a:t>
            </a:r>
            <a:endParaRPr lang="en-GB" sz="1200" b="1">
              <a:solidFill>
                <a:prstClr val="black"/>
              </a:solidFill>
              <a:latin typeface="Arial"/>
              <a:cs typeface="Aria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CC8D5-6D68-A443-97C0-91AE597713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2161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29C0373-2FA5-4A15-927F-9599F4F26582}" type="slidenum">
              <a:rPr lang="en-GB" smtClean="0"/>
              <a:t>13</a:t>
            </a:fld>
            <a:endParaRPr lang="en-GB"/>
          </a:p>
        </p:txBody>
      </p:sp>
    </p:spTree>
    <p:extLst>
      <p:ext uri="{BB962C8B-B14F-4D97-AF65-F5344CB8AC3E}">
        <p14:creationId xmlns:p14="http://schemas.microsoft.com/office/powerpoint/2010/main" val="1096296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04E88-995D-A4A7-7BAD-A9EB312368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D402C6F-3C2F-8B14-027D-E00D312163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DC42AB8-A74D-693D-B0E0-97C9C2ED8BDA}"/>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FECAF45B-FB3E-CCFE-0182-D73BB84C81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38DD0F-D542-62B0-F43A-C4D5AD2238B5}"/>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3542037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45F74-0CDF-E65F-73F6-2D3AEE33890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9591A20-D16F-2876-AC56-72D7FD88E5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693689-79F1-3CFA-8C3C-2C6290BFC8B4}"/>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2BC6C377-1606-80CC-A063-6213E7AD24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DCD00EC-D385-52CD-5976-38BB96DF2BAB}"/>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77102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985539-9269-6BAF-3E72-37E49AFDBC4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21CCEAA-F727-28CA-69AA-F16113DE71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EEC30CE-8E8D-ABED-7E31-82FF890C5B1D}"/>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220E672B-81D2-F791-715D-D2D759D6D9D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598E05B-B022-01F6-3BA6-814DBC5AE978}"/>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517483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633720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276566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14750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934481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8/9/2024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068153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8/9/2024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73277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8/9/2024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529983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60177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46204-A9F1-3F82-3F88-B6C773CDE3F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79D91C3-DC59-E84F-2F82-F91F1D81C2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CEE9950-E3CE-CCF7-B203-C24212D735E0}"/>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C245559E-B15E-B705-09F1-0667EC7EC2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AF3F99-E9EF-60DE-9255-DF5859634C65}"/>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4202022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8/9/2024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0754209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311994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522379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3">
                <a:lumMod val="0"/>
                <a:lumOff val="100000"/>
              </a:schemeClr>
            </a:gs>
            <a:gs pos="77020">
              <a:schemeClr val="bg2">
                <a:lumMod val="85000"/>
              </a:schemeClr>
            </a:gs>
            <a:gs pos="40000">
              <a:schemeClr val="accent3">
                <a:lumMod val="0"/>
                <a:lumOff val="100000"/>
              </a:schemeClr>
            </a:gs>
            <a:gs pos="100000">
              <a:schemeClr val="bg1">
                <a:lumMod val="6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CE574DD-0302-9049-A8CE-513925A780EA}"/>
              </a:ext>
            </a:extLst>
          </p:cNvPr>
          <p:cNvSpPr/>
          <p:nvPr userDrawn="1"/>
        </p:nvSpPr>
        <p:spPr>
          <a:xfrm>
            <a:off x="0" y="3614737"/>
            <a:ext cx="12192000" cy="5429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8" name="Rectangle 17">
            <a:extLst>
              <a:ext uri="{FF2B5EF4-FFF2-40B4-BE49-F238E27FC236}">
                <a16:creationId xmlns:a16="http://schemas.microsoft.com/office/drawing/2014/main" id="{A7E0C165-E9F9-4840-A55E-85E035F9C762}"/>
              </a:ext>
            </a:extLst>
          </p:cNvPr>
          <p:cNvSpPr/>
          <p:nvPr userDrawn="1"/>
        </p:nvSpPr>
        <p:spPr>
          <a:xfrm>
            <a:off x="2714965" y="3614737"/>
            <a:ext cx="2252663" cy="54292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9" name="Rectangle 18">
            <a:extLst>
              <a:ext uri="{FF2B5EF4-FFF2-40B4-BE49-F238E27FC236}">
                <a16:creationId xmlns:a16="http://schemas.microsoft.com/office/drawing/2014/main" id="{DDBC98F2-5505-8849-B1A1-BCC58F271B28}"/>
              </a:ext>
            </a:extLst>
          </p:cNvPr>
          <p:cNvSpPr/>
          <p:nvPr userDrawn="1"/>
        </p:nvSpPr>
        <p:spPr>
          <a:xfrm>
            <a:off x="7220291" y="3614737"/>
            <a:ext cx="2252663" cy="542925"/>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0" name="Rectangle 19">
            <a:extLst>
              <a:ext uri="{FF2B5EF4-FFF2-40B4-BE49-F238E27FC236}">
                <a16:creationId xmlns:a16="http://schemas.microsoft.com/office/drawing/2014/main" id="{8E0D0970-A906-6743-BCD1-1CA96CCA2FD1}"/>
              </a:ext>
            </a:extLst>
          </p:cNvPr>
          <p:cNvSpPr/>
          <p:nvPr userDrawn="1"/>
        </p:nvSpPr>
        <p:spPr>
          <a:xfrm>
            <a:off x="4967628" y="3614737"/>
            <a:ext cx="2252663" cy="54292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1" name="Rectangle 20">
            <a:extLst>
              <a:ext uri="{FF2B5EF4-FFF2-40B4-BE49-F238E27FC236}">
                <a16:creationId xmlns:a16="http://schemas.microsoft.com/office/drawing/2014/main" id="{C7D9DE41-942B-1443-9CE2-5500F7E5C976}"/>
              </a:ext>
            </a:extLst>
          </p:cNvPr>
          <p:cNvSpPr/>
          <p:nvPr userDrawn="1"/>
        </p:nvSpPr>
        <p:spPr>
          <a:xfrm>
            <a:off x="9472954" y="3614737"/>
            <a:ext cx="2252663" cy="54292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2" name="Rectangle 21">
            <a:extLst>
              <a:ext uri="{FF2B5EF4-FFF2-40B4-BE49-F238E27FC236}">
                <a16:creationId xmlns:a16="http://schemas.microsoft.com/office/drawing/2014/main" id="{6D3A7595-EB2B-C648-A493-178FB31AA325}"/>
              </a:ext>
            </a:extLst>
          </p:cNvPr>
          <p:cNvSpPr/>
          <p:nvPr userDrawn="1"/>
        </p:nvSpPr>
        <p:spPr>
          <a:xfrm>
            <a:off x="462302" y="3614737"/>
            <a:ext cx="2252663" cy="54292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3" name="Rectangle 22">
            <a:extLst>
              <a:ext uri="{FF2B5EF4-FFF2-40B4-BE49-F238E27FC236}">
                <a16:creationId xmlns:a16="http://schemas.microsoft.com/office/drawing/2014/main" id="{DDDEA580-11AC-B148-BB37-7B865F0A8E8F}"/>
              </a:ext>
            </a:extLst>
          </p:cNvPr>
          <p:cNvSpPr/>
          <p:nvPr userDrawn="1"/>
        </p:nvSpPr>
        <p:spPr>
          <a:xfrm rot="5400000">
            <a:off x="995700" y="4709092"/>
            <a:ext cx="1185865" cy="8300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5" name="Rectangle 24">
            <a:extLst>
              <a:ext uri="{FF2B5EF4-FFF2-40B4-BE49-F238E27FC236}">
                <a16:creationId xmlns:a16="http://schemas.microsoft.com/office/drawing/2014/main" id="{C8135F20-1BA2-CC48-9AD1-575655FBD297}"/>
              </a:ext>
            </a:extLst>
          </p:cNvPr>
          <p:cNvSpPr/>
          <p:nvPr userDrawn="1"/>
        </p:nvSpPr>
        <p:spPr>
          <a:xfrm rot="5400000">
            <a:off x="3248363" y="2980302"/>
            <a:ext cx="1185865" cy="83005"/>
          </a:xfrm>
          <a:prstGeom prst="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7" name="Rectangle 26">
            <a:extLst>
              <a:ext uri="{FF2B5EF4-FFF2-40B4-BE49-F238E27FC236}">
                <a16:creationId xmlns:a16="http://schemas.microsoft.com/office/drawing/2014/main" id="{059050B7-FE72-3B43-B17F-0FA8F3FC1B15}"/>
              </a:ext>
            </a:extLst>
          </p:cNvPr>
          <p:cNvSpPr/>
          <p:nvPr userDrawn="1"/>
        </p:nvSpPr>
        <p:spPr>
          <a:xfrm rot="5400000">
            <a:off x="7753690" y="2980302"/>
            <a:ext cx="1185865" cy="83005"/>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8" name="Rectangle 27">
            <a:extLst>
              <a:ext uri="{FF2B5EF4-FFF2-40B4-BE49-F238E27FC236}">
                <a16:creationId xmlns:a16="http://schemas.microsoft.com/office/drawing/2014/main" id="{E7AB8015-61A4-5143-B7A2-757306490700}"/>
              </a:ext>
            </a:extLst>
          </p:cNvPr>
          <p:cNvSpPr/>
          <p:nvPr userDrawn="1"/>
        </p:nvSpPr>
        <p:spPr>
          <a:xfrm rot="5400000">
            <a:off x="10047855" y="4709090"/>
            <a:ext cx="1185865" cy="83005"/>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0" name="Rectangle 29">
            <a:extLst>
              <a:ext uri="{FF2B5EF4-FFF2-40B4-BE49-F238E27FC236}">
                <a16:creationId xmlns:a16="http://schemas.microsoft.com/office/drawing/2014/main" id="{2FFD0D0C-12F6-E144-911F-7DC1A344FEBE}"/>
              </a:ext>
            </a:extLst>
          </p:cNvPr>
          <p:cNvSpPr/>
          <p:nvPr userDrawn="1"/>
        </p:nvSpPr>
        <p:spPr>
          <a:xfrm rot="5400000">
            <a:off x="5501027" y="4709091"/>
            <a:ext cx="1185865" cy="8300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1" name="Oval 60">
            <a:extLst>
              <a:ext uri="{FF2B5EF4-FFF2-40B4-BE49-F238E27FC236}">
                <a16:creationId xmlns:a16="http://schemas.microsoft.com/office/drawing/2014/main" id="{44ED3F84-1836-C345-90F4-9A4EEC338720}"/>
              </a:ext>
            </a:extLst>
          </p:cNvPr>
          <p:cNvSpPr/>
          <p:nvPr userDrawn="1"/>
        </p:nvSpPr>
        <p:spPr>
          <a:xfrm>
            <a:off x="1503926" y="3807161"/>
            <a:ext cx="169411" cy="1694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2" name="Oval 61">
            <a:extLst>
              <a:ext uri="{FF2B5EF4-FFF2-40B4-BE49-F238E27FC236}">
                <a16:creationId xmlns:a16="http://schemas.microsoft.com/office/drawing/2014/main" id="{EA7896B5-2AFD-9449-AC5A-B85ECF76702D}"/>
              </a:ext>
            </a:extLst>
          </p:cNvPr>
          <p:cNvSpPr/>
          <p:nvPr userDrawn="1"/>
        </p:nvSpPr>
        <p:spPr>
          <a:xfrm>
            <a:off x="3756589" y="3801493"/>
            <a:ext cx="169411" cy="1694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4" name="Oval 63">
            <a:extLst>
              <a:ext uri="{FF2B5EF4-FFF2-40B4-BE49-F238E27FC236}">
                <a16:creationId xmlns:a16="http://schemas.microsoft.com/office/drawing/2014/main" id="{EB429153-142D-3947-AA3B-F53EBD95C3CB}"/>
              </a:ext>
            </a:extLst>
          </p:cNvPr>
          <p:cNvSpPr/>
          <p:nvPr userDrawn="1"/>
        </p:nvSpPr>
        <p:spPr>
          <a:xfrm>
            <a:off x="6012355" y="3801493"/>
            <a:ext cx="169411" cy="1694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5" name="Oval 64">
            <a:extLst>
              <a:ext uri="{FF2B5EF4-FFF2-40B4-BE49-F238E27FC236}">
                <a16:creationId xmlns:a16="http://schemas.microsoft.com/office/drawing/2014/main" id="{FA892962-A7DA-2549-8D21-5543F1249EC3}"/>
              </a:ext>
            </a:extLst>
          </p:cNvPr>
          <p:cNvSpPr/>
          <p:nvPr userDrawn="1"/>
        </p:nvSpPr>
        <p:spPr>
          <a:xfrm>
            <a:off x="8261916" y="3801493"/>
            <a:ext cx="169411" cy="1694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6" name="Oval 65">
            <a:extLst>
              <a:ext uri="{FF2B5EF4-FFF2-40B4-BE49-F238E27FC236}">
                <a16:creationId xmlns:a16="http://schemas.microsoft.com/office/drawing/2014/main" id="{48E11537-4AC0-694D-A631-91A03A138DAF}"/>
              </a:ext>
            </a:extLst>
          </p:cNvPr>
          <p:cNvSpPr/>
          <p:nvPr userDrawn="1"/>
        </p:nvSpPr>
        <p:spPr>
          <a:xfrm>
            <a:off x="10556083" y="3801493"/>
            <a:ext cx="169411" cy="1694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1" name="Oval 30">
            <a:extLst>
              <a:ext uri="{FF2B5EF4-FFF2-40B4-BE49-F238E27FC236}">
                <a16:creationId xmlns:a16="http://schemas.microsoft.com/office/drawing/2014/main" id="{A8CBAFE3-2F54-3C41-B9C8-6580B1E2261A}"/>
              </a:ext>
            </a:extLst>
          </p:cNvPr>
          <p:cNvSpPr/>
          <p:nvPr userDrawn="1"/>
        </p:nvSpPr>
        <p:spPr>
          <a:xfrm>
            <a:off x="9819256" y="4929188"/>
            <a:ext cx="1643062" cy="1643062"/>
          </a:xfrm>
          <a:prstGeom prst="ellipse">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2" name="Oval 31">
            <a:extLst>
              <a:ext uri="{FF2B5EF4-FFF2-40B4-BE49-F238E27FC236}">
                <a16:creationId xmlns:a16="http://schemas.microsoft.com/office/drawing/2014/main" id="{EBA34F62-9EE1-634F-BD96-1A0F99E0235B}"/>
              </a:ext>
            </a:extLst>
          </p:cNvPr>
          <p:cNvSpPr/>
          <p:nvPr userDrawn="1"/>
        </p:nvSpPr>
        <p:spPr>
          <a:xfrm>
            <a:off x="7483589" y="1257300"/>
            <a:ext cx="1643062" cy="1643062"/>
          </a:xfrm>
          <a:prstGeom prst="ellips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3" name="Oval 32">
            <a:extLst>
              <a:ext uri="{FF2B5EF4-FFF2-40B4-BE49-F238E27FC236}">
                <a16:creationId xmlns:a16="http://schemas.microsoft.com/office/drawing/2014/main" id="{567584B8-9A35-DC42-BBF1-3A455D9C4F3B}"/>
              </a:ext>
            </a:extLst>
          </p:cNvPr>
          <p:cNvSpPr/>
          <p:nvPr userDrawn="1"/>
        </p:nvSpPr>
        <p:spPr>
          <a:xfrm>
            <a:off x="5272427" y="4929188"/>
            <a:ext cx="1643062" cy="1643062"/>
          </a:xfrm>
          <a:prstGeom prst="ellipse">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4" name="Oval 33">
            <a:extLst>
              <a:ext uri="{FF2B5EF4-FFF2-40B4-BE49-F238E27FC236}">
                <a16:creationId xmlns:a16="http://schemas.microsoft.com/office/drawing/2014/main" id="{C52B9B47-1C71-3444-907E-AE695F961FAF}"/>
              </a:ext>
            </a:extLst>
          </p:cNvPr>
          <p:cNvSpPr/>
          <p:nvPr userDrawn="1"/>
        </p:nvSpPr>
        <p:spPr>
          <a:xfrm>
            <a:off x="767101" y="4929188"/>
            <a:ext cx="1643062" cy="1643062"/>
          </a:xfrm>
          <a:prstGeom prst="ellipse">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35" name="Oval 34">
            <a:extLst>
              <a:ext uri="{FF2B5EF4-FFF2-40B4-BE49-F238E27FC236}">
                <a16:creationId xmlns:a16="http://schemas.microsoft.com/office/drawing/2014/main" id="{8F2621F7-B63B-054D-9A8B-51C0450F0F07}"/>
              </a:ext>
            </a:extLst>
          </p:cNvPr>
          <p:cNvSpPr/>
          <p:nvPr userDrawn="1"/>
        </p:nvSpPr>
        <p:spPr>
          <a:xfrm>
            <a:off x="3019765" y="1257300"/>
            <a:ext cx="1643062" cy="1643062"/>
          </a:xfrm>
          <a:prstGeom prst="ellipse">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60" name="Content Placeholder 55">
            <a:extLst>
              <a:ext uri="{FF2B5EF4-FFF2-40B4-BE49-F238E27FC236}">
                <a16:creationId xmlns:a16="http://schemas.microsoft.com/office/drawing/2014/main" id="{4C783824-9D41-1543-9CFD-09A2936703DF}"/>
              </a:ext>
            </a:extLst>
          </p:cNvPr>
          <p:cNvSpPr>
            <a:spLocks noGrp="1"/>
          </p:cNvSpPr>
          <p:nvPr>
            <p:ph sz="quarter" idx="19"/>
          </p:nvPr>
        </p:nvSpPr>
        <p:spPr>
          <a:xfrm>
            <a:off x="9475694" y="1220312"/>
            <a:ext cx="2225675" cy="1831975"/>
          </a:xfrm>
          <a:prstGeom prst="rect">
            <a:avLst/>
          </a:prstGeom>
        </p:spPr>
        <p:txBody>
          <a:bodyPr rtlCol="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en-US" noProof="0"/>
              <a:t>Click to edit Master text styles</a:t>
            </a:r>
          </a:p>
        </p:txBody>
      </p:sp>
      <p:sp>
        <p:nvSpPr>
          <p:cNvPr id="54" name="Content Placeholder 49">
            <a:extLst>
              <a:ext uri="{FF2B5EF4-FFF2-40B4-BE49-F238E27FC236}">
                <a16:creationId xmlns:a16="http://schemas.microsoft.com/office/drawing/2014/main" id="{34CEC6EB-38AC-9546-8ADE-94D0C25419E8}"/>
              </a:ext>
            </a:extLst>
          </p:cNvPr>
          <p:cNvSpPr>
            <a:spLocks noGrp="1"/>
          </p:cNvSpPr>
          <p:nvPr>
            <p:ph sz="quarter" idx="14"/>
          </p:nvPr>
        </p:nvSpPr>
        <p:spPr>
          <a:xfrm>
            <a:off x="9504379" y="3079942"/>
            <a:ext cx="2193474" cy="500062"/>
          </a:xfrm>
          <a:prstGeom prst="rect">
            <a:avLst/>
          </a:prstGeom>
        </p:spPr>
        <p:txBody>
          <a:bodyPr rtlCol="0">
            <a:noAutofit/>
          </a:bodyPr>
          <a:lstStyle>
            <a:lvl1pPr marL="0" indent="0" algn="ctr">
              <a:buNone/>
              <a:defRPr sz="2400" b="1">
                <a:solidFill>
                  <a:schemeClr val="tx1"/>
                </a:solidFill>
                <a:latin typeface="+mj-lt"/>
              </a:defRPr>
            </a:lvl1pPr>
            <a:lvl2pPr marL="457200" indent="0" algn="ctr">
              <a:buNone/>
              <a:defRPr>
                <a:solidFill>
                  <a:schemeClr val="accent6"/>
                </a:solidFill>
              </a:defRPr>
            </a:lvl2pPr>
            <a:lvl3pPr marL="914400" indent="0" algn="ctr">
              <a:buNone/>
              <a:defRPr>
                <a:solidFill>
                  <a:schemeClr val="accent6"/>
                </a:solidFill>
              </a:defRPr>
            </a:lvl3pPr>
            <a:lvl4pPr marL="1371600" indent="0" algn="ctr">
              <a:buNone/>
              <a:defRPr>
                <a:solidFill>
                  <a:schemeClr val="accent6"/>
                </a:solidFill>
              </a:defRPr>
            </a:lvl4pPr>
            <a:lvl5pPr marL="1828800" indent="0" algn="ctr">
              <a:buNone/>
              <a:defRPr>
                <a:solidFill>
                  <a:schemeClr val="accent6"/>
                </a:solidFill>
              </a:defRPr>
            </a:lvl5pPr>
          </a:lstStyle>
          <a:p>
            <a:pPr lvl="0" rtl="0"/>
            <a:r>
              <a:rPr lang="en-US" noProof="0"/>
              <a:t>Click to edit Master text styles</a:t>
            </a:r>
          </a:p>
        </p:txBody>
      </p:sp>
      <p:sp>
        <p:nvSpPr>
          <p:cNvPr id="59" name="Content Placeholder 55">
            <a:extLst>
              <a:ext uri="{FF2B5EF4-FFF2-40B4-BE49-F238E27FC236}">
                <a16:creationId xmlns:a16="http://schemas.microsoft.com/office/drawing/2014/main" id="{352A8938-CED9-4C42-A5C7-9F332BE701DC}"/>
              </a:ext>
            </a:extLst>
          </p:cNvPr>
          <p:cNvSpPr>
            <a:spLocks noGrp="1"/>
          </p:cNvSpPr>
          <p:nvPr>
            <p:ph sz="quarter" idx="18"/>
          </p:nvPr>
        </p:nvSpPr>
        <p:spPr>
          <a:xfrm>
            <a:off x="7221876" y="4700585"/>
            <a:ext cx="2225675" cy="1831975"/>
          </a:xfrm>
          <a:prstGeom prst="rect">
            <a:avLst/>
          </a:prstGeom>
        </p:spPr>
        <p:txBody>
          <a:bodyPr rtlCol="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en-US" noProof="0"/>
              <a:t>Click to edit Master text styles</a:t>
            </a:r>
          </a:p>
        </p:txBody>
      </p:sp>
      <p:sp>
        <p:nvSpPr>
          <p:cNvPr id="53" name="Content Placeholder 49">
            <a:extLst>
              <a:ext uri="{FF2B5EF4-FFF2-40B4-BE49-F238E27FC236}">
                <a16:creationId xmlns:a16="http://schemas.microsoft.com/office/drawing/2014/main" id="{99F6596D-2AD7-D544-9525-DDDA908A6E84}"/>
              </a:ext>
            </a:extLst>
          </p:cNvPr>
          <p:cNvSpPr>
            <a:spLocks noGrp="1"/>
          </p:cNvSpPr>
          <p:nvPr>
            <p:ph sz="quarter" idx="13"/>
          </p:nvPr>
        </p:nvSpPr>
        <p:spPr>
          <a:xfrm>
            <a:off x="7237977" y="4157660"/>
            <a:ext cx="2193474" cy="500062"/>
          </a:xfrm>
          <a:prstGeom prst="rect">
            <a:avLst/>
          </a:prstGeom>
        </p:spPr>
        <p:txBody>
          <a:bodyPr rtlCol="0">
            <a:noAutofit/>
          </a:bodyPr>
          <a:lstStyle>
            <a:lvl1pPr marL="0" indent="0" algn="ctr">
              <a:buNone/>
              <a:defRPr sz="2400" b="1">
                <a:solidFill>
                  <a:schemeClr val="tx1"/>
                </a:solidFill>
                <a:latin typeface="+mj-lt"/>
              </a:defRPr>
            </a:lvl1pPr>
            <a:lvl2pPr marL="457200" indent="0" algn="ctr">
              <a:buNone/>
              <a:defRPr>
                <a:solidFill>
                  <a:schemeClr val="accent6"/>
                </a:solidFill>
              </a:defRPr>
            </a:lvl2pPr>
            <a:lvl3pPr marL="914400" indent="0" algn="ctr">
              <a:buNone/>
              <a:defRPr>
                <a:solidFill>
                  <a:schemeClr val="accent6"/>
                </a:solidFill>
              </a:defRPr>
            </a:lvl3pPr>
            <a:lvl4pPr marL="1371600" indent="0" algn="ctr">
              <a:buNone/>
              <a:defRPr>
                <a:solidFill>
                  <a:schemeClr val="accent6"/>
                </a:solidFill>
              </a:defRPr>
            </a:lvl4pPr>
            <a:lvl5pPr marL="1828800" indent="0" algn="ctr">
              <a:buNone/>
              <a:defRPr>
                <a:solidFill>
                  <a:schemeClr val="accent6"/>
                </a:solidFill>
              </a:defRPr>
            </a:lvl5pPr>
          </a:lstStyle>
          <a:p>
            <a:pPr lvl="0" rtl="0"/>
            <a:r>
              <a:rPr lang="en-US" noProof="0"/>
              <a:t>Click to edit Master text styles</a:t>
            </a:r>
          </a:p>
        </p:txBody>
      </p:sp>
      <p:sp>
        <p:nvSpPr>
          <p:cNvPr id="58" name="Content Placeholder 55">
            <a:extLst>
              <a:ext uri="{FF2B5EF4-FFF2-40B4-BE49-F238E27FC236}">
                <a16:creationId xmlns:a16="http://schemas.microsoft.com/office/drawing/2014/main" id="{CB7A9028-68FF-1E43-B9AD-AF8843FD2981}"/>
              </a:ext>
            </a:extLst>
          </p:cNvPr>
          <p:cNvSpPr>
            <a:spLocks noGrp="1"/>
          </p:cNvSpPr>
          <p:nvPr>
            <p:ph sz="quarter" idx="17"/>
          </p:nvPr>
        </p:nvSpPr>
        <p:spPr>
          <a:xfrm>
            <a:off x="5011481" y="1213745"/>
            <a:ext cx="2225675" cy="1831975"/>
          </a:xfrm>
          <a:prstGeom prst="rect">
            <a:avLst/>
          </a:prstGeom>
        </p:spPr>
        <p:txBody>
          <a:bodyPr rtlCol="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en-US" noProof="0"/>
              <a:t>Click to edit Master text styles</a:t>
            </a:r>
          </a:p>
        </p:txBody>
      </p:sp>
      <p:sp>
        <p:nvSpPr>
          <p:cNvPr id="52" name="Content Placeholder 49">
            <a:extLst>
              <a:ext uri="{FF2B5EF4-FFF2-40B4-BE49-F238E27FC236}">
                <a16:creationId xmlns:a16="http://schemas.microsoft.com/office/drawing/2014/main" id="{F3F2E1D1-95C0-2E46-A849-AE5D1FBE3A5D}"/>
              </a:ext>
            </a:extLst>
          </p:cNvPr>
          <p:cNvSpPr>
            <a:spLocks noGrp="1"/>
          </p:cNvSpPr>
          <p:nvPr>
            <p:ph sz="quarter" idx="12"/>
          </p:nvPr>
        </p:nvSpPr>
        <p:spPr>
          <a:xfrm>
            <a:off x="4995392" y="3088953"/>
            <a:ext cx="2193474" cy="500062"/>
          </a:xfrm>
          <a:prstGeom prst="rect">
            <a:avLst/>
          </a:prstGeom>
        </p:spPr>
        <p:txBody>
          <a:bodyPr rtlCol="0">
            <a:noAutofit/>
          </a:bodyPr>
          <a:lstStyle>
            <a:lvl1pPr marL="0" indent="0" algn="ctr">
              <a:buNone/>
              <a:defRPr sz="2400" b="1">
                <a:solidFill>
                  <a:schemeClr val="tx1"/>
                </a:solidFill>
                <a:latin typeface="+mj-lt"/>
              </a:defRPr>
            </a:lvl1pPr>
            <a:lvl2pPr marL="457200" indent="0" algn="ctr">
              <a:buNone/>
              <a:defRPr>
                <a:solidFill>
                  <a:schemeClr val="accent6"/>
                </a:solidFill>
              </a:defRPr>
            </a:lvl2pPr>
            <a:lvl3pPr marL="914400" indent="0" algn="ctr">
              <a:buNone/>
              <a:defRPr>
                <a:solidFill>
                  <a:schemeClr val="accent6"/>
                </a:solidFill>
              </a:defRPr>
            </a:lvl3pPr>
            <a:lvl4pPr marL="1371600" indent="0" algn="ctr">
              <a:buNone/>
              <a:defRPr>
                <a:solidFill>
                  <a:schemeClr val="accent6"/>
                </a:solidFill>
              </a:defRPr>
            </a:lvl4pPr>
            <a:lvl5pPr marL="1828800" indent="0" algn="ctr">
              <a:buNone/>
              <a:defRPr>
                <a:solidFill>
                  <a:schemeClr val="accent6"/>
                </a:solidFill>
              </a:defRPr>
            </a:lvl5pPr>
          </a:lstStyle>
          <a:p>
            <a:pPr lvl="0" rtl="0"/>
            <a:r>
              <a:rPr lang="en-US" noProof="0"/>
              <a:t>Click to edit Master text styles</a:t>
            </a:r>
          </a:p>
        </p:txBody>
      </p:sp>
      <p:sp>
        <p:nvSpPr>
          <p:cNvPr id="57" name="Content Placeholder 55">
            <a:extLst>
              <a:ext uri="{FF2B5EF4-FFF2-40B4-BE49-F238E27FC236}">
                <a16:creationId xmlns:a16="http://schemas.microsoft.com/office/drawing/2014/main" id="{64C1CF39-BA5C-7048-B20C-D043C94F1917}"/>
              </a:ext>
            </a:extLst>
          </p:cNvPr>
          <p:cNvSpPr>
            <a:spLocks noGrp="1"/>
          </p:cNvSpPr>
          <p:nvPr>
            <p:ph sz="quarter" idx="16"/>
          </p:nvPr>
        </p:nvSpPr>
        <p:spPr>
          <a:xfrm>
            <a:off x="2714288" y="4708515"/>
            <a:ext cx="2225675" cy="1831975"/>
          </a:xfrm>
          <a:prstGeom prst="rect">
            <a:avLst/>
          </a:prstGeom>
        </p:spPr>
        <p:txBody>
          <a:bodyPr rtlCol="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en-US" noProof="0"/>
              <a:t>Click to edit Master text styles</a:t>
            </a:r>
          </a:p>
        </p:txBody>
      </p:sp>
      <p:sp>
        <p:nvSpPr>
          <p:cNvPr id="51" name="Content Placeholder 49">
            <a:extLst>
              <a:ext uri="{FF2B5EF4-FFF2-40B4-BE49-F238E27FC236}">
                <a16:creationId xmlns:a16="http://schemas.microsoft.com/office/drawing/2014/main" id="{793DF339-0284-D243-A968-953CD06F740A}"/>
              </a:ext>
            </a:extLst>
          </p:cNvPr>
          <p:cNvSpPr>
            <a:spLocks noGrp="1"/>
          </p:cNvSpPr>
          <p:nvPr>
            <p:ph sz="quarter" idx="11"/>
          </p:nvPr>
        </p:nvSpPr>
        <p:spPr>
          <a:xfrm>
            <a:off x="2723809" y="4170961"/>
            <a:ext cx="2193474" cy="500062"/>
          </a:xfrm>
          <a:prstGeom prst="rect">
            <a:avLst/>
          </a:prstGeom>
        </p:spPr>
        <p:txBody>
          <a:bodyPr rtlCol="0">
            <a:noAutofit/>
          </a:bodyPr>
          <a:lstStyle>
            <a:lvl1pPr marL="0" indent="0" algn="ctr">
              <a:buNone/>
              <a:defRPr sz="2400" b="1">
                <a:solidFill>
                  <a:schemeClr val="tx1"/>
                </a:solidFill>
                <a:latin typeface="+mj-lt"/>
              </a:defRPr>
            </a:lvl1pPr>
            <a:lvl2pPr marL="457200" indent="0" algn="ctr">
              <a:buNone/>
              <a:defRPr>
                <a:solidFill>
                  <a:schemeClr val="accent6"/>
                </a:solidFill>
              </a:defRPr>
            </a:lvl2pPr>
            <a:lvl3pPr marL="914400" indent="0" algn="ctr">
              <a:buNone/>
              <a:defRPr>
                <a:solidFill>
                  <a:schemeClr val="accent6"/>
                </a:solidFill>
              </a:defRPr>
            </a:lvl3pPr>
            <a:lvl4pPr marL="1371600" indent="0" algn="ctr">
              <a:buNone/>
              <a:defRPr>
                <a:solidFill>
                  <a:schemeClr val="accent6"/>
                </a:solidFill>
              </a:defRPr>
            </a:lvl4pPr>
            <a:lvl5pPr marL="1828800" indent="0" algn="ctr">
              <a:buNone/>
              <a:defRPr>
                <a:solidFill>
                  <a:schemeClr val="accent6"/>
                </a:solidFill>
              </a:defRPr>
            </a:lvl5pPr>
          </a:lstStyle>
          <a:p>
            <a:pPr lvl="0" rtl="0"/>
            <a:r>
              <a:rPr lang="en-US" noProof="0"/>
              <a:t>Click to edit Master text styles</a:t>
            </a:r>
          </a:p>
        </p:txBody>
      </p:sp>
      <p:sp>
        <p:nvSpPr>
          <p:cNvPr id="56" name="Content Placeholder 55">
            <a:extLst>
              <a:ext uri="{FF2B5EF4-FFF2-40B4-BE49-F238E27FC236}">
                <a16:creationId xmlns:a16="http://schemas.microsoft.com/office/drawing/2014/main" id="{10739762-808E-A643-9980-6640E194CC02}"/>
              </a:ext>
            </a:extLst>
          </p:cNvPr>
          <p:cNvSpPr>
            <a:spLocks noGrp="1"/>
          </p:cNvSpPr>
          <p:nvPr>
            <p:ph sz="quarter" idx="15"/>
          </p:nvPr>
        </p:nvSpPr>
        <p:spPr>
          <a:xfrm>
            <a:off x="461805" y="1213745"/>
            <a:ext cx="2225675" cy="1831975"/>
          </a:xfrm>
          <a:prstGeom prst="rect">
            <a:avLst/>
          </a:prstGeom>
        </p:spPr>
        <p:txBody>
          <a:bodyPr rtlCol="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en-US" noProof="0"/>
              <a:t>Click to edit Master text styles</a:t>
            </a:r>
          </a:p>
        </p:txBody>
      </p:sp>
      <p:sp>
        <p:nvSpPr>
          <p:cNvPr id="50" name="Content Placeholder 49">
            <a:extLst>
              <a:ext uri="{FF2B5EF4-FFF2-40B4-BE49-F238E27FC236}">
                <a16:creationId xmlns:a16="http://schemas.microsoft.com/office/drawing/2014/main" id="{7518B673-06A7-5442-8C84-0C4137AEF254}"/>
              </a:ext>
            </a:extLst>
          </p:cNvPr>
          <p:cNvSpPr>
            <a:spLocks noGrp="1"/>
          </p:cNvSpPr>
          <p:nvPr>
            <p:ph sz="quarter" idx="10"/>
          </p:nvPr>
        </p:nvSpPr>
        <p:spPr>
          <a:xfrm>
            <a:off x="493726" y="3079942"/>
            <a:ext cx="2193474" cy="500062"/>
          </a:xfrm>
          <a:prstGeom prst="rect">
            <a:avLst/>
          </a:prstGeom>
        </p:spPr>
        <p:txBody>
          <a:bodyPr rtlCol="0">
            <a:noAutofit/>
          </a:bodyPr>
          <a:lstStyle>
            <a:lvl1pPr marL="0" indent="0" algn="ctr">
              <a:buNone/>
              <a:defRPr sz="2400" b="1">
                <a:solidFill>
                  <a:schemeClr val="tx1"/>
                </a:solidFill>
                <a:latin typeface="+mj-lt"/>
              </a:defRPr>
            </a:lvl1pPr>
            <a:lvl2pPr marL="457200" indent="0" algn="ctr">
              <a:buNone/>
              <a:defRPr>
                <a:solidFill>
                  <a:schemeClr val="accent6"/>
                </a:solidFill>
              </a:defRPr>
            </a:lvl2pPr>
            <a:lvl3pPr marL="914400" indent="0" algn="ctr">
              <a:buNone/>
              <a:defRPr>
                <a:solidFill>
                  <a:schemeClr val="accent6"/>
                </a:solidFill>
              </a:defRPr>
            </a:lvl3pPr>
            <a:lvl4pPr marL="1371600" indent="0" algn="ctr">
              <a:buNone/>
              <a:defRPr>
                <a:solidFill>
                  <a:schemeClr val="accent6"/>
                </a:solidFill>
              </a:defRPr>
            </a:lvl4pPr>
            <a:lvl5pPr marL="1828800" indent="0" algn="ctr">
              <a:buNone/>
              <a:defRPr>
                <a:solidFill>
                  <a:schemeClr val="accent6"/>
                </a:solidFill>
              </a:defRPr>
            </a:lvl5pPr>
          </a:lstStyle>
          <a:p>
            <a:pPr lvl="0" rtl="0"/>
            <a:r>
              <a:rPr lang="en-US" noProof="0"/>
              <a:t>Click to edit Master text styles</a:t>
            </a:r>
          </a:p>
        </p:txBody>
      </p:sp>
      <p:sp>
        <p:nvSpPr>
          <p:cNvPr id="9" name="Title 8">
            <a:extLst>
              <a:ext uri="{FF2B5EF4-FFF2-40B4-BE49-F238E27FC236}">
                <a16:creationId xmlns:a16="http://schemas.microsoft.com/office/drawing/2014/main" id="{DAC52417-594B-7D46-8593-5D84D1F08848}"/>
              </a:ext>
            </a:extLst>
          </p:cNvPr>
          <p:cNvSpPr>
            <a:spLocks noGrp="1"/>
          </p:cNvSpPr>
          <p:nvPr>
            <p:ph type="title"/>
          </p:nvPr>
        </p:nvSpPr>
        <p:spPr>
          <a:xfrm>
            <a:off x="838200" y="236537"/>
            <a:ext cx="10515600" cy="735013"/>
          </a:xfrm>
          <a:prstGeom prst="rect">
            <a:avLst/>
          </a:prstGeom>
        </p:spPr>
        <p:txBody>
          <a:bodyPr rtlCol="0">
            <a:normAutofit/>
          </a:bodyPr>
          <a:lstStyle>
            <a:lvl1pPr algn="ctr">
              <a:defRPr sz="3200">
                <a:solidFill>
                  <a:schemeClr val="tx1"/>
                </a:solidFill>
              </a:defRPr>
            </a:lvl1pPr>
          </a:lstStyle>
          <a:p>
            <a:pPr rtl="0"/>
            <a:r>
              <a:rPr lang="en-US" noProof="0"/>
              <a:t>Click to edit Master title style</a:t>
            </a:r>
            <a:endParaRPr lang="en-GB" noProof="0"/>
          </a:p>
        </p:txBody>
      </p:sp>
      <p:pic>
        <p:nvPicPr>
          <p:cNvPr id="5" name="Graphic 4" descr="Group brainstorm with solid fill">
            <a:extLst>
              <a:ext uri="{FF2B5EF4-FFF2-40B4-BE49-F238E27FC236}">
                <a16:creationId xmlns:a16="http://schemas.microsoft.com/office/drawing/2014/main" id="{CDDDAF14-9C1E-EC5E-0892-7115A9D085A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60964" y="4997422"/>
            <a:ext cx="1293666" cy="1293666"/>
          </a:xfrm>
          <a:prstGeom prst="rect">
            <a:avLst/>
          </a:prstGeom>
        </p:spPr>
      </p:pic>
      <p:pic>
        <p:nvPicPr>
          <p:cNvPr id="7" name="Graphic 6" descr="Internet with solid fill">
            <a:extLst>
              <a:ext uri="{FF2B5EF4-FFF2-40B4-BE49-F238E27FC236}">
                <a16:creationId xmlns:a16="http://schemas.microsoft.com/office/drawing/2014/main" id="{CE6F3950-A22B-EC79-36BF-97B1EBEC4B2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6599" y="1371600"/>
            <a:ext cx="1336252" cy="1336252"/>
          </a:xfrm>
          <a:prstGeom prst="rect">
            <a:avLst/>
          </a:prstGeom>
        </p:spPr>
      </p:pic>
      <p:pic>
        <p:nvPicPr>
          <p:cNvPr id="11" name="Graphic 10" descr="Cheers with solid fill">
            <a:extLst>
              <a:ext uri="{FF2B5EF4-FFF2-40B4-BE49-F238E27FC236}">
                <a16:creationId xmlns:a16="http://schemas.microsoft.com/office/drawing/2014/main" id="{19DC3732-C780-5560-732D-8A48893642FD}"/>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062794">
            <a:off x="10003609" y="5127169"/>
            <a:ext cx="1204494" cy="1204494"/>
          </a:xfrm>
          <a:prstGeom prst="rect">
            <a:avLst/>
          </a:prstGeom>
        </p:spPr>
      </p:pic>
      <p:pic>
        <p:nvPicPr>
          <p:cNvPr id="13" name="Graphic 12" descr="Customer review with solid fill">
            <a:extLst>
              <a:ext uri="{FF2B5EF4-FFF2-40B4-BE49-F238E27FC236}">
                <a16:creationId xmlns:a16="http://schemas.microsoft.com/office/drawing/2014/main" id="{8A539762-45EE-F9C9-CA41-EF6801EFF40B}"/>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50536" y="1503476"/>
            <a:ext cx="1204376" cy="1204376"/>
          </a:xfrm>
          <a:prstGeom prst="rect">
            <a:avLst/>
          </a:prstGeom>
        </p:spPr>
      </p:pic>
      <p:pic>
        <p:nvPicPr>
          <p:cNvPr id="4" name="Graphic 3" descr="Gavel with solid fill">
            <a:extLst>
              <a:ext uri="{FF2B5EF4-FFF2-40B4-BE49-F238E27FC236}">
                <a16:creationId xmlns:a16="http://schemas.microsoft.com/office/drawing/2014/main" id="{E394E0A3-C094-5065-052F-408432D4D4DC}"/>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7141" y="5071047"/>
            <a:ext cx="1146415" cy="1146415"/>
          </a:xfrm>
          <a:prstGeom prst="rect">
            <a:avLst/>
          </a:prstGeom>
        </p:spPr>
      </p:pic>
    </p:spTree>
    <p:extLst>
      <p:ext uri="{BB962C8B-B14F-4D97-AF65-F5344CB8AC3E}">
        <p14:creationId xmlns:p14="http://schemas.microsoft.com/office/powerpoint/2010/main" val="2291214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A0A3B-64B2-E4BB-3D81-C3C4274259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255E34C-F6FF-3F74-753F-1BC73C89FB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D4B9A30-829E-BF2C-D069-58DF525E56BB}"/>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60B65095-900D-761E-32B3-5FC6EF5B33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9DB4AF-3386-77EC-6418-ED0A7C9BBA8C}"/>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1874751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2B041-A111-1DC9-1D52-D7AF809C1F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800D6B0-FE33-71E6-4CF2-91D5A76F44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0A8F554-C482-E4FD-4B23-0DB7292330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DF57A47-AC2C-B982-D6E3-0BE4EE160FB5}"/>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6" name="Footer Placeholder 5">
            <a:extLst>
              <a:ext uri="{FF2B5EF4-FFF2-40B4-BE49-F238E27FC236}">
                <a16:creationId xmlns:a16="http://schemas.microsoft.com/office/drawing/2014/main" id="{8EEFECA5-CB1C-14F7-923F-AA0E03AC50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4A8416-D6A3-3031-BEBF-8C1A9BCE58B7}"/>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3815247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ED825-A198-51B2-28DD-4E6D99E24C3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0FC22AF-3688-A4EB-F922-B6010FFCD3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E8DDDD-D458-FF71-F49A-452D627F44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7BD900D-5700-7F36-B00C-570520DF2A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F47E1E4-9689-5F0A-1293-FD8D8BB263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F83457B-CEE0-7FFE-894B-5B198AD0AB3F}"/>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8" name="Footer Placeholder 7">
            <a:extLst>
              <a:ext uri="{FF2B5EF4-FFF2-40B4-BE49-F238E27FC236}">
                <a16:creationId xmlns:a16="http://schemas.microsoft.com/office/drawing/2014/main" id="{7E6B9930-D765-2101-1B52-288D044732F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3D73A25-182A-7B0D-AAF3-219BB59D1C92}"/>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1074316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3467A-C4BD-5997-B45E-E4BE9FB4F26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8BF5035-1ECA-6D9F-C22E-5E90FEA012FF}"/>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4" name="Footer Placeholder 3">
            <a:extLst>
              <a:ext uri="{FF2B5EF4-FFF2-40B4-BE49-F238E27FC236}">
                <a16:creationId xmlns:a16="http://schemas.microsoft.com/office/drawing/2014/main" id="{D04AEBD1-D77A-79DA-5819-702247BE4BD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BA5FC00-1D81-8F24-2285-C4B6C8DFFE9F}"/>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4032222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712D13-F274-EB55-CA31-02B3ABF9EB92}"/>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3" name="Footer Placeholder 2">
            <a:extLst>
              <a:ext uri="{FF2B5EF4-FFF2-40B4-BE49-F238E27FC236}">
                <a16:creationId xmlns:a16="http://schemas.microsoft.com/office/drawing/2014/main" id="{DDDFC274-02F9-2AF0-B0C7-276D1DB3F81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A4633DA-32C0-7769-7DCA-2A98716B4EA5}"/>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1460358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87F52-0A2B-8A39-C6E5-799ADA8E11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CD5F226-BB85-32E4-164E-43E607F4B3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E50B189-BFC3-6293-AEFE-041F02392B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1BBCBB-A5A9-B8B3-31A2-8DA0EAA1949F}"/>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6" name="Footer Placeholder 5">
            <a:extLst>
              <a:ext uri="{FF2B5EF4-FFF2-40B4-BE49-F238E27FC236}">
                <a16:creationId xmlns:a16="http://schemas.microsoft.com/office/drawing/2014/main" id="{ACACF332-11D6-2A46-24FC-71C211398E2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C07B2F-B378-DD4E-790A-62C85EEBD18E}"/>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3671730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B969A-EC1E-016F-13B0-8EA063795A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6773A7E-630C-DCEB-F60C-04398579E7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AB8FC7-6FFA-F869-D870-FEA4ADE1B9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644426-FAAF-095B-4E24-E9B5936A6C53}"/>
              </a:ext>
            </a:extLst>
          </p:cNvPr>
          <p:cNvSpPr>
            <a:spLocks noGrp="1"/>
          </p:cNvSpPr>
          <p:nvPr>
            <p:ph type="dt" sz="half" idx="10"/>
          </p:nvPr>
        </p:nvSpPr>
        <p:spPr/>
        <p:txBody>
          <a:bodyPr/>
          <a:lstStyle/>
          <a:p>
            <a:fld id="{EFBF65EE-1902-4219-AF69-98709744CD2C}" type="datetimeFigureOut">
              <a:rPr lang="en-GB" smtClean="0"/>
              <a:t>09/08/2024</a:t>
            </a:fld>
            <a:endParaRPr lang="en-GB"/>
          </a:p>
        </p:txBody>
      </p:sp>
      <p:sp>
        <p:nvSpPr>
          <p:cNvPr id="6" name="Footer Placeholder 5">
            <a:extLst>
              <a:ext uri="{FF2B5EF4-FFF2-40B4-BE49-F238E27FC236}">
                <a16:creationId xmlns:a16="http://schemas.microsoft.com/office/drawing/2014/main" id="{3D0BAC2A-818E-0D9D-F352-B2095107CFA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6D8A498-AD7C-56FB-4342-386415E2BD6A}"/>
              </a:ext>
            </a:extLst>
          </p:cNvPr>
          <p:cNvSpPr>
            <a:spLocks noGrp="1"/>
          </p:cNvSpPr>
          <p:nvPr>
            <p:ph type="sldNum" sz="quarter" idx="12"/>
          </p:nvPr>
        </p:nvSpPr>
        <p:spPr/>
        <p:txBody>
          <a:bodyPr/>
          <a:lstStyle/>
          <a:p>
            <a:fld id="{5F66990C-20A0-4873-B698-79332197C1B5}" type="slidenum">
              <a:rPr lang="en-GB" smtClean="0"/>
              <a:t>‹#›</a:t>
            </a:fld>
            <a:endParaRPr lang="en-GB"/>
          </a:p>
        </p:txBody>
      </p:sp>
    </p:spTree>
    <p:extLst>
      <p:ext uri="{BB962C8B-B14F-4D97-AF65-F5344CB8AC3E}">
        <p14:creationId xmlns:p14="http://schemas.microsoft.com/office/powerpoint/2010/main" val="4127414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2FB5D0-874C-1F24-38B8-0CBF52C94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F16CFC-1C80-9015-A39C-8DE1C8E5D7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B0ADFA7-CE3B-4EBC-D16D-A1EE7B022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BF65EE-1902-4219-AF69-98709744CD2C}" type="datetimeFigureOut">
              <a:rPr lang="en-GB" smtClean="0"/>
              <a:t>09/08/2024</a:t>
            </a:fld>
            <a:endParaRPr lang="en-GB"/>
          </a:p>
        </p:txBody>
      </p:sp>
      <p:sp>
        <p:nvSpPr>
          <p:cNvPr id="5" name="Footer Placeholder 4">
            <a:extLst>
              <a:ext uri="{FF2B5EF4-FFF2-40B4-BE49-F238E27FC236}">
                <a16:creationId xmlns:a16="http://schemas.microsoft.com/office/drawing/2014/main" id="{00E1F8F7-C5C8-8DB7-6EAA-62B3C0AD0A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956BEA6-B812-4C1B-FC4D-D7DFBDA81E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66990C-20A0-4873-B698-79332197C1B5}" type="slidenum">
              <a:rPr lang="en-GB" smtClean="0"/>
              <a:t>‹#›</a:t>
            </a:fld>
            <a:endParaRPr lang="en-GB"/>
          </a:p>
        </p:txBody>
      </p:sp>
      <p:sp>
        <p:nvSpPr>
          <p:cNvPr id="9" name="TextBox 8">
            <a:extLst>
              <a:ext uri="{FF2B5EF4-FFF2-40B4-BE49-F238E27FC236}">
                <a16:creationId xmlns:a16="http://schemas.microsoft.com/office/drawing/2014/main" id="{36118F4E-EE15-186F-9595-B767181EB83F}"/>
              </a:ext>
            </a:extLst>
          </p:cNvPr>
          <p:cNvSpPr txBox="1"/>
          <p:nvPr>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
        <p:nvSpPr>
          <p:cNvPr id="10" name="TextBox 9">
            <a:extLst>
              <a:ext uri="{FF2B5EF4-FFF2-40B4-BE49-F238E27FC236}">
                <a16:creationId xmlns:a16="http://schemas.microsoft.com/office/drawing/2014/main" id="{38256FCF-CE67-9CB6-4930-4AADA9D34445}"/>
              </a:ext>
            </a:extLst>
          </p:cNvPr>
          <p:cNvSpPr txBox="1"/>
          <p:nvPr>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20109023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8/9/2024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
        <p:nvSpPr>
          <p:cNvPr id="9" name="TextBox 8">
            <a:extLst>
              <a:ext uri="{FF2B5EF4-FFF2-40B4-BE49-F238E27FC236}">
                <a16:creationId xmlns:a16="http://schemas.microsoft.com/office/drawing/2014/main" id="{473D4EC7-B918-2F59-7995-12A5380AA4B6}"/>
              </a:ext>
            </a:extLst>
          </p:cNvPr>
          <p:cNvSpPr txBox="1"/>
          <p:nvPr>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
        <p:nvSpPr>
          <p:cNvPr id="10" name="TextBox 9">
            <a:extLst>
              <a:ext uri="{FF2B5EF4-FFF2-40B4-BE49-F238E27FC236}">
                <a16:creationId xmlns:a16="http://schemas.microsoft.com/office/drawing/2014/main" id="{4B96D940-FF1A-94E5-10ED-613CD2060AF0}"/>
              </a:ext>
            </a:extLst>
          </p:cNvPr>
          <p:cNvSpPr txBox="1"/>
          <p:nvPr>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76287158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087EEF0-32E2-1FAB-88B1-7C2B8355B7E9}"/>
              </a:ext>
            </a:extLst>
          </p:cNvPr>
          <p:cNvSpPr txBox="1"/>
          <p:nvPr>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
        <p:nvSpPr>
          <p:cNvPr id="5" name="TextBox 4">
            <a:extLst>
              <a:ext uri="{FF2B5EF4-FFF2-40B4-BE49-F238E27FC236}">
                <a16:creationId xmlns:a16="http://schemas.microsoft.com/office/drawing/2014/main" id="{24754371-25EF-61BD-BC6A-D7B054A3F34F}"/>
              </a:ext>
            </a:extLst>
          </p:cNvPr>
          <p:cNvSpPr txBox="1"/>
          <p:nvPr>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1338279649"/>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customXml" Target="../ink/ink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customXml" Target="../ink/ink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1.pn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Rectangle 3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Freeform: Shape 46">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48">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375B53CA-3DF6-711B-0370-69683D3635AD}"/>
              </a:ext>
            </a:extLst>
          </p:cNvPr>
          <p:cNvSpPr txBox="1"/>
          <p:nvPr/>
        </p:nvSpPr>
        <p:spPr>
          <a:xfrm>
            <a:off x="4212234" y="649480"/>
            <a:ext cx="7153372" cy="554604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altLang="en-US" sz="3600" b="0" i="0" u="none" strike="noStrike" kern="1200" cap="none" spc="0" normalizeH="0" baseline="0" noProof="0">
                <a:ln>
                  <a:noFill/>
                </a:ln>
                <a:solidFill>
                  <a:srgbClr val="4472C4"/>
                </a:solidFill>
                <a:effectLst/>
                <a:uLnTx/>
                <a:uFillTx/>
                <a:latin typeface="Arial"/>
                <a:ea typeface="+mn-ea"/>
                <a:cs typeface="Arial"/>
              </a:rPr>
              <a:t>European Social Fund 2014-20</a:t>
            </a:r>
            <a:br>
              <a:rPr lang="en-US" altLang="en-US" sz="3600" b="0" i="0" u="none" strike="noStrike" kern="1200" cap="none" spc="0" normalizeH="0" baseline="0" noProof="0">
                <a:ln>
                  <a:noFill/>
                </a:ln>
                <a:effectLst/>
                <a:uLnTx/>
                <a:uFillTx/>
                <a:latin typeface="Arial"/>
              </a:rPr>
            </a:br>
            <a:r>
              <a:rPr kumimoji="0" lang="en-US" altLang="en-US" sz="3600" b="0" i="0" u="none" strike="noStrike" kern="1200" cap="none" spc="0" normalizeH="0" baseline="0" noProof="0">
                <a:ln>
                  <a:noFill/>
                </a:ln>
                <a:solidFill>
                  <a:srgbClr val="4472C4"/>
                </a:solidFill>
                <a:effectLst/>
                <a:uLnTx/>
                <a:uFillTx/>
                <a:latin typeface="Arial"/>
                <a:ea typeface="+mn-ea"/>
                <a:cs typeface="Arial"/>
              </a:rPr>
              <a:t>Growth </a:t>
            </a:r>
            <a:r>
              <a:rPr kumimoji="0" lang="en-GB" altLang="en-US" sz="3600" b="0" i="0" u="none" strike="noStrike" kern="1200" cap="none" spc="0" normalizeH="0" baseline="0">
                <a:ln>
                  <a:noFill/>
                </a:ln>
                <a:solidFill>
                  <a:srgbClr val="4472C4"/>
                </a:solidFill>
                <a:effectLst/>
                <a:uLnTx/>
                <a:uFillTx/>
                <a:latin typeface="Arial"/>
                <a:ea typeface="+mn-ea"/>
                <a:cs typeface="Arial"/>
              </a:rPr>
              <a:t>Programme</a:t>
            </a:r>
            <a:r>
              <a:rPr kumimoji="0" lang="en-US" altLang="en-US" sz="3600" b="0" i="0" u="none" strike="noStrike" kern="1200" cap="none" spc="0" normalizeH="0" baseline="0" noProof="0">
                <a:ln>
                  <a:noFill/>
                </a:ln>
                <a:solidFill>
                  <a:srgbClr val="4472C4"/>
                </a:solidFill>
                <a:effectLst/>
                <a:uLnTx/>
                <a:uFillTx/>
                <a:latin typeface="Arial"/>
                <a:ea typeface="+mn-ea"/>
                <a:cs typeface="Arial"/>
              </a:rPr>
              <a:t> Board</a:t>
            </a:r>
            <a:endParaRPr kumimoji="0" lang="en-US" sz="3600" b="0" i="0" u="none" strike="noStrike" kern="1200" cap="none" spc="0" normalizeH="0" baseline="0" noProof="0">
              <a:ln>
                <a:noFill/>
              </a:ln>
              <a:solidFill>
                <a:srgbClr val="4472C4"/>
              </a:solidFill>
              <a:effectLst/>
              <a:uLnTx/>
              <a:uFillTx/>
              <a:latin typeface="Arial"/>
              <a:cs typeface="Arial"/>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a:ln>
                  <a:noFill/>
                </a:ln>
                <a:solidFill>
                  <a:srgbClr val="4472C4"/>
                </a:solidFill>
                <a:effectLst/>
                <a:uLnTx/>
                <a:uFillTx/>
                <a:latin typeface="Arial"/>
                <a:ea typeface="+mn-ea"/>
                <a:cs typeface="Arial"/>
              </a:rPr>
              <a:t>March 2024</a:t>
            </a:r>
            <a:br>
              <a:rPr lang="en-US" sz="2000" b="0" i="0" u="none" strike="noStrike" kern="1200" cap="none" spc="0" normalizeH="0" baseline="0" noProof="0">
                <a:ln>
                  <a:noFill/>
                </a:ln>
                <a:effectLst/>
                <a:uLnTx/>
                <a:uFillTx/>
                <a:latin typeface="Calibri" panose="020F0502020204030204"/>
              </a:rPr>
            </a:br>
            <a:endParaRPr kumimoji="0" lang="en-US" sz="2000" b="0" i="0" u="none" strike="noStrike" kern="1200" cap="none" spc="0" normalizeH="0" baseline="0" noProof="0">
              <a:ln>
                <a:noFill/>
              </a:ln>
              <a:solidFill>
                <a:srgbClr val="4472C4">
                  <a:lumMod val="75000"/>
                </a:srgbClr>
              </a:solidFill>
              <a:effectLst/>
              <a:uLnTx/>
              <a:uFillTx/>
              <a:latin typeface="Calibri" panose="020F0502020204030204"/>
              <a:ea typeface="+mn-ea"/>
              <a:cs typeface="Calibri" panose="020F0502020204030204"/>
            </a:endParaRPr>
          </a:p>
        </p:txBody>
      </p:sp>
      <p:pic>
        <p:nvPicPr>
          <p:cNvPr id="19" name="Picture 18">
            <a:extLst>
              <a:ext uri="{FF2B5EF4-FFF2-40B4-BE49-F238E27FC236}">
                <a16:creationId xmlns:a16="http://schemas.microsoft.com/office/drawing/2014/main" id="{34EB9717-EBF0-9D6B-AEA9-6BA2DF20B320}"/>
              </a:ext>
            </a:extLst>
          </p:cNvPr>
          <p:cNvPicPr>
            <a:picLocks noChangeAspect="1"/>
          </p:cNvPicPr>
          <p:nvPr/>
        </p:nvPicPr>
        <p:blipFill>
          <a:blip r:embed="rId2"/>
          <a:stretch>
            <a:fillRect/>
          </a:stretch>
        </p:blipFill>
        <p:spPr>
          <a:xfrm>
            <a:off x="404252" y="5968893"/>
            <a:ext cx="1792363" cy="571120"/>
          </a:xfrm>
          <a:prstGeom prst="rect">
            <a:avLst/>
          </a:prstGeom>
        </p:spPr>
      </p:pic>
      <p:pic>
        <p:nvPicPr>
          <p:cNvPr id="3" name="Picture 2" descr="A close-up of a logo&#10;&#10;Description automatically generated">
            <a:extLst>
              <a:ext uri="{FF2B5EF4-FFF2-40B4-BE49-F238E27FC236}">
                <a16:creationId xmlns:a16="http://schemas.microsoft.com/office/drawing/2014/main" id="{EB08E7B9-3F84-B4B8-F704-55236BC40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598" y="278403"/>
            <a:ext cx="1524120" cy="1025686"/>
          </a:xfrm>
          <a:prstGeom prst="rect">
            <a:avLst/>
          </a:prstGeom>
        </p:spPr>
      </p:pic>
    </p:spTree>
    <p:extLst>
      <p:ext uri="{BB962C8B-B14F-4D97-AF65-F5344CB8AC3E}">
        <p14:creationId xmlns:p14="http://schemas.microsoft.com/office/powerpoint/2010/main" val="3297927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55D89B32-E2B7-CDFD-6E2B-3BD1C32B41CF}"/>
              </a:ext>
            </a:extLst>
          </p:cNvPr>
          <p:cNvSpPr>
            <a:spLocks noGrp="1"/>
          </p:cNvSpPr>
          <p:nvPr>
            <p:ph type="subTitle" idx="1"/>
          </p:nvPr>
        </p:nvSpPr>
        <p:spPr>
          <a:xfrm>
            <a:off x="660042" y="806824"/>
            <a:ext cx="2919738" cy="1494117"/>
          </a:xfrm>
        </p:spPr>
        <p:txBody>
          <a:bodyPr anchor="t" anchorCtr="0">
            <a:normAutofit/>
          </a:bodyPr>
          <a:lstStyle/>
          <a:p>
            <a:pPr algn="l"/>
            <a:r>
              <a:rPr lang="en-GB" sz="2800" b="1">
                <a:solidFill>
                  <a:srgbClr val="FFFFFF"/>
                </a:solidFill>
                <a:latin typeface="Arial" panose="020B0604020202020204" pitchFamily="34" charset="0"/>
                <a:cs typeface="Arial" panose="020B0604020202020204" pitchFamily="34" charset="0"/>
              </a:rPr>
              <a:t>Social Inclusion</a:t>
            </a:r>
          </a:p>
        </p:txBody>
      </p:sp>
      <p:pic>
        <p:nvPicPr>
          <p:cNvPr id="5" name="Content Placeholder 3" descr="A close-up of a sign&#10;&#10;Description automatically generated">
            <a:extLst>
              <a:ext uri="{FF2B5EF4-FFF2-40B4-BE49-F238E27FC236}">
                <a16:creationId xmlns:a16="http://schemas.microsoft.com/office/drawing/2014/main" id="{C27E05BF-9C87-94B8-3712-FC02FD7E1963}"/>
              </a:ext>
            </a:extLst>
          </p:cNvPr>
          <p:cNvPicPr>
            <a:picLocks noChangeAspect="1"/>
          </p:cNvPicPr>
          <p:nvPr/>
        </p:nvPicPr>
        <p:blipFill>
          <a:blip r:embed="rId2"/>
          <a:stretch>
            <a:fillRect/>
          </a:stretch>
        </p:blipFill>
        <p:spPr>
          <a:xfrm>
            <a:off x="259325" y="6140738"/>
            <a:ext cx="1581150" cy="504825"/>
          </a:xfrm>
          <a:prstGeom prst="rect">
            <a:avLst/>
          </a:prstGeom>
        </p:spPr>
      </p:pic>
      <p:sp>
        <p:nvSpPr>
          <p:cNvPr id="7" name="Title 1">
            <a:extLst>
              <a:ext uri="{FF2B5EF4-FFF2-40B4-BE49-F238E27FC236}">
                <a16:creationId xmlns:a16="http://schemas.microsoft.com/office/drawing/2014/main" id="{C435380C-4845-BF0C-30C3-25E89C4799F5}"/>
              </a:ext>
            </a:extLst>
          </p:cNvPr>
          <p:cNvSpPr>
            <a:spLocks noGrp="1"/>
          </p:cNvSpPr>
          <p:nvPr/>
        </p:nvSpPr>
        <p:spPr>
          <a:xfrm>
            <a:off x="455066" y="2856823"/>
            <a:ext cx="2880827" cy="3071906"/>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1800" b="1">
                <a:solidFill>
                  <a:schemeClr val="bg1"/>
                </a:solidFill>
                <a:latin typeface="Arial"/>
                <a:ea typeface="+mn-lt"/>
                <a:cs typeface="Arial"/>
              </a:rPr>
              <a:t>577,790</a:t>
            </a:r>
            <a:r>
              <a:rPr lang="en-GB" sz="1800">
                <a:solidFill>
                  <a:schemeClr val="bg1"/>
                </a:solidFill>
                <a:latin typeface="Arial"/>
                <a:ea typeface="+mn-lt"/>
                <a:cs typeface="Arial"/>
              </a:rPr>
              <a:t> total participants (IP1.4) of which</a:t>
            </a:r>
            <a:br>
              <a:rPr lang="en-GB" sz="1800">
                <a:solidFill>
                  <a:schemeClr val="bg1"/>
                </a:solidFill>
                <a:latin typeface="Arial"/>
                <a:ea typeface="+mn-lt"/>
                <a:cs typeface="Arial"/>
              </a:rPr>
            </a:br>
            <a:br>
              <a:rPr lang="en-GB" sz="1800">
                <a:solidFill>
                  <a:schemeClr val="bg1"/>
                </a:solidFill>
                <a:latin typeface="Arial"/>
                <a:ea typeface="+mn-lt"/>
                <a:cs typeface="Arial"/>
              </a:rPr>
            </a:br>
            <a:r>
              <a:rPr lang="en-GB" sz="1800" b="1">
                <a:solidFill>
                  <a:schemeClr val="bg1"/>
                </a:solidFill>
                <a:latin typeface="Arial"/>
                <a:ea typeface="+mn-lt"/>
                <a:cs typeface="Arial"/>
              </a:rPr>
              <a:t>107,659 </a:t>
            </a:r>
            <a:r>
              <a:rPr lang="en-GB" sz="1800">
                <a:solidFill>
                  <a:schemeClr val="bg1"/>
                </a:solidFill>
                <a:latin typeface="Arial"/>
                <a:ea typeface="+mn-lt"/>
                <a:cs typeface="Arial"/>
              </a:rPr>
              <a:t>moved into employment </a:t>
            </a:r>
            <a:br>
              <a:rPr lang="en-GB" sz="1800">
                <a:solidFill>
                  <a:schemeClr val="bg1"/>
                </a:solidFill>
                <a:latin typeface="Arial"/>
                <a:ea typeface="+mn-lt"/>
                <a:cs typeface="Arial"/>
              </a:rPr>
            </a:br>
            <a:br>
              <a:rPr lang="en-GB" sz="1800">
                <a:latin typeface="Arial"/>
                <a:ea typeface="+mn-lt"/>
                <a:cs typeface="Arial"/>
              </a:rPr>
            </a:br>
            <a:r>
              <a:rPr lang="en-GB" sz="1800" b="1">
                <a:solidFill>
                  <a:schemeClr val="bg1"/>
                </a:solidFill>
                <a:latin typeface="Arial"/>
                <a:ea typeface="+mn-lt"/>
                <a:cs typeface="Arial"/>
              </a:rPr>
              <a:t>12,622</a:t>
            </a:r>
            <a:r>
              <a:rPr lang="en-GB" sz="1800">
                <a:solidFill>
                  <a:schemeClr val="bg1"/>
                </a:solidFill>
                <a:latin typeface="Arial"/>
                <a:ea typeface="+mn-lt"/>
                <a:cs typeface="Arial"/>
              </a:rPr>
              <a:t> gained a qualification</a:t>
            </a:r>
            <a:br>
              <a:rPr lang="en-GB" sz="1800">
                <a:solidFill>
                  <a:schemeClr val="bg1"/>
                </a:solidFill>
                <a:latin typeface="Arial"/>
                <a:ea typeface="+mn-lt"/>
                <a:cs typeface="Arial"/>
              </a:rPr>
            </a:br>
            <a:br>
              <a:rPr lang="en-GB" sz="1800">
                <a:latin typeface="Arial"/>
                <a:ea typeface="+mn-lt"/>
                <a:cs typeface="Arial"/>
              </a:rPr>
            </a:br>
            <a:r>
              <a:rPr lang="en-GB" sz="1800" b="1">
                <a:solidFill>
                  <a:schemeClr val="bg1"/>
                </a:solidFill>
                <a:latin typeface="Arial"/>
                <a:ea typeface="+mn-lt"/>
                <a:cs typeface="Arial"/>
              </a:rPr>
              <a:t>62,061</a:t>
            </a:r>
            <a:r>
              <a:rPr lang="en-GB" sz="1800">
                <a:solidFill>
                  <a:schemeClr val="bg1"/>
                </a:solidFill>
                <a:latin typeface="Arial"/>
                <a:ea typeface="+mn-lt"/>
                <a:cs typeface="Arial"/>
              </a:rPr>
              <a:t> went from inactive into job searching</a:t>
            </a:r>
            <a:endParaRPr lang="en-GB" sz="2000">
              <a:solidFill>
                <a:schemeClr val="bg1"/>
              </a:solidFill>
              <a:latin typeface="Arial"/>
              <a:ea typeface="Calibri"/>
              <a:cs typeface="Arial"/>
            </a:endParaRPr>
          </a:p>
        </p:txBody>
      </p:sp>
    </p:spTree>
    <p:extLst>
      <p:ext uri="{BB962C8B-B14F-4D97-AF65-F5344CB8AC3E}">
        <p14:creationId xmlns:p14="http://schemas.microsoft.com/office/powerpoint/2010/main" val="1738943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435380C-4845-BF0C-30C3-25E89C4799F5}"/>
              </a:ext>
            </a:extLst>
          </p:cNvPr>
          <p:cNvSpPr>
            <a:spLocks noGrp="1"/>
          </p:cNvSpPr>
          <p:nvPr>
            <p:ph type="ctrTitle"/>
          </p:nvPr>
        </p:nvSpPr>
        <p:spPr>
          <a:xfrm>
            <a:off x="660041" y="2767106"/>
            <a:ext cx="2880827" cy="3071906"/>
          </a:xfrm>
        </p:spPr>
        <p:txBody>
          <a:bodyPr anchor="t">
            <a:normAutofit fontScale="90000"/>
          </a:bodyPr>
          <a:lstStyle/>
          <a:p>
            <a:pPr algn="l"/>
            <a:r>
              <a:rPr kumimoji="0" lang="en-GB" sz="2000" b="1" i="0" u="none" strike="noStrike" kern="1200" cap="none" spc="0" normalizeH="0" baseline="0" noProof="0">
                <a:ln>
                  <a:noFill/>
                </a:ln>
                <a:solidFill>
                  <a:schemeClr val="bg1"/>
                </a:solidFill>
                <a:effectLst/>
                <a:uLnTx/>
                <a:uFillTx/>
                <a:latin typeface="Arial"/>
                <a:cs typeface="Arial"/>
              </a:rPr>
              <a:t>330,342 </a:t>
            </a:r>
            <a:r>
              <a:rPr kumimoji="0" lang="en-GB" sz="2000" i="0" u="none" strike="noStrike" kern="1200" cap="none" spc="0" normalizeH="0" baseline="0" noProof="0">
                <a:ln>
                  <a:noFill/>
                </a:ln>
                <a:solidFill>
                  <a:schemeClr val="bg1"/>
                </a:solidFill>
                <a:effectLst/>
                <a:uLnTx/>
                <a:uFillTx/>
                <a:latin typeface="Arial"/>
                <a:cs typeface="Arial"/>
              </a:rPr>
              <a:t>unemployed participants have moved into employment*</a:t>
            </a:r>
            <a:br>
              <a:rPr kumimoji="0" lang="en-GB" sz="2000" i="0" u="none" strike="noStrike" kern="1200" cap="none" spc="0" normalizeH="0" baseline="0" noProof="0">
                <a:ln>
                  <a:noFill/>
                </a:ln>
                <a:solidFill>
                  <a:schemeClr val="bg1"/>
                </a:solidFill>
                <a:effectLst/>
                <a:uLnTx/>
                <a:uFillTx/>
                <a:latin typeface="Arial"/>
                <a:cs typeface="Arial"/>
              </a:rPr>
            </a:br>
            <a:br>
              <a:rPr kumimoji="0" lang="en-GB" sz="2000" b="1" i="0" u="none" strike="noStrike" kern="1200" cap="none" spc="0" normalizeH="0" baseline="0" noProof="0">
                <a:ln>
                  <a:noFill/>
                </a:ln>
                <a:solidFill>
                  <a:schemeClr val="bg1"/>
                </a:solidFill>
                <a:effectLst/>
                <a:uLnTx/>
                <a:uFillTx/>
                <a:latin typeface="Arial"/>
                <a:cs typeface="Arial"/>
              </a:rPr>
            </a:br>
            <a:r>
              <a:rPr kumimoji="0" lang="en-GB" sz="2000" b="1" i="0" u="none" strike="noStrike" kern="1200" cap="none" spc="0" normalizeH="0" baseline="0" noProof="0">
                <a:ln>
                  <a:noFill/>
                </a:ln>
                <a:solidFill>
                  <a:schemeClr val="bg1"/>
                </a:solidFill>
                <a:effectLst/>
                <a:uLnTx/>
                <a:uFillTx/>
                <a:latin typeface="Arial"/>
                <a:cs typeface="Arial"/>
              </a:rPr>
              <a:t>226,933</a:t>
            </a:r>
            <a:r>
              <a:rPr kumimoji="0" lang="en-GB" sz="2000" b="0" i="0" u="none" strike="noStrike" kern="1200" cap="none" spc="0" normalizeH="0" baseline="0" noProof="0">
                <a:ln>
                  <a:noFill/>
                </a:ln>
                <a:solidFill>
                  <a:schemeClr val="bg1"/>
                </a:solidFill>
                <a:effectLst/>
                <a:uLnTx/>
                <a:uFillTx/>
                <a:latin typeface="Arial"/>
                <a:cs typeface="Arial"/>
              </a:rPr>
              <a:t> inactive participants have moved into employment or job search*</a:t>
            </a:r>
            <a:br>
              <a:rPr kumimoji="0" lang="en-GB" sz="2000" b="0" i="0" u="none" strike="noStrike" kern="1200" cap="none" spc="0" normalizeH="0" baseline="0" noProof="0">
                <a:ln>
                  <a:noFill/>
                </a:ln>
                <a:solidFill>
                  <a:schemeClr val="bg1"/>
                </a:solidFill>
                <a:effectLst/>
                <a:uLnTx/>
                <a:uFillTx/>
                <a:latin typeface="Arial"/>
                <a:cs typeface="Arial"/>
              </a:rPr>
            </a:br>
            <a:br>
              <a:rPr kumimoji="0" lang="en-GB" sz="2000" b="0" i="0" u="none" strike="noStrike" kern="1200" cap="none" spc="0" normalizeH="0" baseline="0" noProof="0">
                <a:ln>
                  <a:noFill/>
                </a:ln>
                <a:solidFill>
                  <a:schemeClr val="bg1"/>
                </a:solidFill>
                <a:effectLst/>
                <a:uLnTx/>
                <a:uFillTx/>
                <a:latin typeface="Arial"/>
                <a:cs typeface="Arial"/>
              </a:rPr>
            </a:br>
            <a:r>
              <a:rPr kumimoji="0" lang="en-GB" sz="1600" b="0" i="0" u="none" strike="noStrike" kern="1200" cap="none" spc="0" normalizeH="0" baseline="0" noProof="0">
                <a:ln>
                  <a:noFill/>
                </a:ln>
                <a:solidFill>
                  <a:schemeClr val="bg1"/>
                </a:solidFill>
                <a:effectLst/>
                <a:uLnTx/>
                <a:uFillTx/>
                <a:latin typeface="Arial"/>
                <a:cs typeface="Arial"/>
              </a:rPr>
              <a:t>*Under IPs 1.1, 1.4, and 1.5, exceeding the Operational Programme target.</a:t>
            </a:r>
            <a:endParaRPr lang="en-GB" sz="1600">
              <a:solidFill>
                <a:schemeClr val="bg1"/>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55D89B32-E2B7-CDFD-6E2B-3BD1C32B41CF}"/>
              </a:ext>
            </a:extLst>
          </p:cNvPr>
          <p:cNvSpPr>
            <a:spLocks noGrp="1"/>
          </p:cNvSpPr>
          <p:nvPr>
            <p:ph type="subTitle" idx="1"/>
          </p:nvPr>
        </p:nvSpPr>
        <p:spPr>
          <a:xfrm>
            <a:off x="660042" y="806824"/>
            <a:ext cx="2919738" cy="1494117"/>
          </a:xfrm>
        </p:spPr>
        <p:txBody>
          <a:bodyPr anchor="t" anchorCtr="0">
            <a:normAutofit/>
          </a:bodyPr>
          <a:lstStyle/>
          <a:p>
            <a:pPr algn="l"/>
            <a:r>
              <a:rPr lang="en-GB" sz="2800" b="1">
                <a:solidFill>
                  <a:srgbClr val="FFFFFF"/>
                </a:solidFill>
                <a:latin typeface="Arial" panose="020B0604020202020204" pitchFamily="34" charset="0"/>
                <a:cs typeface="Arial" panose="020B0604020202020204" pitchFamily="34" charset="0"/>
              </a:rPr>
              <a:t>Access to Employment</a:t>
            </a:r>
          </a:p>
        </p:txBody>
      </p:sp>
      <p:pic>
        <p:nvPicPr>
          <p:cNvPr id="5" name="Content Placeholder 3" descr="A close-up of a sign&#10;&#10;Description automatically generated">
            <a:extLst>
              <a:ext uri="{FF2B5EF4-FFF2-40B4-BE49-F238E27FC236}">
                <a16:creationId xmlns:a16="http://schemas.microsoft.com/office/drawing/2014/main" id="{C27E05BF-9C87-94B8-3712-FC02FD7E1963}"/>
              </a:ext>
            </a:extLst>
          </p:cNvPr>
          <p:cNvPicPr>
            <a:picLocks noChangeAspect="1"/>
          </p:cNvPicPr>
          <p:nvPr/>
        </p:nvPicPr>
        <p:blipFill>
          <a:blip r:embed="rId2"/>
          <a:stretch>
            <a:fillRect/>
          </a:stretch>
        </p:blipFill>
        <p:spPr>
          <a:xfrm>
            <a:off x="259325" y="6140738"/>
            <a:ext cx="1581150" cy="504825"/>
          </a:xfrm>
          <a:prstGeom prst="rect">
            <a:avLst/>
          </a:prstGeom>
        </p:spPr>
      </p:pic>
    </p:spTree>
    <p:extLst>
      <p:ext uri="{BB962C8B-B14F-4D97-AF65-F5344CB8AC3E}">
        <p14:creationId xmlns:p14="http://schemas.microsoft.com/office/powerpoint/2010/main" val="1478083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435380C-4845-BF0C-30C3-25E89C4799F5}"/>
              </a:ext>
            </a:extLst>
          </p:cNvPr>
          <p:cNvSpPr>
            <a:spLocks noGrp="1"/>
          </p:cNvSpPr>
          <p:nvPr>
            <p:ph type="ctrTitle"/>
          </p:nvPr>
        </p:nvSpPr>
        <p:spPr>
          <a:xfrm>
            <a:off x="698953" y="2757869"/>
            <a:ext cx="2880827" cy="3071906"/>
          </a:xfrm>
        </p:spPr>
        <p:txBody>
          <a:bodyPr anchor="t">
            <a:normAutofit/>
          </a:bodyPr>
          <a:lstStyle/>
          <a:p>
            <a:pPr algn="l"/>
            <a:r>
              <a:rPr lang="en-GB" sz="1800" b="1">
                <a:solidFill>
                  <a:schemeClr val="bg1"/>
                </a:solidFill>
                <a:latin typeface="Arial" panose="020B0604020202020204" pitchFamily="34" charset="0"/>
                <a:ea typeface="+mn-lt"/>
                <a:cs typeface="Arial" panose="020B0604020202020204" pitchFamily="34" charset="0"/>
              </a:rPr>
              <a:t>379,266</a:t>
            </a:r>
            <a:r>
              <a:rPr lang="en-GB" sz="1800">
                <a:solidFill>
                  <a:schemeClr val="bg1"/>
                </a:solidFill>
                <a:latin typeface="Arial" panose="020B0604020202020204" pitchFamily="34" charset="0"/>
                <a:ea typeface="+mn-lt"/>
                <a:cs typeface="Arial" panose="020B0604020202020204" pitchFamily="34" charset="0"/>
              </a:rPr>
              <a:t> people have gained  Basic Skills</a:t>
            </a:r>
            <a:br>
              <a:rPr lang="en-GB" sz="1800">
                <a:solidFill>
                  <a:schemeClr val="bg1"/>
                </a:solidFill>
                <a:latin typeface="Arial" panose="020B0604020202020204" pitchFamily="34" charset="0"/>
                <a:ea typeface="+mn-lt"/>
                <a:cs typeface="Arial" panose="020B0604020202020204" pitchFamily="34" charset="0"/>
              </a:rPr>
            </a:br>
            <a:br>
              <a:rPr lang="en-GB" sz="1800">
                <a:solidFill>
                  <a:schemeClr val="bg1"/>
                </a:solidFill>
                <a:latin typeface="Arial" panose="020B0604020202020204" pitchFamily="34" charset="0"/>
                <a:ea typeface="+mn-lt"/>
                <a:cs typeface="Arial" panose="020B0604020202020204" pitchFamily="34" charset="0"/>
              </a:rPr>
            </a:br>
            <a:r>
              <a:rPr lang="en-GB" sz="1800" b="1">
                <a:solidFill>
                  <a:schemeClr val="bg1"/>
                </a:solidFill>
                <a:latin typeface="Arial" panose="020B0604020202020204" pitchFamily="34" charset="0"/>
                <a:ea typeface="+mn-lt"/>
                <a:cs typeface="Arial" panose="020B0604020202020204" pitchFamily="34" charset="0"/>
              </a:rPr>
              <a:t>803,469</a:t>
            </a:r>
            <a:r>
              <a:rPr lang="en-GB" sz="1800">
                <a:solidFill>
                  <a:schemeClr val="bg1"/>
                </a:solidFill>
                <a:latin typeface="Arial" panose="020B0604020202020204" pitchFamily="34" charset="0"/>
                <a:ea typeface="+mn-lt"/>
                <a:cs typeface="Arial" panose="020B0604020202020204" pitchFamily="34" charset="0"/>
              </a:rPr>
              <a:t> participants have gained a qualification</a:t>
            </a:r>
            <a:br>
              <a:rPr lang="en-GB" sz="1800">
                <a:solidFill>
                  <a:schemeClr val="bg1"/>
                </a:solidFill>
                <a:latin typeface="Arial" panose="020B0604020202020204" pitchFamily="34" charset="0"/>
                <a:ea typeface="+mn-lt"/>
                <a:cs typeface="Arial" panose="020B0604020202020204" pitchFamily="34" charset="0"/>
              </a:rPr>
            </a:br>
            <a:br>
              <a:rPr lang="en-GB" sz="1800">
                <a:solidFill>
                  <a:schemeClr val="bg1"/>
                </a:solidFill>
                <a:latin typeface="Arial" panose="020B0604020202020204" pitchFamily="34" charset="0"/>
                <a:ea typeface="+mn-lt"/>
                <a:cs typeface="Arial" panose="020B0604020202020204" pitchFamily="34" charset="0"/>
              </a:rPr>
            </a:br>
            <a:r>
              <a:rPr lang="en-GB" sz="1800" b="1">
                <a:solidFill>
                  <a:schemeClr val="bg1"/>
                </a:solidFill>
                <a:latin typeface="Arial" panose="020B0604020202020204" pitchFamily="34" charset="0"/>
                <a:ea typeface="+mn-lt"/>
                <a:cs typeface="Arial" panose="020B0604020202020204" pitchFamily="34" charset="0"/>
              </a:rPr>
              <a:t>23,602</a:t>
            </a:r>
            <a:r>
              <a:rPr lang="en-GB" sz="1800">
                <a:solidFill>
                  <a:schemeClr val="bg1"/>
                </a:solidFill>
                <a:latin typeface="Arial" panose="020B0604020202020204" pitchFamily="34" charset="0"/>
                <a:ea typeface="+mn-lt"/>
                <a:cs typeface="Arial" panose="020B0604020202020204" pitchFamily="34" charset="0"/>
              </a:rPr>
              <a:t> SMEs received support (up to 2022)</a:t>
            </a:r>
            <a:endParaRPr lang="en-GB" sz="1800">
              <a:solidFill>
                <a:schemeClr val="bg1"/>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55D89B32-E2B7-CDFD-6E2B-3BD1C32B41CF}"/>
              </a:ext>
            </a:extLst>
          </p:cNvPr>
          <p:cNvSpPr>
            <a:spLocks noGrp="1"/>
          </p:cNvSpPr>
          <p:nvPr>
            <p:ph type="subTitle" idx="1"/>
          </p:nvPr>
        </p:nvSpPr>
        <p:spPr>
          <a:xfrm>
            <a:off x="660042" y="806824"/>
            <a:ext cx="2919738" cy="1494117"/>
          </a:xfrm>
        </p:spPr>
        <p:txBody>
          <a:bodyPr anchor="t" anchorCtr="0">
            <a:normAutofit/>
          </a:bodyPr>
          <a:lstStyle/>
          <a:p>
            <a:pPr algn="l"/>
            <a:r>
              <a:rPr lang="en-GB" sz="2800" b="1">
                <a:solidFill>
                  <a:srgbClr val="FFFFFF"/>
                </a:solidFill>
                <a:latin typeface="Arial" panose="020B0604020202020204" pitchFamily="34" charset="0"/>
                <a:cs typeface="Arial" panose="020B0604020202020204" pitchFamily="34" charset="0"/>
              </a:rPr>
              <a:t>Skills for Growth</a:t>
            </a:r>
          </a:p>
        </p:txBody>
      </p:sp>
      <p:pic>
        <p:nvPicPr>
          <p:cNvPr id="5" name="Content Placeholder 3" descr="A close-up of a sign&#10;&#10;Description automatically generated">
            <a:extLst>
              <a:ext uri="{FF2B5EF4-FFF2-40B4-BE49-F238E27FC236}">
                <a16:creationId xmlns:a16="http://schemas.microsoft.com/office/drawing/2014/main" id="{C27E05BF-9C87-94B8-3712-FC02FD7E1963}"/>
              </a:ext>
            </a:extLst>
          </p:cNvPr>
          <p:cNvPicPr>
            <a:picLocks noChangeAspect="1"/>
          </p:cNvPicPr>
          <p:nvPr/>
        </p:nvPicPr>
        <p:blipFill>
          <a:blip r:embed="rId2"/>
          <a:stretch>
            <a:fillRect/>
          </a:stretch>
        </p:blipFill>
        <p:spPr>
          <a:xfrm>
            <a:off x="259325" y="6140738"/>
            <a:ext cx="1581150" cy="504825"/>
          </a:xfrm>
          <a:prstGeom prst="rect">
            <a:avLst/>
          </a:prstGeom>
        </p:spPr>
      </p:pic>
    </p:spTree>
    <p:extLst>
      <p:ext uri="{BB962C8B-B14F-4D97-AF65-F5344CB8AC3E}">
        <p14:creationId xmlns:p14="http://schemas.microsoft.com/office/powerpoint/2010/main" val="3410034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435380C-4845-BF0C-30C3-25E89C4799F5}"/>
              </a:ext>
            </a:extLst>
          </p:cNvPr>
          <p:cNvSpPr>
            <a:spLocks noGrp="1"/>
          </p:cNvSpPr>
          <p:nvPr>
            <p:ph type="ctrTitle"/>
          </p:nvPr>
        </p:nvSpPr>
        <p:spPr>
          <a:xfrm>
            <a:off x="660041" y="2767106"/>
            <a:ext cx="2880827" cy="3071906"/>
          </a:xfrm>
        </p:spPr>
        <p:txBody>
          <a:bodyPr anchor="t">
            <a:normAutofit/>
          </a:bodyPr>
          <a:lstStyle/>
          <a:p>
            <a:pPr algn="l"/>
            <a:r>
              <a:rPr lang="en-GB" sz="1800" b="1">
                <a:solidFill>
                  <a:schemeClr val="bg1"/>
                </a:solidFill>
                <a:latin typeface="Arial" panose="020B0604020202020204" pitchFamily="34" charset="0"/>
                <a:ea typeface="+mn-lt"/>
                <a:cs typeface="Arial" panose="020B0604020202020204" pitchFamily="34" charset="0"/>
              </a:rPr>
              <a:t>136,159</a:t>
            </a:r>
            <a:r>
              <a:rPr lang="en-GB" sz="1800">
                <a:solidFill>
                  <a:schemeClr val="bg1"/>
                </a:solidFill>
                <a:latin typeface="Arial" panose="020B0604020202020204" pitchFamily="34" charset="0"/>
                <a:ea typeface="+mn-lt"/>
                <a:cs typeface="Arial" panose="020B0604020202020204" pitchFamily="34" charset="0"/>
              </a:rPr>
              <a:t> participants supported through YEI initiatives</a:t>
            </a:r>
            <a:br>
              <a:rPr lang="en-GB" sz="1800">
                <a:solidFill>
                  <a:schemeClr val="bg1"/>
                </a:solidFill>
                <a:latin typeface="Arial" panose="020B0604020202020204" pitchFamily="34" charset="0"/>
                <a:ea typeface="+mn-lt"/>
                <a:cs typeface="Arial" panose="020B0604020202020204" pitchFamily="34" charset="0"/>
              </a:rPr>
            </a:br>
            <a:br>
              <a:rPr lang="en-GB" sz="1800">
                <a:solidFill>
                  <a:schemeClr val="bg1"/>
                </a:solidFill>
                <a:latin typeface="Arial" panose="020B0604020202020204" pitchFamily="34" charset="0"/>
                <a:ea typeface="+mn-lt"/>
                <a:cs typeface="Arial" panose="020B0604020202020204" pitchFamily="34" charset="0"/>
              </a:rPr>
            </a:br>
            <a:r>
              <a:rPr lang="en-GB" sz="1800" b="1">
                <a:solidFill>
                  <a:schemeClr val="bg1"/>
                </a:solidFill>
                <a:latin typeface="Arial" panose="020B0604020202020204" pitchFamily="34" charset="0"/>
                <a:ea typeface="+mn-lt"/>
                <a:cs typeface="Arial" panose="020B0604020202020204" pitchFamily="34" charset="0"/>
              </a:rPr>
              <a:t>50,959</a:t>
            </a:r>
            <a:r>
              <a:rPr lang="en-GB" sz="1800">
                <a:solidFill>
                  <a:schemeClr val="bg1"/>
                </a:solidFill>
                <a:latin typeface="Arial" panose="020B0604020202020204" pitchFamily="34" charset="0"/>
                <a:ea typeface="+mn-lt"/>
                <a:cs typeface="Arial" panose="020B0604020202020204" pitchFamily="34" charset="0"/>
              </a:rPr>
              <a:t> YEI </a:t>
            </a:r>
            <a:r>
              <a:rPr kumimoji="0" lang="en-GB" sz="1800" i="0" u="none" strike="noStrike" kern="1200" cap="none" spc="0" normalizeH="0" baseline="0" noProof="0">
                <a:ln>
                  <a:noFill/>
                </a:ln>
                <a:solidFill>
                  <a:schemeClr val="bg1"/>
                </a:solidFill>
                <a:effectLst/>
                <a:uLnTx/>
                <a:uFillTx/>
                <a:latin typeface="Arial"/>
                <a:cs typeface="Arial"/>
              </a:rPr>
              <a:t>participants had an offer of employment, education, apprenticeship, or traineeship upon leaving the programme</a:t>
            </a:r>
            <a:endParaRPr lang="en-GB" sz="1800">
              <a:solidFill>
                <a:schemeClr val="bg1"/>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55D89B32-E2B7-CDFD-6E2B-3BD1C32B41CF}"/>
              </a:ext>
            </a:extLst>
          </p:cNvPr>
          <p:cNvSpPr>
            <a:spLocks noGrp="1"/>
          </p:cNvSpPr>
          <p:nvPr>
            <p:ph type="subTitle" idx="1"/>
          </p:nvPr>
        </p:nvSpPr>
        <p:spPr>
          <a:xfrm>
            <a:off x="660042" y="806824"/>
            <a:ext cx="2919738" cy="1494117"/>
          </a:xfrm>
        </p:spPr>
        <p:txBody>
          <a:bodyPr anchor="t" anchorCtr="0">
            <a:normAutofit/>
          </a:bodyPr>
          <a:lstStyle/>
          <a:p>
            <a:pPr algn="l"/>
            <a:r>
              <a:rPr lang="en-GB" sz="2800" b="1">
                <a:solidFill>
                  <a:srgbClr val="FFFFFF"/>
                </a:solidFill>
                <a:latin typeface="Arial" panose="020B0604020202020204" pitchFamily="34" charset="0"/>
                <a:cs typeface="Arial" panose="020B0604020202020204" pitchFamily="34" charset="0"/>
              </a:rPr>
              <a:t>Youth Employment Initiative</a:t>
            </a:r>
          </a:p>
        </p:txBody>
      </p:sp>
      <p:pic>
        <p:nvPicPr>
          <p:cNvPr id="5" name="Content Placeholder 3" descr="A close-up of a sign&#10;&#10;Description automatically generated">
            <a:extLst>
              <a:ext uri="{FF2B5EF4-FFF2-40B4-BE49-F238E27FC236}">
                <a16:creationId xmlns:a16="http://schemas.microsoft.com/office/drawing/2014/main" id="{C27E05BF-9C87-94B8-3712-FC02FD7E1963}"/>
              </a:ext>
            </a:extLst>
          </p:cNvPr>
          <p:cNvPicPr>
            <a:picLocks noChangeAspect="1"/>
          </p:cNvPicPr>
          <p:nvPr/>
        </p:nvPicPr>
        <p:blipFill>
          <a:blip r:embed="rId3"/>
          <a:stretch>
            <a:fillRect/>
          </a:stretch>
        </p:blipFill>
        <p:spPr>
          <a:xfrm>
            <a:off x="259325" y="6140738"/>
            <a:ext cx="1581150" cy="504825"/>
          </a:xfrm>
          <a:prstGeom prst="rect">
            <a:avLst/>
          </a:prstGeom>
        </p:spPr>
      </p:pic>
    </p:spTree>
    <p:extLst>
      <p:ext uri="{BB962C8B-B14F-4D97-AF65-F5344CB8AC3E}">
        <p14:creationId xmlns:p14="http://schemas.microsoft.com/office/powerpoint/2010/main" val="835380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Picture 6">
            <a:extLst>
              <a:ext uri="{FF2B5EF4-FFF2-40B4-BE49-F238E27FC236}">
                <a16:creationId xmlns:a16="http://schemas.microsoft.com/office/drawing/2014/main" id="{B795F933-1DA6-8BAC-3D9A-B9A45AEDAE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99" name="Rectangle 9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53377B-B164-D6A7-A72E-19C718BEF461}"/>
              </a:ext>
            </a:extLst>
          </p:cNvPr>
          <p:cNvSpPr>
            <a:spLocks noGrp="1"/>
          </p:cNvSpPr>
          <p:nvPr>
            <p:ph type="title"/>
          </p:nvPr>
        </p:nvSpPr>
        <p:spPr>
          <a:xfrm>
            <a:off x="523875" y="5317240"/>
            <a:ext cx="11210925" cy="744836"/>
          </a:xfrm>
        </p:spPr>
        <p:txBody>
          <a:bodyPr vert="horz" lIns="68580" tIns="34290" rIns="68580" bIns="34290" rtlCol="0">
            <a:normAutofit/>
          </a:bodyPr>
          <a:lstStyle/>
          <a:p>
            <a:pPr algn="ctr"/>
            <a:r>
              <a:rPr lang="en-GB" sz="2300">
                <a:solidFill>
                  <a:schemeClr val="tx1">
                    <a:lumMod val="85000"/>
                    <a:lumOff val="15000"/>
                  </a:schemeClr>
                </a:solidFill>
                <a:latin typeface="Arial"/>
                <a:ea typeface="+mn-ea"/>
                <a:cs typeface="Arial"/>
              </a:rPr>
              <a:t>ESF has helped over 2.3 million people! That’s enough to fill 25 Wembley stadiums.</a:t>
            </a:r>
            <a:endParaRPr lang="en-US" sz="2300">
              <a:solidFill>
                <a:schemeClr val="tx1">
                  <a:lumMod val="85000"/>
                  <a:lumOff val="15000"/>
                </a:schemeClr>
              </a:solidFill>
              <a:latin typeface="Arial"/>
              <a:ea typeface="+mn-ea"/>
              <a:cs typeface="Arial"/>
            </a:endParaRPr>
          </a:p>
        </p:txBody>
      </p:sp>
      <p:cxnSp>
        <p:nvCxnSpPr>
          <p:cNvPr id="100" name="Straight Connector 9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7E166D8-FACE-51C3-7C02-8C780E109339}"/>
              </a:ext>
            </a:extLst>
          </p:cNvPr>
          <p:cNvPicPr>
            <a:picLocks noChangeAspect="1"/>
          </p:cNvPicPr>
          <p:nvPr/>
        </p:nvPicPr>
        <p:blipFill>
          <a:blip r:embed="rId3"/>
          <a:stretch>
            <a:fillRect/>
          </a:stretch>
        </p:blipFill>
        <p:spPr>
          <a:xfrm>
            <a:off x="164890" y="6129469"/>
            <a:ext cx="1574649" cy="501848"/>
          </a:xfrm>
          <a:prstGeom prst="rect">
            <a:avLst/>
          </a:prstGeom>
        </p:spPr>
      </p:pic>
    </p:spTree>
    <p:extLst>
      <p:ext uri="{BB962C8B-B14F-4D97-AF65-F5344CB8AC3E}">
        <p14:creationId xmlns:p14="http://schemas.microsoft.com/office/powerpoint/2010/main" val="264055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1B1A7304-BE06-1444-BFB0-AC0ED26DED79}"/>
              </a:ext>
            </a:extLst>
          </p:cNvPr>
          <p:cNvSpPr>
            <a:spLocks noGrp="1"/>
          </p:cNvSpPr>
          <p:nvPr>
            <p:ph sz="quarter" idx="19"/>
          </p:nvPr>
        </p:nvSpPr>
        <p:spPr>
          <a:xfrm>
            <a:off x="9573349" y="1220311"/>
            <a:ext cx="2225675" cy="1831975"/>
          </a:xfrm>
        </p:spPr>
        <p:txBody>
          <a:bodyPr rtlCol="0"/>
          <a:lstStyle/>
          <a:p>
            <a:pPr rtl="0">
              <a:lnSpc>
                <a:spcPct val="100000"/>
              </a:lnSpc>
              <a:spcBef>
                <a:spcPts val="0"/>
              </a:spcBef>
            </a:pPr>
            <a:r>
              <a:rPr lang="en-GB" sz="1800">
                <a:solidFill>
                  <a:srgbClr val="000000"/>
                </a:solidFill>
                <a:effectLst/>
                <a:latin typeface="Arial" panose="020B0604020202020204" pitchFamily="34" charset="0"/>
                <a:ea typeface="Calibri" panose="020F0502020204030204" pitchFamily="34" charset="0"/>
              </a:rPr>
              <a:t>The Fast Care Regulation provided support to </a:t>
            </a:r>
            <a:r>
              <a:rPr lang="en-GB" sz="1800">
                <a:solidFill>
                  <a:srgbClr val="000000"/>
                </a:solidFill>
                <a:effectLst/>
                <a:latin typeface="Arial" panose="020B0604020202020204" pitchFamily="34" charset="0"/>
                <a:ea typeface="Times New Roman" panose="02020603050405020304" pitchFamily="18" charset="0"/>
              </a:rPr>
              <a:t>88,457 </a:t>
            </a:r>
            <a:r>
              <a:rPr lang="en-GB" sz="1800">
                <a:solidFill>
                  <a:srgbClr val="000000"/>
                </a:solidFill>
                <a:effectLst/>
                <a:latin typeface="Arial" panose="020B0604020202020204" pitchFamily="34" charset="0"/>
                <a:ea typeface="Calibri" panose="020F0502020204030204" pitchFamily="34" charset="0"/>
              </a:rPr>
              <a:t> Ukrainian refugees</a:t>
            </a:r>
            <a:endParaRPr lang="en-GB"/>
          </a:p>
        </p:txBody>
      </p:sp>
      <p:sp>
        <p:nvSpPr>
          <p:cNvPr id="17" name="Content Placeholder 16">
            <a:extLst>
              <a:ext uri="{FF2B5EF4-FFF2-40B4-BE49-F238E27FC236}">
                <a16:creationId xmlns:a16="http://schemas.microsoft.com/office/drawing/2014/main" id="{F9A891EE-BC4D-6C46-B451-1A2D01CE1AB4}"/>
              </a:ext>
            </a:extLst>
          </p:cNvPr>
          <p:cNvSpPr>
            <a:spLocks noGrp="1"/>
          </p:cNvSpPr>
          <p:nvPr>
            <p:ph sz="quarter" idx="14"/>
          </p:nvPr>
        </p:nvSpPr>
        <p:spPr/>
        <p:txBody>
          <a:bodyPr rtlCol="0"/>
          <a:lstStyle/>
          <a:p>
            <a:pPr rtl="0"/>
            <a:r>
              <a:rPr lang="en-GB"/>
              <a:t>Fast-Care</a:t>
            </a:r>
          </a:p>
        </p:txBody>
      </p:sp>
      <p:sp>
        <p:nvSpPr>
          <p:cNvPr id="21" name="Content Placeholder 20">
            <a:extLst>
              <a:ext uri="{FF2B5EF4-FFF2-40B4-BE49-F238E27FC236}">
                <a16:creationId xmlns:a16="http://schemas.microsoft.com/office/drawing/2014/main" id="{ED7B1134-7C87-284F-B892-7A289839910D}"/>
              </a:ext>
            </a:extLst>
          </p:cNvPr>
          <p:cNvSpPr>
            <a:spLocks noGrp="1"/>
          </p:cNvSpPr>
          <p:nvPr>
            <p:ph sz="quarter" idx="18"/>
          </p:nvPr>
        </p:nvSpPr>
        <p:spPr>
          <a:xfrm>
            <a:off x="7278704" y="4700585"/>
            <a:ext cx="2225675" cy="1831975"/>
          </a:xfrm>
        </p:spPr>
        <p:txBody>
          <a:bodyPr rtlCol="0"/>
          <a:lstStyle/>
          <a:p>
            <a:pPr rtl="0">
              <a:lnSpc>
                <a:spcPct val="100000"/>
              </a:lnSpc>
              <a:spcBef>
                <a:spcPts val="0"/>
              </a:spcBef>
            </a:pPr>
            <a:r>
              <a:rPr lang="en-GB"/>
              <a:t>20 projects as part of ESF’s Covid-19 response</a:t>
            </a:r>
          </a:p>
          <a:p>
            <a:pPr rtl="0">
              <a:lnSpc>
                <a:spcPct val="100000"/>
              </a:lnSpc>
              <a:spcBef>
                <a:spcPts val="0"/>
              </a:spcBef>
            </a:pPr>
            <a:endParaRPr lang="en-GB"/>
          </a:p>
          <a:p>
            <a:pPr rtl="0">
              <a:lnSpc>
                <a:spcPct val="100000"/>
              </a:lnSpc>
              <a:spcBef>
                <a:spcPts val="0"/>
              </a:spcBef>
            </a:pPr>
            <a:r>
              <a:rPr lang="en-GB"/>
              <a:t>£1.05m in grants</a:t>
            </a:r>
          </a:p>
        </p:txBody>
      </p:sp>
      <p:sp>
        <p:nvSpPr>
          <p:cNvPr id="16" name="Content Placeholder 15">
            <a:extLst>
              <a:ext uri="{FF2B5EF4-FFF2-40B4-BE49-F238E27FC236}">
                <a16:creationId xmlns:a16="http://schemas.microsoft.com/office/drawing/2014/main" id="{6B546BF5-83A0-A44C-B9BD-4B2CDE5B49E7}"/>
              </a:ext>
            </a:extLst>
          </p:cNvPr>
          <p:cNvSpPr>
            <a:spLocks noGrp="1"/>
          </p:cNvSpPr>
          <p:nvPr>
            <p:ph sz="quarter" idx="13"/>
          </p:nvPr>
        </p:nvSpPr>
        <p:spPr/>
        <p:txBody>
          <a:bodyPr rtlCol="0"/>
          <a:lstStyle/>
          <a:p>
            <a:pPr rtl="0"/>
            <a:r>
              <a:rPr lang="en-GB"/>
              <a:t>Digital Call</a:t>
            </a:r>
          </a:p>
        </p:txBody>
      </p:sp>
      <p:sp>
        <p:nvSpPr>
          <p:cNvPr id="20" name="Content Placeholder 19">
            <a:extLst>
              <a:ext uri="{FF2B5EF4-FFF2-40B4-BE49-F238E27FC236}">
                <a16:creationId xmlns:a16="http://schemas.microsoft.com/office/drawing/2014/main" id="{B6C9F677-329F-8C49-AE45-4FA50CAB791B}"/>
              </a:ext>
            </a:extLst>
          </p:cNvPr>
          <p:cNvSpPr>
            <a:spLocks noGrp="1"/>
          </p:cNvSpPr>
          <p:nvPr>
            <p:ph sz="quarter" idx="17"/>
          </p:nvPr>
        </p:nvSpPr>
        <p:spPr>
          <a:xfrm>
            <a:off x="5053029" y="1220312"/>
            <a:ext cx="2225675" cy="1831975"/>
          </a:xfrm>
        </p:spPr>
        <p:txBody>
          <a:bodyPr rtlCol="0"/>
          <a:lstStyle/>
          <a:p>
            <a:pPr rtl="0">
              <a:lnSpc>
                <a:spcPct val="100000"/>
              </a:lnSpc>
              <a:spcBef>
                <a:spcPts val="0"/>
              </a:spcBef>
              <a:spcAft>
                <a:spcPts val="1200"/>
              </a:spcAft>
            </a:pPr>
            <a:r>
              <a:rPr lang="en-GB"/>
              <a:t>43 TA Funding Agreements</a:t>
            </a:r>
          </a:p>
          <a:p>
            <a:pPr rtl="0">
              <a:spcBef>
                <a:spcPts val="0"/>
              </a:spcBef>
              <a:spcAft>
                <a:spcPts val="1200"/>
              </a:spcAft>
            </a:pPr>
            <a:r>
              <a:rPr lang="en-GB" sz="1800">
                <a:solidFill>
                  <a:srgbClr val="000000"/>
                </a:solidFill>
                <a:effectLst/>
                <a:latin typeface="Arial" panose="020B0604020202020204" pitchFamily="34" charset="0"/>
                <a:ea typeface="Calibri" panose="020F0502020204030204" pitchFamily="34" charset="0"/>
              </a:rPr>
              <a:t>Helping support the delivery of the ESF Programme</a:t>
            </a:r>
            <a:endParaRPr lang="en-GB"/>
          </a:p>
        </p:txBody>
      </p:sp>
      <p:sp>
        <p:nvSpPr>
          <p:cNvPr id="15" name="Content Placeholder 14">
            <a:extLst>
              <a:ext uri="{FF2B5EF4-FFF2-40B4-BE49-F238E27FC236}">
                <a16:creationId xmlns:a16="http://schemas.microsoft.com/office/drawing/2014/main" id="{2FC9B3C5-CBC2-D84E-9244-6C008558F588}"/>
              </a:ext>
            </a:extLst>
          </p:cNvPr>
          <p:cNvSpPr>
            <a:spLocks noGrp="1"/>
          </p:cNvSpPr>
          <p:nvPr>
            <p:ph sz="quarter" idx="12"/>
          </p:nvPr>
        </p:nvSpPr>
        <p:spPr>
          <a:xfrm>
            <a:off x="4999052" y="2932878"/>
            <a:ext cx="2193474" cy="500062"/>
          </a:xfrm>
        </p:spPr>
        <p:txBody>
          <a:bodyPr lIns="90000" tIns="0" bIns="0" rtlCol="0">
            <a:noAutofit/>
          </a:bodyPr>
          <a:lstStyle/>
          <a:p>
            <a:pPr rtl="0">
              <a:lnSpc>
                <a:spcPct val="110000"/>
              </a:lnSpc>
              <a:spcBef>
                <a:spcPts val="0"/>
              </a:spcBef>
            </a:pPr>
            <a:r>
              <a:rPr lang="en-GB" sz="1800"/>
              <a:t>Technical Assistance</a:t>
            </a:r>
          </a:p>
        </p:txBody>
      </p:sp>
      <p:sp>
        <p:nvSpPr>
          <p:cNvPr id="19" name="Content Placeholder 18">
            <a:extLst>
              <a:ext uri="{FF2B5EF4-FFF2-40B4-BE49-F238E27FC236}">
                <a16:creationId xmlns:a16="http://schemas.microsoft.com/office/drawing/2014/main" id="{EFB67AD2-BD53-4F43-8049-97B3507BBF5A}"/>
              </a:ext>
            </a:extLst>
          </p:cNvPr>
          <p:cNvSpPr>
            <a:spLocks noGrp="1"/>
          </p:cNvSpPr>
          <p:nvPr>
            <p:ph sz="quarter" idx="16"/>
          </p:nvPr>
        </p:nvSpPr>
        <p:spPr>
          <a:xfrm>
            <a:off x="2663301" y="4715802"/>
            <a:ext cx="2459499" cy="1831975"/>
          </a:xfrm>
        </p:spPr>
        <p:txBody>
          <a:bodyPr rtlCol="0"/>
          <a:lstStyle/>
          <a:p>
            <a:pPr rtl="0">
              <a:lnSpc>
                <a:spcPct val="100000"/>
              </a:lnSpc>
              <a:spcBef>
                <a:spcPts val="0"/>
              </a:spcBef>
              <a:spcAft>
                <a:spcPts val="800"/>
              </a:spcAft>
            </a:pPr>
            <a:r>
              <a:rPr lang="en-GB"/>
              <a:t>4 National CFOs, 2 Local CFOs, 11 GLA CFOs</a:t>
            </a:r>
          </a:p>
          <a:p>
            <a:pPr rtl="0">
              <a:lnSpc>
                <a:spcPct val="100000"/>
              </a:lnSpc>
              <a:spcBef>
                <a:spcPts val="0"/>
              </a:spcBef>
              <a:spcAft>
                <a:spcPts val="800"/>
              </a:spcAft>
            </a:pPr>
            <a:r>
              <a:rPr lang="en-GB"/>
              <a:t>£1.7bn in grants</a:t>
            </a:r>
          </a:p>
          <a:p>
            <a:pPr>
              <a:lnSpc>
                <a:spcPct val="100000"/>
              </a:lnSpc>
              <a:spcBef>
                <a:spcPts val="0"/>
              </a:spcBef>
              <a:spcAft>
                <a:spcPts val="800"/>
              </a:spcAft>
            </a:pPr>
            <a:r>
              <a:rPr lang="en-GB"/>
              <a:t>1,658,353 participants supported</a:t>
            </a:r>
          </a:p>
          <a:p>
            <a:pPr rtl="0">
              <a:lnSpc>
                <a:spcPct val="100000"/>
              </a:lnSpc>
              <a:spcBef>
                <a:spcPts val="0"/>
              </a:spcBef>
            </a:pPr>
            <a:endParaRPr lang="en-GB"/>
          </a:p>
        </p:txBody>
      </p:sp>
      <p:sp>
        <p:nvSpPr>
          <p:cNvPr id="3" name="Content Placeholder 2">
            <a:extLst>
              <a:ext uri="{FF2B5EF4-FFF2-40B4-BE49-F238E27FC236}">
                <a16:creationId xmlns:a16="http://schemas.microsoft.com/office/drawing/2014/main" id="{19F694C4-36EF-8A42-8E8A-CBBA4D6B4C38}"/>
              </a:ext>
            </a:extLst>
          </p:cNvPr>
          <p:cNvSpPr>
            <a:spLocks noGrp="1"/>
          </p:cNvSpPr>
          <p:nvPr>
            <p:ph sz="quarter" idx="11"/>
          </p:nvPr>
        </p:nvSpPr>
        <p:spPr/>
        <p:txBody>
          <a:bodyPr rtlCol="0"/>
          <a:lstStyle/>
          <a:p>
            <a:pPr rtl="0"/>
            <a:r>
              <a:rPr lang="en-GB"/>
              <a:t>CFOs</a:t>
            </a:r>
          </a:p>
        </p:txBody>
      </p:sp>
      <p:sp>
        <p:nvSpPr>
          <p:cNvPr id="18" name="Content Placeholder 17">
            <a:extLst>
              <a:ext uri="{FF2B5EF4-FFF2-40B4-BE49-F238E27FC236}">
                <a16:creationId xmlns:a16="http://schemas.microsoft.com/office/drawing/2014/main" id="{D8729AC4-E04D-8C4C-9BDB-07C29F82B30E}"/>
              </a:ext>
            </a:extLst>
          </p:cNvPr>
          <p:cNvSpPr>
            <a:spLocks noGrp="1"/>
          </p:cNvSpPr>
          <p:nvPr>
            <p:ph sz="quarter" idx="15"/>
          </p:nvPr>
        </p:nvSpPr>
        <p:spPr>
          <a:xfrm>
            <a:off x="648070" y="1230407"/>
            <a:ext cx="2249055" cy="1831975"/>
          </a:xfrm>
        </p:spPr>
        <p:txBody>
          <a:bodyPr rtlCol="0"/>
          <a:lstStyle/>
          <a:p>
            <a:pPr rtl="0">
              <a:lnSpc>
                <a:spcPct val="100000"/>
              </a:lnSpc>
              <a:spcBef>
                <a:spcPts val="0"/>
              </a:spcBef>
              <a:spcAft>
                <a:spcPts val="800"/>
              </a:spcAft>
            </a:pPr>
            <a:r>
              <a:rPr lang="en-GB"/>
              <a:t>570 Direct Bid projects</a:t>
            </a:r>
          </a:p>
          <a:p>
            <a:pPr rtl="0">
              <a:lnSpc>
                <a:spcPct val="100000"/>
              </a:lnSpc>
              <a:spcBef>
                <a:spcPts val="0"/>
              </a:spcBef>
              <a:spcAft>
                <a:spcPts val="800"/>
              </a:spcAft>
            </a:pPr>
            <a:r>
              <a:rPr lang="en-GB"/>
              <a:t>£1.1bn in grants</a:t>
            </a:r>
          </a:p>
          <a:p>
            <a:pPr rtl="0">
              <a:lnSpc>
                <a:spcPct val="100000"/>
              </a:lnSpc>
              <a:spcBef>
                <a:spcPts val="0"/>
              </a:spcBef>
              <a:spcAft>
                <a:spcPts val="800"/>
              </a:spcAft>
            </a:pPr>
            <a:r>
              <a:rPr lang="en-GB"/>
              <a:t>743,838 participants supported</a:t>
            </a:r>
          </a:p>
        </p:txBody>
      </p:sp>
      <p:sp>
        <p:nvSpPr>
          <p:cNvPr id="2" name="Content Placeholder 1">
            <a:extLst>
              <a:ext uri="{FF2B5EF4-FFF2-40B4-BE49-F238E27FC236}">
                <a16:creationId xmlns:a16="http://schemas.microsoft.com/office/drawing/2014/main" id="{5F166CF5-4E2E-0346-9D88-347A912C7F6F}"/>
              </a:ext>
            </a:extLst>
          </p:cNvPr>
          <p:cNvSpPr>
            <a:spLocks noGrp="1"/>
          </p:cNvSpPr>
          <p:nvPr>
            <p:ph sz="quarter" idx="10"/>
          </p:nvPr>
        </p:nvSpPr>
        <p:spPr/>
        <p:txBody>
          <a:bodyPr rtlCol="0"/>
          <a:lstStyle/>
          <a:p>
            <a:pPr rtl="0"/>
            <a:r>
              <a:rPr lang="en-GB"/>
              <a:t>Direct Bids</a:t>
            </a:r>
          </a:p>
        </p:txBody>
      </p:sp>
      <p:sp>
        <p:nvSpPr>
          <p:cNvPr id="4" name="Title 3">
            <a:extLst>
              <a:ext uri="{FF2B5EF4-FFF2-40B4-BE49-F238E27FC236}">
                <a16:creationId xmlns:a16="http://schemas.microsoft.com/office/drawing/2014/main" id="{4D872178-D827-A04B-A8A6-19B597861090}"/>
              </a:ext>
            </a:extLst>
          </p:cNvPr>
          <p:cNvSpPr>
            <a:spLocks noGrp="1"/>
          </p:cNvSpPr>
          <p:nvPr>
            <p:ph type="title"/>
          </p:nvPr>
        </p:nvSpPr>
        <p:spPr/>
        <p:txBody>
          <a:bodyPr rtlCol="0"/>
          <a:lstStyle/>
          <a:p>
            <a:pPr rtl="0"/>
            <a:r>
              <a:rPr lang="en-GB">
                <a:solidFill>
                  <a:srgbClr val="4472C4"/>
                </a:solidFill>
              </a:rPr>
              <a:t>ESF Programme Highlights</a:t>
            </a:r>
          </a:p>
        </p:txBody>
      </p:sp>
      <p:pic>
        <p:nvPicPr>
          <p:cNvPr id="5" name="Picture 4">
            <a:extLst>
              <a:ext uri="{FF2B5EF4-FFF2-40B4-BE49-F238E27FC236}">
                <a16:creationId xmlns:a16="http://schemas.microsoft.com/office/drawing/2014/main" id="{272EE0FD-04A5-0893-DF26-C28DE8681CF7}"/>
              </a:ext>
            </a:extLst>
          </p:cNvPr>
          <p:cNvPicPr>
            <a:picLocks noChangeAspect="1"/>
          </p:cNvPicPr>
          <p:nvPr/>
        </p:nvPicPr>
        <p:blipFill>
          <a:blip r:embed="rId3"/>
          <a:stretch>
            <a:fillRect/>
          </a:stretch>
        </p:blipFill>
        <p:spPr>
          <a:xfrm>
            <a:off x="10317708" y="243582"/>
            <a:ext cx="1574649" cy="501848"/>
          </a:xfrm>
          <a:prstGeom prst="rect">
            <a:avLst/>
          </a:prstGeom>
        </p:spPr>
      </p:pic>
    </p:spTree>
    <p:extLst>
      <p:ext uri="{BB962C8B-B14F-4D97-AF65-F5344CB8AC3E}">
        <p14:creationId xmlns:p14="http://schemas.microsoft.com/office/powerpoint/2010/main" val="121907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943E10-A2DB-230E-CCDE-2847084B0835}"/>
              </a:ext>
            </a:extLst>
          </p:cNvPr>
          <p:cNvPicPr>
            <a:picLocks noChangeAspect="1"/>
          </p:cNvPicPr>
          <p:nvPr/>
        </p:nvPicPr>
        <p:blipFill>
          <a:blip r:embed="rId3"/>
          <a:stretch>
            <a:fillRect/>
          </a:stretch>
        </p:blipFill>
        <p:spPr>
          <a:xfrm>
            <a:off x="532660" y="656458"/>
            <a:ext cx="11324361" cy="5855080"/>
          </a:xfrm>
          <a:prstGeom prst="rect">
            <a:avLst/>
          </a:prstGeom>
        </p:spPr>
      </p:pic>
      <p:sp>
        <p:nvSpPr>
          <p:cNvPr id="4" name="TextBox 3">
            <a:extLst>
              <a:ext uri="{FF2B5EF4-FFF2-40B4-BE49-F238E27FC236}">
                <a16:creationId xmlns:a16="http://schemas.microsoft.com/office/drawing/2014/main" id="{11918332-DD72-8FB5-53FC-98D51903E7EE}"/>
              </a:ext>
            </a:extLst>
          </p:cNvPr>
          <p:cNvSpPr txBox="1"/>
          <p:nvPr/>
        </p:nvSpPr>
        <p:spPr>
          <a:xfrm>
            <a:off x="220413" y="170902"/>
            <a:ext cx="11771111" cy="584775"/>
          </a:xfrm>
          <a:prstGeom prst="rect">
            <a:avLst/>
          </a:prstGeom>
          <a:noFill/>
        </p:spPr>
        <p:txBody>
          <a:bodyPr wrap="square" lIns="91440" tIns="45720" rIns="91440" bIns="45720" anchor="t">
            <a:spAutoFit/>
          </a:bodyPr>
          <a:lstStyle/>
          <a:p>
            <a:pPr>
              <a:defRPr/>
            </a:pPr>
            <a:r>
              <a:rPr kumimoji="0" lang="en-GB" sz="3200" b="0" i="0" u="none" strike="noStrike" kern="1200" cap="none" spc="0" normalizeH="0" baseline="0" noProof="0">
                <a:ln>
                  <a:noFill/>
                </a:ln>
                <a:solidFill>
                  <a:srgbClr val="4472C4"/>
                </a:solidFill>
                <a:effectLst/>
                <a:uLnTx/>
                <a:uFillTx/>
                <a:latin typeface="Arial"/>
                <a:ea typeface="+mn-ea"/>
                <a:cs typeface="Arial"/>
              </a:rPr>
              <a:t>Programme</a:t>
            </a:r>
            <a:r>
              <a:rPr kumimoji="0" lang="en-GB" sz="3200" b="0" i="0" u="none" strike="noStrike" kern="1200" cap="none" spc="0" normalizeH="0" baseline="0" noProof="0">
                <a:ln>
                  <a:noFill/>
                </a:ln>
                <a:solidFill>
                  <a:srgbClr val="0070C0"/>
                </a:solidFill>
                <a:effectLst/>
                <a:uLnTx/>
                <a:uFillTx/>
                <a:latin typeface="Arial"/>
                <a:ea typeface="+mn-ea"/>
                <a:cs typeface="Arial"/>
              </a:rPr>
              <a:t> </a:t>
            </a:r>
            <a:r>
              <a:rPr kumimoji="0" lang="en-GB" sz="3200" b="0" i="0" u="none" strike="noStrike" kern="1200" cap="none" spc="0" normalizeH="0" baseline="0" noProof="0">
                <a:ln>
                  <a:noFill/>
                </a:ln>
                <a:solidFill>
                  <a:srgbClr val="4472C4"/>
                </a:solidFill>
                <a:effectLst/>
                <a:uLnTx/>
                <a:uFillTx/>
                <a:latin typeface="Arial"/>
                <a:ea typeface="+mn-ea"/>
                <a:cs typeface="Arial"/>
              </a:rPr>
              <a:t>Highlights </a:t>
            </a:r>
            <a:r>
              <a:rPr lang="en-GB" sz="3200">
                <a:solidFill>
                  <a:srgbClr val="4472C4"/>
                </a:solidFill>
                <a:latin typeface="Arial"/>
                <a:cs typeface="Arial"/>
              </a:rPr>
              <a:t>2015-2019</a:t>
            </a:r>
            <a:endParaRPr kumimoji="0" lang="en-GB" sz="3200" b="0" i="0" u="none" strike="noStrike" kern="1200" cap="none" spc="0" normalizeH="0" baseline="0" noProof="0">
              <a:ln>
                <a:noFill/>
              </a:ln>
              <a:solidFill>
                <a:srgbClr val="4472C4">
                  <a:lumMod val="75000"/>
                </a:srgbClr>
              </a:solidFill>
              <a:effectLst/>
              <a:uLnTx/>
              <a:uFillTx/>
              <a:latin typeface="Arial"/>
              <a:ea typeface="+mn-ea"/>
              <a:cs typeface="Arial"/>
            </a:endParaRPr>
          </a:p>
        </p:txBody>
      </p:sp>
      <p:pic>
        <p:nvPicPr>
          <p:cNvPr id="6" name="Picture 5">
            <a:extLst>
              <a:ext uri="{FF2B5EF4-FFF2-40B4-BE49-F238E27FC236}">
                <a16:creationId xmlns:a16="http://schemas.microsoft.com/office/drawing/2014/main" id="{190FAE35-4B17-217D-FD37-3AF5D7806966}"/>
              </a:ext>
            </a:extLst>
          </p:cNvPr>
          <p:cNvPicPr>
            <a:picLocks noChangeAspect="1"/>
          </p:cNvPicPr>
          <p:nvPr/>
        </p:nvPicPr>
        <p:blipFill>
          <a:blip r:embed="rId4"/>
          <a:stretch>
            <a:fillRect/>
          </a:stretch>
        </p:blipFill>
        <p:spPr>
          <a:xfrm>
            <a:off x="334979" y="6104963"/>
            <a:ext cx="1665363" cy="510919"/>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D0460FC1-A54F-88DE-6974-D4857BC2B295}"/>
                  </a:ext>
                </a:extLst>
              </p14:cNvPr>
              <p14:cNvContentPartPr/>
              <p14:nvPr/>
            </p14:nvContentPartPr>
            <p14:xfrm>
              <a:off x="4353393" y="3884950"/>
              <a:ext cx="12491" cy="12491"/>
            </p14:xfrm>
          </p:contentPart>
        </mc:Choice>
        <mc:Fallback xmlns="">
          <p:pic>
            <p:nvPicPr>
              <p:cNvPr id="2" name="Ink 1">
                <a:extLst>
                  <a:ext uri="{FF2B5EF4-FFF2-40B4-BE49-F238E27FC236}">
                    <a16:creationId xmlns:a16="http://schemas.microsoft.com/office/drawing/2014/main" id="{D0460FC1-A54F-88DE-6974-D4857BC2B295}"/>
                  </a:ext>
                </a:extLst>
              </p:cNvPr>
              <p:cNvPicPr/>
              <p:nvPr/>
            </p:nvPicPr>
            <p:blipFill>
              <a:blip r:embed="rId6"/>
              <a:stretch>
                <a:fillRect/>
              </a:stretch>
            </p:blipFill>
            <p:spPr>
              <a:xfrm>
                <a:off x="3728843" y="3260400"/>
                <a:ext cx="1249100" cy="1249100"/>
              </a:xfrm>
              <a:prstGeom prst="rect">
                <a:avLst/>
              </a:prstGeom>
            </p:spPr>
          </p:pic>
        </mc:Fallback>
      </mc:AlternateContent>
    </p:spTree>
    <p:extLst>
      <p:ext uri="{BB962C8B-B14F-4D97-AF65-F5344CB8AC3E}">
        <p14:creationId xmlns:p14="http://schemas.microsoft.com/office/powerpoint/2010/main" val="2883631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15A8FE-AA00-7451-D0D1-4991DF856D71}"/>
              </a:ext>
            </a:extLst>
          </p:cNvPr>
          <p:cNvPicPr>
            <a:picLocks noChangeAspect="1"/>
          </p:cNvPicPr>
          <p:nvPr/>
        </p:nvPicPr>
        <p:blipFill>
          <a:blip r:embed="rId3"/>
          <a:stretch>
            <a:fillRect/>
          </a:stretch>
        </p:blipFill>
        <p:spPr>
          <a:xfrm>
            <a:off x="807866" y="825623"/>
            <a:ext cx="11028204" cy="5882308"/>
          </a:xfrm>
          <a:prstGeom prst="rect">
            <a:avLst/>
          </a:prstGeom>
        </p:spPr>
      </p:pic>
      <p:sp>
        <p:nvSpPr>
          <p:cNvPr id="4" name="TextBox 3">
            <a:extLst>
              <a:ext uri="{FF2B5EF4-FFF2-40B4-BE49-F238E27FC236}">
                <a16:creationId xmlns:a16="http://schemas.microsoft.com/office/drawing/2014/main" id="{11918332-DD72-8FB5-53FC-98D51903E7EE}"/>
              </a:ext>
            </a:extLst>
          </p:cNvPr>
          <p:cNvSpPr txBox="1"/>
          <p:nvPr/>
        </p:nvSpPr>
        <p:spPr>
          <a:xfrm>
            <a:off x="220413" y="170902"/>
            <a:ext cx="11771111" cy="584775"/>
          </a:xfrm>
          <a:prstGeom prst="rect">
            <a:avLst/>
          </a:prstGeom>
          <a:noFill/>
        </p:spPr>
        <p:txBody>
          <a:bodyPr wrap="square" lIns="91440" tIns="45720" rIns="91440" bIns="45720" anchor="t">
            <a:spAutoFit/>
          </a:bodyPr>
          <a:lstStyle/>
          <a:p>
            <a:pPr>
              <a:defRPr/>
            </a:pPr>
            <a:r>
              <a:rPr kumimoji="0" lang="en-GB" sz="3200" b="0" i="0" u="none" strike="noStrike" kern="1200" cap="none" spc="0" normalizeH="0" baseline="0" noProof="0">
                <a:ln>
                  <a:noFill/>
                </a:ln>
                <a:solidFill>
                  <a:srgbClr val="4472C4"/>
                </a:solidFill>
                <a:effectLst/>
                <a:uLnTx/>
                <a:uFillTx/>
                <a:latin typeface="Arial"/>
                <a:ea typeface="+mn-ea"/>
                <a:cs typeface="Arial"/>
              </a:rPr>
              <a:t>Programme</a:t>
            </a:r>
            <a:r>
              <a:rPr kumimoji="0" lang="en-GB" sz="3200" b="0" i="0" u="none" strike="noStrike" kern="1200" cap="none" spc="0" normalizeH="0" baseline="0" noProof="0">
                <a:ln>
                  <a:noFill/>
                </a:ln>
                <a:solidFill>
                  <a:srgbClr val="0070C0"/>
                </a:solidFill>
                <a:effectLst/>
                <a:uLnTx/>
                <a:uFillTx/>
                <a:latin typeface="Arial"/>
                <a:ea typeface="+mn-ea"/>
                <a:cs typeface="Arial"/>
              </a:rPr>
              <a:t> </a:t>
            </a:r>
            <a:r>
              <a:rPr kumimoji="0" lang="en-GB" sz="3200" b="0" i="0" u="none" strike="noStrike" kern="1200" cap="none" spc="0" normalizeH="0" baseline="0" noProof="0">
                <a:ln>
                  <a:noFill/>
                </a:ln>
                <a:solidFill>
                  <a:srgbClr val="4472C4"/>
                </a:solidFill>
                <a:effectLst/>
                <a:uLnTx/>
                <a:uFillTx/>
                <a:latin typeface="Arial"/>
                <a:ea typeface="+mn-ea"/>
                <a:cs typeface="Arial"/>
              </a:rPr>
              <a:t>Highlights </a:t>
            </a:r>
            <a:r>
              <a:rPr lang="en-GB" sz="3200">
                <a:solidFill>
                  <a:srgbClr val="4472C4"/>
                </a:solidFill>
                <a:latin typeface="Arial"/>
                <a:cs typeface="Arial"/>
              </a:rPr>
              <a:t>2020-2023</a:t>
            </a:r>
            <a:endParaRPr kumimoji="0" lang="en-GB" sz="3200" b="0" i="0" u="none" strike="noStrike" kern="1200" cap="none" spc="0" normalizeH="0" baseline="0" noProof="0">
              <a:ln>
                <a:noFill/>
              </a:ln>
              <a:solidFill>
                <a:srgbClr val="4472C4">
                  <a:lumMod val="75000"/>
                </a:srgbClr>
              </a:solidFill>
              <a:effectLst/>
              <a:uLnTx/>
              <a:uFillTx/>
              <a:latin typeface="Arial"/>
              <a:ea typeface="+mn-ea"/>
              <a:cs typeface="Arial"/>
            </a:endParaRPr>
          </a:p>
        </p:txBody>
      </p:sp>
      <p:pic>
        <p:nvPicPr>
          <p:cNvPr id="6" name="Picture 5">
            <a:extLst>
              <a:ext uri="{FF2B5EF4-FFF2-40B4-BE49-F238E27FC236}">
                <a16:creationId xmlns:a16="http://schemas.microsoft.com/office/drawing/2014/main" id="{190FAE35-4B17-217D-FD37-3AF5D7806966}"/>
              </a:ext>
            </a:extLst>
          </p:cNvPr>
          <p:cNvPicPr>
            <a:picLocks noChangeAspect="1"/>
          </p:cNvPicPr>
          <p:nvPr/>
        </p:nvPicPr>
        <p:blipFill>
          <a:blip r:embed="rId4"/>
          <a:stretch>
            <a:fillRect/>
          </a:stretch>
        </p:blipFill>
        <p:spPr>
          <a:xfrm>
            <a:off x="334979" y="6104963"/>
            <a:ext cx="1665363" cy="510919"/>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D0460FC1-A54F-88DE-6974-D4857BC2B295}"/>
                  </a:ext>
                </a:extLst>
              </p14:cNvPr>
              <p14:cNvContentPartPr/>
              <p14:nvPr/>
            </p14:nvContentPartPr>
            <p14:xfrm>
              <a:off x="4353393" y="3884950"/>
              <a:ext cx="12491" cy="12491"/>
            </p14:xfrm>
          </p:contentPart>
        </mc:Choice>
        <mc:Fallback xmlns="">
          <p:pic>
            <p:nvPicPr>
              <p:cNvPr id="2" name="Ink 1">
                <a:extLst>
                  <a:ext uri="{FF2B5EF4-FFF2-40B4-BE49-F238E27FC236}">
                    <a16:creationId xmlns:a16="http://schemas.microsoft.com/office/drawing/2014/main" id="{D0460FC1-A54F-88DE-6974-D4857BC2B295}"/>
                  </a:ext>
                </a:extLst>
              </p:cNvPr>
              <p:cNvPicPr/>
              <p:nvPr/>
            </p:nvPicPr>
            <p:blipFill>
              <a:blip r:embed="rId6"/>
              <a:stretch>
                <a:fillRect/>
              </a:stretch>
            </p:blipFill>
            <p:spPr>
              <a:xfrm>
                <a:off x="3728843" y="3260400"/>
                <a:ext cx="1249100" cy="1249100"/>
              </a:xfrm>
              <a:prstGeom prst="rect">
                <a:avLst/>
              </a:prstGeom>
            </p:spPr>
          </p:pic>
        </mc:Fallback>
      </mc:AlternateContent>
    </p:spTree>
    <p:extLst>
      <p:ext uri="{BB962C8B-B14F-4D97-AF65-F5344CB8AC3E}">
        <p14:creationId xmlns:p14="http://schemas.microsoft.com/office/powerpoint/2010/main" val="3686336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C183D7F6-B498-43B3-948B-1728B52AA6E4}">
                <adec:decorative xmlns:adec="http://schemas.microsoft.com/office/drawing/2017/decorative" val="1"/>
              </a:ext>
            </a:extLst>
          </p:cNvPr>
          <p:cNvSpPr/>
          <p:nvPr/>
        </p:nvSpPr>
        <p:spPr bwMode="auto">
          <a:xfrm>
            <a:off x="-77903" y="-32665"/>
            <a:ext cx="12188826" cy="6858000"/>
          </a:xfrm>
          <a:prstGeom prst="rect">
            <a:avLst/>
          </a:prstGeom>
          <a:gradFill>
            <a:gsLst>
              <a:gs pos="0">
                <a:srgbClr val="0070C0"/>
              </a:gs>
              <a:gs pos="100000">
                <a:srgbClr val="37A8F8"/>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0" name="Straight Connector 199">
            <a:extLst>
              <a:ext uri="{C183D7F6-B498-43B3-948B-1728B52AA6E4}">
                <adec:decorative xmlns:adec="http://schemas.microsoft.com/office/drawing/2017/decorative" val="1"/>
              </a:ext>
            </a:extLst>
          </p:cNvPr>
          <p:cNvCxnSpPr/>
          <p:nvPr/>
        </p:nvCxnSpPr>
        <p:spPr bwMode="auto">
          <a:xfrm>
            <a:off x="949854" y="1"/>
            <a:ext cx="0" cy="2989729"/>
          </a:xfrm>
          <a:prstGeom prst="line">
            <a:avLst/>
          </a:prstGeom>
          <a:solidFill>
            <a:schemeClr val="accent1"/>
          </a:solidFill>
          <a:ln w="9525" cap="flat" cmpd="sng" algn="ctr">
            <a:solidFill>
              <a:srgbClr val="FFFFFF"/>
            </a:solidFill>
            <a:prstDash val="sysDash"/>
            <a:round/>
            <a:headEnd type="none" w="med" len="med"/>
            <a:tailEnd type="oval" w="lg" len="lg"/>
          </a:ln>
          <a:effectLst/>
        </p:spPr>
      </p:cxnSp>
      <p:cxnSp>
        <p:nvCxnSpPr>
          <p:cNvPr id="202" name="Straight Connector 201">
            <a:extLst>
              <a:ext uri="{C183D7F6-B498-43B3-948B-1728B52AA6E4}">
                <adec:decorative xmlns:adec="http://schemas.microsoft.com/office/drawing/2017/decorative" val="1"/>
              </a:ext>
            </a:extLst>
          </p:cNvPr>
          <p:cNvCxnSpPr/>
          <p:nvPr/>
        </p:nvCxnSpPr>
        <p:spPr bwMode="auto">
          <a:xfrm>
            <a:off x="3048000" y="0"/>
            <a:ext cx="0" cy="3276600"/>
          </a:xfrm>
          <a:prstGeom prst="line">
            <a:avLst/>
          </a:prstGeom>
          <a:solidFill>
            <a:schemeClr val="accent1"/>
          </a:solidFill>
          <a:ln w="9525" cap="flat" cmpd="sng" algn="ctr">
            <a:solidFill>
              <a:srgbClr val="FFFFFF"/>
            </a:solidFill>
            <a:prstDash val="sysDash"/>
            <a:round/>
            <a:headEnd type="none" w="med" len="med"/>
            <a:tailEnd type="oval" w="lg" len="lg"/>
          </a:ln>
          <a:effectLst/>
        </p:spPr>
      </p:cxnSp>
      <p:cxnSp>
        <p:nvCxnSpPr>
          <p:cNvPr id="440" name="Straight Connector 439">
            <a:extLst>
              <a:ext uri="{C183D7F6-B498-43B3-948B-1728B52AA6E4}">
                <adec:decorative xmlns:adec="http://schemas.microsoft.com/office/drawing/2017/decorative" val="1"/>
              </a:ext>
            </a:extLst>
          </p:cNvPr>
          <p:cNvCxnSpPr/>
          <p:nvPr/>
        </p:nvCxnSpPr>
        <p:spPr bwMode="auto">
          <a:xfrm>
            <a:off x="6803419" y="1"/>
            <a:ext cx="0" cy="2989729"/>
          </a:xfrm>
          <a:prstGeom prst="line">
            <a:avLst/>
          </a:prstGeom>
          <a:solidFill>
            <a:schemeClr val="accent1"/>
          </a:solidFill>
          <a:ln w="9525" cap="flat" cmpd="sng" algn="ctr">
            <a:solidFill>
              <a:srgbClr val="FFFFFF"/>
            </a:solidFill>
            <a:prstDash val="sysDash"/>
            <a:round/>
            <a:headEnd type="none" w="med" len="med"/>
            <a:tailEnd type="oval" w="lg" len="lg"/>
          </a:ln>
          <a:effectLst/>
        </p:spPr>
      </p:cxnSp>
      <p:cxnSp>
        <p:nvCxnSpPr>
          <p:cNvPr id="442" name="Straight Connector 441">
            <a:extLst>
              <a:ext uri="{C183D7F6-B498-43B3-948B-1728B52AA6E4}">
                <adec:decorative xmlns:adec="http://schemas.microsoft.com/office/drawing/2017/decorative" val="1"/>
              </a:ext>
            </a:extLst>
          </p:cNvPr>
          <p:cNvCxnSpPr/>
          <p:nvPr/>
        </p:nvCxnSpPr>
        <p:spPr bwMode="auto">
          <a:xfrm>
            <a:off x="8719021" y="3874"/>
            <a:ext cx="0" cy="2684929"/>
          </a:xfrm>
          <a:prstGeom prst="line">
            <a:avLst/>
          </a:prstGeom>
          <a:solidFill>
            <a:schemeClr val="accent1"/>
          </a:solidFill>
          <a:ln w="9525" cap="flat" cmpd="sng" algn="ctr">
            <a:solidFill>
              <a:srgbClr val="FFFFFF"/>
            </a:solidFill>
            <a:prstDash val="sysDash"/>
            <a:round/>
            <a:headEnd type="none" w="med" len="med"/>
            <a:tailEnd type="oval" w="lg" len="lg"/>
          </a:ln>
          <a:effectLst/>
        </p:spPr>
      </p:cxnSp>
      <p:cxnSp>
        <p:nvCxnSpPr>
          <p:cNvPr id="443" name="Straight Connector 442">
            <a:extLst>
              <a:ext uri="{C183D7F6-B498-43B3-948B-1728B52AA6E4}">
                <adec:decorative xmlns:adec="http://schemas.microsoft.com/office/drawing/2017/decorative" val="1"/>
              </a:ext>
            </a:extLst>
          </p:cNvPr>
          <p:cNvCxnSpPr>
            <a:cxnSpLocks/>
          </p:cNvCxnSpPr>
          <p:nvPr/>
        </p:nvCxnSpPr>
        <p:spPr bwMode="auto">
          <a:xfrm>
            <a:off x="10435364" y="159846"/>
            <a:ext cx="0" cy="2999636"/>
          </a:xfrm>
          <a:prstGeom prst="line">
            <a:avLst/>
          </a:prstGeom>
          <a:solidFill>
            <a:schemeClr val="accent1"/>
          </a:solidFill>
          <a:ln w="9525" cap="flat" cmpd="sng" algn="ctr">
            <a:solidFill>
              <a:srgbClr val="FFFFFF"/>
            </a:solidFill>
            <a:prstDash val="sysDash"/>
            <a:round/>
            <a:headEnd type="none" w="med" len="med"/>
            <a:tailEnd type="oval" w="lg" len="lg"/>
          </a:ln>
          <a:effectLst/>
        </p:spPr>
      </p:cxnSp>
      <p:grpSp>
        <p:nvGrpSpPr>
          <p:cNvPr id="2" name="Group 1">
            <a:extLst>
              <a:ext uri="{C183D7F6-B498-43B3-948B-1728B52AA6E4}">
                <adec:decorative xmlns:adec="http://schemas.microsoft.com/office/drawing/2017/decorative" val="1"/>
              </a:ext>
            </a:extLst>
          </p:cNvPr>
          <p:cNvGrpSpPr/>
          <p:nvPr/>
        </p:nvGrpSpPr>
        <p:grpSpPr>
          <a:xfrm>
            <a:off x="1588" y="-457198"/>
            <a:ext cx="12393108" cy="1823175"/>
            <a:chOff x="0" y="-457198"/>
            <a:chExt cx="12393108" cy="1823175"/>
          </a:xfrm>
        </p:grpSpPr>
        <p:sp>
          <p:nvSpPr>
            <p:cNvPr id="206" name="Freeform 6"/>
            <p:cNvSpPr>
              <a:spLocks/>
            </p:cNvSpPr>
            <p:nvPr/>
          </p:nvSpPr>
          <p:spPr bwMode="auto">
            <a:xfrm>
              <a:off x="299928" y="-228599"/>
              <a:ext cx="1990944" cy="984976"/>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07" name="Freeform 7"/>
            <p:cNvSpPr>
              <a:spLocks/>
            </p:cNvSpPr>
            <p:nvPr/>
          </p:nvSpPr>
          <p:spPr bwMode="auto">
            <a:xfrm>
              <a:off x="0" y="152400"/>
              <a:ext cx="1219200" cy="7337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08" name="Freeform 5"/>
            <p:cNvSpPr>
              <a:spLocks/>
            </p:cNvSpPr>
            <p:nvPr/>
          </p:nvSpPr>
          <p:spPr bwMode="auto">
            <a:xfrm>
              <a:off x="2743200" y="533400"/>
              <a:ext cx="888098" cy="762000"/>
            </a:xfrm>
            <a:custGeom>
              <a:avLst/>
              <a:gdLst/>
              <a:ahLst/>
              <a:cxnLst>
                <a:cxn ang="0">
                  <a:pos x="6289" y="2962"/>
                </a:cxn>
                <a:cxn ang="0">
                  <a:pos x="6350" y="2602"/>
                </a:cxn>
                <a:cxn ang="0">
                  <a:pos x="6322" y="2354"/>
                </a:cxn>
                <a:cxn ang="0">
                  <a:pos x="6225" y="2099"/>
                </a:cxn>
                <a:cxn ang="0">
                  <a:pos x="6071" y="1880"/>
                </a:cxn>
                <a:cxn ang="0">
                  <a:pos x="5973" y="1670"/>
                </a:cxn>
                <a:cxn ang="0">
                  <a:pos x="6013" y="1291"/>
                </a:cxn>
                <a:cxn ang="0">
                  <a:pos x="5884" y="903"/>
                </a:cxn>
                <a:cxn ang="0">
                  <a:pos x="5607" y="613"/>
                </a:cxn>
                <a:cxn ang="0">
                  <a:pos x="5229" y="464"/>
                </a:cxn>
                <a:cxn ang="0">
                  <a:pos x="4893" y="475"/>
                </a:cxn>
                <a:cxn ang="0">
                  <a:pos x="4679" y="404"/>
                </a:cxn>
                <a:cxn ang="0">
                  <a:pos x="4461" y="261"/>
                </a:cxn>
                <a:cxn ang="0">
                  <a:pos x="4212" y="168"/>
                </a:cxn>
                <a:cxn ang="0">
                  <a:pos x="3940" y="136"/>
                </a:cxn>
                <a:cxn ang="0">
                  <a:pos x="3654" y="172"/>
                </a:cxn>
                <a:cxn ang="0">
                  <a:pos x="3394" y="275"/>
                </a:cxn>
                <a:cxn ang="0">
                  <a:pos x="3007" y="57"/>
                </a:cxn>
                <a:cxn ang="0">
                  <a:pos x="2613" y="0"/>
                </a:cxn>
                <a:cxn ang="0">
                  <a:pos x="2295" y="56"/>
                </a:cxn>
                <a:cxn ang="0">
                  <a:pos x="2014" y="194"/>
                </a:cxn>
                <a:cxn ang="0">
                  <a:pos x="1782" y="398"/>
                </a:cxn>
                <a:cxn ang="0">
                  <a:pos x="1505" y="491"/>
                </a:cxn>
                <a:cxn ang="0">
                  <a:pos x="1274" y="515"/>
                </a:cxn>
                <a:cxn ang="0">
                  <a:pos x="864" y="687"/>
                </a:cxn>
                <a:cxn ang="0">
                  <a:pos x="525" y="1043"/>
                </a:cxn>
                <a:cxn ang="0">
                  <a:pos x="377" y="1435"/>
                </a:cxn>
                <a:cxn ang="0">
                  <a:pos x="360" y="1685"/>
                </a:cxn>
                <a:cxn ang="0">
                  <a:pos x="395" y="2018"/>
                </a:cxn>
                <a:cxn ang="0">
                  <a:pos x="207" y="2225"/>
                </a:cxn>
                <a:cxn ang="0">
                  <a:pos x="75" y="2472"/>
                </a:cxn>
                <a:cxn ang="0">
                  <a:pos x="7" y="2752"/>
                </a:cxn>
                <a:cxn ang="0">
                  <a:pos x="21" y="3104"/>
                </a:cxn>
                <a:cxn ang="0">
                  <a:pos x="207" y="3541"/>
                </a:cxn>
                <a:cxn ang="0">
                  <a:pos x="250" y="3793"/>
                </a:cxn>
                <a:cxn ang="0">
                  <a:pos x="198" y="4047"/>
                </a:cxn>
                <a:cxn ang="0">
                  <a:pos x="239" y="4390"/>
                </a:cxn>
                <a:cxn ang="0">
                  <a:pos x="443" y="4746"/>
                </a:cxn>
                <a:cxn ang="0">
                  <a:pos x="776" y="4982"/>
                </a:cxn>
                <a:cxn ang="0">
                  <a:pos x="1146" y="5056"/>
                </a:cxn>
                <a:cxn ang="0">
                  <a:pos x="1380" y="5027"/>
                </a:cxn>
                <a:cxn ang="0">
                  <a:pos x="1632" y="5080"/>
                </a:cxn>
                <a:cxn ang="0">
                  <a:pos x="1865" y="5293"/>
                </a:cxn>
                <a:cxn ang="0">
                  <a:pos x="2150" y="5436"/>
                </a:cxn>
                <a:cxn ang="0">
                  <a:pos x="2475" y="5493"/>
                </a:cxn>
                <a:cxn ang="0">
                  <a:pos x="2727" y="5473"/>
                </a:cxn>
                <a:cxn ang="0">
                  <a:pos x="2983" y="5393"/>
                </a:cxn>
                <a:cxn ang="0">
                  <a:pos x="3209" y="5258"/>
                </a:cxn>
                <a:cxn ang="0">
                  <a:pos x="3390" y="5151"/>
                </a:cxn>
                <a:cxn ang="0">
                  <a:pos x="3737" y="5345"/>
                </a:cxn>
                <a:cxn ang="0">
                  <a:pos x="4070" y="5384"/>
                </a:cxn>
                <a:cxn ang="0">
                  <a:pos x="4331" y="5329"/>
                </a:cxn>
                <a:cxn ang="0">
                  <a:pos x="4560" y="5205"/>
                </a:cxn>
                <a:cxn ang="0">
                  <a:pos x="4745" y="5026"/>
                </a:cxn>
                <a:cxn ang="0">
                  <a:pos x="4931" y="5006"/>
                </a:cxn>
                <a:cxn ang="0">
                  <a:pos x="5196" y="5052"/>
                </a:cxn>
                <a:cxn ang="0">
                  <a:pos x="5433" y="5040"/>
                </a:cxn>
                <a:cxn ang="0">
                  <a:pos x="5804" y="4915"/>
                </a:cxn>
                <a:cxn ang="0">
                  <a:pos x="6176" y="4594"/>
                </a:cxn>
                <a:cxn ang="0">
                  <a:pos x="6375" y="4166"/>
                </a:cxn>
                <a:cxn ang="0">
                  <a:pos x="6403" y="3908"/>
                </a:cxn>
                <a:cxn ang="0">
                  <a:pos x="6339" y="3531"/>
                </a:cxn>
                <a:cxn ang="0">
                  <a:pos x="6164" y="3207"/>
                </a:cxn>
              </a:cxnLst>
              <a:rect l="0" t="0" r="r" b="b"/>
              <a:pathLst>
                <a:path w="6403" h="5493">
                  <a:moveTo>
                    <a:pt x="6164" y="3207"/>
                  </a:moveTo>
                  <a:lnTo>
                    <a:pt x="6164" y="3207"/>
                  </a:lnTo>
                  <a:lnTo>
                    <a:pt x="6185" y="3174"/>
                  </a:lnTo>
                  <a:lnTo>
                    <a:pt x="6205" y="3141"/>
                  </a:lnTo>
                  <a:lnTo>
                    <a:pt x="6225" y="3106"/>
                  </a:lnTo>
                  <a:lnTo>
                    <a:pt x="6243" y="3072"/>
                  </a:lnTo>
                  <a:lnTo>
                    <a:pt x="6259" y="3035"/>
                  </a:lnTo>
                  <a:lnTo>
                    <a:pt x="6275" y="2999"/>
                  </a:lnTo>
                  <a:lnTo>
                    <a:pt x="6289" y="2962"/>
                  </a:lnTo>
                  <a:lnTo>
                    <a:pt x="6302" y="2925"/>
                  </a:lnTo>
                  <a:lnTo>
                    <a:pt x="6312" y="2886"/>
                  </a:lnTo>
                  <a:lnTo>
                    <a:pt x="6323" y="2847"/>
                  </a:lnTo>
                  <a:lnTo>
                    <a:pt x="6331" y="2807"/>
                  </a:lnTo>
                  <a:lnTo>
                    <a:pt x="6338" y="2767"/>
                  </a:lnTo>
                  <a:lnTo>
                    <a:pt x="6343" y="2727"/>
                  </a:lnTo>
                  <a:lnTo>
                    <a:pt x="6348" y="2686"/>
                  </a:lnTo>
                  <a:lnTo>
                    <a:pt x="6350" y="2644"/>
                  </a:lnTo>
                  <a:lnTo>
                    <a:pt x="6350" y="2602"/>
                  </a:lnTo>
                  <a:lnTo>
                    <a:pt x="6350" y="2602"/>
                  </a:lnTo>
                  <a:lnTo>
                    <a:pt x="6350" y="2570"/>
                  </a:lnTo>
                  <a:lnTo>
                    <a:pt x="6349" y="2538"/>
                  </a:lnTo>
                  <a:lnTo>
                    <a:pt x="6346" y="2507"/>
                  </a:lnTo>
                  <a:lnTo>
                    <a:pt x="6343" y="2476"/>
                  </a:lnTo>
                  <a:lnTo>
                    <a:pt x="6339" y="2445"/>
                  </a:lnTo>
                  <a:lnTo>
                    <a:pt x="6333" y="2414"/>
                  </a:lnTo>
                  <a:lnTo>
                    <a:pt x="6328" y="2384"/>
                  </a:lnTo>
                  <a:lnTo>
                    <a:pt x="6322" y="2354"/>
                  </a:lnTo>
                  <a:lnTo>
                    <a:pt x="6313" y="2324"/>
                  </a:lnTo>
                  <a:lnTo>
                    <a:pt x="6305" y="2295"/>
                  </a:lnTo>
                  <a:lnTo>
                    <a:pt x="6297" y="2265"/>
                  </a:lnTo>
                  <a:lnTo>
                    <a:pt x="6286" y="2237"/>
                  </a:lnTo>
                  <a:lnTo>
                    <a:pt x="6276" y="2209"/>
                  </a:lnTo>
                  <a:lnTo>
                    <a:pt x="6264" y="2180"/>
                  </a:lnTo>
                  <a:lnTo>
                    <a:pt x="6252" y="2153"/>
                  </a:lnTo>
                  <a:lnTo>
                    <a:pt x="6239" y="2126"/>
                  </a:lnTo>
                  <a:lnTo>
                    <a:pt x="6225" y="2099"/>
                  </a:lnTo>
                  <a:lnTo>
                    <a:pt x="6211" y="2073"/>
                  </a:lnTo>
                  <a:lnTo>
                    <a:pt x="6196" y="2047"/>
                  </a:lnTo>
                  <a:lnTo>
                    <a:pt x="6180" y="2021"/>
                  </a:lnTo>
                  <a:lnTo>
                    <a:pt x="6164" y="1997"/>
                  </a:lnTo>
                  <a:lnTo>
                    <a:pt x="6146" y="1972"/>
                  </a:lnTo>
                  <a:lnTo>
                    <a:pt x="6129" y="1948"/>
                  </a:lnTo>
                  <a:lnTo>
                    <a:pt x="6110" y="1925"/>
                  </a:lnTo>
                  <a:lnTo>
                    <a:pt x="6091" y="1902"/>
                  </a:lnTo>
                  <a:lnTo>
                    <a:pt x="6071" y="1880"/>
                  </a:lnTo>
                  <a:lnTo>
                    <a:pt x="6051" y="1859"/>
                  </a:lnTo>
                  <a:lnTo>
                    <a:pt x="6030" y="1838"/>
                  </a:lnTo>
                  <a:lnTo>
                    <a:pt x="6008" y="1816"/>
                  </a:lnTo>
                  <a:lnTo>
                    <a:pt x="5986" y="1796"/>
                  </a:lnTo>
                  <a:lnTo>
                    <a:pt x="5964" y="1778"/>
                  </a:lnTo>
                  <a:lnTo>
                    <a:pt x="5940" y="1759"/>
                  </a:lnTo>
                  <a:lnTo>
                    <a:pt x="5940" y="1759"/>
                  </a:lnTo>
                  <a:lnTo>
                    <a:pt x="5958" y="1715"/>
                  </a:lnTo>
                  <a:lnTo>
                    <a:pt x="5973" y="1670"/>
                  </a:lnTo>
                  <a:lnTo>
                    <a:pt x="5987" y="1626"/>
                  </a:lnTo>
                  <a:lnTo>
                    <a:pt x="5998" y="1579"/>
                  </a:lnTo>
                  <a:lnTo>
                    <a:pt x="6007" y="1531"/>
                  </a:lnTo>
                  <a:lnTo>
                    <a:pt x="6013" y="1484"/>
                  </a:lnTo>
                  <a:lnTo>
                    <a:pt x="6017" y="1435"/>
                  </a:lnTo>
                  <a:lnTo>
                    <a:pt x="6018" y="1385"/>
                  </a:lnTo>
                  <a:lnTo>
                    <a:pt x="6018" y="1385"/>
                  </a:lnTo>
                  <a:lnTo>
                    <a:pt x="6017" y="1338"/>
                  </a:lnTo>
                  <a:lnTo>
                    <a:pt x="6013" y="1291"/>
                  </a:lnTo>
                  <a:lnTo>
                    <a:pt x="6007" y="1244"/>
                  </a:lnTo>
                  <a:lnTo>
                    <a:pt x="5999" y="1198"/>
                  </a:lnTo>
                  <a:lnTo>
                    <a:pt x="5988" y="1153"/>
                  </a:lnTo>
                  <a:lnTo>
                    <a:pt x="5977" y="1109"/>
                  </a:lnTo>
                  <a:lnTo>
                    <a:pt x="5961" y="1065"/>
                  </a:lnTo>
                  <a:lnTo>
                    <a:pt x="5945" y="1023"/>
                  </a:lnTo>
                  <a:lnTo>
                    <a:pt x="5926" y="981"/>
                  </a:lnTo>
                  <a:lnTo>
                    <a:pt x="5906" y="941"/>
                  </a:lnTo>
                  <a:lnTo>
                    <a:pt x="5884" y="903"/>
                  </a:lnTo>
                  <a:lnTo>
                    <a:pt x="5859" y="865"/>
                  </a:lnTo>
                  <a:lnTo>
                    <a:pt x="5833" y="828"/>
                  </a:lnTo>
                  <a:lnTo>
                    <a:pt x="5806" y="793"/>
                  </a:lnTo>
                  <a:lnTo>
                    <a:pt x="5776" y="759"/>
                  </a:lnTo>
                  <a:lnTo>
                    <a:pt x="5746" y="727"/>
                  </a:lnTo>
                  <a:lnTo>
                    <a:pt x="5713" y="696"/>
                  </a:lnTo>
                  <a:lnTo>
                    <a:pt x="5679" y="667"/>
                  </a:lnTo>
                  <a:lnTo>
                    <a:pt x="5643" y="639"/>
                  </a:lnTo>
                  <a:lnTo>
                    <a:pt x="5607" y="613"/>
                  </a:lnTo>
                  <a:lnTo>
                    <a:pt x="5569" y="589"/>
                  </a:lnTo>
                  <a:lnTo>
                    <a:pt x="5530" y="567"/>
                  </a:lnTo>
                  <a:lnTo>
                    <a:pt x="5490" y="546"/>
                  </a:lnTo>
                  <a:lnTo>
                    <a:pt x="5449" y="527"/>
                  </a:lnTo>
                  <a:lnTo>
                    <a:pt x="5407" y="510"/>
                  </a:lnTo>
                  <a:lnTo>
                    <a:pt x="5363" y="496"/>
                  </a:lnTo>
                  <a:lnTo>
                    <a:pt x="5319" y="483"/>
                  </a:lnTo>
                  <a:lnTo>
                    <a:pt x="5275" y="473"/>
                  </a:lnTo>
                  <a:lnTo>
                    <a:pt x="5229" y="464"/>
                  </a:lnTo>
                  <a:lnTo>
                    <a:pt x="5182" y="459"/>
                  </a:lnTo>
                  <a:lnTo>
                    <a:pt x="5135" y="455"/>
                  </a:lnTo>
                  <a:lnTo>
                    <a:pt x="5086" y="454"/>
                  </a:lnTo>
                  <a:lnTo>
                    <a:pt x="5086" y="454"/>
                  </a:lnTo>
                  <a:lnTo>
                    <a:pt x="5046" y="455"/>
                  </a:lnTo>
                  <a:lnTo>
                    <a:pt x="5007" y="457"/>
                  </a:lnTo>
                  <a:lnTo>
                    <a:pt x="4969" y="462"/>
                  </a:lnTo>
                  <a:lnTo>
                    <a:pt x="4931" y="467"/>
                  </a:lnTo>
                  <a:lnTo>
                    <a:pt x="4893" y="475"/>
                  </a:lnTo>
                  <a:lnTo>
                    <a:pt x="4855" y="483"/>
                  </a:lnTo>
                  <a:lnTo>
                    <a:pt x="4819" y="494"/>
                  </a:lnTo>
                  <a:lnTo>
                    <a:pt x="4782" y="504"/>
                  </a:lnTo>
                  <a:lnTo>
                    <a:pt x="4782" y="504"/>
                  </a:lnTo>
                  <a:lnTo>
                    <a:pt x="4764" y="484"/>
                  </a:lnTo>
                  <a:lnTo>
                    <a:pt x="4742" y="463"/>
                  </a:lnTo>
                  <a:lnTo>
                    <a:pt x="4721" y="443"/>
                  </a:lnTo>
                  <a:lnTo>
                    <a:pt x="4700" y="424"/>
                  </a:lnTo>
                  <a:lnTo>
                    <a:pt x="4679" y="404"/>
                  </a:lnTo>
                  <a:lnTo>
                    <a:pt x="4656" y="387"/>
                  </a:lnTo>
                  <a:lnTo>
                    <a:pt x="4633" y="369"/>
                  </a:lnTo>
                  <a:lnTo>
                    <a:pt x="4611" y="351"/>
                  </a:lnTo>
                  <a:lnTo>
                    <a:pt x="4586" y="335"/>
                  </a:lnTo>
                  <a:lnTo>
                    <a:pt x="4562" y="318"/>
                  </a:lnTo>
                  <a:lnTo>
                    <a:pt x="4538" y="303"/>
                  </a:lnTo>
                  <a:lnTo>
                    <a:pt x="4513" y="288"/>
                  </a:lnTo>
                  <a:lnTo>
                    <a:pt x="4487" y="274"/>
                  </a:lnTo>
                  <a:lnTo>
                    <a:pt x="4461" y="261"/>
                  </a:lnTo>
                  <a:lnTo>
                    <a:pt x="4435" y="248"/>
                  </a:lnTo>
                  <a:lnTo>
                    <a:pt x="4408" y="235"/>
                  </a:lnTo>
                  <a:lnTo>
                    <a:pt x="4381" y="223"/>
                  </a:lnTo>
                  <a:lnTo>
                    <a:pt x="4354" y="212"/>
                  </a:lnTo>
                  <a:lnTo>
                    <a:pt x="4327" y="202"/>
                  </a:lnTo>
                  <a:lnTo>
                    <a:pt x="4298" y="192"/>
                  </a:lnTo>
                  <a:lnTo>
                    <a:pt x="4270" y="184"/>
                  </a:lnTo>
                  <a:lnTo>
                    <a:pt x="4242" y="176"/>
                  </a:lnTo>
                  <a:lnTo>
                    <a:pt x="4212" y="168"/>
                  </a:lnTo>
                  <a:lnTo>
                    <a:pt x="4183" y="162"/>
                  </a:lnTo>
                  <a:lnTo>
                    <a:pt x="4154" y="156"/>
                  </a:lnTo>
                  <a:lnTo>
                    <a:pt x="4124" y="150"/>
                  </a:lnTo>
                  <a:lnTo>
                    <a:pt x="4095" y="145"/>
                  </a:lnTo>
                  <a:lnTo>
                    <a:pt x="4064" y="142"/>
                  </a:lnTo>
                  <a:lnTo>
                    <a:pt x="4033" y="139"/>
                  </a:lnTo>
                  <a:lnTo>
                    <a:pt x="4003" y="137"/>
                  </a:lnTo>
                  <a:lnTo>
                    <a:pt x="3972" y="136"/>
                  </a:lnTo>
                  <a:lnTo>
                    <a:pt x="3940" y="136"/>
                  </a:lnTo>
                  <a:lnTo>
                    <a:pt x="3940" y="136"/>
                  </a:lnTo>
                  <a:lnTo>
                    <a:pt x="3904" y="136"/>
                  </a:lnTo>
                  <a:lnTo>
                    <a:pt x="3867" y="138"/>
                  </a:lnTo>
                  <a:lnTo>
                    <a:pt x="3831" y="141"/>
                  </a:lnTo>
                  <a:lnTo>
                    <a:pt x="3794" y="145"/>
                  </a:lnTo>
                  <a:lnTo>
                    <a:pt x="3759" y="150"/>
                  </a:lnTo>
                  <a:lnTo>
                    <a:pt x="3724" y="156"/>
                  </a:lnTo>
                  <a:lnTo>
                    <a:pt x="3688" y="163"/>
                  </a:lnTo>
                  <a:lnTo>
                    <a:pt x="3654" y="172"/>
                  </a:lnTo>
                  <a:lnTo>
                    <a:pt x="3620" y="181"/>
                  </a:lnTo>
                  <a:lnTo>
                    <a:pt x="3586" y="191"/>
                  </a:lnTo>
                  <a:lnTo>
                    <a:pt x="3553" y="203"/>
                  </a:lnTo>
                  <a:lnTo>
                    <a:pt x="3520" y="216"/>
                  </a:lnTo>
                  <a:lnTo>
                    <a:pt x="3488" y="229"/>
                  </a:lnTo>
                  <a:lnTo>
                    <a:pt x="3456" y="243"/>
                  </a:lnTo>
                  <a:lnTo>
                    <a:pt x="3425" y="258"/>
                  </a:lnTo>
                  <a:lnTo>
                    <a:pt x="3394" y="275"/>
                  </a:lnTo>
                  <a:lnTo>
                    <a:pt x="3394" y="275"/>
                  </a:lnTo>
                  <a:lnTo>
                    <a:pt x="3356" y="243"/>
                  </a:lnTo>
                  <a:lnTo>
                    <a:pt x="3316" y="214"/>
                  </a:lnTo>
                  <a:lnTo>
                    <a:pt x="3275" y="185"/>
                  </a:lnTo>
                  <a:lnTo>
                    <a:pt x="3234" y="159"/>
                  </a:lnTo>
                  <a:lnTo>
                    <a:pt x="3190" y="135"/>
                  </a:lnTo>
                  <a:lnTo>
                    <a:pt x="3146" y="112"/>
                  </a:lnTo>
                  <a:lnTo>
                    <a:pt x="3101" y="92"/>
                  </a:lnTo>
                  <a:lnTo>
                    <a:pt x="3054" y="73"/>
                  </a:lnTo>
                  <a:lnTo>
                    <a:pt x="3007" y="57"/>
                  </a:lnTo>
                  <a:lnTo>
                    <a:pt x="2958" y="42"/>
                  </a:lnTo>
                  <a:lnTo>
                    <a:pt x="2909" y="29"/>
                  </a:lnTo>
                  <a:lnTo>
                    <a:pt x="2858" y="19"/>
                  </a:lnTo>
                  <a:lnTo>
                    <a:pt x="2808" y="11"/>
                  </a:lnTo>
                  <a:lnTo>
                    <a:pt x="2756" y="5"/>
                  </a:lnTo>
                  <a:lnTo>
                    <a:pt x="2704" y="2"/>
                  </a:lnTo>
                  <a:lnTo>
                    <a:pt x="2651" y="0"/>
                  </a:lnTo>
                  <a:lnTo>
                    <a:pt x="2651" y="0"/>
                  </a:lnTo>
                  <a:lnTo>
                    <a:pt x="2613" y="0"/>
                  </a:lnTo>
                  <a:lnTo>
                    <a:pt x="2577" y="3"/>
                  </a:lnTo>
                  <a:lnTo>
                    <a:pt x="2540" y="5"/>
                  </a:lnTo>
                  <a:lnTo>
                    <a:pt x="2504" y="10"/>
                  </a:lnTo>
                  <a:lnTo>
                    <a:pt x="2468" y="15"/>
                  </a:lnTo>
                  <a:lnTo>
                    <a:pt x="2433" y="20"/>
                  </a:lnTo>
                  <a:lnTo>
                    <a:pt x="2398" y="27"/>
                  </a:lnTo>
                  <a:lnTo>
                    <a:pt x="2364" y="37"/>
                  </a:lnTo>
                  <a:lnTo>
                    <a:pt x="2329" y="46"/>
                  </a:lnTo>
                  <a:lnTo>
                    <a:pt x="2295" y="56"/>
                  </a:lnTo>
                  <a:lnTo>
                    <a:pt x="2262" y="68"/>
                  </a:lnTo>
                  <a:lnTo>
                    <a:pt x="2229" y="80"/>
                  </a:lnTo>
                  <a:lnTo>
                    <a:pt x="2198" y="93"/>
                  </a:lnTo>
                  <a:lnTo>
                    <a:pt x="2165" y="108"/>
                  </a:lnTo>
                  <a:lnTo>
                    <a:pt x="2134" y="123"/>
                  </a:lnTo>
                  <a:lnTo>
                    <a:pt x="2103" y="139"/>
                  </a:lnTo>
                  <a:lnTo>
                    <a:pt x="2073" y="156"/>
                  </a:lnTo>
                  <a:lnTo>
                    <a:pt x="2043" y="175"/>
                  </a:lnTo>
                  <a:lnTo>
                    <a:pt x="2014" y="194"/>
                  </a:lnTo>
                  <a:lnTo>
                    <a:pt x="1986" y="212"/>
                  </a:lnTo>
                  <a:lnTo>
                    <a:pt x="1957" y="234"/>
                  </a:lnTo>
                  <a:lnTo>
                    <a:pt x="1930" y="255"/>
                  </a:lnTo>
                  <a:lnTo>
                    <a:pt x="1904" y="277"/>
                  </a:lnTo>
                  <a:lnTo>
                    <a:pt x="1878" y="300"/>
                  </a:lnTo>
                  <a:lnTo>
                    <a:pt x="1854" y="323"/>
                  </a:lnTo>
                  <a:lnTo>
                    <a:pt x="1829" y="348"/>
                  </a:lnTo>
                  <a:lnTo>
                    <a:pt x="1805" y="373"/>
                  </a:lnTo>
                  <a:lnTo>
                    <a:pt x="1782" y="398"/>
                  </a:lnTo>
                  <a:lnTo>
                    <a:pt x="1761" y="424"/>
                  </a:lnTo>
                  <a:lnTo>
                    <a:pt x="1739" y="453"/>
                  </a:lnTo>
                  <a:lnTo>
                    <a:pt x="1718" y="480"/>
                  </a:lnTo>
                  <a:lnTo>
                    <a:pt x="1698" y="508"/>
                  </a:lnTo>
                  <a:lnTo>
                    <a:pt x="1698" y="508"/>
                  </a:lnTo>
                  <a:lnTo>
                    <a:pt x="1651" y="501"/>
                  </a:lnTo>
                  <a:lnTo>
                    <a:pt x="1603" y="496"/>
                  </a:lnTo>
                  <a:lnTo>
                    <a:pt x="1555" y="493"/>
                  </a:lnTo>
                  <a:lnTo>
                    <a:pt x="1505" y="491"/>
                  </a:lnTo>
                  <a:lnTo>
                    <a:pt x="1505" y="491"/>
                  </a:lnTo>
                  <a:lnTo>
                    <a:pt x="1476" y="491"/>
                  </a:lnTo>
                  <a:lnTo>
                    <a:pt x="1446" y="493"/>
                  </a:lnTo>
                  <a:lnTo>
                    <a:pt x="1417" y="495"/>
                  </a:lnTo>
                  <a:lnTo>
                    <a:pt x="1388" y="497"/>
                  </a:lnTo>
                  <a:lnTo>
                    <a:pt x="1359" y="501"/>
                  </a:lnTo>
                  <a:lnTo>
                    <a:pt x="1331" y="504"/>
                  </a:lnTo>
                  <a:lnTo>
                    <a:pt x="1302" y="509"/>
                  </a:lnTo>
                  <a:lnTo>
                    <a:pt x="1274" y="515"/>
                  </a:lnTo>
                  <a:lnTo>
                    <a:pt x="1246" y="521"/>
                  </a:lnTo>
                  <a:lnTo>
                    <a:pt x="1219" y="528"/>
                  </a:lnTo>
                  <a:lnTo>
                    <a:pt x="1165" y="543"/>
                  </a:lnTo>
                  <a:lnTo>
                    <a:pt x="1112" y="561"/>
                  </a:lnTo>
                  <a:lnTo>
                    <a:pt x="1059" y="582"/>
                  </a:lnTo>
                  <a:lnTo>
                    <a:pt x="1008" y="605"/>
                  </a:lnTo>
                  <a:lnTo>
                    <a:pt x="959" y="630"/>
                  </a:lnTo>
                  <a:lnTo>
                    <a:pt x="912" y="658"/>
                  </a:lnTo>
                  <a:lnTo>
                    <a:pt x="864" y="687"/>
                  </a:lnTo>
                  <a:lnTo>
                    <a:pt x="820" y="719"/>
                  </a:lnTo>
                  <a:lnTo>
                    <a:pt x="776" y="753"/>
                  </a:lnTo>
                  <a:lnTo>
                    <a:pt x="735" y="789"/>
                  </a:lnTo>
                  <a:lnTo>
                    <a:pt x="695" y="827"/>
                  </a:lnTo>
                  <a:lnTo>
                    <a:pt x="657" y="867"/>
                  </a:lnTo>
                  <a:lnTo>
                    <a:pt x="621" y="908"/>
                  </a:lnTo>
                  <a:lnTo>
                    <a:pt x="588" y="952"/>
                  </a:lnTo>
                  <a:lnTo>
                    <a:pt x="555" y="997"/>
                  </a:lnTo>
                  <a:lnTo>
                    <a:pt x="525" y="1043"/>
                  </a:lnTo>
                  <a:lnTo>
                    <a:pt x="498" y="1091"/>
                  </a:lnTo>
                  <a:lnTo>
                    <a:pt x="472" y="1140"/>
                  </a:lnTo>
                  <a:lnTo>
                    <a:pt x="450" y="1191"/>
                  </a:lnTo>
                  <a:lnTo>
                    <a:pt x="429" y="1243"/>
                  </a:lnTo>
                  <a:lnTo>
                    <a:pt x="411" y="1297"/>
                  </a:lnTo>
                  <a:lnTo>
                    <a:pt x="396" y="1351"/>
                  </a:lnTo>
                  <a:lnTo>
                    <a:pt x="389" y="1378"/>
                  </a:lnTo>
                  <a:lnTo>
                    <a:pt x="383" y="1407"/>
                  </a:lnTo>
                  <a:lnTo>
                    <a:pt x="377" y="1435"/>
                  </a:lnTo>
                  <a:lnTo>
                    <a:pt x="372" y="1463"/>
                  </a:lnTo>
                  <a:lnTo>
                    <a:pt x="369" y="1491"/>
                  </a:lnTo>
                  <a:lnTo>
                    <a:pt x="365" y="1520"/>
                  </a:lnTo>
                  <a:lnTo>
                    <a:pt x="363" y="1549"/>
                  </a:lnTo>
                  <a:lnTo>
                    <a:pt x="362" y="1579"/>
                  </a:lnTo>
                  <a:lnTo>
                    <a:pt x="360" y="1608"/>
                  </a:lnTo>
                  <a:lnTo>
                    <a:pt x="359" y="1637"/>
                  </a:lnTo>
                  <a:lnTo>
                    <a:pt x="359" y="1637"/>
                  </a:lnTo>
                  <a:lnTo>
                    <a:pt x="360" y="1685"/>
                  </a:lnTo>
                  <a:lnTo>
                    <a:pt x="364" y="1730"/>
                  </a:lnTo>
                  <a:lnTo>
                    <a:pt x="369" y="1778"/>
                  </a:lnTo>
                  <a:lnTo>
                    <a:pt x="374" y="1822"/>
                  </a:lnTo>
                  <a:lnTo>
                    <a:pt x="383" y="1867"/>
                  </a:lnTo>
                  <a:lnTo>
                    <a:pt x="393" y="1912"/>
                  </a:lnTo>
                  <a:lnTo>
                    <a:pt x="405" y="1955"/>
                  </a:lnTo>
                  <a:lnTo>
                    <a:pt x="418" y="1998"/>
                  </a:lnTo>
                  <a:lnTo>
                    <a:pt x="418" y="1998"/>
                  </a:lnTo>
                  <a:lnTo>
                    <a:pt x="395" y="2018"/>
                  </a:lnTo>
                  <a:lnTo>
                    <a:pt x="371" y="2039"/>
                  </a:lnTo>
                  <a:lnTo>
                    <a:pt x="349" y="2060"/>
                  </a:lnTo>
                  <a:lnTo>
                    <a:pt x="326" y="2081"/>
                  </a:lnTo>
                  <a:lnTo>
                    <a:pt x="305" y="2104"/>
                  </a:lnTo>
                  <a:lnTo>
                    <a:pt x="285" y="2127"/>
                  </a:lnTo>
                  <a:lnTo>
                    <a:pt x="264" y="2151"/>
                  </a:lnTo>
                  <a:lnTo>
                    <a:pt x="245" y="2175"/>
                  </a:lnTo>
                  <a:lnTo>
                    <a:pt x="226" y="2199"/>
                  </a:lnTo>
                  <a:lnTo>
                    <a:pt x="207" y="2225"/>
                  </a:lnTo>
                  <a:lnTo>
                    <a:pt x="191" y="2251"/>
                  </a:lnTo>
                  <a:lnTo>
                    <a:pt x="173" y="2277"/>
                  </a:lnTo>
                  <a:lnTo>
                    <a:pt x="158" y="2303"/>
                  </a:lnTo>
                  <a:lnTo>
                    <a:pt x="141" y="2330"/>
                  </a:lnTo>
                  <a:lnTo>
                    <a:pt x="127" y="2358"/>
                  </a:lnTo>
                  <a:lnTo>
                    <a:pt x="113" y="2385"/>
                  </a:lnTo>
                  <a:lnTo>
                    <a:pt x="100" y="2415"/>
                  </a:lnTo>
                  <a:lnTo>
                    <a:pt x="87" y="2443"/>
                  </a:lnTo>
                  <a:lnTo>
                    <a:pt x="75" y="2472"/>
                  </a:lnTo>
                  <a:lnTo>
                    <a:pt x="65" y="2502"/>
                  </a:lnTo>
                  <a:lnTo>
                    <a:pt x="54" y="2533"/>
                  </a:lnTo>
                  <a:lnTo>
                    <a:pt x="45" y="2562"/>
                  </a:lnTo>
                  <a:lnTo>
                    <a:pt x="37" y="2593"/>
                  </a:lnTo>
                  <a:lnTo>
                    <a:pt x="29" y="2624"/>
                  </a:lnTo>
                  <a:lnTo>
                    <a:pt x="22" y="2655"/>
                  </a:lnTo>
                  <a:lnTo>
                    <a:pt x="16" y="2687"/>
                  </a:lnTo>
                  <a:lnTo>
                    <a:pt x="12" y="2719"/>
                  </a:lnTo>
                  <a:lnTo>
                    <a:pt x="7" y="2752"/>
                  </a:lnTo>
                  <a:lnTo>
                    <a:pt x="4" y="2785"/>
                  </a:lnTo>
                  <a:lnTo>
                    <a:pt x="1" y="2816"/>
                  </a:lnTo>
                  <a:lnTo>
                    <a:pt x="0" y="2849"/>
                  </a:lnTo>
                  <a:lnTo>
                    <a:pt x="0" y="2884"/>
                  </a:lnTo>
                  <a:lnTo>
                    <a:pt x="0" y="2884"/>
                  </a:lnTo>
                  <a:lnTo>
                    <a:pt x="1" y="2939"/>
                  </a:lnTo>
                  <a:lnTo>
                    <a:pt x="5" y="2995"/>
                  </a:lnTo>
                  <a:lnTo>
                    <a:pt x="12" y="3050"/>
                  </a:lnTo>
                  <a:lnTo>
                    <a:pt x="21" y="3104"/>
                  </a:lnTo>
                  <a:lnTo>
                    <a:pt x="33" y="3157"/>
                  </a:lnTo>
                  <a:lnTo>
                    <a:pt x="47" y="3209"/>
                  </a:lnTo>
                  <a:lnTo>
                    <a:pt x="64" y="3259"/>
                  </a:lnTo>
                  <a:lnTo>
                    <a:pt x="81" y="3310"/>
                  </a:lnTo>
                  <a:lnTo>
                    <a:pt x="102" y="3358"/>
                  </a:lnTo>
                  <a:lnTo>
                    <a:pt x="126" y="3406"/>
                  </a:lnTo>
                  <a:lnTo>
                    <a:pt x="151" y="3452"/>
                  </a:lnTo>
                  <a:lnTo>
                    <a:pt x="179" y="3497"/>
                  </a:lnTo>
                  <a:lnTo>
                    <a:pt x="207" y="3541"/>
                  </a:lnTo>
                  <a:lnTo>
                    <a:pt x="239" y="3583"/>
                  </a:lnTo>
                  <a:lnTo>
                    <a:pt x="272" y="3624"/>
                  </a:lnTo>
                  <a:lnTo>
                    <a:pt x="306" y="3663"/>
                  </a:lnTo>
                  <a:lnTo>
                    <a:pt x="306" y="3663"/>
                  </a:lnTo>
                  <a:lnTo>
                    <a:pt x="294" y="3688"/>
                  </a:lnTo>
                  <a:lnTo>
                    <a:pt x="281" y="3714"/>
                  </a:lnTo>
                  <a:lnTo>
                    <a:pt x="271" y="3740"/>
                  </a:lnTo>
                  <a:lnTo>
                    <a:pt x="260" y="3766"/>
                  </a:lnTo>
                  <a:lnTo>
                    <a:pt x="250" y="3793"/>
                  </a:lnTo>
                  <a:lnTo>
                    <a:pt x="241" y="3820"/>
                  </a:lnTo>
                  <a:lnTo>
                    <a:pt x="233" y="3847"/>
                  </a:lnTo>
                  <a:lnTo>
                    <a:pt x="225" y="3875"/>
                  </a:lnTo>
                  <a:lnTo>
                    <a:pt x="219" y="3903"/>
                  </a:lnTo>
                  <a:lnTo>
                    <a:pt x="213" y="3932"/>
                  </a:lnTo>
                  <a:lnTo>
                    <a:pt x="207" y="3960"/>
                  </a:lnTo>
                  <a:lnTo>
                    <a:pt x="204" y="3989"/>
                  </a:lnTo>
                  <a:lnTo>
                    <a:pt x="200" y="4018"/>
                  </a:lnTo>
                  <a:lnTo>
                    <a:pt x="198" y="4047"/>
                  </a:lnTo>
                  <a:lnTo>
                    <a:pt x="197" y="4078"/>
                  </a:lnTo>
                  <a:lnTo>
                    <a:pt x="197" y="4107"/>
                  </a:lnTo>
                  <a:lnTo>
                    <a:pt x="197" y="4107"/>
                  </a:lnTo>
                  <a:lnTo>
                    <a:pt x="198" y="4157"/>
                  </a:lnTo>
                  <a:lnTo>
                    <a:pt x="201" y="4205"/>
                  </a:lnTo>
                  <a:lnTo>
                    <a:pt x="207" y="4252"/>
                  </a:lnTo>
                  <a:lnTo>
                    <a:pt x="216" y="4299"/>
                  </a:lnTo>
                  <a:lnTo>
                    <a:pt x="226" y="4344"/>
                  </a:lnTo>
                  <a:lnTo>
                    <a:pt x="239" y="4390"/>
                  </a:lnTo>
                  <a:lnTo>
                    <a:pt x="254" y="4433"/>
                  </a:lnTo>
                  <a:lnTo>
                    <a:pt x="271" y="4477"/>
                  </a:lnTo>
                  <a:lnTo>
                    <a:pt x="290" y="4518"/>
                  </a:lnTo>
                  <a:lnTo>
                    <a:pt x="311" y="4559"/>
                  </a:lnTo>
                  <a:lnTo>
                    <a:pt x="333" y="4600"/>
                  </a:lnTo>
                  <a:lnTo>
                    <a:pt x="358" y="4638"/>
                  </a:lnTo>
                  <a:lnTo>
                    <a:pt x="385" y="4675"/>
                  </a:lnTo>
                  <a:lnTo>
                    <a:pt x="413" y="4711"/>
                  </a:lnTo>
                  <a:lnTo>
                    <a:pt x="443" y="4746"/>
                  </a:lnTo>
                  <a:lnTo>
                    <a:pt x="475" y="4779"/>
                  </a:lnTo>
                  <a:lnTo>
                    <a:pt x="508" y="4810"/>
                  </a:lnTo>
                  <a:lnTo>
                    <a:pt x="542" y="4840"/>
                  </a:lnTo>
                  <a:lnTo>
                    <a:pt x="577" y="4868"/>
                  </a:lnTo>
                  <a:lnTo>
                    <a:pt x="615" y="4894"/>
                  </a:lnTo>
                  <a:lnTo>
                    <a:pt x="654" y="4919"/>
                  </a:lnTo>
                  <a:lnTo>
                    <a:pt x="692" y="4942"/>
                  </a:lnTo>
                  <a:lnTo>
                    <a:pt x="734" y="4962"/>
                  </a:lnTo>
                  <a:lnTo>
                    <a:pt x="776" y="4982"/>
                  </a:lnTo>
                  <a:lnTo>
                    <a:pt x="820" y="4999"/>
                  </a:lnTo>
                  <a:lnTo>
                    <a:pt x="863" y="5014"/>
                  </a:lnTo>
                  <a:lnTo>
                    <a:pt x="908" y="5027"/>
                  </a:lnTo>
                  <a:lnTo>
                    <a:pt x="954" y="5038"/>
                  </a:lnTo>
                  <a:lnTo>
                    <a:pt x="1001" y="5046"/>
                  </a:lnTo>
                  <a:lnTo>
                    <a:pt x="1048" y="5052"/>
                  </a:lnTo>
                  <a:lnTo>
                    <a:pt x="1096" y="5055"/>
                  </a:lnTo>
                  <a:lnTo>
                    <a:pt x="1146" y="5056"/>
                  </a:lnTo>
                  <a:lnTo>
                    <a:pt x="1146" y="5056"/>
                  </a:lnTo>
                  <a:lnTo>
                    <a:pt x="1172" y="5056"/>
                  </a:lnTo>
                  <a:lnTo>
                    <a:pt x="1199" y="5055"/>
                  </a:lnTo>
                  <a:lnTo>
                    <a:pt x="1226" y="5053"/>
                  </a:lnTo>
                  <a:lnTo>
                    <a:pt x="1252" y="5051"/>
                  </a:lnTo>
                  <a:lnTo>
                    <a:pt x="1278" y="5047"/>
                  </a:lnTo>
                  <a:lnTo>
                    <a:pt x="1304" y="5044"/>
                  </a:lnTo>
                  <a:lnTo>
                    <a:pt x="1330" y="5039"/>
                  </a:lnTo>
                  <a:lnTo>
                    <a:pt x="1355" y="5033"/>
                  </a:lnTo>
                  <a:lnTo>
                    <a:pt x="1380" y="5027"/>
                  </a:lnTo>
                  <a:lnTo>
                    <a:pt x="1405" y="5020"/>
                  </a:lnTo>
                  <a:lnTo>
                    <a:pt x="1454" y="5005"/>
                  </a:lnTo>
                  <a:lnTo>
                    <a:pt x="1502" y="4987"/>
                  </a:lnTo>
                  <a:lnTo>
                    <a:pt x="1549" y="4967"/>
                  </a:lnTo>
                  <a:lnTo>
                    <a:pt x="1549" y="4967"/>
                  </a:lnTo>
                  <a:lnTo>
                    <a:pt x="1569" y="4996"/>
                  </a:lnTo>
                  <a:lnTo>
                    <a:pt x="1589" y="5025"/>
                  </a:lnTo>
                  <a:lnTo>
                    <a:pt x="1610" y="5053"/>
                  </a:lnTo>
                  <a:lnTo>
                    <a:pt x="1632" y="5080"/>
                  </a:lnTo>
                  <a:lnTo>
                    <a:pt x="1655" y="5107"/>
                  </a:lnTo>
                  <a:lnTo>
                    <a:pt x="1678" y="5133"/>
                  </a:lnTo>
                  <a:lnTo>
                    <a:pt x="1703" y="5158"/>
                  </a:lnTo>
                  <a:lnTo>
                    <a:pt x="1729" y="5182"/>
                  </a:lnTo>
                  <a:lnTo>
                    <a:pt x="1755" y="5206"/>
                  </a:lnTo>
                  <a:lnTo>
                    <a:pt x="1781" y="5230"/>
                  </a:lnTo>
                  <a:lnTo>
                    <a:pt x="1809" y="5252"/>
                  </a:lnTo>
                  <a:lnTo>
                    <a:pt x="1836" y="5273"/>
                  </a:lnTo>
                  <a:lnTo>
                    <a:pt x="1865" y="5293"/>
                  </a:lnTo>
                  <a:lnTo>
                    <a:pt x="1895" y="5313"/>
                  </a:lnTo>
                  <a:lnTo>
                    <a:pt x="1924" y="5331"/>
                  </a:lnTo>
                  <a:lnTo>
                    <a:pt x="1955" y="5350"/>
                  </a:lnTo>
                  <a:lnTo>
                    <a:pt x="1987" y="5366"/>
                  </a:lnTo>
                  <a:lnTo>
                    <a:pt x="2019" y="5382"/>
                  </a:lnTo>
                  <a:lnTo>
                    <a:pt x="2050" y="5397"/>
                  </a:lnTo>
                  <a:lnTo>
                    <a:pt x="2083" y="5411"/>
                  </a:lnTo>
                  <a:lnTo>
                    <a:pt x="2117" y="5424"/>
                  </a:lnTo>
                  <a:lnTo>
                    <a:pt x="2150" y="5436"/>
                  </a:lnTo>
                  <a:lnTo>
                    <a:pt x="2186" y="5446"/>
                  </a:lnTo>
                  <a:lnTo>
                    <a:pt x="2220" y="5456"/>
                  </a:lnTo>
                  <a:lnTo>
                    <a:pt x="2255" y="5465"/>
                  </a:lnTo>
                  <a:lnTo>
                    <a:pt x="2291" y="5472"/>
                  </a:lnTo>
                  <a:lnTo>
                    <a:pt x="2327" y="5479"/>
                  </a:lnTo>
                  <a:lnTo>
                    <a:pt x="2364" y="5484"/>
                  </a:lnTo>
                  <a:lnTo>
                    <a:pt x="2400" y="5489"/>
                  </a:lnTo>
                  <a:lnTo>
                    <a:pt x="2438" y="5491"/>
                  </a:lnTo>
                  <a:lnTo>
                    <a:pt x="2475" y="5493"/>
                  </a:lnTo>
                  <a:lnTo>
                    <a:pt x="2513" y="5493"/>
                  </a:lnTo>
                  <a:lnTo>
                    <a:pt x="2513" y="5493"/>
                  </a:lnTo>
                  <a:lnTo>
                    <a:pt x="2544" y="5493"/>
                  </a:lnTo>
                  <a:lnTo>
                    <a:pt x="2576" y="5492"/>
                  </a:lnTo>
                  <a:lnTo>
                    <a:pt x="2606" y="5490"/>
                  </a:lnTo>
                  <a:lnTo>
                    <a:pt x="2637" y="5488"/>
                  </a:lnTo>
                  <a:lnTo>
                    <a:pt x="2667" y="5484"/>
                  </a:lnTo>
                  <a:lnTo>
                    <a:pt x="2697" y="5479"/>
                  </a:lnTo>
                  <a:lnTo>
                    <a:pt x="2727" y="5473"/>
                  </a:lnTo>
                  <a:lnTo>
                    <a:pt x="2757" y="5468"/>
                  </a:lnTo>
                  <a:lnTo>
                    <a:pt x="2786" y="5462"/>
                  </a:lnTo>
                  <a:lnTo>
                    <a:pt x="2816" y="5453"/>
                  </a:lnTo>
                  <a:lnTo>
                    <a:pt x="2844" y="5445"/>
                  </a:lnTo>
                  <a:lnTo>
                    <a:pt x="2872" y="5437"/>
                  </a:lnTo>
                  <a:lnTo>
                    <a:pt x="2901" y="5426"/>
                  </a:lnTo>
                  <a:lnTo>
                    <a:pt x="2929" y="5416"/>
                  </a:lnTo>
                  <a:lnTo>
                    <a:pt x="2956" y="5405"/>
                  </a:lnTo>
                  <a:lnTo>
                    <a:pt x="2983" y="5393"/>
                  </a:lnTo>
                  <a:lnTo>
                    <a:pt x="3010" y="5380"/>
                  </a:lnTo>
                  <a:lnTo>
                    <a:pt x="3036" y="5367"/>
                  </a:lnTo>
                  <a:lnTo>
                    <a:pt x="3062" y="5354"/>
                  </a:lnTo>
                  <a:lnTo>
                    <a:pt x="3088" y="5339"/>
                  </a:lnTo>
                  <a:lnTo>
                    <a:pt x="3113" y="5325"/>
                  </a:lnTo>
                  <a:lnTo>
                    <a:pt x="3137" y="5309"/>
                  </a:lnTo>
                  <a:lnTo>
                    <a:pt x="3162" y="5293"/>
                  </a:lnTo>
                  <a:lnTo>
                    <a:pt x="3186" y="5276"/>
                  </a:lnTo>
                  <a:lnTo>
                    <a:pt x="3209" y="5258"/>
                  </a:lnTo>
                  <a:lnTo>
                    <a:pt x="3232" y="5240"/>
                  </a:lnTo>
                  <a:lnTo>
                    <a:pt x="3254" y="5221"/>
                  </a:lnTo>
                  <a:lnTo>
                    <a:pt x="3276" y="5203"/>
                  </a:lnTo>
                  <a:lnTo>
                    <a:pt x="3297" y="5182"/>
                  </a:lnTo>
                  <a:lnTo>
                    <a:pt x="3319" y="5162"/>
                  </a:lnTo>
                  <a:lnTo>
                    <a:pt x="3339" y="5142"/>
                  </a:lnTo>
                  <a:lnTo>
                    <a:pt x="3359" y="5121"/>
                  </a:lnTo>
                  <a:lnTo>
                    <a:pt x="3359" y="5121"/>
                  </a:lnTo>
                  <a:lnTo>
                    <a:pt x="3390" y="5151"/>
                  </a:lnTo>
                  <a:lnTo>
                    <a:pt x="3425" y="5179"/>
                  </a:lnTo>
                  <a:lnTo>
                    <a:pt x="3460" y="5206"/>
                  </a:lnTo>
                  <a:lnTo>
                    <a:pt x="3495" y="5231"/>
                  </a:lnTo>
                  <a:lnTo>
                    <a:pt x="3533" y="5254"/>
                  </a:lnTo>
                  <a:lnTo>
                    <a:pt x="3572" y="5277"/>
                  </a:lnTo>
                  <a:lnTo>
                    <a:pt x="3612" y="5297"/>
                  </a:lnTo>
                  <a:lnTo>
                    <a:pt x="3652" y="5314"/>
                  </a:lnTo>
                  <a:lnTo>
                    <a:pt x="3694" y="5331"/>
                  </a:lnTo>
                  <a:lnTo>
                    <a:pt x="3737" y="5345"/>
                  </a:lnTo>
                  <a:lnTo>
                    <a:pt x="3780" y="5357"/>
                  </a:lnTo>
                  <a:lnTo>
                    <a:pt x="3824" y="5367"/>
                  </a:lnTo>
                  <a:lnTo>
                    <a:pt x="3870" y="5376"/>
                  </a:lnTo>
                  <a:lnTo>
                    <a:pt x="3916" y="5380"/>
                  </a:lnTo>
                  <a:lnTo>
                    <a:pt x="3962" y="5384"/>
                  </a:lnTo>
                  <a:lnTo>
                    <a:pt x="4009" y="5385"/>
                  </a:lnTo>
                  <a:lnTo>
                    <a:pt x="4009" y="5385"/>
                  </a:lnTo>
                  <a:lnTo>
                    <a:pt x="4039" y="5385"/>
                  </a:lnTo>
                  <a:lnTo>
                    <a:pt x="4070" y="5384"/>
                  </a:lnTo>
                  <a:lnTo>
                    <a:pt x="4101" y="5382"/>
                  </a:lnTo>
                  <a:lnTo>
                    <a:pt x="4131" y="5378"/>
                  </a:lnTo>
                  <a:lnTo>
                    <a:pt x="4161" y="5373"/>
                  </a:lnTo>
                  <a:lnTo>
                    <a:pt x="4190" y="5367"/>
                  </a:lnTo>
                  <a:lnTo>
                    <a:pt x="4218" y="5362"/>
                  </a:lnTo>
                  <a:lnTo>
                    <a:pt x="4248" y="5354"/>
                  </a:lnTo>
                  <a:lnTo>
                    <a:pt x="4276" y="5346"/>
                  </a:lnTo>
                  <a:lnTo>
                    <a:pt x="4304" y="5338"/>
                  </a:lnTo>
                  <a:lnTo>
                    <a:pt x="4331" y="5329"/>
                  </a:lnTo>
                  <a:lnTo>
                    <a:pt x="4359" y="5318"/>
                  </a:lnTo>
                  <a:lnTo>
                    <a:pt x="4386" y="5306"/>
                  </a:lnTo>
                  <a:lnTo>
                    <a:pt x="4412" y="5294"/>
                  </a:lnTo>
                  <a:lnTo>
                    <a:pt x="4437" y="5281"/>
                  </a:lnTo>
                  <a:lnTo>
                    <a:pt x="4463" y="5267"/>
                  </a:lnTo>
                  <a:lnTo>
                    <a:pt x="4488" y="5253"/>
                  </a:lnTo>
                  <a:lnTo>
                    <a:pt x="4513" y="5238"/>
                  </a:lnTo>
                  <a:lnTo>
                    <a:pt x="4536" y="5221"/>
                  </a:lnTo>
                  <a:lnTo>
                    <a:pt x="4560" y="5205"/>
                  </a:lnTo>
                  <a:lnTo>
                    <a:pt x="4582" y="5188"/>
                  </a:lnTo>
                  <a:lnTo>
                    <a:pt x="4605" y="5170"/>
                  </a:lnTo>
                  <a:lnTo>
                    <a:pt x="4627" y="5151"/>
                  </a:lnTo>
                  <a:lnTo>
                    <a:pt x="4648" y="5132"/>
                  </a:lnTo>
                  <a:lnTo>
                    <a:pt x="4668" y="5112"/>
                  </a:lnTo>
                  <a:lnTo>
                    <a:pt x="4688" y="5091"/>
                  </a:lnTo>
                  <a:lnTo>
                    <a:pt x="4707" y="5069"/>
                  </a:lnTo>
                  <a:lnTo>
                    <a:pt x="4726" y="5048"/>
                  </a:lnTo>
                  <a:lnTo>
                    <a:pt x="4745" y="5026"/>
                  </a:lnTo>
                  <a:lnTo>
                    <a:pt x="4761" y="5003"/>
                  </a:lnTo>
                  <a:lnTo>
                    <a:pt x="4778" y="4980"/>
                  </a:lnTo>
                  <a:lnTo>
                    <a:pt x="4794" y="4955"/>
                  </a:lnTo>
                  <a:lnTo>
                    <a:pt x="4794" y="4955"/>
                  </a:lnTo>
                  <a:lnTo>
                    <a:pt x="4821" y="4967"/>
                  </a:lnTo>
                  <a:lnTo>
                    <a:pt x="4848" y="4978"/>
                  </a:lnTo>
                  <a:lnTo>
                    <a:pt x="4876" y="4988"/>
                  </a:lnTo>
                  <a:lnTo>
                    <a:pt x="4903" y="4998"/>
                  </a:lnTo>
                  <a:lnTo>
                    <a:pt x="4931" y="5006"/>
                  </a:lnTo>
                  <a:lnTo>
                    <a:pt x="4959" y="5014"/>
                  </a:lnTo>
                  <a:lnTo>
                    <a:pt x="4989" y="5021"/>
                  </a:lnTo>
                  <a:lnTo>
                    <a:pt x="5017" y="5028"/>
                  </a:lnTo>
                  <a:lnTo>
                    <a:pt x="5046" y="5034"/>
                  </a:lnTo>
                  <a:lnTo>
                    <a:pt x="5076" y="5039"/>
                  </a:lnTo>
                  <a:lnTo>
                    <a:pt x="5105" y="5044"/>
                  </a:lnTo>
                  <a:lnTo>
                    <a:pt x="5136" y="5047"/>
                  </a:lnTo>
                  <a:lnTo>
                    <a:pt x="5166" y="5049"/>
                  </a:lnTo>
                  <a:lnTo>
                    <a:pt x="5196" y="5052"/>
                  </a:lnTo>
                  <a:lnTo>
                    <a:pt x="5226" y="5053"/>
                  </a:lnTo>
                  <a:lnTo>
                    <a:pt x="5258" y="5054"/>
                  </a:lnTo>
                  <a:lnTo>
                    <a:pt x="5258" y="5054"/>
                  </a:lnTo>
                  <a:lnTo>
                    <a:pt x="5288" y="5053"/>
                  </a:lnTo>
                  <a:lnTo>
                    <a:pt x="5317" y="5052"/>
                  </a:lnTo>
                  <a:lnTo>
                    <a:pt x="5347" y="5051"/>
                  </a:lnTo>
                  <a:lnTo>
                    <a:pt x="5375" y="5048"/>
                  </a:lnTo>
                  <a:lnTo>
                    <a:pt x="5404" y="5045"/>
                  </a:lnTo>
                  <a:lnTo>
                    <a:pt x="5433" y="5040"/>
                  </a:lnTo>
                  <a:lnTo>
                    <a:pt x="5461" y="5035"/>
                  </a:lnTo>
                  <a:lnTo>
                    <a:pt x="5489" y="5031"/>
                  </a:lnTo>
                  <a:lnTo>
                    <a:pt x="5516" y="5025"/>
                  </a:lnTo>
                  <a:lnTo>
                    <a:pt x="5544" y="5018"/>
                  </a:lnTo>
                  <a:lnTo>
                    <a:pt x="5599" y="5002"/>
                  </a:lnTo>
                  <a:lnTo>
                    <a:pt x="5652" y="4985"/>
                  </a:lnTo>
                  <a:lnTo>
                    <a:pt x="5703" y="4963"/>
                  </a:lnTo>
                  <a:lnTo>
                    <a:pt x="5754" y="4941"/>
                  </a:lnTo>
                  <a:lnTo>
                    <a:pt x="5804" y="4915"/>
                  </a:lnTo>
                  <a:lnTo>
                    <a:pt x="5852" y="4888"/>
                  </a:lnTo>
                  <a:lnTo>
                    <a:pt x="5899" y="4857"/>
                  </a:lnTo>
                  <a:lnTo>
                    <a:pt x="5944" y="4826"/>
                  </a:lnTo>
                  <a:lnTo>
                    <a:pt x="5986" y="4791"/>
                  </a:lnTo>
                  <a:lnTo>
                    <a:pt x="6028" y="4756"/>
                  </a:lnTo>
                  <a:lnTo>
                    <a:pt x="6068" y="4718"/>
                  </a:lnTo>
                  <a:lnTo>
                    <a:pt x="6106" y="4678"/>
                  </a:lnTo>
                  <a:lnTo>
                    <a:pt x="6142" y="4637"/>
                  </a:lnTo>
                  <a:lnTo>
                    <a:pt x="6176" y="4594"/>
                  </a:lnTo>
                  <a:lnTo>
                    <a:pt x="6207" y="4549"/>
                  </a:lnTo>
                  <a:lnTo>
                    <a:pt x="6238" y="4502"/>
                  </a:lnTo>
                  <a:lnTo>
                    <a:pt x="6265" y="4453"/>
                  </a:lnTo>
                  <a:lnTo>
                    <a:pt x="6290" y="4405"/>
                  </a:lnTo>
                  <a:lnTo>
                    <a:pt x="6313" y="4353"/>
                  </a:lnTo>
                  <a:lnTo>
                    <a:pt x="6333" y="4302"/>
                  </a:lnTo>
                  <a:lnTo>
                    <a:pt x="6352" y="4249"/>
                  </a:lnTo>
                  <a:lnTo>
                    <a:pt x="6368" y="4194"/>
                  </a:lnTo>
                  <a:lnTo>
                    <a:pt x="6375" y="4166"/>
                  </a:lnTo>
                  <a:lnTo>
                    <a:pt x="6381" y="4139"/>
                  </a:lnTo>
                  <a:lnTo>
                    <a:pt x="6385" y="4111"/>
                  </a:lnTo>
                  <a:lnTo>
                    <a:pt x="6390" y="4082"/>
                  </a:lnTo>
                  <a:lnTo>
                    <a:pt x="6395" y="4054"/>
                  </a:lnTo>
                  <a:lnTo>
                    <a:pt x="6397" y="4025"/>
                  </a:lnTo>
                  <a:lnTo>
                    <a:pt x="6401" y="3996"/>
                  </a:lnTo>
                  <a:lnTo>
                    <a:pt x="6402" y="3967"/>
                  </a:lnTo>
                  <a:lnTo>
                    <a:pt x="6403" y="3938"/>
                  </a:lnTo>
                  <a:lnTo>
                    <a:pt x="6403" y="3908"/>
                  </a:lnTo>
                  <a:lnTo>
                    <a:pt x="6403" y="3908"/>
                  </a:lnTo>
                  <a:lnTo>
                    <a:pt x="6403" y="3859"/>
                  </a:lnTo>
                  <a:lnTo>
                    <a:pt x="6399" y="3810"/>
                  </a:lnTo>
                  <a:lnTo>
                    <a:pt x="6395" y="3762"/>
                  </a:lnTo>
                  <a:lnTo>
                    <a:pt x="6388" y="3714"/>
                  </a:lnTo>
                  <a:lnTo>
                    <a:pt x="6378" y="3668"/>
                  </a:lnTo>
                  <a:lnTo>
                    <a:pt x="6368" y="3621"/>
                  </a:lnTo>
                  <a:lnTo>
                    <a:pt x="6355" y="3576"/>
                  </a:lnTo>
                  <a:lnTo>
                    <a:pt x="6339" y="3531"/>
                  </a:lnTo>
                  <a:lnTo>
                    <a:pt x="6324" y="3488"/>
                  </a:lnTo>
                  <a:lnTo>
                    <a:pt x="6305" y="3444"/>
                  </a:lnTo>
                  <a:lnTo>
                    <a:pt x="6286" y="3403"/>
                  </a:lnTo>
                  <a:lnTo>
                    <a:pt x="6265" y="3362"/>
                  </a:lnTo>
                  <a:lnTo>
                    <a:pt x="6242" y="3322"/>
                  </a:lnTo>
                  <a:lnTo>
                    <a:pt x="6217" y="3282"/>
                  </a:lnTo>
                  <a:lnTo>
                    <a:pt x="6191" y="3244"/>
                  </a:lnTo>
                  <a:lnTo>
                    <a:pt x="6164" y="3207"/>
                  </a:lnTo>
                  <a:lnTo>
                    <a:pt x="6164" y="3207"/>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09" name="Freeform 6"/>
            <p:cNvSpPr>
              <a:spLocks/>
            </p:cNvSpPr>
            <p:nvPr/>
          </p:nvSpPr>
          <p:spPr bwMode="auto">
            <a:xfrm>
              <a:off x="1524000" y="228600"/>
              <a:ext cx="1278343" cy="990968"/>
            </a:xfrm>
            <a:custGeom>
              <a:avLst/>
              <a:gdLst/>
              <a:ahLst/>
              <a:cxnLst>
                <a:cxn ang="0">
                  <a:pos x="7205" y="2585"/>
                </a:cxn>
                <a:cxn ang="0">
                  <a:pos x="7101" y="2327"/>
                </a:cxn>
                <a:cxn ang="0">
                  <a:pos x="6932" y="2112"/>
                </a:cxn>
                <a:cxn ang="0">
                  <a:pos x="6863" y="1852"/>
                </a:cxn>
                <a:cxn ang="0">
                  <a:pos x="6826" y="1554"/>
                </a:cxn>
                <a:cxn ang="0">
                  <a:pos x="6690" y="1233"/>
                </a:cxn>
                <a:cxn ang="0">
                  <a:pos x="6289" y="831"/>
                </a:cxn>
                <a:cxn ang="0">
                  <a:pos x="5968" y="696"/>
                </a:cxn>
                <a:cxn ang="0">
                  <a:pos x="5670" y="658"/>
                </a:cxn>
                <a:cxn ang="0">
                  <a:pos x="5339" y="705"/>
                </a:cxn>
                <a:cxn ang="0">
                  <a:pos x="5072" y="714"/>
                </a:cxn>
                <a:cxn ang="0">
                  <a:pos x="4815" y="342"/>
                </a:cxn>
                <a:cxn ang="0">
                  <a:pos x="4439" y="91"/>
                </a:cxn>
                <a:cxn ang="0">
                  <a:pos x="3979" y="0"/>
                </a:cxn>
                <a:cxn ang="0">
                  <a:pos x="3670" y="40"/>
                </a:cxn>
                <a:cxn ang="0">
                  <a:pos x="3361" y="171"/>
                </a:cxn>
                <a:cxn ang="0">
                  <a:pos x="3105" y="381"/>
                </a:cxn>
                <a:cxn ang="0">
                  <a:pos x="2876" y="401"/>
                </a:cxn>
                <a:cxn ang="0">
                  <a:pos x="2579" y="363"/>
                </a:cxn>
                <a:cxn ang="0">
                  <a:pos x="2168" y="436"/>
                </a:cxn>
                <a:cxn ang="0">
                  <a:pos x="1785" y="666"/>
                </a:cxn>
                <a:cxn ang="0">
                  <a:pos x="1513" y="1019"/>
                </a:cxn>
                <a:cxn ang="0">
                  <a:pos x="1261" y="1116"/>
                </a:cxn>
                <a:cxn ang="0">
                  <a:pos x="982" y="1133"/>
                </a:cxn>
                <a:cxn ang="0">
                  <a:pos x="702" y="1220"/>
                </a:cxn>
                <a:cxn ang="0">
                  <a:pos x="272" y="1548"/>
                </a:cxn>
                <a:cxn ang="0">
                  <a:pos x="62" y="1924"/>
                </a:cxn>
                <a:cxn ang="0">
                  <a:pos x="4" y="2215"/>
                </a:cxn>
                <a:cxn ang="0">
                  <a:pos x="15" y="2496"/>
                </a:cxn>
                <a:cxn ang="0">
                  <a:pos x="101" y="2790"/>
                </a:cxn>
                <a:cxn ang="0">
                  <a:pos x="256" y="3045"/>
                </a:cxn>
                <a:cxn ang="0">
                  <a:pos x="329" y="3276"/>
                </a:cxn>
                <a:cxn ang="0">
                  <a:pos x="234" y="3638"/>
                </a:cxn>
                <a:cxn ang="0">
                  <a:pos x="243" y="3936"/>
                </a:cxn>
                <a:cxn ang="0">
                  <a:pos x="321" y="4218"/>
                </a:cxn>
                <a:cxn ang="0">
                  <a:pos x="619" y="4638"/>
                </a:cxn>
                <a:cxn ang="0">
                  <a:pos x="1012" y="4874"/>
                </a:cxn>
                <a:cxn ang="0">
                  <a:pos x="1300" y="4941"/>
                </a:cxn>
                <a:cxn ang="0">
                  <a:pos x="1542" y="5001"/>
                </a:cxn>
                <a:cxn ang="0">
                  <a:pos x="1758" y="5252"/>
                </a:cxn>
                <a:cxn ang="0">
                  <a:pos x="2047" y="5418"/>
                </a:cxn>
                <a:cxn ang="0">
                  <a:pos x="2387" y="5478"/>
                </a:cxn>
                <a:cxn ang="0">
                  <a:pos x="2690" y="5430"/>
                </a:cxn>
                <a:cxn ang="0">
                  <a:pos x="2981" y="5279"/>
                </a:cxn>
                <a:cxn ang="0">
                  <a:pos x="3204" y="5045"/>
                </a:cxn>
                <a:cxn ang="0">
                  <a:pos x="3356" y="5160"/>
                </a:cxn>
                <a:cxn ang="0">
                  <a:pos x="3612" y="5427"/>
                </a:cxn>
                <a:cxn ang="0">
                  <a:pos x="3952" y="5581"/>
                </a:cxn>
                <a:cxn ang="0">
                  <a:pos x="4278" y="5604"/>
                </a:cxn>
                <a:cxn ang="0">
                  <a:pos x="4572" y="5529"/>
                </a:cxn>
                <a:cxn ang="0">
                  <a:pos x="4823" y="5375"/>
                </a:cxn>
                <a:cxn ang="0">
                  <a:pos x="5000" y="5178"/>
                </a:cxn>
                <a:cxn ang="0">
                  <a:pos x="5297" y="5268"/>
                </a:cxn>
                <a:cxn ang="0">
                  <a:pos x="5580" y="5279"/>
                </a:cxn>
                <a:cxn ang="0">
                  <a:pos x="5872" y="5221"/>
                </a:cxn>
                <a:cxn ang="0">
                  <a:pos x="6247" y="5011"/>
                </a:cxn>
                <a:cxn ang="0">
                  <a:pos x="6576" y="4581"/>
                </a:cxn>
                <a:cxn ang="0">
                  <a:pos x="6663" y="4301"/>
                </a:cxn>
                <a:cxn ang="0">
                  <a:pos x="6678" y="3992"/>
                </a:cxn>
                <a:cxn ang="0">
                  <a:pos x="6719" y="3669"/>
                </a:cxn>
                <a:cxn ang="0">
                  <a:pos x="6995" y="3448"/>
                </a:cxn>
                <a:cxn ang="0">
                  <a:pos x="7174" y="3141"/>
                </a:cxn>
                <a:cxn ang="0">
                  <a:pos x="7232" y="2813"/>
                </a:cxn>
              </a:cxnLst>
              <a:rect l="0" t="0" r="r" b="b"/>
              <a:pathLst>
                <a:path w="7232" h="5608">
                  <a:moveTo>
                    <a:pt x="7232" y="2813"/>
                  </a:moveTo>
                  <a:lnTo>
                    <a:pt x="7232" y="2813"/>
                  </a:lnTo>
                  <a:lnTo>
                    <a:pt x="7231" y="2784"/>
                  </a:lnTo>
                  <a:lnTo>
                    <a:pt x="7230" y="2754"/>
                  </a:lnTo>
                  <a:lnTo>
                    <a:pt x="7227" y="2726"/>
                  </a:lnTo>
                  <a:lnTo>
                    <a:pt x="7225" y="2697"/>
                  </a:lnTo>
                  <a:lnTo>
                    <a:pt x="7220" y="2668"/>
                  </a:lnTo>
                  <a:lnTo>
                    <a:pt x="7217" y="2640"/>
                  </a:lnTo>
                  <a:lnTo>
                    <a:pt x="7211" y="2613"/>
                  </a:lnTo>
                  <a:lnTo>
                    <a:pt x="7205" y="2585"/>
                  </a:lnTo>
                  <a:lnTo>
                    <a:pt x="7198" y="2558"/>
                  </a:lnTo>
                  <a:lnTo>
                    <a:pt x="7190" y="2531"/>
                  </a:lnTo>
                  <a:lnTo>
                    <a:pt x="7181" y="2503"/>
                  </a:lnTo>
                  <a:lnTo>
                    <a:pt x="7172" y="2478"/>
                  </a:lnTo>
                  <a:lnTo>
                    <a:pt x="7161" y="2452"/>
                  </a:lnTo>
                  <a:lnTo>
                    <a:pt x="7151" y="2426"/>
                  </a:lnTo>
                  <a:lnTo>
                    <a:pt x="7139" y="2401"/>
                  </a:lnTo>
                  <a:lnTo>
                    <a:pt x="7127" y="2375"/>
                  </a:lnTo>
                  <a:lnTo>
                    <a:pt x="7114" y="2352"/>
                  </a:lnTo>
                  <a:lnTo>
                    <a:pt x="7101" y="2327"/>
                  </a:lnTo>
                  <a:lnTo>
                    <a:pt x="7087" y="2303"/>
                  </a:lnTo>
                  <a:lnTo>
                    <a:pt x="7072" y="2280"/>
                  </a:lnTo>
                  <a:lnTo>
                    <a:pt x="7057" y="2257"/>
                  </a:lnTo>
                  <a:lnTo>
                    <a:pt x="7040" y="2235"/>
                  </a:lnTo>
                  <a:lnTo>
                    <a:pt x="7024" y="2214"/>
                  </a:lnTo>
                  <a:lnTo>
                    <a:pt x="7007" y="2193"/>
                  </a:lnTo>
                  <a:lnTo>
                    <a:pt x="6988" y="2171"/>
                  </a:lnTo>
                  <a:lnTo>
                    <a:pt x="6971" y="2151"/>
                  </a:lnTo>
                  <a:lnTo>
                    <a:pt x="6952" y="2131"/>
                  </a:lnTo>
                  <a:lnTo>
                    <a:pt x="6932" y="2112"/>
                  </a:lnTo>
                  <a:lnTo>
                    <a:pt x="6912" y="2094"/>
                  </a:lnTo>
                  <a:lnTo>
                    <a:pt x="6892" y="2076"/>
                  </a:lnTo>
                  <a:lnTo>
                    <a:pt x="6870" y="2058"/>
                  </a:lnTo>
                  <a:lnTo>
                    <a:pt x="6848" y="2041"/>
                  </a:lnTo>
                  <a:lnTo>
                    <a:pt x="6848" y="2041"/>
                  </a:lnTo>
                  <a:lnTo>
                    <a:pt x="6855" y="1995"/>
                  </a:lnTo>
                  <a:lnTo>
                    <a:pt x="6860" y="1948"/>
                  </a:lnTo>
                  <a:lnTo>
                    <a:pt x="6862" y="1900"/>
                  </a:lnTo>
                  <a:lnTo>
                    <a:pt x="6863" y="1852"/>
                  </a:lnTo>
                  <a:lnTo>
                    <a:pt x="6863" y="1852"/>
                  </a:lnTo>
                  <a:lnTo>
                    <a:pt x="6863" y="1822"/>
                  </a:lnTo>
                  <a:lnTo>
                    <a:pt x="6862" y="1791"/>
                  </a:lnTo>
                  <a:lnTo>
                    <a:pt x="6860" y="1760"/>
                  </a:lnTo>
                  <a:lnTo>
                    <a:pt x="6858" y="1730"/>
                  </a:lnTo>
                  <a:lnTo>
                    <a:pt x="6854" y="1700"/>
                  </a:lnTo>
                  <a:lnTo>
                    <a:pt x="6849" y="1670"/>
                  </a:lnTo>
                  <a:lnTo>
                    <a:pt x="6845" y="1640"/>
                  </a:lnTo>
                  <a:lnTo>
                    <a:pt x="6840" y="1612"/>
                  </a:lnTo>
                  <a:lnTo>
                    <a:pt x="6833" y="1582"/>
                  </a:lnTo>
                  <a:lnTo>
                    <a:pt x="6826" y="1554"/>
                  </a:lnTo>
                  <a:lnTo>
                    <a:pt x="6819" y="1525"/>
                  </a:lnTo>
                  <a:lnTo>
                    <a:pt x="6810" y="1496"/>
                  </a:lnTo>
                  <a:lnTo>
                    <a:pt x="6801" y="1469"/>
                  </a:lnTo>
                  <a:lnTo>
                    <a:pt x="6792" y="1441"/>
                  </a:lnTo>
                  <a:lnTo>
                    <a:pt x="6781" y="1414"/>
                  </a:lnTo>
                  <a:lnTo>
                    <a:pt x="6769" y="1387"/>
                  </a:lnTo>
                  <a:lnTo>
                    <a:pt x="6759" y="1361"/>
                  </a:lnTo>
                  <a:lnTo>
                    <a:pt x="6746" y="1334"/>
                  </a:lnTo>
                  <a:lnTo>
                    <a:pt x="6720" y="1283"/>
                  </a:lnTo>
                  <a:lnTo>
                    <a:pt x="6690" y="1233"/>
                  </a:lnTo>
                  <a:lnTo>
                    <a:pt x="6660" y="1184"/>
                  </a:lnTo>
                  <a:lnTo>
                    <a:pt x="6627" y="1137"/>
                  </a:lnTo>
                  <a:lnTo>
                    <a:pt x="6591" y="1092"/>
                  </a:lnTo>
                  <a:lnTo>
                    <a:pt x="6554" y="1049"/>
                  </a:lnTo>
                  <a:lnTo>
                    <a:pt x="6514" y="1008"/>
                  </a:lnTo>
                  <a:lnTo>
                    <a:pt x="6472" y="969"/>
                  </a:lnTo>
                  <a:lnTo>
                    <a:pt x="6429" y="931"/>
                  </a:lnTo>
                  <a:lnTo>
                    <a:pt x="6384" y="896"/>
                  </a:lnTo>
                  <a:lnTo>
                    <a:pt x="6337" y="863"/>
                  </a:lnTo>
                  <a:lnTo>
                    <a:pt x="6289" y="831"/>
                  </a:lnTo>
                  <a:lnTo>
                    <a:pt x="6239" y="803"/>
                  </a:lnTo>
                  <a:lnTo>
                    <a:pt x="6187" y="776"/>
                  </a:lnTo>
                  <a:lnTo>
                    <a:pt x="6162" y="764"/>
                  </a:lnTo>
                  <a:lnTo>
                    <a:pt x="6134" y="752"/>
                  </a:lnTo>
                  <a:lnTo>
                    <a:pt x="6107" y="742"/>
                  </a:lnTo>
                  <a:lnTo>
                    <a:pt x="6080" y="731"/>
                  </a:lnTo>
                  <a:lnTo>
                    <a:pt x="6053" y="722"/>
                  </a:lnTo>
                  <a:lnTo>
                    <a:pt x="6025" y="712"/>
                  </a:lnTo>
                  <a:lnTo>
                    <a:pt x="5997" y="704"/>
                  </a:lnTo>
                  <a:lnTo>
                    <a:pt x="5968" y="696"/>
                  </a:lnTo>
                  <a:lnTo>
                    <a:pt x="5940" y="689"/>
                  </a:lnTo>
                  <a:lnTo>
                    <a:pt x="5911" y="683"/>
                  </a:lnTo>
                  <a:lnTo>
                    <a:pt x="5881" y="677"/>
                  </a:lnTo>
                  <a:lnTo>
                    <a:pt x="5852" y="672"/>
                  </a:lnTo>
                  <a:lnTo>
                    <a:pt x="5822" y="669"/>
                  </a:lnTo>
                  <a:lnTo>
                    <a:pt x="5792" y="665"/>
                  </a:lnTo>
                  <a:lnTo>
                    <a:pt x="5762" y="661"/>
                  </a:lnTo>
                  <a:lnTo>
                    <a:pt x="5732" y="660"/>
                  </a:lnTo>
                  <a:lnTo>
                    <a:pt x="5701" y="659"/>
                  </a:lnTo>
                  <a:lnTo>
                    <a:pt x="5670" y="658"/>
                  </a:lnTo>
                  <a:lnTo>
                    <a:pt x="5670" y="658"/>
                  </a:lnTo>
                  <a:lnTo>
                    <a:pt x="5632" y="659"/>
                  </a:lnTo>
                  <a:lnTo>
                    <a:pt x="5594" y="660"/>
                  </a:lnTo>
                  <a:lnTo>
                    <a:pt x="5556" y="664"/>
                  </a:lnTo>
                  <a:lnTo>
                    <a:pt x="5520" y="667"/>
                  </a:lnTo>
                  <a:lnTo>
                    <a:pt x="5483" y="673"/>
                  </a:lnTo>
                  <a:lnTo>
                    <a:pt x="5447" y="679"/>
                  </a:lnTo>
                  <a:lnTo>
                    <a:pt x="5410" y="687"/>
                  </a:lnTo>
                  <a:lnTo>
                    <a:pt x="5375" y="696"/>
                  </a:lnTo>
                  <a:lnTo>
                    <a:pt x="5339" y="705"/>
                  </a:lnTo>
                  <a:lnTo>
                    <a:pt x="5304" y="716"/>
                  </a:lnTo>
                  <a:lnTo>
                    <a:pt x="5270" y="727"/>
                  </a:lnTo>
                  <a:lnTo>
                    <a:pt x="5237" y="740"/>
                  </a:lnTo>
                  <a:lnTo>
                    <a:pt x="5203" y="753"/>
                  </a:lnTo>
                  <a:lnTo>
                    <a:pt x="5170" y="767"/>
                  </a:lnTo>
                  <a:lnTo>
                    <a:pt x="5138" y="784"/>
                  </a:lnTo>
                  <a:lnTo>
                    <a:pt x="5106" y="800"/>
                  </a:lnTo>
                  <a:lnTo>
                    <a:pt x="5106" y="800"/>
                  </a:lnTo>
                  <a:lnTo>
                    <a:pt x="5090" y="757"/>
                  </a:lnTo>
                  <a:lnTo>
                    <a:pt x="5072" y="714"/>
                  </a:lnTo>
                  <a:lnTo>
                    <a:pt x="5053" y="672"/>
                  </a:lnTo>
                  <a:lnTo>
                    <a:pt x="5032" y="632"/>
                  </a:lnTo>
                  <a:lnTo>
                    <a:pt x="5011" y="592"/>
                  </a:lnTo>
                  <a:lnTo>
                    <a:pt x="4986" y="553"/>
                  </a:lnTo>
                  <a:lnTo>
                    <a:pt x="4961" y="515"/>
                  </a:lnTo>
                  <a:lnTo>
                    <a:pt x="4936" y="478"/>
                  </a:lnTo>
                  <a:lnTo>
                    <a:pt x="4907" y="442"/>
                  </a:lnTo>
                  <a:lnTo>
                    <a:pt x="4878" y="408"/>
                  </a:lnTo>
                  <a:lnTo>
                    <a:pt x="4847" y="374"/>
                  </a:lnTo>
                  <a:lnTo>
                    <a:pt x="4815" y="342"/>
                  </a:lnTo>
                  <a:lnTo>
                    <a:pt x="4782" y="310"/>
                  </a:lnTo>
                  <a:lnTo>
                    <a:pt x="4749" y="281"/>
                  </a:lnTo>
                  <a:lnTo>
                    <a:pt x="4714" y="252"/>
                  </a:lnTo>
                  <a:lnTo>
                    <a:pt x="4678" y="224"/>
                  </a:lnTo>
                  <a:lnTo>
                    <a:pt x="4640" y="199"/>
                  </a:lnTo>
                  <a:lnTo>
                    <a:pt x="4602" y="174"/>
                  </a:lnTo>
                  <a:lnTo>
                    <a:pt x="4562" y="151"/>
                  </a:lnTo>
                  <a:lnTo>
                    <a:pt x="4522" y="130"/>
                  </a:lnTo>
                  <a:lnTo>
                    <a:pt x="4481" y="109"/>
                  </a:lnTo>
                  <a:lnTo>
                    <a:pt x="4439" y="91"/>
                  </a:lnTo>
                  <a:lnTo>
                    <a:pt x="4396" y="74"/>
                  </a:lnTo>
                  <a:lnTo>
                    <a:pt x="4353" y="58"/>
                  </a:lnTo>
                  <a:lnTo>
                    <a:pt x="4308" y="45"/>
                  </a:lnTo>
                  <a:lnTo>
                    <a:pt x="4263" y="34"/>
                  </a:lnTo>
                  <a:lnTo>
                    <a:pt x="4217" y="23"/>
                  </a:lnTo>
                  <a:lnTo>
                    <a:pt x="4171" y="15"/>
                  </a:lnTo>
                  <a:lnTo>
                    <a:pt x="4124" y="8"/>
                  </a:lnTo>
                  <a:lnTo>
                    <a:pt x="4076" y="3"/>
                  </a:lnTo>
                  <a:lnTo>
                    <a:pt x="4028" y="1"/>
                  </a:lnTo>
                  <a:lnTo>
                    <a:pt x="3979" y="0"/>
                  </a:lnTo>
                  <a:lnTo>
                    <a:pt x="3979" y="0"/>
                  </a:lnTo>
                  <a:lnTo>
                    <a:pt x="3944" y="0"/>
                  </a:lnTo>
                  <a:lnTo>
                    <a:pt x="3909" y="2"/>
                  </a:lnTo>
                  <a:lnTo>
                    <a:pt x="3873" y="4"/>
                  </a:lnTo>
                  <a:lnTo>
                    <a:pt x="3839" y="8"/>
                  </a:lnTo>
                  <a:lnTo>
                    <a:pt x="3804" y="12"/>
                  </a:lnTo>
                  <a:lnTo>
                    <a:pt x="3770" y="17"/>
                  </a:lnTo>
                  <a:lnTo>
                    <a:pt x="3737" y="24"/>
                  </a:lnTo>
                  <a:lnTo>
                    <a:pt x="3703" y="31"/>
                  </a:lnTo>
                  <a:lnTo>
                    <a:pt x="3670" y="40"/>
                  </a:lnTo>
                  <a:lnTo>
                    <a:pt x="3637" y="49"/>
                  </a:lnTo>
                  <a:lnTo>
                    <a:pt x="3605" y="60"/>
                  </a:lnTo>
                  <a:lnTo>
                    <a:pt x="3573" y="70"/>
                  </a:lnTo>
                  <a:lnTo>
                    <a:pt x="3541" y="82"/>
                  </a:lnTo>
                  <a:lnTo>
                    <a:pt x="3509" y="95"/>
                  </a:lnTo>
                  <a:lnTo>
                    <a:pt x="3479" y="109"/>
                  </a:lnTo>
                  <a:lnTo>
                    <a:pt x="3449" y="123"/>
                  </a:lnTo>
                  <a:lnTo>
                    <a:pt x="3419" y="139"/>
                  </a:lnTo>
                  <a:lnTo>
                    <a:pt x="3390" y="155"/>
                  </a:lnTo>
                  <a:lnTo>
                    <a:pt x="3361" y="171"/>
                  </a:lnTo>
                  <a:lnTo>
                    <a:pt x="3333" y="189"/>
                  </a:lnTo>
                  <a:lnTo>
                    <a:pt x="3306" y="208"/>
                  </a:lnTo>
                  <a:lnTo>
                    <a:pt x="3279" y="227"/>
                  </a:lnTo>
                  <a:lnTo>
                    <a:pt x="3252" y="247"/>
                  </a:lnTo>
                  <a:lnTo>
                    <a:pt x="3226" y="268"/>
                  </a:lnTo>
                  <a:lnTo>
                    <a:pt x="3201" y="289"/>
                  </a:lnTo>
                  <a:lnTo>
                    <a:pt x="3176" y="310"/>
                  </a:lnTo>
                  <a:lnTo>
                    <a:pt x="3151" y="334"/>
                  </a:lnTo>
                  <a:lnTo>
                    <a:pt x="3128" y="356"/>
                  </a:lnTo>
                  <a:lnTo>
                    <a:pt x="3105" y="381"/>
                  </a:lnTo>
                  <a:lnTo>
                    <a:pt x="3083" y="406"/>
                  </a:lnTo>
                  <a:lnTo>
                    <a:pt x="3062" y="431"/>
                  </a:lnTo>
                  <a:lnTo>
                    <a:pt x="3041" y="457"/>
                  </a:lnTo>
                  <a:lnTo>
                    <a:pt x="3041" y="457"/>
                  </a:lnTo>
                  <a:lnTo>
                    <a:pt x="3014" y="446"/>
                  </a:lnTo>
                  <a:lnTo>
                    <a:pt x="2987" y="435"/>
                  </a:lnTo>
                  <a:lnTo>
                    <a:pt x="2959" y="426"/>
                  </a:lnTo>
                  <a:lnTo>
                    <a:pt x="2931" y="416"/>
                  </a:lnTo>
                  <a:lnTo>
                    <a:pt x="2904" y="408"/>
                  </a:lnTo>
                  <a:lnTo>
                    <a:pt x="2876" y="401"/>
                  </a:lnTo>
                  <a:lnTo>
                    <a:pt x="2846" y="394"/>
                  </a:lnTo>
                  <a:lnTo>
                    <a:pt x="2818" y="388"/>
                  </a:lnTo>
                  <a:lnTo>
                    <a:pt x="2789" y="382"/>
                  </a:lnTo>
                  <a:lnTo>
                    <a:pt x="2759" y="378"/>
                  </a:lnTo>
                  <a:lnTo>
                    <a:pt x="2730" y="373"/>
                  </a:lnTo>
                  <a:lnTo>
                    <a:pt x="2700" y="369"/>
                  </a:lnTo>
                  <a:lnTo>
                    <a:pt x="2670" y="367"/>
                  </a:lnTo>
                  <a:lnTo>
                    <a:pt x="2640" y="366"/>
                  </a:lnTo>
                  <a:lnTo>
                    <a:pt x="2610" y="365"/>
                  </a:lnTo>
                  <a:lnTo>
                    <a:pt x="2579" y="363"/>
                  </a:lnTo>
                  <a:lnTo>
                    <a:pt x="2579" y="363"/>
                  </a:lnTo>
                  <a:lnTo>
                    <a:pt x="2531" y="365"/>
                  </a:lnTo>
                  <a:lnTo>
                    <a:pt x="2484" y="367"/>
                  </a:lnTo>
                  <a:lnTo>
                    <a:pt x="2437" y="372"/>
                  </a:lnTo>
                  <a:lnTo>
                    <a:pt x="2391" y="379"/>
                  </a:lnTo>
                  <a:lnTo>
                    <a:pt x="2345" y="387"/>
                  </a:lnTo>
                  <a:lnTo>
                    <a:pt x="2300" y="396"/>
                  </a:lnTo>
                  <a:lnTo>
                    <a:pt x="2255" y="408"/>
                  </a:lnTo>
                  <a:lnTo>
                    <a:pt x="2212" y="421"/>
                  </a:lnTo>
                  <a:lnTo>
                    <a:pt x="2168" y="436"/>
                  </a:lnTo>
                  <a:lnTo>
                    <a:pt x="2126" y="453"/>
                  </a:lnTo>
                  <a:lnTo>
                    <a:pt x="2084" y="471"/>
                  </a:lnTo>
                  <a:lnTo>
                    <a:pt x="2043" y="491"/>
                  </a:lnTo>
                  <a:lnTo>
                    <a:pt x="2003" y="512"/>
                  </a:lnTo>
                  <a:lnTo>
                    <a:pt x="1964" y="534"/>
                  </a:lnTo>
                  <a:lnTo>
                    <a:pt x="1927" y="558"/>
                  </a:lnTo>
                  <a:lnTo>
                    <a:pt x="1890" y="583"/>
                  </a:lnTo>
                  <a:lnTo>
                    <a:pt x="1854" y="610"/>
                  </a:lnTo>
                  <a:lnTo>
                    <a:pt x="1818" y="638"/>
                  </a:lnTo>
                  <a:lnTo>
                    <a:pt x="1785" y="666"/>
                  </a:lnTo>
                  <a:lnTo>
                    <a:pt x="1752" y="697"/>
                  </a:lnTo>
                  <a:lnTo>
                    <a:pt x="1721" y="729"/>
                  </a:lnTo>
                  <a:lnTo>
                    <a:pt x="1690" y="762"/>
                  </a:lnTo>
                  <a:lnTo>
                    <a:pt x="1660" y="795"/>
                  </a:lnTo>
                  <a:lnTo>
                    <a:pt x="1633" y="830"/>
                  </a:lnTo>
                  <a:lnTo>
                    <a:pt x="1606" y="866"/>
                  </a:lnTo>
                  <a:lnTo>
                    <a:pt x="1582" y="903"/>
                  </a:lnTo>
                  <a:lnTo>
                    <a:pt x="1557" y="941"/>
                  </a:lnTo>
                  <a:lnTo>
                    <a:pt x="1534" y="979"/>
                  </a:lnTo>
                  <a:lnTo>
                    <a:pt x="1513" y="1019"/>
                  </a:lnTo>
                  <a:lnTo>
                    <a:pt x="1494" y="1060"/>
                  </a:lnTo>
                  <a:lnTo>
                    <a:pt x="1476" y="1102"/>
                  </a:lnTo>
                  <a:lnTo>
                    <a:pt x="1459" y="1144"/>
                  </a:lnTo>
                  <a:lnTo>
                    <a:pt x="1459" y="1144"/>
                  </a:lnTo>
                  <a:lnTo>
                    <a:pt x="1427" y="1137"/>
                  </a:lnTo>
                  <a:lnTo>
                    <a:pt x="1394" y="1131"/>
                  </a:lnTo>
                  <a:lnTo>
                    <a:pt x="1361" y="1125"/>
                  </a:lnTo>
                  <a:lnTo>
                    <a:pt x="1328" y="1122"/>
                  </a:lnTo>
                  <a:lnTo>
                    <a:pt x="1295" y="1118"/>
                  </a:lnTo>
                  <a:lnTo>
                    <a:pt x="1261" y="1116"/>
                  </a:lnTo>
                  <a:lnTo>
                    <a:pt x="1227" y="1114"/>
                  </a:lnTo>
                  <a:lnTo>
                    <a:pt x="1193" y="1114"/>
                  </a:lnTo>
                  <a:lnTo>
                    <a:pt x="1193" y="1114"/>
                  </a:lnTo>
                  <a:lnTo>
                    <a:pt x="1162" y="1114"/>
                  </a:lnTo>
                  <a:lnTo>
                    <a:pt x="1132" y="1115"/>
                  </a:lnTo>
                  <a:lnTo>
                    <a:pt x="1101" y="1117"/>
                  </a:lnTo>
                  <a:lnTo>
                    <a:pt x="1072" y="1120"/>
                  </a:lnTo>
                  <a:lnTo>
                    <a:pt x="1041" y="1123"/>
                  </a:lnTo>
                  <a:lnTo>
                    <a:pt x="1012" y="1128"/>
                  </a:lnTo>
                  <a:lnTo>
                    <a:pt x="982" y="1133"/>
                  </a:lnTo>
                  <a:lnTo>
                    <a:pt x="953" y="1138"/>
                  </a:lnTo>
                  <a:lnTo>
                    <a:pt x="924" y="1144"/>
                  </a:lnTo>
                  <a:lnTo>
                    <a:pt x="895" y="1151"/>
                  </a:lnTo>
                  <a:lnTo>
                    <a:pt x="867" y="1158"/>
                  </a:lnTo>
                  <a:lnTo>
                    <a:pt x="838" y="1168"/>
                  </a:lnTo>
                  <a:lnTo>
                    <a:pt x="810" y="1176"/>
                  </a:lnTo>
                  <a:lnTo>
                    <a:pt x="783" y="1187"/>
                  </a:lnTo>
                  <a:lnTo>
                    <a:pt x="756" y="1196"/>
                  </a:lnTo>
                  <a:lnTo>
                    <a:pt x="729" y="1208"/>
                  </a:lnTo>
                  <a:lnTo>
                    <a:pt x="702" y="1220"/>
                  </a:lnTo>
                  <a:lnTo>
                    <a:pt x="676" y="1231"/>
                  </a:lnTo>
                  <a:lnTo>
                    <a:pt x="624" y="1257"/>
                  </a:lnTo>
                  <a:lnTo>
                    <a:pt x="575" y="1287"/>
                  </a:lnTo>
                  <a:lnTo>
                    <a:pt x="526" y="1317"/>
                  </a:lnTo>
                  <a:lnTo>
                    <a:pt x="479" y="1350"/>
                  </a:lnTo>
                  <a:lnTo>
                    <a:pt x="435" y="1386"/>
                  </a:lnTo>
                  <a:lnTo>
                    <a:pt x="391" y="1423"/>
                  </a:lnTo>
                  <a:lnTo>
                    <a:pt x="350" y="1463"/>
                  </a:lnTo>
                  <a:lnTo>
                    <a:pt x="310" y="1505"/>
                  </a:lnTo>
                  <a:lnTo>
                    <a:pt x="272" y="1548"/>
                  </a:lnTo>
                  <a:lnTo>
                    <a:pt x="237" y="1593"/>
                  </a:lnTo>
                  <a:lnTo>
                    <a:pt x="204" y="1640"/>
                  </a:lnTo>
                  <a:lnTo>
                    <a:pt x="173" y="1688"/>
                  </a:lnTo>
                  <a:lnTo>
                    <a:pt x="144" y="1738"/>
                  </a:lnTo>
                  <a:lnTo>
                    <a:pt x="118" y="1790"/>
                  </a:lnTo>
                  <a:lnTo>
                    <a:pt x="106" y="1816"/>
                  </a:lnTo>
                  <a:lnTo>
                    <a:pt x="94" y="1843"/>
                  </a:lnTo>
                  <a:lnTo>
                    <a:pt x="82" y="1870"/>
                  </a:lnTo>
                  <a:lnTo>
                    <a:pt x="73" y="1897"/>
                  </a:lnTo>
                  <a:lnTo>
                    <a:pt x="62" y="1924"/>
                  </a:lnTo>
                  <a:lnTo>
                    <a:pt x="54" y="1952"/>
                  </a:lnTo>
                  <a:lnTo>
                    <a:pt x="46" y="1981"/>
                  </a:lnTo>
                  <a:lnTo>
                    <a:pt x="38" y="2009"/>
                  </a:lnTo>
                  <a:lnTo>
                    <a:pt x="31" y="2038"/>
                  </a:lnTo>
                  <a:lnTo>
                    <a:pt x="25" y="2066"/>
                  </a:lnTo>
                  <a:lnTo>
                    <a:pt x="19" y="2096"/>
                  </a:lnTo>
                  <a:lnTo>
                    <a:pt x="14" y="2125"/>
                  </a:lnTo>
                  <a:lnTo>
                    <a:pt x="9" y="2155"/>
                  </a:lnTo>
                  <a:lnTo>
                    <a:pt x="6" y="2185"/>
                  </a:lnTo>
                  <a:lnTo>
                    <a:pt x="4" y="2215"/>
                  </a:lnTo>
                  <a:lnTo>
                    <a:pt x="1" y="2246"/>
                  </a:lnTo>
                  <a:lnTo>
                    <a:pt x="0" y="2276"/>
                  </a:lnTo>
                  <a:lnTo>
                    <a:pt x="0" y="2307"/>
                  </a:lnTo>
                  <a:lnTo>
                    <a:pt x="0" y="2307"/>
                  </a:lnTo>
                  <a:lnTo>
                    <a:pt x="0" y="2340"/>
                  </a:lnTo>
                  <a:lnTo>
                    <a:pt x="2" y="2372"/>
                  </a:lnTo>
                  <a:lnTo>
                    <a:pt x="4" y="2403"/>
                  </a:lnTo>
                  <a:lnTo>
                    <a:pt x="7" y="2434"/>
                  </a:lnTo>
                  <a:lnTo>
                    <a:pt x="11" y="2466"/>
                  </a:lnTo>
                  <a:lnTo>
                    <a:pt x="15" y="2496"/>
                  </a:lnTo>
                  <a:lnTo>
                    <a:pt x="20" y="2527"/>
                  </a:lnTo>
                  <a:lnTo>
                    <a:pt x="26" y="2558"/>
                  </a:lnTo>
                  <a:lnTo>
                    <a:pt x="33" y="2587"/>
                  </a:lnTo>
                  <a:lnTo>
                    <a:pt x="41" y="2618"/>
                  </a:lnTo>
                  <a:lnTo>
                    <a:pt x="49" y="2647"/>
                  </a:lnTo>
                  <a:lnTo>
                    <a:pt x="58" y="2675"/>
                  </a:lnTo>
                  <a:lnTo>
                    <a:pt x="68" y="2705"/>
                  </a:lnTo>
                  <a:lnTo>
                    <a:pt x="79" y="2733"/>
                  </a:lnTo>
                  <a:lnTo>
                    <a:pt x="89" y="2761"/>
                  </a:lnTo>
                  <a:lnTo>
                    <a:pt x="101" y="2790"/>
                  </a:lnTo>
                  <a:lnTo>
                    <a:pt x="114" y="2817"/>
                  </a:lnTo>
                  <a:lnTo>
                    <a:pt x="127" y="2844"/>
                  </a:lnTo>
                  <a:lnTo>
                    <a:pt x="141" y="2871"/>
                  </a:lnTo>
                  <a:lnTo>
                    <a:pt x="155" y="2897"/>
                  </a:lnTo>
                  <a:lnTo>
                    <a:pt x="171" y="2923"/>
                  </a:lnTo>
                  <a:lnTo>
                    <a:pt x="187" y="2947"/>
                  </a:lnTo>
                  <a:lnTo>
                    <a:pt x="204" y="2973"/>
                  </a:lnTo>
                  <a:lnTo>
                    <a:pt x="220" y="2998"/>
                  </a:lnTo>
                  <a:lnTo>
                    <a:pt x="238" y="3022"/>
                  </a:lnTo>
                  <a:lnTo>
                    <a:pt x="256" y="3045"/>
                  </a:lnTo>
                  <a:lnTo>
                    <a:pt x="274" y="3069"/>
                  </a:lnTo>
                  <a:lnTo>
                    <a:pt x="294" y="3091"/>
                  </a:lnTo>
                  <a:lnTo>
                    <a:pt x="314" y="3114"/>
                  </a:lnTo>
                  <a:lnTo>
                    <a:pt x="334" y="3135"/>
                  </a:lnTo>
                  <a:lnTo>
                    <a:pt x="356" y="3156"/>
                  </a:lnTo>
                  <a:lnTo>
                    <a:pt x="377" y="3177"/>
                  </a:lnTo>
                  <a:lnTo>
                    <a:pt x="377" y="3177"/>
                  </a:lnTo>
                  <a:lnTo>
                    <a:pt x="359" y="3209"/>
                  </a:lnTo>
                  <a:lnTo>
                    <a:pt x="344" y="3242"/>
                  </a:lnTo>
                  <a:lnTo>
                    <a:pt x="329" y="3276"/>
                  </a:lnTo>
                  <a:lnTo>
                    <a:pt x="313" y="3310"/>
                  </a:lnTo>
                  <a:lnTo>
                    <a:pt x="300" y="3344"/>
                  </a:lnTo>
                  <a:lnTo>
                    <a:pt x="289" y="3380"/>
                  </a:lnTo>
                  <a:lnTo>
                    <a:pt x="277" y="3415"/>
                  </a:lnTo>
                  <a:lnTo>
                    <a:pt x="267" y="3452"/>
                  </a:lnTo>
                  <a:lnTo>
                    <a:pt x="258" y="3488"/>
                  </a:lnTo>
                  <a:lnTo>
                    <a:pt x="251" y="3525"/>
                  </a:lnTo>
                  <a:lnTo>
                    <a:pt x="244" y="3562"/>
                  </a:lnTo>
                  <a:lnTo>
                    <a:pt x="238" y="3600"/>
                  </a:lnTo>
                  <a:lnTo>
                    <a:pt x="234" y="3638"/>
                  </a:lnTo>
                  <a:lnTo>
                    <a:pt x="231" y="3676"/>
                  </a:lnTo>
                  <a:lnTo>
                    <a:pt x="228" y="3714"/>
                  </a:lnTo>
                  <a:lnTo>
                    <a:pt x="228" y="3754"/>
                  </a:lnTo>
                  <a:lnTo>
                    <a:pt x="228" y="3754"/>
                  </a:lnTo>
                  <a:lnTo>
                    <a:pt x="228" y="3785"/>
                  </a:lnTo>
                  <a:lnTo>
                    <a:pt x="230" y="3815"/>
                  </a:lnTo>
                  <a:lnTo>
                    <a:pt x="232" y="3846"/>
                  </a:lnTo>
                  <a:lnTo>
                    <a:pt x="234" y="3876"/>
                  </a:lnTo>
                  <a:lnTo>
                    <a:pt x="238" y="3906"/>
                  </a:lnTo>
                  <a:lnTo>
                    <a:pt x="243" y="3936"/>
                  </a:lnTo>
                  <a:lnTo>
                    <a:pt x="247" y="3965"/>
                  </a:lnTo>
                  <a:lnTo>
                    <a:pt x="252" y="3994"/>
                  </a:lnTo>
                  <a:lnTo>
                    <a:pt x="259" y="4023"/>
                  </a:lnTo>
                  <a:lnTo>
                    <a:pt x="266" y="4052"/>
                  </a:lnTo>
                  <a:lnTo>
                    <a:pt x="273" y="4080"/>
                  </a:lnTo>
                  <a:lnTo>
                    <a:pt x="281" y="4109"/>
                  </a:lnTo>
                  <a:lnTo>
                    <a:pt x="291" y="4137"/>
                  </a:lnTo>
                  <a:lnTo>
                    <a:pt x="300" y="4164"/>
                  </a:lnTo>
                  <a:lnTo>
                    <a:pt x="311" y="4191"/>
                  </a:lnTo>
                  <a:lnTo>
                    <a:pt x="321" y="4218"/>
                  </a:lnTo>
                  <a:lnTo>
                    <a:pt x="333" y="4245"/>
                  </a:lnTo>
                  <a:lnTo>
                    <a:pt x="346" y="4271"/>
                  </a:lnTo>
                  <a:lnTo>
                    <a:pt x="372" y="4323"/>
                  </a:lnTo>
                  <a:lnTo>
                    <a:pt x="402" y="4373"/>
                  </a:lnTo>
                  <a:lnTo>
                    <a:pt x="432" y="4421"/>
                  </a:lnTo>
                  <a:lnTo>
                    <a:pt x="465" y="4468"/>
                  </a:lnTo>
                  <a:lnTo>
                    <a:pt x="500" y="4513"/>
                  </a:lnTo>
                  <a:lnTo>
                    <a:pt x="538" y="4556"/>
                  </a:lnTo>
                  <a:lnTo>
                    <a:pt x="578" y="4597"/>
                  </a:lnTo>
                  <a:lnTo>
                    <a:pt x="619" y="4638"/>
                  </a:lnTo>
                  <a:lnTo>
                    <a:pt x="663" y="4675"/>
                  </a:lnTo>
                  <a:lnTo>
                    <a:pt x="708" y="4711"/>
                  </a:lnTo>
                  <a:lnTo>
                    <a:pt x="755" y="4744"/>
                  </a:lnTo>
                  <a:lnTo>
                    <a:pt x="803" y="4774"/>
                  </a:lnTo>
                  <a:lnTo>
                    <a:pt x="853" y="4804"/>
                  </a:lnTo>
                  <a:lnTo>
                    <a:pt x="904" y="4830"/>
                  </a:lnTo>
                  <a:lnTo>
                    <a:pt x="930" y="4841"/>
                  </a:lnTo>
                  <a:lnTo>
                    <a:pt x="957" y="4853"/>
                  </a:lnTo>
                  <a:lnTo>
                    <a:pt x="985" y="4865"/>
                  </a:lnTo>
                  <a:lnTo>
                    <a:pt x="1012" y="4874"/>
                  </a:lnTo>
                  <a:lnTo>
                    <a:pt x="1039" y="4885"/>
                  </a:lnTo>
                  <a:lnTo>
                    <a:pt x="1067" y="4893"/>
                  </a:lnTo>
                  <a:lnTo>
                    <a:pt x="1095" y="4903"/>
                  </a:lnTo>
                  <a:lnTo>
                    <a:pt x="1123" y="4910"/>
                  </a:lnTo>
                  <a:lnTo>
                    <a:pt x="1152" y="4917"/>
                  </a:lnTo>
                  <a:lnTo>
                    <a:pt x="1181" y="4923"/>
                  </a:lnTo>
                  <a:lnTo>
                    <a:pt x="1211" y="4928"/>
                  </a:lnTo>
                  <a:lnTo>
                    <a:pt x="1240" y="4933"/>
                  </a:lnTo>
                  <a:lnTo>
                    <a:pt x="1270" y="4938"/>
                  </a:lnTo>
                  <a:lnTo>
                    <a:pt x="1300" y="4941"/>
                  </a:lnTo>
                  <a:lnTo>
                    <a:pt x="1330" y="4944"/>
                  </a:lnTo>
                  <a:lnTo>
                    <a:pt x="1360" y="4946"/>
                  </a:lnTo>
                  <a:lnTo>
                    <a:pt x="1391" y="4947"/>
                  </a:lnTo>
                  <a:lnTo>
                    <a:pt x="1421" y="4947"/>
                  </a:lnTo>
                  <a:lnTo>
                    <a:pt x="1421" y="4947"/>
                  </a:lnTo>
                  <a:lnTo>
                    <a:pt x="1465" y="4946"/>
                  </a:lnTo>
                  <a:lnTo>
                    <a:pt x="1509" y="4944"/>
                  </a:lnTo>
                  <a:lnTo>
                    <a:pt x="1509" y="4944"/>
                  </a:lnTo>
                  <a:lnTo>
                    <a:pt x="1525" y="4973"/>
                  </a:lnTo>
                  <a:lnTo>
                    <a:pt x="1542" y="5001"/>
                  </a:lnTo>
                  <a:lnTo>
                    <a:pt x="1559" y="5030"/>
                  </a:lnTo>
                  <a:lnTo>
                    <a:pt x="1578" y="5058"/>
                  </a:lnTo>
                  <a:lnTo>
                    <a:pt x="1598" y="5085"/>
                  </a:lnTo>
                  <a:lnTo>
                    <a:pt x="1618" y="5111"/>
                  </a:lnTo>
                  <a:lnTo>
                    <a:pt x="1639" y="5136"/>
                  </a:lnTo>
                  <a:lnTo>
                    <a:pt x="1662" y="5160"/>
                  </a:lnTo>
                  <a:lnTo>
                    <a:pt x="1685" y="5185"/>
                  </a:lnTo>
                  <a:lnTo>
                    <a:pt x="1709" y="5209"/>
                  </a:lnTo>
                  <a:lnTo>
                    <a:pt x="1734" y="5231"/>
                  </a:lnTo>
                  <a:lnTo>
                    <a:pt x="1758" y="5252"/>
                  </a:lnTo>
                  <a:lnTo>
                    <a:pt x="1784" y="5272"/>
                  </a:lnTo>
                  <a:lnTo>
                    <a:pt x="1811" y="5292"/>
                  </a:lnTo>
                  <a:lnTo>
                    <a:pt x="1838" y="5311"/>
                  </a:lnTo>
                  <a:lnTo>
                    <a:pt x="1867" y="5330"/>
                  </a:lnTo>
                  <a:lnTo>
                    <a:pt x="1895" y="5347"/>
                  </a:lnTo>
                  <a:lnTo>
                    <a:pt x="1924" y="5363"/>
                  </a:lnTo>
                  <a:lnTo>
                    <a:pt x="1954" y="5378"/>
                  </a:lnTo>
                  <a:lnTo>
                    <a:pt x="1984" y="5392"/>
                  </a:lnTo>
                  <a:lnTo>
                    <a:pt x="2016" y="5405"/>
                  </a:lnTo>
                  <a:lnTo>
                    <a:pt x="2047" y="5418"/>
                  </a:lnTo>
                  <a:lnTo>
                    <a:pt x="2079" y="5429"/>
                  </a:lnTo>
                  <a:lnTo>
                    <a:pt x="2112" y="5440"/>
                  </a:lnTo>
                  <a:lnTo>
                    <a:pt x="2145" y="5448"/>
                  </a:lnTo>
                  <a:lnTo>
                    <a:pt x="2179" y="5456"/>
                  </a:lnTo>
                  <a:lnTo>
                    <a:pt x="2212" y="5462"/>
                  </a:lnTo>
                  <a:lnTo>
                    <a:pt x="2246" y="5468"/>
                  </a:lnTo>
                  <a:lnTo>
                    <a:pt x="2281" y="5473"/>
                  </a:lnTo>
                  <a:lnTo>
                    <a:pt x="2315" y="5475"/>
                  </a:lnTo>
                  <a:lnTo>
                    <a:pt x="2351" y="5477"/>
                  </a:lnTo>
                  <a:lnTo>
                    <a:pt x="2387" y="5478"/>
                  </a:lnTo>
                  <a:lnTo>
                    <a:pt x="2387" y="5478"/>
                  </a:lnTo>
                  <a:lnTo>
                    <a:pt x="2422" y="5477"/>
                  </a:lnTo>
                  <a:lnTo>
                    <a:pt x="2457" y="5475"/>
                  </a:lnTo>
                  <a:lnTo>
                    <a:pt x="2491" y="5473"/>
                  </a:lnTo>
                  <a:lnTo>
                    <a:pt x="2525" y="5468"/>
                  </a:lnTo>
                  <a:lnTo>
                    <a:pt x="2559" y="5463"/>
                  </a:lnTo>
                  <a:lnTo>
                    <a:pt x="2592" y="5456"/>
                  </a:lnTo>
                  <a:lnTo>
                    <a:pt x="2625" y="5449"/>
                  </a:lnTo>
                  <a:lnTo>
                    <a:pt x="2658" y="5441"/>
                  </a:lnTo>
                  <a:lnTo>
                    <a:pt x="2690" y="5430"/>
                  </a:lnTo>
                  <a:lnTo>
                    <a:pt x="2722" y="5420"/>
                  </a:lnTo>
                  <a:lnTo>
                    <a:pt x="2752" y="5408"/>
                  </a:lnTo>
                  <a:lnTo>
                    <a:pt x="2783" y="5396"/>
                  </a:lnTo>
                  <a:lnTo>
                    <a:pt x="2812" y="5382"/>
                  </a:lnTo>
                  <a:lnTo>
                    <a:pt x="2842" y="5367"/>
                  </a:lnTo>
                  <a:lnTo>
                    <a:pt x="2871" y="5351"/>
                  </a:lnTo>
                  <a:lnTo>
                    <a:pt x="2899" y="5335"/>
                  </a:lnTo>
                  <a:lnTo>
                    <a:pt x="2928" y="5317"/>
                  </a:lnTo>
                  <a:lnTo>
                    <a:pt x="2955" y="5299"/>
                  </a:lnTo>
                  <a:lnTo>
                    <a:pt x="2981" y="5279"/>
                  </a:lnTo>
                  <a:lnTo>
                    <a:pt x="3007" y="5259"/>
                  </a:lnTo>
                  <a:lnTo>
                    <a:pt x="3031" y="5238"/>
                  </a:lnTo>
                  <a:lnTo>
                    <a:pt x="3056" y="5217"/>
                  </a:lnTo>
                  <a:lnTo>
                    <a:pt x="3080" y="5195"/>
                  </a:lnTo>
                  <a:lnTo>
                    <a:pt x="3102" y="5171"/>
                  </a:lnTo>
                  <a:lnTo>
                    <a:pt x="3124" y="5147"/>
                  </a:lnTo>
                  <a:lnTo>
                    <a:pt x="3146" y="5123"/>
                  </a:lnTo>
                  <a:lnTo>
                    <a:pt x="3167" y="5097"/>
                  </a:lnTo>
                  <a:lnTo>
                    <a:pt x="3186" y="5071"/>
                  </a:lnTo>
                  <a:lnTo>
                    <a:pt x="3204" y="5045"/>
                  </a:lnTo>
                  <a:lnTo>
                    <a:pt x="3223" y="5017"/>
                  </a:lnTo>
                  <a:lnTo>
                    <a:pt x="3240" y="4990"/>
                  </a:lnTo>
                  <a:lnTo>
                    <a:pt x="3256" y="4960"/>
                  </a:lnTo>
                  <a:lnTo>
                    <a:pt x="3256" y="4960"/>
                  </a:lnTo>
                  <a:lnTo>
                    <a:pt x="3269" y="4996"/>
                  </a:lnTo>
                  <a:lnTo>
                    <a:pt x="3284" y="5030"/>
                  </a:lnTo>
                  <a:lnTo>
                    <a:pt x="3301" y="5064"/>
                  </a:lnTo>
                  <a:lnTo>
                    <a:pt x="3319" y="5097"/>
                  </a:lnTo>
                  <a:lnTo>
                    <a:pt x="3337" y="5129"/>
                  </a:lnTo>
                  <a:lnTo>
                    <a:pt x="3356" y="5160"/>
                  </a:lnTo>
                  <a:lnTo>
                    <a:pt x="3378" y="5191"/>
                  </a:lnTo>
                  <a:lnTo>
                    <a:pt x="3400" y="5222"/>
                  </a:lnTo>
                  <a:lnTo>
                    <a:pt x="3422" y="5250"/>
                  </a:lnTo>
                  <a:lnTo>
                    <a:pt x="3447" y="5278"/>
                  </a:lnTo>
                  <a:lnTo>
                    <a:pt x="3472" y="5305"/>
                  </a:lnTo>
                  <a:lnTo>
                    <a:pt x="3499" y="5331"/>
                  </a:lnTo>
                  <a:lnTo>
                    <a:pt x="3526" y="5357"/>
                  </a:lnTo>
                  <a:lnTo>
                    <a:pt x="3553" y="5381"/>
                  </a:lnTo>
                  <a:lnTo>
                    <a:pt x="3582" y="5404"/>
                  </a:lnTo>
                  <a:lnTo>
                    <a:pt x="3612" y="5427"/>
                  </a:lnTo>
                  <a:lnTo>
                    <a:pt x="3642" y="5448"/>
                  </a:lnTo>
                  <a:lnTo>
                    <a:pt x="3674" y="5467"/>
                  </a:lnTo>
                  <a:lnTo>
                    <a:pt x="3707" y="5486"/>
                  </a:lnTo>
                  <a:lnTo>
                    <a:pt x="3740" y="5503"/>
                  </a:lnTo>
                  <a:lnTo>
                    <a:pt x="3773" y="5520"/>
                  </a:lnTo>
                  <a:lnTo>
                    <a:pt x="3809" y="5534"/>
                  </a:lnTo>
                  <a:lnTo>
                    <a:pt x="3843" y="5548"/>
                  </a:lnTo>
                  <a:lnTo>
                    <a:pt x="3879" y="5561"/>
                  </a:lnTo>
                  <a:lnTo>
                    <a:pt x="3916" y="5571"/>
                  </a:lnTo>
                  <a:lnTo>
                    <a:pt x="3952" y="5581"/>
                  </a:lnTo>
                  <a:lnTo>
                    <a:pt x="3990" y="5589"/>
                  </a:lnTo>
                  <a:lnTo>
                    <a:pt x="4028" y="5596"/>
                  </a:lnTo>
                  <a:lnTo>
                    <a:pt x="4066" y="5601"/>
                  </a:lnTo>
                  <a:lnTo>
                    <a:pt x="4105" y="5606"/>
                  </a:lnTo>
                  <a:lnTo>
                    <a:pt x="4144" y="5608"/>
                  </a:lnTo>
                  <a:lnTo>
                    <a:pt x="4184" y="5608"/>
                  </a:lnTo>
                  <a:lnTo>
                    <a:pt x="4184" y="5608"/>
                  </a:lnTo>
                  <a:lnTo>
                    <a:pt x="4216" y="5608"/>
                  </a:lnTo>
                  <a:lnTo>
                    <a:pt x="4248" y="5607"/>
                  </a:lnTo>
                  <a:lnTo>
                    <a:pt x="4278" y="5604"/>
                  </a:lnTo>
                  <a:lnTo>
                    <a:pt x="4309" y="5601"/>
                  </a:lnTo>
                  <a:lnTo>
                    <a:pt x="4340" y="5596"/>
                  </a:lnTo>
                  <a:lnTo>
                    <a:pt x="4370" y="5592"/>
                  </a:lnTo>
                  <a:lnTo>
                    <a:pt x="4400" y="5584"/>
                  </a:lnTo>
                  <a:lnTo>
                    <a:pt x="4429" y="5577"/>
                  </a:lnTo>
                  <a:lnTo>
                    <a:pt x="4459" y="5570"/>
                  </a:lnTo>
                  <a:lnTo>
                    <a:pt x="4488" y="5561"/>
                  </a:lnTo>
                  <a:lnTo>
                    <a:pt x="4516" y="5551"/>
                  </a:lnTo>
                  <a:lnTo>
                    <a:pt x="4545" y="5541"/>
                  </a:lnTo>
                  <a:lnTo>
                    <a:pt x="4572" y="5529"/>
                  </a:lnTo>
                  <a:lnTo>
                    <a:pt x="4599" y="5517"/>
                  </a:lnTo>
                  <a:lnTo>
                    <a:pt x="4626" y="5504"/>
                  </a:lnTo>
                  <a:lnTo>
                    <a:pt x="4652" y="5490"/>
                  </a:lnTo>
                  <a:lnTo>
                    <a:pt x="4678" y="5476"/>
                  </a:lnTo>
                  <a:lnTo>
                    <a:pt x="4704" y="5461"/>
                  </a:lnTo>
                  <a:lnTo>
                    <a:pt x="4728" y="5445"/>
                  </a:lnTo>
                  <a:lnTo>
                    <a:pt x="4753" y="5429"/>
                  </a:lnTo>
                  <a:lnTo>
                    <a:pt x="4777" y="5411"/>
                  </a:lnTo>
                  <a:lnTo>
                    <a:pt x="4800" y="5394"/>
                  </a:lnTo>
                  <a:lnTo>
                    <a:pt x="4823" y="5375"/>
                  </a:lnTo>
                  <a:lnTo>
                    <a:pt x="4845" y="5355"/>
                  </a:lnTo>
                  <a:lnTo>
                    <a:pt x="4866" y="5335"/>
                  </a:lnTo>
                  <a:lnTo>
                    <a:pt x="4887" y="5315"/>
                  </a:lnTo>
                  <a:lnTo>
                    <a:pt x="4907" y="5294"/>
                  </a:lnTo>
                  <a:lnTo>
                    <a:pt x="4927" y="5271"/>
                  </a:lnTo>
                  <a:lnTo>
                    <a:pt x="4946" y="5249"/>
                  </a:lnTo>
                  <a:lnTo>
                    <a:pt x="4965" y="5226"/>
                  </a:lnTo>
                  <a:lnTo>
                    <a:pt x="4983" y="5203"/>
                  </a:lnTo>
                  <a:lnTo>
                    <a:pt x="5000" y="5178"/>
                  </a:lnTo>
                  <a:lnTo>
                    <a:pt x="5000" y="5178"/>
                  </a:lnTo>
                  <a:lnTo>
                    <a:pt x="5029" y="5191"/>
                  </a:lnTo>
                  <a:lnTo>
                    <a:pt x="5057" y="5202"/>
                  </a:lnTo>
                  <a:lnTo>
                    <a:pt x="5085" y="5213"/>
                  </a:lnTo>
                  <a:lnTo>
                    <a:pt x="5115" y="5223"/>
                  </a:lnTo>
                  <a:lnTo>
                    <a:pt x="5144" y="5232"/>
                  </a:lnTo>
                  <a:lnTo>
                    <a:pt x="5175" y="5241"/>
                  </a:lnTo>
                  <a:lnTo>
                    <a:pt x="5204" y="5249"/>
                  </a:lnTo>
                  <a:lnTo>
                    <a:pt x="5235" y="5256"/>
                  </a:lnTo>
                  <a:lnTo>
                    <a:pt x="5265" y="5262"/>
                  </a:lnTo>
                  <a:lnTo>
                    <a:pt x="5297" y="5268"/>
                  </a:lnTo>
                  <a:lnTo>
                    <a:pt x="5328" y="5272"/>
                  </a:lnTo>
                  <a:lnTo>
                    <a:pt x="5360" y="5276"/>
                  </a:lnTo>
                  <a:lnTo>
                    <a:pt x="5391" y="5279"/>
                  </a:lnTo>
                  <a:lnTo>
                    <a:pt x="5423" y="5282"/>
                  </a:lnTo>
                  <a:lnTo>
                    <a:pt x="5456" y="5283"/>
                  </a:lnTo>
                  <a:lnTo>
                    <a:pt x="5489" y="5283"/>
                  </a:lnTo>
                  <a:lnTo>
                    <a:pt x="5489" y="5283"/>
                  </a:lnTo>
                  <a:lnTo>
                    <a:pt x="5520" y="5283"/>
                  </a:lnTo>
                  <a:lnTo>
                    <a:pt x="5550" y="5282"/>
                  </a:lnTo>
                  <a:lnTo>
                    <a:pt x="5580" y="5279"/>
                  </a:lnTo>
                  <a:lnTo>
                    <a:pt x="5610" y="5277"/>
                  </a:lnTo>
                  <a:lnTo>
                    <a:pt x="5641" y="5274"/>
                  </a:lnTo>
                  <a:lnTo>
                    <a:pt x="5670" y="5269"/>
                  </a:lnTo>
                  <a:lnTo>
                    <a:pt x="5700" y="5264"/>
                  </a:lnTo>
                  <a:lnTo>
                    <a:pt x="5729" y="5258"/>
                  </a:lnTo>
                  <a:lnTo>
                    <a:pt x="5758" y="5252"/>
                  </a:lnTo>
                  <a:lnTo>
                    <a:pt x="5787" y="5245"/>
                  </a:lnTo>
                  <a:lnTo>
                    <a:pt x="5815" y="5238"/>
                  </a:lnTo>
                  <a:lnTo>
                    <a:pt x="5844" y="5230"/>
                  </a:lnTo>
                  <a:lnTo>
                    <a:pt x="5872" y="5221"/>
                  </a:lnTo>
                  <a:lnTo>
                    <a:pt x="5899" y="5211"/>
                  </a:lnTo>
                  <a:lnTo>
                    <a:pt x="5926" y="5200"/>
                  </a:lnTo>
                  <a:lnTo>
                    <a:pt x="5953" y="5189"/>
                  </a:lnTo>
                  <a:lnTo>
                    <a:pt x="5980" y="5178"/>
                  </a:lnTo>
                  <a:lnTo>
                    <a:pt x="6006" y="5165"/>
                  </a:lnTo>
                  <a:lnTo>
                    <a:pt x="6058" y="5139"/>
                  </a:lnTo>
                  <a:lnTo>
                    <a:pt x="6107" y="5110"/>
                  </a:lnTo>
                  <a:lnTo>
                    <a:pt x="6156" y="5079"/>
                  </a:lnTo>
                  <a:lnTo>
                    <a:pt x="6203" y="5046"/>
                  </a:lnTo>
                  <a:lnTo>
                    <a:pt x="6247" y="5011"/>
                  </a:lnTo>
                  <a:lnTo>
                    <a:pt x="6291" y="4973"/>
                  </a:lnTo>
                  <a:lnTo>
                    <a:pt x="6332" y="4933"/>
                  </a:lnTo>
                  <a:lnTo>
                    <a:pt x="6372" y="4892"/>
                  </a:lnTo>
                  <a:lnTo>
                    <a:pt x="6409" y="4848"/>
                  </a:lnTo>
                  <a:lnTo>
                    <a:pt x="6445" y="4804"/>
                  </a:lnTo>
                  <a:lnTo>
                    <a:pt x="6478" y="4756"/>
                  </a:lnTo>
                  <a:lnTo>
                    <a:pt x="6509" y="4708"/>
                  </a:lnTo>
                  <a:lnTo>
                    <a:pt x="6538" y="4659"/>
                  </a:lnTo>
                  <a:lnTo>
                    <a:pt x="6564" y="4607"/>
                  </a:lnTo>
                  <a:lnTo>
                    <a:pt x="6576" y="4581"/>
                  </a:lnTo>
                  <a:lnTo>
                    <a:pt x="6588" y="4554"/>
                  </a:lnTo>
                  <a:lnTo>
                    <a:pt x="6600" y="4527"/>
                  </a:lnTo>
                  <a:lnTo>
                    <a:pt x="6609" y="4500"/>
                  </a:lnTo>
                  <a:lnTo>
                    <a:pt x="6620" y="4473"/>
                  </a:lnTo>
                  <a:lnTo>
                    <a:pt x="6628" y="4444"/>
                  </a:lnTo>
                  <a:lnTo>
                    <a:pt x="6636" y="4416"/>
                  </a:lnTo>
                  <a:lnTo>
                    <a:pt x="6644" y="4388"/>
                  </a:lnTo>
                  <a:lnTo>
                    <a:pt x="6651" y="4360"/>
                  </a:lnTo>
                  <a:lnTo>
                    <a:pt x="6657" y="4330"/>
                  </a:lnTo>
                  <a:lnTo>
                    <a:pt x="6663" y="4301"/>
                  </a:lnTo>
                  <a:lnTo>
                    <a:pt x="6668" y="4271"/>
                  </a:lnTo>
                  <a:lnTo>
                    <a:pt x="6673" y="4242"/>
                  </a:lnTo>
                  <a:lnTo>
                    <a:pt x="6676" y="4211"/>
                  </a:lnTo>
                  <a:lnTo>
                    <a:pt x="6678" y="4182"/>
                  </a:lnTo>
                  <a:lnTo>
                    <a:pt x="6681" y="4151"/>
                  </a:lnTo>
                  <a:lnTo>
                    <a:pt x="6682" y="4120"/>
                  </a:lnTo>
                  <a:lnTo>
                    <a:pt x="6682" y="4090"/>
                  </a:lnTo>
                  <a:lnTo>
                    <a:pt x="6682" y="4090"/>
                  </a:lnTo>
                  <a:lnTo>
                    <a:pt x="6681" y="4040"/>
                  </a:lnTo>
                  <a:lnTo>
                    <a:pt x="6678" y="3992"/>
                  </a:lnTo>
                  <a:lnTo>
                    <a:pt x="6673" y="3945"/>
                  </a:lnTo>
                  <a:lnTo>
                    <a:pt x="6667" y="3897"/>
                  </a:lnTo>
                  <a:lnTo>
                    <a:pt x="6657" y="3851"/>
                  </a:lnTo>
                  <a:lnTo>
                    <a:pt x="6648" y="3805"/>
                  </a:lnTo>
                  <a:lnTo>
                    <a:pt x="6635" y="3759"/>
                  </a:lnTo>
                  <a:lnTo>
                    <a:pt x="6622" y="3714"/>
                  </a:lnTo>
                  <a:lnTo>
                    <a:pt x="6622" y="3714"/>
                  </a:lnTo>
                  <a:lnTo>
                    <a:pt x="6655" y="3701"/>
                  </a:lnTo>
                  <a:lnTo>
                    <a:pt x="6687" y="3686"/>
                  </a:lnTo>
                  <a:lnTo>
                    <a:pt x="6719" y="3669"/>
                  </a:lnTo>
                  <a:lnTo>
                    <a:pt x="6750" y="3652"/>
                  </a:lnTo>
                  <a:lnTo>
                    <a:pt x="6781" y="3633"/>
                  </a:lnTo>
                  <a:lnTo>
                    <a:pt x="6810" y="3613"/>
                  </a:lnTo>
                  <a:lnTo>
                    <a:pt x="6840" y="3593"/>
                  </a:lnTo>
                  <a:lnTo>
                    <a:pt x="6868" y="3570"/>
                  </a:lnTo>
                  <a:lnTo>
                    <a:pt x="6895" y="3548"/>
                  </a:lnTo>
                  <a:lnTo>
                    <a:pt x="6921" y="3525"/>
                  </a:lnTo>
                  <a:lnTo>
                    <a:pt x="6947" y="3500"/>
                  </a:lnTo>
                  <a:lnTo>
                    <a:pt x="6972" y="3474"/>
                  </a:lnTo>
                  <a:lnTo>
                    <a:pt x="6995" y="3448"/>
                  </a:lnTo>
                  <a:lnTo>
                    <a:pt x="7018" y="3421"/>
                  </a:lnTo>
                  <a:lnTo>
                    <a:pt x="7040" y="3393"/>
                  </a:lnTo>
                  <a:lnTo>
                    <a:pt x="7060" y="3363"/>
                  </a:lnTo>
                  <a:lnTo>
                    <a:pt x="7080" y="3334"/>
                  </a:lnTo>
                  <a:lnTo>
                    <a:pt x="7099" y="3303"/>
                  </a:lnTo>
                  <a:lnTo>
                    <a:pt x="7117" y="3273"/>
                  </a:lnTo>
                  <a:lnTo>
                    <a:pt x="7133" y="3241"/>
                  </a:lnTo>
                  <a:lnTo>
                    <a:pt x="7148" y="3208"/>
                  </a:lnTo>
                  <a:lnTo>
                    <a:pt x="7163" y="3175"/>
                  </a:lnTo>
                  <a:lnTo>
                    <a:pt x="7174" y="3141"/>
                  </a:lnTo>
                  <a:lnTo>
                    <a:pt x="7186" y="3106"/>
                  </a:lnTo>
                  <a:lnTo>
                    <a:pt x="7197" y="3071"/>
                  </a:lnTo>
                  <a:lnTo>
                    <a:pt x="7206" y="3036"/>
                  </a:lnTo>
                  <a:lnTo>
                    <a:pt x="7213" y="3000"/>
                  </a:lnTo>
                  <a:lnTo>
                    <a:pt x="7220" y="2964"/>
                  </a:lnTo>
                  <a:lnTo>
                    <a:pt x="7225" y="2926"/>
                  </a:lnTo>
                  <a:lnTo>
                    <a:pt x="7228" y="2890"/>
                  </a:lnTo>
                  <a:lnTo>
                    <a:pt x="7231" y="2852"/>
                  </a:lnTo>
                  <a:lnTo>
                    <a:pt x="7232" y="2813"/>
                  </a:lnTo>
                  <a:lnTo>
                    <a:pt x="7232" y="28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0" name="Freeform 209"/>
            <p:cNvSpPr>
              <a:spLocks/>
            </p:cNvSpPr>
            <p:nvPr/>
          </p:nvSpPr>
          <p:spPr bwMode="auto">
            <a:xfrm rot="5400000">
              <a:off x="5673609" y="-154821"/>
              <a:ext cx="590278" cy="964696"/>
            </a:xfrm>
            <a:custGeom>
              <a:avLst/>
              <a:gdLst/>
              <a:ahLst/>
              <a:cxnLst>
                <a:cxn ang="0">
                  <a:pos x="4365" y="3264"/>
                </a:cxn>
                <a:cxn ang="0">
                  <a:pos x="4455" y="2948"/>
                </a:cxn>
                <a:cxn ang="0">
                  <a:pos x="4436" y="2661"/>
                </a:cxn>
                <a:cxn ang="0">
                  <a:pos x="4315" y="2372"/>
                </a:cxn>
                <a:cxn ang="0">
                  <a:pos x="4298" y="2186"/>
                </a:cxn>
                <a:cxn ang="0">
                  <a:pos x="4360" y="1980"/>
                </a:cxn>
                <a:cxn ang="0">
                  <a:pos x="4357" y="1736"/>
                </a:cxn>
                <a:cxn ang="0">
                  <a:pos x="4224" y="1427"/>
                </a:cxn>
                <a:cxn ang="0">
                  <a:pos x="4085" y="1208"/>
                </a:cxn>
                <a:cxn ang="0">
                  <a:pos x="4060" y="907"/>
                </a:cxn>
                <a:cxn ang="0">
                  <a:pos x="3907" y="590"/>
                </a:cxn>
                <a:cxn ang="0">
                  <a:pos x="3650" y="356"/>
                </a:cxn>
                <a:cxn ang="0">
                  <a:pos x="3317" y="234"/>
                </a:cxn>
                <a:cxn ang="0">
                  <a:pos x="2986" y="245"/>
                </a:cxn>
                <a:cxn ang="0">
                  <a:pos x="2706" y="206"/>
                </a:cxn>
                <a:cxn ang="0">
                  <a:pos x="2373" y="33"/>
                </a:cxn>
                <a:cxn ang="0">
                  <a:pos x="2056" y="2"/>
                </a:cxn>
                <a:cxn ang="0">
                  <a:pos x="1783" y="68"/>
                </a:cxn>
                <a:cxn ang="0">
                  <a:pos x="1549" y="208"/>
                </a:cxn>
                <a:cxn ang="0">
                  <a:pos x="1368" y="411"/>
                </a:cxn>
                <a:cxn ang="0">
                  <a:pos x="1226" y="585"/>
                </a:cxn>
                <a:cxn ang="0">
                  <a:pos x="1025" y="572"/>
                </a:cxn>
                <a:cxn ang="0">
                  <a:pos x="677" y="662"/>
                </a:cxn>
                <a:cxn ang="0">
                  <a:pos x="398" y="870"/>
                </a:cxn>
                <a:cxn ang="0">
                  <a:pos x="216" y="1170"/>
                </a:cxn>
                <a:cxn ang="0">
                  <a:pos x="161" y="1483"/>
                </a:cxn>
                <a:cxn ang="0">
                  <a:pos x="188" y="1702"/>
                </a:cxn>
                <a:cxn ang="0">
                  <a:pos x="265" y="1902"/>
                </a:cxn>
                <a:cxn ang="0">
                  <a:pos x="89" y="2116"/>
                </a:cxn>
                <a:cxn ang="0">
                  <a:pos x="1" y="2427"/>
                </a:cxn>
                <a:cxn ang="0">
                  <a:pos x="34" y="2692"/>
                </a:cxn>
                <a:cxn ang="0">
                  <a:pos x="172" y="2944"/>
                </a:cxn>
                <a:cxn ang="0">
                  <a:pos x="135" y="3145"/>
                </a:cxn>
                <a:cxn ang="0">
                  <a:pos x="61" y="3412"/>
                </a:cxn>
                <a:cxn ang="0">
                  <a:pos x="73" y="3698"/>
                </a:cxn>
                <a:cxn ang="0">
                  <a:pos x="202" y="4016"/>
                </a:cxn>
                <a:cxn ang="0">
                  <a:pos x="261" y="4282"/>
                </a:cxn>
                <a:cxn ang="0">
                  <a:pos x="234" y="4614"/>
                </a:cxn>
                <a:cxn ang="0">
                  <a:pos x="339" y="4955"/>
                </a:cxn>
                <a:cxn ang="0">
                  <a:pos x="560" y="5223"/>
                </a:cxn>
                <a:cxn ang="0">
                  <a:pos x="869" y="5391"/>
                </a:cxn>
                <a:cxn ang="0">
                  <a:pos x="1178" y="5431"/>
                </a:cxn>
                <a:cxn ang="0">
                  <a:pos x="1438" y="5381"/>
                </a:cxn>
                <a:cxn ang="0">
                  <a:pos x="1701" y="5608"/>
                </a:cxn>
                <a:cxn ang="0">
                  <a:pos x="2003" y="5693"/>
                </a:cxn>
                <a:cxn ang="0">
                  <a:pos x="2172" y="5684"/>
                </a:cxn>
                <a:cxn ang="0">
                  <a:pos x="2356" y="5630"/>
                </a:cxn>
                <a:cxn ang="0">
                  <a:pos x="2516" y="5532"/>
                </a:cxn>
                <a:cxn ang="0">
                  <a:pos x="2648" y="5399"/>
                </a:cxn>
                <a:cxn ang="0">
                  <a:pos x="2815" y="5434"/>
                </a:cxn>
                <a:cxn ang="0">
                  <a:pos x="3116" y="5547"/>
                </a:cxn>
                <a:cxn ang="0">
                  <a:pos x="3420" y="5552"/>
                </a:cxn>
                <a:cxn ang="0">
                  <a:pos x="3753" y="5431"/>
                </a:cxn>
                <a:cxn ang="0">
                  <a:pos x="4011" y="5196"/>
                </a:cxn>
                <a:cxn ang="0">
                  <a:pos x="4163" y="4879"/>
                </a:cxn>
                <a:cxn ang="0">
                  <a:pos x="4189" y="4580"/>
                </a:cxn>
                <a:cxn ang="0">
                  <a:pos x="4172" y="4351"/>
                </a:cxn>
                <a:cxn ang="0">
                  <a:pos x="4310" y="4113"/>
                </a:cxn>
                <a:cxn ang="0">
                  <a:pos x="4352" y="3867"/>
                </a:cxn>
                <a:cxn ang="0">
                  <a:pos x="4320" y="3652"/>
                </a:cxn>
                <a:cxn ang="0">
                  <a:pos x="4232" y="3463"/>
                </a:cxn>
              </a:cxnLst>
              <a:rect l="0" t="0" r="r" b="b"/>
              <a:pathLst>
                <a:path w="4458" h="5694">
                  <a:moveTo>
                    <a:pt x="4232" y="3463"/>
                  </a:moveTo>
                  <a:lnTo>
                    <a:pt x="4232" y="3463"/>
                  </a:lnTo>
                  <a:lnTo>
                    <a:pt x="4258" y="3432"/>
                  </a:lnTo>
                  <a:lnTo>
                    <a:pt x="4283" y="3400"/>
                  </a:lnTo>
                  <a:lnTo>
                    <a:pt x="4305" y="3367"/>
                  </a:lnTo>
                  <a:lnTo>
                    <a:pt x="4326" y="3334"/>
                  </a:lnTo>
                  <a:lnTo>
                    <a:pt x="4348" y="3299"/>
                  </a:lnTo>
                  <a:lnTo>
                    <a:pt x="4365" y="3264"/>
                  </a:lnTo>
                  <a:lnTo>
                    <a:pt x="4383" y="3226"/>
                  </a:lnTo>
                  <a:lnTo>
                    <a:pt x="4398" y="3189"/>
                  </a:lnTo>
                  <a:lnTo>
                    <a:pt x="4412" y="3150"/>
                  </a:lnTo>
                  <a:lnTo>
                    <a:pt x="4424" y="3112"/>
                  </a:lnTo>
                  <a:lnTo>
                    <a:pt x="4435" y="3072"/>
                  </a:lnTo>
                  <a:lnTo>
                    <a:pt x="4443" y="3030"/>
                  </a:lnTo>
                  <a:lnTo>
                    <a:pt x="4450" y="2989"/>
                  </a:lnTo>
                  <a:lnTo>
                    <a:pt x="4455" y="2948"/>
                  </a:lnTo>
                  <a:lnTo>
                    <a:pt x="4457" y="2906"/>
                  </a:lnTo>
                  <a:lnTo>
                    <a:pt x="4458" y="2863"/>
                  </a:lnTo>
                  <a:lnTo>
                    <a:pt x="4458" y="2863"/>
                  </a:lnTo>
                  <a:lnTo>
                    <a:pt x="4457" y="2821"/>
                  </a:lnTo>
                  <a:lnTo>
                    <a:pt x="4455" y="2781"/>
                  </a:lnTo>
                  <a:lnTo>
                    <a:pt x="4450" y="2739"/>
                  </a:lnTo>
                  <a:lnTo>
                    <a:pt x="4444" y="2699"/>
                  </a:lnTo>
                  <a:lnTo>
                    <a:pt x="4436" y="2661"/>
                  </a:lnTo>
                  <a:lnTo>
                    <a:pt x="4426" y="2622"/>
                  </a:lnTo>
                  <a:lnTo>
                    <a:pt x="4415" y="2584"/>
                  </a:lnTo>
                  <a:lnTo>
                    <a:pt x="4402" y="2546"/>
                  </a:lnTo>
                  <a:lnTo>
                    <a:pt x="4388" y="2510"/>
                  </a:lnTo>
                  <a:lnTo>
                    <a:pt x="4371" y="2473"/>
                  </a:lnTo>
                  <a:lnTo>
                    <a:pt x="4353" y="2439"/>
                  </a:lnTo>
                  <a:lnTo>
                    <a:pt x="4335" y="2405"/>
                  </a:lnTo>
                  <a:lnTo>
                    <a:pt x="4315" y="2372"/>
                  </a:lnTo>
                  <a:lnTo>
                    <a:pt x="4293" y="2339"/>
                  </a:lnTo>
                  <a:lnTo>
                    <a:pt x="4270" y="2308"/>
                  </a:lnTo>
                  <a:lnTo>
                    <a:pt x="4245" y="2278"/>
                  </a:lnTo>
                  <a:lnTo>
                    <a:pt x="4245" y="2278"/>
                  </a:lnTo>
                  <a:lnTo>
                    <a:pt x="4260" y="2255"/>
                  </a:lnTo>
                  <a:lnTo>
                    <a:pt x="4273" y="2233"/>
                  </a:lnTo>
                  <a:lnTo>
                    <a:pt x="4286" y="2209"/>
                  </a:lnTo>
                  <a:lnTo>
                    <a:pt x="4298" y="2186"/>
                  </a:lnTo>
                  <a:lnTo>
                    <a:pt x="4309" y="2161"/>
                  </a:lnTo>
                  <a:lnTo>
                    <a:pt x="4319" y="2136"/>
                  </a:lnTo>
                  <a:lnTo>
                    <a:pt x="4329" y="2112"/>
                  </a:lnTo>
                  <a:lnTo>
                    <a:pt x="4337" y="2086"/>
                  </a:lnTo>
                  <a:lnTo>
                    <a:pt x="4344" y="2060"/>
                  </a:lnTo>
                  <a:lnTo>
                    <a:pt x="4351" y="2034"/>
                  </a:lnTo>
                  <a:lnTo>
                    <a:pt x="4356" y="2007"/>
                  </a:lnTo>
                  <a:lnTo>
                    <a:pt x="4360" y="1980"/>
                  </a:lnTo>
                  <a:lnTo>
                    <a:pt x="4364" y="1953"/>
                  </a:lnTo>
                  <a:lnTo>
                    <a:pt x="4368" y="1924"/>
                  </a:lnTo>
                  <a:lnTo>
                    <a:pt x="4369" y="1897"/>
                  </a:lnTo>
                  <a:lnTo>
                    <a:pt x="4369" y="1869"/>
                  </a:lnTo>
                  <a:lnTo>
                    <a:pt x="4369" y="1869"/>
                  </a:lnTo>
                  <a:lnTo>
                    <a:pt x="4368" y="1824"/>
                  </a:lnTo>
                  <a:lnTo>
                    <a:pt x="4364" y="1780"/>
                  </a:lnTo>
                  <a:lnTo>
                    <a:pt x="4357" y="1736"/>
                  </a:lnTo>
                  <a:lnTo>
                    <a:pt x="4349" y="1694"/>
                  </a:lnTo>
                  <a:lnTo>
                    <a:pt x="4337" y="1652"/>
                  </a:lnTo>
                  <a:lnTo>
                    <a:pt x="4324" y="1612"/>
                  </a:lnTo>
                  <a:lnTo>
                    <a:pt x="4307" y="1572"/>
                  </a:lnTo>
                  <a:lnTo>
                    <a:pt x="4290" y="1535"/>
                  </a:lnTo>
                  <a:lnTo>
                    <a:pt x="4270" y="1497"/>
                  </a:lnTo>
                  <a:lnTo>
                    <a:pt x="4247" y="1462"/>
                  </a:lnTo>
                  <a:lnTo>
                    <a:pt x="4224" y="1427"/>
                  </a:lnTo>
                  <a:lnTo>
                    <a:pt x="4198" y="1394"/>
                  </a:lnTo>
                  <a:lnTo>
                    <a:pt x="4170" y="1363"/>
                  </a:lnTo>
                  <a:lnTo>
                    <a:pt x="4140" y="1333"/>
                  </a:lnTo>
                  <a:lnTo>
                    <a:pt x="4110" y="1305"/>
                  </a:lnTo>
                  <a:lnTo>
                    <a:pt x="4077" y="1279"/>
                  </a:lnTo>
                  <a:lnTo>
                    <a:pt x="4077" y="1279"/>
                  </a:lnTo>
                  <a:lnTo>
                    <a:pt x="4081" y="1244"/>
                  </a:lnTo>
                  <a:lnTo>
                    <a:pt x="4085" y="1208"/>
                  </a:lnTo>
                  <a:lnTo>
                    <a:pt x="4087" y="1172"/>
                  </a:lnTo>
                  <a:lnTo>
                    <a:pt x="4088" y="1135"/>
                  </a:lnTo>
                  <a:lnTo>
                    <a:pt x="4088" y="1135"/>
                  </a:lnTo>
                  <a:lnTo>
                    <a:pt x="4087" y="1088"/>
                  </a:lnTo>
                  <a:lnTo>
                    <a:pt x="4084" y="1042"/>
                  </a:lnTo>
                  <a:lnTo>
                    <a:pt x="4078" y="996"/>
                  </a:lnTo>
                  <a:lnTo>
                    <a:pt x="4070" y="952"/>
                  </a:lnTo>
                  <a:lnTo>
                    <a:pt x="4060" y="907"/>
                  </a:lnTo>
                  <a:lnTo>
                    <a:pt x="4047" y="864"/>
                  </a:lnTo>
                  <a:lnTo>
                    <a:pt x="4033" y="822"/>
                  </a:lnTo>
                  <a:lnTo>
                    <a:pt x="4017" y="781"/>
                  </a:lnTo>
                  <a:lnTo>
                    <a:pt x="3999" y="740"/>
                  </a:lnTo>
                  <a:lnTo>
                    <a:pt x="3979" y="701"/>
                  </a:lnTo>
                  <a:lnTo>
                    <a:pt x="3957" y="663"/>
                  </a:lnTo>
                  <a:lnTo>
                    <a:pt x="3933" y="625"/>
                  </a:lnTo>
                  <a:lnTo>
                    <a:pt x="3907" y="590"/>
                  </a:lnTo>
                  <a:lnTo>
                    <a:pt x="3880" y="556"/>
                  </a:lnTo>
                  <a:lnTo>
                    <a:pt x="3852" y="523"/>
                  </a:lnTo>
                  <a:lnTo>
                    <a:pt x="3821" y="491"/>
                  </a:lnTo>
                  <a:lnTo>
                    <a:pt x="3790" y="461"/>
                  </a:lnTo>
                  <a:lnTo>
                    <a:pt x="3758" y="432"/>
                  </a:lnTo>
                  <a:lnTo>
                    <a:pt x="3722" y="405"/>
                  </a:lnTo>
                  <a:lnTo>
                    <a:pt x="3687" y="380"/>
                  </a:lnTo>
                  <a:lnTo>
                    <a:pt x="3650" y="356"/>
                  </a:lnTo>
                  <a:lnTo>
                    <a:pt x="3611" y="334"/>
                  </a:lnTo>
                  <a:lnTo>
                    <a:pt x="3573" y="314"/>
                  </a:lnTo>
                  <a:lnTo>
                    <a:pt x="3533" y="296"/>
                  </a:lnTo>
                  <a:lnTo>
                    <a:pt x="3491" y="279"/>
                  </a:lnTo>
                  <a:lnTo>
                    <a:pt x="3449" y="265"/>
                  </a:lnTo>
                  <a:lnTo>
                    <a:pt x="3405" y="253"/>
                  </a:lnTo>
                  <a:lnTo>
                    <a:pt x="3362" y="243"/>
                  </a:lnTo>
                  <a:lnTo>
                    <a:pt x="3317" y="234"/>
                  </a:lnTo>
                  <a:lnTo>
                    <a:pt x="3271" y="230"/>
                  </a:lnTo>
                  <a:lnTo>
                    <a:pt x="3225" y="226"/>
                  </a:lnTo>
                  <a:lnTo>
                    <a:pt x="3178" y="225"/>
                  </a:lnTo>
                  <a:lnTo>
                    <a:pt x="3178" y="225"/>
                  </a:lnTo>
                  <a:lnTo>
                    <a:pt x="3129" y="226"/>
                  </a:lnTo>
                  <a:lnTo>
                    <a:pt x="3080" y="230"/>
                  </a:lnTo>
                  <a:lnTo>
                    <a:pt x="3032" y="236"/>
                  </a:lnTo>
                  <a:lnTo>
                    <a:pt x="2986" y="245"/>
                  </a:lnTo>
                  <a:lnTo>
                    <a:pt x="2939" y="256"/>
                  </a:lnTo>
                  <a:lnTo>
                    <a:pt x="2894" y="270"/>
                  </a:lnTo>
                  <a:lnTo>
                    <a:pt x="2851" y="285"/>
                  </a:lnTo>
                  <a:lnTo>
                    <a:pt x="2807" y="304"/>
                  </a:lnTo>
                  <a:lnTo>
                    <a:pt x="2807" y="304"/>
                  </a:lnTo>
                  <a:lnTo>
                    <a:pt x="2775" y="270"/>
                  </a:lnTo>
                  <a:lnTo>
                    <a:pt x="2741" y="237"/>
                  </a:lnTo>
                  <a:lnTo>
                    <a:pt x="2706" y="206"/>
                  </a:lnTo>
                  <a:lnTo>
                    <a:pt x="2669" y="178"/>
                  </a:lnTo>
                  <a:lnTo>
                    <a:pt x="2630" y="151"/>
                  </a:lnTo>
                  <a:lnTo>
                    <a:pt x="2590" y="125"/>
                  </a:lnTo>
                  <a:lnTo>
                    <a:pt x="2549" y="102"/>
                  </a:lnTo>
                  <a:lnTo>
                    <a:pt x="2507" y="81"/>
                  </a:lnTo>
                  <a:lnTo>
                    <a:pt x="2463" y="62"/>
                  </a:lnTo>
                  <a:lnTo>
                    <a:pt x="2419" y="47"/>
                  </a:lnTo>
                  <a:lnTo>
                    <a:pt x="2373" y="33"/>
                  </a:lnTo>
                  <a:lnTo>
                    <a:pt x="2325" y="21"/>
                  </a:lnTo>
                  <a:lnTo>
                    <a:pt x="2277" y="12"/>
                  </a:lnTo>
                  <a:lnTo>
                    <a:pt x="2229" y="5"/>
                  </a:lnTo>
                  <a:lnTo>
                    <a:pt x="2179" y="1"/>
                  </a:lnTo>
                  <a:lnTo>
                    <a:pt x="2129" y="0"/>
                  </a:lnTo>
                  <a:lnTo>
                    <a:pt x="2129" y="0"/>
                  </a:lnTo>
                  <a:lnTo>
                    <a:pt x="2092" y="0"/>
                  </a:lnTo>
                  <a:lnTo>
                    <a:pt x="2056" y="2"/>
                  </a:lnTo>
                  <a:lnTo>
                    <a:pt x="2020" y="6"/>
                  </a:lnTo>
                  <a:lnTo>
                    <a:pt x="1985" y="11"/>
                  </a:lnTo>
                  <a:lnTo>
                    <a:pt x="1950" y="18"/>
                  </a:lnTo>
                  <a:lnTo>
                    <a:pt x="1916" y="25"/>
                  </a:lnTo>
                  <a:lnTo>
                    <a:pt x="1881" y="34"/>
                  </a:lnTo>
                  <a:lnTo>
                    <a:pt x="1849" y="44"/>
                  </a:lnTo>
                  <a:lnTo>
                    <a:pt x="1816" y="55"/>
                  </a:lnTo>
                  <a:lnTo>
                    <a:pt x="1783" y="68"/>
                  </a:lnTo>
                  <a:lnTo>
                    <a:pt x="1751" y="81"/>
                  </a:lnTo>
                  <a:lnTo>
                    <a:pt x="1720" y="97"/>
                  </a:lnTo>
                  <a:lnTo>
                    <a:pt x="1690" y="112"/>
                  </a:lnTo>
                  <a:lnTo>
                    <a:pt x="1660" y="130"/>
                  </a:lnTo>
                  <a:lnTo>
                    <a:pt x="1631" y="147"/>
                  </a:lnTo>
                  <a:lnTo>
                    <a:pt x="1602" y="167"/>
                  </a:lnTo>
                  <a:lnTo>
                    <a:pt x="1575" y="187"/>
                  </a:lnTo>
                  <a:lnTo>
                    <a:pt x="1549" y="208"/>
                  </a:lnTo>
                  <a:lnTo>
                    <a:pt x="1523" y="231"/>
                  </a:lnTo>
                  <a:lnTo>
                    <a:pt x="1498" y="254"/>
                  </a:lnTo>
                  <a:lnTo>
                    <a:pt x="1474" y="278"/>
                  </a:lnTo>
                  <a:lnTo>
                    <a:pt x="1450" y="303"/>
                  </a:lnTo>
                  <a:lnTo>
                    <a:pt x="1428" y="329"/>
                  </a:lnTo>
                  <a:lnTo>
                    <a:pt x="1407" y="356"/>
                  </a:lnTo>
                  <a:lnTo>
                    <a:pt x="1387" y="383"/>
                  </a:lnTo>
                  <a:lnTo>
                    <a:pt x="1368" y="411"/>
                  </a:lnTo>
                  <a:lnTo>
                    <a:pt x="1349" y="439"/>
                  </a:lnTo>
                  <a:lnTo>
                    <a:pt x="1333" y="470"/>
                  </a:lnTo>
                  <a:lnTo>
                    <a:pt x="1316" y="499"/>
                  </a:lnTo>
                  <a:lnTo>
                    <a:pt x="1301" y="531"/>
                  </a:lnTo>
                  <a:lnTo>
                    <a:pt x="1287" y="563"/>
                  </a:lnTo>
                  <a:lnTo>
                    <a:pt x="1275" y="595"/>
                  </a:lnTo>
                  <a:lnTo>
                    <a:pt x="1275" y="595"/>
                  </a:lnTo>
                  <a:lnTo>
                    <a:pt x="1226" y="585"/>
                  </a:lnTo>
                  <a:lnTo>
                    <a:pt x="1200" y="581"/>
                  </a:lnTo>
                  <a:lnTo>
                    <a:pt x="1175" y="578"/>
                  </a:lnTo>
                  <a:lnTo>
                    <a:pt x="1149" y="575"/>
                  </a:lnTo>
                  <a:lnTo>
                    <a:pt x="1124" y="574"/>
                  </a:lnTo>
                  <a:lnTo>
                    <a:pt x="1098" y="572"/>
                  </a:lnTo>
                  <a:lnTo>
                    <a:pt x="1071" y="571"/>
                  </a:lnTo>
                  <a:lnTo>
                    <a:pt x="1071" y="571"/>
                  </a:lnTo>
                  <a:lnTo>
                    <a:pt x="1025" y="572"/>
                  </a:lnTo>
                  <a:lnTo>
                    <a:pt x="978" y="576"/>
                  </a:lnTo>
                  <a:lnTo>
                    <a:pt x="933" y="582"/>
                  </a:lnTo>
                  <a:lnTo>
                    <a:pt x="889" y="590"/>
                  </a:lnTo>
                  <a:lnTo>
                    <a:pt x="844" y="601"/>
                  </a:lnTo>
                  <a:lnTo>
                    <a:pt x="802" y="612"/>
                  </a:lnTo>
                  <a:lnTo>
                    <a:pt x="759" y="627"/>
                  </a:lnTo>
                  <a:lnTo>
                    <a:pt x="718" y="643"/>
                  </a:lnTo>
                  <a:lnTo>
                    <a:pt x="677" y="662"/>
                  </a:lnTo>
                  <a:lnTo>
                    <a:pt x="638" y="682"/>
                  </a:lnTo>
                  <a:lnTo>
                    <a:pt x="600" y="703"/>
                  </a:lnTo>
                  <a:lnTo>
                    <a:pt x="563" y="728"/>
                  </a:lnTo>
                  <a:lnTo>
                    <a:pt x="527" y="753"/>
                  </a:lnTo>
                  <a:lnTo>
                    <a:pt x="493" y="780"/>
                  </a:lnTo>
                  <a:lnTo>
                    <a:pt x="460" y="808"/>
                  </a:lnTo>
                  <a:lnTo>
                    <a:pt x="428" y="839"/>
                  </a:lnTo>
                  <a:lnTo>
                    <a:pt x="398" y="870"/>
                  </a:lnTo>
                  <a:lnTo>
                    <a:pt x="369" y="903"/>
                  </a:lnTo>
                  <a:lnTo>
                    <a:pt x="342" y="937"/>
                  </a:lnTo>
                  <a:lnTo>
                    <a:pt x="316" y="973"/>
                  </a:lnTo>
                  <a:lnTo>
                    <a:pt x="293" y="1011"/>
                  </a:lnTo>
                  <a:lnTo>
                    <a:pt x="272" y="1048"/>
                  </a:lnTo>
                  <a:lnTo>
                    <a:pt x="252" y="1087"/>
                  </a:lnTo>
                  <a:lnTo>
                    <a:pt x="233" y="1128"/>
                  </a:lnTo>
                  <a:lnTo>
                    <a:pt x="216" y="1170"/>
                  </a:lnTo>
                  <a:lnTo>
                    <a:pt x="202" y="1212"/>
                  </a:lnTo>
                  <a:lnTo>
                    <a:pt x="190" y="1254"/>
                  </a:lnTo>
                  <a:lnTo>
                    <a:pt x="180" y="1299"/>
                  </a:lnTo>
                  <a:lnTo>
                    <a:pt x="172" y="1344"/>
                  </a:lnTo>
                  <a:lnTo>
                    <a:pt x="166" y="1390"/>
                  </a:lnTo>
                  <a:lnTo>
                    <a:pt x="162" y="1436"/>
                  </a:lnTo>
                  <a:lnTo>
                    <a:pt x="161" y="1483"/>
                  </a:lnTo>
                  <a:lnTo>
                    <a:pt x="161" y="1483"/>
                  </a:lnTo>
                  <a:lnTo>
                    <a:pt x="162" y="1511"/>
                  </a:lnTo>
                  <a:lnTo>
                    <a:pt x="163" y="1538"/>
                  </a:lnTo>
                  <a:lnTo>
                    <a:pt x="166" y="1566"/>
                  </a:lnTo>
                  <a:lnTo>
                    <a:pt x="168" y="1595"/>
                  </a:lnTo>
                  <a:lnTo>
                    <a:pt x="172" y="1622"/>
                  </a:lnTo>
                  <a:lnTo>
                    <a:pt x="176" y="1649"/>
                  </a:lnTo>
                  <a:lnTo>
                    <a:pt x="182" y="1676"/>
                  </a:lnTo>
                  <a:lnTo>
                    <a:pt x="188" y="1702"/>
                  </a:lnTo>
                  <a:lnTo>
                    <a:pt x="195" y="1729"/>
                  </a:lnTo>
                  <a:lnTo>
                    <a:pt x="203" y="1755"/>
                  </a:lnTo>
                  <a:lnTo>
                    <a:pt x="212" y="1780"/>
                  </a:lnTo>
                  <a:lnTo>
                    <a:pt x="221" y="1805"/>
                  </a:lnTo>
                  <a:lnTo>
                    <a:pt x="230" y="1830"/>
                  </a:lnTo>
                  <a:lnTo>
                    <a:pt x="241" y="1855"/>
                  </a:lnTo>
                  <a:lnTo>
                    <a:pt x="253" y="1879"/>
                  </a:lnTo>
                  <a:lnTo>
                    <a:pt x="265" y="1902"/>
                  </a:lnTo>
                  <a:lnTo>
                    <a:pt x="265" y="1902"/>
                  </a:lnTo>
                  <a:lnTo>
                    <a:pt x="235" y="1929"/>
                  </a:lnTo>
                  <a:lnTo>
                    <a:pt x="207" y="1956"/>
                  </a:lnTo>
                  <a:lnTo>
                    <a:pt x="180" y="1986"/>
                  </a:lnTo>
                  <a:lnTo>
                    <a:pt x="155" y="2016"/>
                  </a:lnTo>
                  <a:lnTo>
                    <a:pt x="131" y="2048"/>
                  </a:lnTo>
                  <a:lnTo>
                    <a:pt x="109" y="2082"/>
                  </a:lnTo>
                  <a:lnTo>
                    <a:pt x="89" y="2116"/>
                  </a:lnTo>
                  <a:lnTo>
                    <a:pt x="71" y="2152"/>
                  </a:lnTo>
                  <a:lnTo>
                    <a:pt x="55" y="2188"/>
                  </a:lnTo>
                  <a:lnTo>
                    <a:pt x="41" y="2226"/>
                  </a:lnTo>
                  <a:lnTo>
                    <a:pt x="28" y="2265"/>
                  </a:lnTo>
                  <a:lnTo>
                    <a:pt x="18" y="2304"/>
                  </a:lnTo>
                  <a:lnTo>
                    <a:pt x="10" y="2345"/>
                  </a:lnTo>
                  <a:lnTo>
                    <a:pt x="4" y="2386"/>
                  </a:lnTo>
                  <a:lnTo>
                    <a:pt x="1" y="2427"/>
                  </a:lnTo>
                  <a:lnTo>
                    <a:pt x="0" y="2470"/>
                  </a:lnTo>
                  <a:lnTo>
                    <a:pt x="0" y="2470"/>
                  </a:lnTo>
                  <a:lnTo>
                    <a:pt x="1" y="2509"/>
                  </a:lnTo>
                  <a:lnTo>
                    <a:pt x="3" y="2546"/>
                  </a:lnTo>
                  <a:lnTo>
                    <a:pt x="8" y="2584"/>
                  </a:lnTo>
                  <a:lnTo>
                    <a:pt x="15" y="2621"/>
                  </a:lnTo>
                  <a:lnTo>
                    <a:pt x="23" y="2657"/>
                  </a:lnTo>
                  <a:lnTo>
                    <a:pt x="34" y="2692"/>
                  </a:lnTo>
                  <a:lnTo>
                    <a:pt x="46" y="2726"/>
                  </a:lnTo>
                  <a:lnTo>
                    <a:pt x="58" y="2761"/>
                  </a:lnTo>
                  <a:lnTo>
                    <a:pt x="74" y="2794"/>
                  </a:lnTo>
                  <a:lnTo>
                    <a:pt x="90" y="2825"/>
                  </a:lnTo>
                  <a:lnTo>
                    <a:pt x="108" y="2857"/>
                  </a:lnTo>
                  <a:lnTo>
                    <a:pt x="128" y="2887"/>
                  </a:lnTo>
                  <a:lnTo>
                    <a:pt x="149" y="2916"/>
                  </a:lnTo>
                  <a:lnTo>
                    <a:pt x="172" y="2944"/>
                  </a:lnTo>
                  <a:lnTo>
                    <a:pt x="195" y="2971"/>
                  </a:lnTo>
                  <a:lnTo>
                    <a:pt x="220" y="2997"/>
                  </a:lnTo>
                  <a:lnTo>
                    <a:pt x="220" y="2997"/>
                  </a:lnTo>
                  <a:lnTo>
                    <a:pt x="201" y="3024"/>
                  </a:lnTo>
                  <a:lnTo>
                    <a:pt x="183" y="3054"/>
                  </a:lnTo>
                  <a:lnTo>
                    <a:pt x="166" y="3083"/>
                  </a:lnTo>
                  <a:lnTo>
                    <a:pt x="150" y="3114"/>
                  </a:lnTo>
                  <a:lnTo>
                    <a:pt x="135" y="3145"/>
                  </a:lnTo>
                  <a:lnTo>
                    <a:pt x="122" y="3176"/>
                  </a:lnTo>
                  <a:lnTo>
                    <a:pt x="109" y="3208"/>
                  </a:lnTo>
                  <a:lnTo>
                    <a:pt x="99" y="3241"/>
                  </a:lnTo>
                  <a:lnTo>
                    <a:pt x="88" y="3274"/>
                  </a:lnTo>
                  <a:lnTo>
                    <a:pt x="80" y="3307"/>
                  </a:lnTo>
                  <a:lnTo>
                    <a:pt x="73" y="3342"/>
                  </a:lnTo>
                  <a:lnTo>
                    <a:pt x="66" y="3377"/>
                  </a:lnTo>
                  <a:lnTo>
                    <a:pt x="61" y="3412"/>
                  </a:lnTo>
                  <a:lnTo>
                    <a:pt x="57" y="3447"/>
                  </a:lnTo>
                  <a:lnTo>
                    <a:pt x="55" y="3484"/>
                  </a:lnTo>
                  <a:lnTo>
                    <a:pt x="55" y="3519"/>
                  </a:lnTo>
                  <a:lnTo>
                    <a:pt x="55" y="3519"/>
                  </a:lnTo>
                  <a:lnTo>
                    <a:pt x="56" y="3565"/>
                  </a:lnTo>
                  <a:lnTo>
                    <a:pt x="60" y="3610"/>
                  </a:lnTo>
                  <a:lnTo>
                    <a:pt x="64" y="3655"/>
                  </a:lnTo>
                  <a:lnTo>
                    <a:pt x="73" y="3698"/>
                  </a:lnTo>
                  <a:lnTo>
                    <a:pt x="82" y="3741"/>
                  </a:lnTo>
                  <a:lnTo>
                    <a:pt x="94" y="3783"/>
                  </a:lnTo>
                  <a:lnTo>
                    <a:pt x="107" y="3824"/>
                  </a:lnTo>
                  <a:lnTo>
                    <a:pt x="122" y="3865"/>
                  </a:lnTo>
                  <a:lnTo>
                    <a:pt x="140" y="3904"/>
                  </a:lnTo>
                  <a:lnTo>
                    <a:pt x="159" y="3943"/>
                  </a:lnTo>
                  <a:lnTo>
                    <a:pt x="180" y="3980"/>
                  </a:lnTo>
                  <a:lnTo>
                    <a:pt x="202" y="4016"/>
                  </a:lnTo>
                  <a:lnTo>
                    <a:pt x="227" y="4051"/>
                  </a:lnTo>
                  <a:lnTo>
                    <a:pt x="253" y="4086"/>
                  </a:lnTo>
                  <a:lnTo>
                    <a:pt x="280" y="4119"/>
                  </a:lnTo>
                  <a:lnTo>
                    <a:pt x="308" y="4149"/>
                  </a:lnTo>
                  <a:lnTo>
                    <a:pt x="308" y="4149"/>
                  </a:lnTo>
                  <a:lnTo>
                    <a:pt x="290" y="4193"/>
                  </a:lnTo>
                  <a:lnTo>
                    <a:pt x="274" y="4236"/>
                  </a:lnTo>
                  <a:lnTo>
                    <a:pt x="261" y="4282"/>
                  </a:lnTo>
                  <a:lnTo>
                    <a:pt x="249" y="4328"/>
                  </a:lnTo>
                  <a:lnTo>
                    <a:pt x="241" y="4375"/>
                  </a:lnTo>
                  <a:lnTo>
                    <a:pt x="234" y="4424"/>
                  </a:lnTo>
                  <a:lnTo>
                    <a:pt x="230" y="4472"/>
                  </a:lnTo>
                  <a:lnTo>
                    <a:pt x="229" y="4521"/>
                  </a:lnTo>
                  <a:lnTo>
                    <a:pt x="229" y="4521"/>
                  </a:lnTo>
                  <a:lnTo>
                    <a:pt x="230" y="4569"/>
                  </a:lnTo>
                  <a:lnTo>
                    <a:pt x="234" y="4614"/>
                  </a:lnTo>
                  <a:lnTo>
                    <a:pt x="240" y="4660"/>
                  </a:lnTo>
                  <a:lnTo>
                    <a:pt x="247" y="4705"/>
                  </a:lnTo>
                  <a:lnTo>
                    <a:pt x="258" y="4749"/>
                  </a:lnTo>
                  <a:lnTo>
                    <a:pt x="269" y="4792"/>
                  </a:lnTo>
                  <a:lnTo>
                    <a:pt x="285" y="4835"/>
                  </a:lnTo>
                  <a:lnTo>
                    <a:pt x="300" y="4876"/>
                  </a:lnTo>
                  <a:lnTo>
                    <a:pt x="319" y="4916"/>
                  </a:lnTo>
                  <a:lnTo>
                    <a:pt x="339" y="4955"/>
                  </a:lnTo>
                  <a:lnTo>
                    <a:pt x="361" y="4994"/>
                  </a:lnTo>
                  <a:lnTo>
                    <a:pt x="385" y="5030"/>
                  </a:lnTo>
                  <a:lnTo>
                    <a:pt x="409" y="5066"/>
                  </a:lnTo>
                  <a:lnTo>
                    <a:pt x="437" y="5101"/>
                  </a:lnTo>
                  <a:lnTo>
                    <a:pt x="465" y="5134"/>
                  </a:lnTo>
                  <a:lnTo>
                    <a:pt x="495" y="5166"/>
                  </a:lnTo>
                  <a:lnTo>
                    <a:pt x="527" y="5195"/>
                  </a:lnTo>
                  <a:lnTo>
                    <a:pt x="560" y="5223"/>
                  </a:lnTo>
                  <a:lnTo>
                    <a:pt x="594" y="5250"/>
                  </a:lnTo>
                  <a:lnTo>
                    <a:pt x="630" y="5276"/>
                  </a:lnTo>
                  <a:lnTo>
                    <a:pt x="667" y="5300"/>
                  </a:lnTo>
                  <a:lnTo>
                    <a:pt x="705" y="5322"/>
                  </a:lnTo>
                  <a:lnTo>
                    <a:pt x="745" y="5342"/>
                  </a:lnTo>
                  <a:lnTo>
                    <a:pt x="785" y="5360"/>
                  </a:lnTo>
                  <a:lnTo>
                    <a:pt x="826" y="5376"/>
                  </a:lnTo>
                  <a:lnTo>
                    <a:pt x="869" y="5391"/>
                  </a:lnTo>
                  <a:lnTo>
                    <a:pt x="911" y="5404"/>
                  </a:lnTo>
                  <a:lnTo>
                    <a:pt x="956" y="5413"/>
                  </a:lnTo>
                  <a:lnTo>
                    <a:pt x="1001" y="5421"/>
                  </a:lnTo>
                  <a:lnTo>
                    <a:pt x="1047" y="5427"/>
                  </a:lnTo>
                  <a:lnTo>
                    <a:pt x="1092" y="5431"/>
                  </a:lnTo>
                  <a:lnTo>
                    <a:pt x="1140" y="5432"/>
                  </a:lnTo>
                  <a:lnTo>
                    <a:pt x="1140" y="5432"/>
                  </a:lnTo>
                  <a:lnTo>
                    <a:pt x="1178" y="5431"/>
                  </a:lnTo>
                  <a:lnTo>
                    <a:pt x="1217" y="5428"/>
                  </a:lnTo>
                  <a:lnTo>
                    <a:pt x="1255" y="5425"/>
                  </a:lnTo>
                  <a:lnTo>
                    <a:pt x="1293" y="5419"/>
                  </a:lnTo>
                  <a:lnTo>
                    <a:pt x="1330" y="5412"/>
                  </a:lnTo>
                  <a:lnTo>
                    <a:pt x="1367" y="5402"/>
                  </a:lnTo>
                  <a:lnTo>
                    <a:pt x="1402" y="5393"/>
                  </a:lnTo>
                  <a:lnTo>
                    <a:pt x="1438" y="5381"/>
                  </a:lnTo>
                  <a:lnTo>
                    <a:pt x="1438" y="5381"/>
                  </a:lnTo>
                  <a:lnTo>
                    <a:pt x="1465" y="5416"/>
                  </a:lnTo>
                  <a:lnTo>
                    <a:pt x="1493" y="5449"/>
                  </a:lnTo>
                  <a:lnTo>
                    <a:pt x="1523" y="5480"/>
                  </a:lnTo>
                  <a:lnTo>
                    <a:pt x="1556" y="5511"/>
                  </a:lnTo>
                  <a:lnTo>
                    <a:pt x="1589" y="5538"/>
                  </a:lnTo>
                  <a:lnTo>
                    <a:pt x="1626" y="5564"/>
                  </a:lnTo>
                  <a:lnTo>
                    <a:pt x="1662" y="5587"/>
                  </a:lnTo>
                  <a:lnTo>
                    <a:pt x="1701" y="5608"/>
                  </a:lnTo>
                  <a:lnTo>
                    <a:pt x="1740" y="5628"/>
                  </a:lnTo>
                  <a:lnTo>
                    <a:pt x="1781" y="5645"/>
                  </a:lnTo>
                  <a:lnTo>
                    <a:pt x="1824" y="5660"/>
                  </a:lnTo>
                  <a:lnTo>
                    <a:pt x="1867" y="5672"/>
                  </a:lnTo>
                  <a:lnTo>
                    <a:pt x="1911" y="5681"/>
                  </a:lnTo>
                  <a:lnTo>
                    <a:pt x="1957" y="5689"/>
                  </a:lnTo>
                  <a:lnTo>
                    <a:pt x="1979" y="5691"/>
                  </a:lnTo>
                  <a:lnTo>
                    <a:pt x="2003" y="5693"/>
                  </a:lnTo>
                  <a:lnTo>
                    <a:pt x="2026" y="5694"/>
                  </a:lnTo>
                  <a:lnTo>
                    <a:pt x="2050" y="5694"/>
                  </a:lnTo>
                  <a:lnTo>
                    <a:pt x="2050" y="5694"/>
                  </a:lnTo>
                  <a:lnTo>
                    <a:pt x="2075" y="5694"/>
                  </a:lnTo>
                  <a:lnTo>
                    <a:pt x="2099" y="5693"/>
                  </a:lnTo>
                  <a:lnTo>
                    <a:pt x="2124" y="5691"/>
                  </a:lnTo>
                  <a:lnTo>
                    <a:pt x="2149" y="5687"/>
                  </a:lnTo>
                  <a:lnTo>
                    <a:pt x="2172" y="5684"/>
                  </a:lnTo>
                  <a:lnTo>
                    <a:pt x="2197" y="5680"/>
                  </a:lnTo>
                  <a:lnTo>
                    <a:pt x="2221" y="5674"/>
                  </a:lnTo>
                  <a:lnTo>
                    <a:pt x="2244" y="5669"/>
                  </a:lnTo>
                  <a:lnTo>
                    <a:pt x="2267" y="5663"/>
                  </a:lnTo>
                  <a:lnTo>
                    <a:pt x="2290" y="5656"/>
                  </a:lnTo>
                  <a:lnTo>
                    <a:pt x="2313" y="5647"/>
                  </a:lnTo>
                  <a:lnTo>
                    <a:pt x="2335" y="5639"/>
                  </a:lnTo>
                  <a:lnTo>
                    <a:pt x="2356" y="5630"/>
                  </a:lnTo>
                  <a:lnTo>
                    <a:pt x="2377" y="5619"/>
                  </a:lnTo>
                  <a:lnTo>
                    <a:pt x="2398" y="5608"/>
                  </a:lnTo>
                  <a:lnTo>
                    <a:pt x="2420" y="5598"/>
                  </a:lnTo>
                  <a:lnTo>
                    <a:pt x="2440" y="5586"/>
                  </a:lnTo>
                  <a:lnTo>
                    <a:pt x="2460" y="5573"/>
                  </a:lnTo>
                  <a:lnTo>
                    <a:pt x="2479" y="5560"/>
                  </a:lnTo>
                  <a:lnTo>
                    <a:pt x="2499" y="5546"/>
                  </a:lnTo>
                  <a:lnTo>
                    <a:pt x="2516" y="5532"/>
                  </a:lnTo>
                  <a:lnTo>
                    <a:pt x="2535" y="5518"/>
                  </a:lnTo>
                  <a:lnTo>
                    <a:pt x="2553" y="5502"/>
                  </a:lnTo>
                  <a:lnTo>
                    <a:pt x="2569" y="5486"/>
                  </a:lnTo>
                  <a:lnTo>
                    <a:pt x="2586" y="5469"/>
                  </a:lnTo>
                  <a:lnTo>
                    <a:pt x="2602" y="5453"/>
                  </a:lnTo>
                  <a:lnTo>
                    <a:pt x="2618" y="5435"/>
                  </a:lnTo>
                  <a:lnTo>
                    <a:pt x="2633" y="5418"/>
                  </a:lnTo>
                  <a:lnTo>
                    <a:pt x="2648" y="5399"/>
                  </a:lnTo>
                  <a:lnTo>
                    <a:pt x="2661" y="5380"/>
                  </a:lnTo>
                  <a:lnTo>
                    <a:pt x="2675" y="5361"/>
                  </a:lnTo>
                  <a:lnTo>
                    <a:pt x="2688" y="5341"/>
                  </a:lnTo>
                  <a:lnTo>
                    <a:pt x="2688" y="5341"/>
                  </a:lnTo>
                  <a:lnTo>
                    <a:pt x="2719" y="5367"/>
                  </a:lnTo>
                  <a:lnTo>
                    <a:pt x="2749" y="5391"/>
                  </a:lnTo>
                  <a:lnTo>
                    <a:pt x="2782" y="5413"/>
                  </a:lnTo>
                  <a:lnTo>
                    <a:pt x="2815" y="5434"/>
                  </a:lnTo>
                  <a:lnTo>
                    <a:pt x="2851" y="5453"/>
                  </a:lnTo>
                  <a:lnTo>
                    <a:pt x="2886" y="5472"/>
                  </a:lnTo>
                  <a:lnTo>
                    <a:pt x="2923" y="5488"/>
                  </a:lnTo>
                  <a:lnTo>
                    <a:pt x="2959" y="5504"/>
                  </a:lnTo>
                  <a:lnTo>
                    <a:pt x="2997" y="5517"/>
                  </a:lnTo>
                  <a:lnTo>
                    <a:pt x="3036" y="5528"/>
                  </a:lnTo>
                  <a:lnTo>
                    <a:pt x="3076" y="5539"/>
                  </a:lnTo>
                  <a:lnTo>
                    <a:pt x="3116" y="5547"/>
                  </a:lnTo>
                  <a:lnTo>
                    <a:pt x="3156" y="5553"/>
                  </a:lnTo>
                  <a:lnTo>
                    <a:pt x="3197" y="5558"/>
                  </a:lnTo>
                  <a:lnTo>
                    <a:pt x="3239" y="5561"/>
                  </a:lnTo>
                  <a:lnTo>
                    <a:pt x="3282" y="5561"/>
                  </a:lnTo>
                  <a:lnTo>
                    <a:pt x="3282" y="5561"/>
                  </a:lnTo>
                  <a:lnTo>
                    <a:pt x="3328" y="5560"/>
                  </a:lnTo>
                  <a:lnTo>
                    <a:pt x="3375" y="5557"/>
                  </a:lnTo>
                  <a:lnTo>
                    <a:pt x="3420" y="5552"/>
                  </a:lnTo>
                  <a:lnTo>
                    <a:pt x="3464" y="5544"/>
                  </a:lnTo>
                  <a:lnTo>
                    <a:pt x="3509" y="5533"/>
                  </a:lnTo>
                  <a:lnTo>
                    <a:pt x="3551" y="5521"/>
                  </a:lnTo>
                  <a:lnTo>
                    <a:pt x="3594" y="5507"/>
                  </a:lnTo>
                  <a:lnTo>
                    <a:pt x="3636" y="5491"/>
                  </a:lnTo>
                  <a:lnTo>
                    <a:pt x="3676" y="5472"/>
                  </a:lnTo>
                  <a:lnTo>
                    <a:pt x="3715" y="5452"/>
                  </a:lnTo>
                  <a:lnTo>
                    <a:pt x="3753" y="5431"/>
                  </a:lnTo>
                  <a:lnTo>
                    <a:pt x="3790" y="5406"/>
                  </a:lnTo>
                  <a:lnTo>
                    <a:pt x="3826" y="5381"/>
                  </a:lnTo>
                  <a:lnTo>
                    <a:pt x="3860" y="5354"/>
                  </a:lnTo>
                  <a:lnTo>
                    <a:pt x="3893" y="5326"/>
                  </a:lnTo>
                  <a:lnTo>
                    <a:pt x="3925" y="5295"/>
                  </a:lnTo>
                  <a:lnTo>
                    <a:pt x="3955" y="5263"/>
                  </a:lnTo>
                  <a:lnTo>
                    <a:pt x="3984" y="5230"/>
                  </a:lnTo>
                  <a:lnTo>
                    <a:pt x="4011" y="5196"/>
                  </a:lnTo>
                  <a:lnTo>
                    <a:pt x="4037" y="5161"/>
                  </a:lnTo>
                  <a:lnTo>
                    <a:pt x="4060" y="5123"/>
                  </a:lnTo>
                  <a:lnTo>
                    <a:pt x="4081" y="5086"/>
                  </a:lnTo>
                  <a:lnTo>
                    <a:pt x="4101" y="5047"/>
                  </a:lnTo>
                  <a:lnTo>
                    <a:pt x="4120" y="5005"/>
                  </a:lnTo>
                  <a:lnTo>
                    <a:pt x="4137" y="4964"/>
                  </a:lnTo>
                  <a:lnTo>
                    <a:pt x="4151" y="4922"/>
                  </a:lnTo>
                  <a:lnTo>
                    <a:pt x="4163" y="4879"/>
                  </a:lnTo>
                  <a:lnTo>
                    <a:pt x="4173" y="4835"/>
                  </a:lnTo>
                  <a:lnTo>
                    <a:pt x="4181" y="4790"/>
                  </a:lnTo>
                  <a:lnTo>
                    <a:pt x="4187" y="4744"/>
                  </a:lnTo>
                  <a:lnTo>
                    <a:pt x="4191" y="4698"/>
                  </a:lnTo>
                  <a:lnTo>
                    <a:pt x="4192" y="4651"/>
                  </a:lnTo>
                  <a:lnTo>
                    <a:pt x="4192" y="4651"/>
                  </a:lnTo>
                  <a:lnTo>
                    <a:pt x="4191" y="4616"/>
                  </a:lnTo>
                  <a:lnTo>
                    <a:pt x="4189" y="4580"/>
                  </a:lnTo>
                  <a:lnTo>
                    <a:pt x="4185" y="4545"/>
                  </a:lnTo>
                  <a:lnTo>
                    <a:pt x="4180" y="4511"/>
                  </a:lnTo>
                  <a:lnTo>
                    <a:pt x="4174" y="4477"/>
                  </a:lnTo>
                  <a:lnTo>
                    <a:pt x="4167" y="4442"/>
                  </a:lnTo>
                  <a:lnTo>
                    <a:pt x="4159" y="4410"/>
                  </a:lnTo>
                  <a:lnTo>
                    <a:pt x="4150" y="4377"/>
                  </a:lnTo>
                  <a:lnTo>
                    <a:pt x="4150" y="4377"/>
                  </a:lnTo>
                  <a:lnTo>
                    <a:pt x="4172" y="4351"/>
                  </a:lnTo>
                  <a:lnTo>
                    <a:pt x="4194" y="4325"/>
                  </a:lnTo>
                  <a:lnTo>
                    <a:pt x="4214" y="4296"/>
                  </a:lnTo>
                  <a:lnTo>
                    <a:pt x="4234" y="4268"/>
                  </a:lnTo>
                  <a:lnTo>
                    <a:pt x="4252" y="4239"/>
                  </a:lnTo>
                  <a:lnTo>
                    <a:pt x="4269" y="4209"/>
                  </a:lnTo>
                  <a:lnTo>
                    <a:pt x="4284" y="4177"/>
                  </a:lnTo>
                  <a:lnTo>
                    <a:pt x="4298" y="4146"/>
                  </a:lnTo>
                  <a:lnTo>
                    <a:pt x="4310" y="4113"/>
                  </a:lnTo>
                  <a:lnTo>
                    <a:pt x="4322" y="4080"/>
                  </a:lnTo>
                  <a:lnTo>
                    <a:pt x="4331" y="4046"/>
                  </a:lnTo>
                  <a:lnTo>
                    <a:pt x="4338" y="4011"/>
                  </a:lnTo>
                  <a:lnTo>
                    <a:pt x="4344" y="3976"/>
                  </a:lnTo>
                  <a:lnTo>
                    <a:pt x="4349" y="3940"/>
                  </a:lnTo>
                  <a:lnTo>
                    <a:pt x="4351" y="3904"/>
                  </a:lnTo>
                  <a:lnTo>
                    <a:pt x="4352" y="3867"/>
                  </a:lnTo>
                  <a:lnTo>
                    <a:pt x="4352" y="3867"/>
                  </a:lnTo>
                  <a:lnTo>
                    <a:pt x="4352" y="3839"/>
                  </a:lnTo>
                  <a:lnTo>
                    <a:pt x="4350" y="3811"/>
                  </a:lnTo>
                  <a:lnTo>
                    <a:pt x="4348" y="3784"/>
                  </a:lnTo>
                  <a:lnTo>
                    <a:pt x="4344" y="3757"/>
                  </a:lnTo>
                  <a:lnTo>
                    <a:pt x="4339" y="3730"/>
                  </a:lnTo>
                  <a:lnTo>
                    <a:pt x="4335" y="3704"/>
                  </a:lnTo>
                  <a:lnTo>
                    <a:pt x="4327" y="3678"/>
                  </a:lnTo>
                  <a:lnTo>
                    <a:pt x="4320" y="3652"/>
                  </a:lnTo>
                  <a:lnTo>
                    <a:pt x="4312" y="3627"/>
                  </a:lnTo>
                  <a:lnTo>
                    <a:pt x="4304" y="3603"/>
                  </a:lnTo>
                  <a:lnTo>
                    <a:pt x="4293" y="3578"/>
                  </a:lnTo>
                  <a:lnTo>
                    <a:pt x="4283" y="3554"/>
                  </a:lnTo>
                  <a:lnTo>
                    <a:pt x="4271" y="3531"/>
                  </a:lnTo>
                  <a:lnTo>
                    <a:pt x="4259" y="3507"/>
                  </a:lnTo>
                  <a:lnTo>
                    <a:pt x="4246" y="3485"/>
                  </a:lnTo>
                  <a:lnTo>
                    <a:pt x="4232" y="3463"/>
                  </a:lnTo>
                  <a:lnTo>
                    <a:pt x="4232" y="3463"/>
                  </a:lnTo>
                  <a:close/>
                </a:path>
              </a:pathLst>
            </a:cu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2" name="Freeform 7"/>
            <p:cNvSpPr>
              <a:spLocks/>
            </p:cNvSpPr>
            <p:nvPr/>
          </p:nvSpPr>
          <p:spPr bwMode="auto">
            <a:xfrm>
              <a:off x="2209800" y="-290685"/>
              <a:ext cx="965979" cy="5813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3" name="Freeform 212"/>
            <p:cNvSpPr>
              <a:spLocks/>
            </p:cNvSpPr>
            <p:nvPr/>
          </p:nvSpPr>
          <p:spPr bwMode="auto">
            <a:xfrm rot="5400000">
              <a:off x="3801603" y="-829801"/>
              <a:ext cx="1174828" cy="1920034"/>
            </a:xfrm>
            <a:custGeom>
              <a:avLst/>
              <a:gdLst/>
              <a:ahLst/>
              <a:cxnLst>
                <a:cxn ang="0">
                  <a:pos x="4365" y="3264"/>
                </a:cxn>
                <a:cxn ang="0">
                  <a:pos x="4455" y="2948"/>
                </a:cxn>
                <a:cxn ang="0">
                  <a:pos x="4436" y="2661"/>
                </a:cxn>
                <a:cxn ang="0">
                  <a:pos x="4315" y="2372"/>
                </a:cxn>
                <a:cxn ang="0">
                  <a:pos x="4298" y="2186"/>
                </a:cxn>
                <a:cxn ang="0">
                  <a:pos x="4360" y="1980"/>
                </a:cxn>
                <a:cxn ang="0">
                  <a:pos x="4357" y="1736"/>
                </a:cxn>
                <a:cxn ang="0">
                  <a:pos x="4224" y="1427"/>
                </a:cxn>
                <a:cxn ang="0">
                  <a:pos x="4085" y="1208"/>
                </a:cxn>
                <a:cxn ang="0">
                  <a:pos x="4060" y="907"/>
                </a:cxn>
                <a:cxn ang="0">
                  <a:pos x="3907" y="590"/>
                </a:cxn>
                <a:cxn ang="0">
                  <a:pos x="3650" y="356"/>
                </a:cxn>
                <a:cxn ang="0">
                  <a:pos x="3317" y="234"/>
                </a:cxn>
                <a:cxn ang="0">
                  <a:pos x="2986" y="245"/>
                </a:cxn>
                <a:cxn ang="0">
                  <a:pos x="2706" y="206"/>
                </a:cxn>
                <a:cxn ang="0">
                  <a:pos x="2373" y="33"/>
                </a:cxn>
                <a:cxn ang="0">
                  <a:pos x="2056" y="2"/>
                </a:cxn>
                <a:cxn ang="0">
                  <a:pos x="1783" y="68"/>
                </a:cxn>
                <a:cxn ang="0">
                  <a:pos x="1549" y="208"/>
                </a:cxn>
                <a:cxn ang="0">
                  <a:pos x="1368" y="411"/>
                </a:cxn>
                <a:cxn ang="0">
                  <a:pos x="1226" y="585"/>
                </a:cxn>
                <a:cxn ang="0">
                  <a:pos x="1025" y="572"/>
                </a:cxn>
                <a:cxn ang="0">
                  <a:pos x="677" y="662"/>
                </a:cxn>
                <a:cxn ang="0">
                  <a:pos x="398" y="870"/>
                </a:cxn>
                <a:cxn ang="0">
                  <a:pos x="216" y="1170"/>
                </a:cxn>
                <a:cxn ang="0">
                  <a:pos x="161" y="1483"/>
                </a:cxn>
                <a:cxn ang="0">
                  <a:pos x="188" y="1702"/>
                </a:cxn>
                <a:cxn ang="0">
                  <a:pos x="265" y="1902"/>
                </a:cxn>
                <a:cxn ang="0">
                  <a:pos x="89" y="2116"/>
                </a:cxn>
                <a:cxn ang="0">
                  <a:pos x="1" y="2427"/>
                </a:cxn>
                <a:cxn ang="0">
                  <a:pos x="34" y="2692"/>
                </a:cxn>
                <a:cxn ang="0">
                  <a:pos x="172" y="2944"/>
                </a:cxn>
                <a:cxn ang="0">
                  <a:pos x="135" y="3145"/>
                </a:cxn>
                <a:cxn ang="0">
                  <a:pos x="61" y="3412"/>
                </a:cxn>
                <a:cxn ang="0">
                  <a:pos x="73" y="3698"/>
                </a:cxn>
                <a:cxn ang="0">
                  <a:pos x="202" y="4016"/>
                </a:cxn>
                <a:cxn ang="0">
                  <a:pos x="261" y="4282"/>
                </a:cxn>
                <a:cxn ang="0">
                  <a:pos x="234" y="4614"/>
                </a:cxn>
                <a:cxn ang="0">
                  <a:pos x="339" y="4955"/>
                </a:cxn>
                <a:cxn ang="0">
                  <a:pos x="560" y="5223"/>
                </a:cxn>
                <a:cxn ang="0">
                  <a:pos x="869" y="5391"/>
                </a:cxn>
                <a:cxn ang="0">
                  <a:pos x="1178" y="5431"/>
                </a:cxn>
                <a:cxn ang="0">
                  <a:pos x="1438" y="5381"/>
                </a:cxn>
                <a:cxn ang="0">
                  <a:pos x="1701" y="5608"/>
                </a:cxn>
                <a:cxn ang="0">
                  <a:pos x="2003" y="5693"/>
                </a:cxn>
                <a:cxn ang="0">
                  <a:pos x="2172" y="5684"/>
                </a:cxn>
                <a:cxn ang="0">
                  <a:pos x="2356" y="5630"/>
                </a:cxn>
                <a:cxn ang="0">
                  <a:pos x="2516" y="5532"/>
                </a:cxn>
                <a:cxn ang="0">
                  <a:pos x="2648" y="5399"/>
                </a:cxn>
                <a:cxn ang="0">
                  <a:pos x="2815" y="5434"/>
                </a:cxn>
                <a:cxn ang="0">
                  <a:pos x="3116" y="5547"/>
                </a:cxn>
                <a:cxn ang="0">
                  <a:pos x="3420" y="5552"/>
                </a:cxn>
                <a:cxn ang="0">
                  <a:pos x="3753" y="5431"/>
                </a:cxn>
                <a:cxn ang="0">
                  <a:pos x="4011" y="5196"/>
                </a:cxn>
                <a:cxn ang="0">
                  <a:pos x="4163" y="4879"/>
                </a:cxn>
                <a:cxn ang="0">
                  <a:pos x="4189" y="4580"/>
                </a:cxn>
                <a:cxn ang="0">
                  <a:pos x="4172" y="4351"/>
                </a:cxn>
                <a:cxn ang="0">
                  <a:pos x="4310" y="4113"/>
                </a:cxn>
                <a:cxn ang="0">
                  <a:pos x="4352" y="3867"/>
                </a:cxn>
                <a:cxn ang="0">
                  <a:pos x="4320" y="3652"/>
                </a:cxn>
                <a:cxn ang="0">
                  <a:pos x="4232" y="3463"/>
                </a:cxn>
              </a:cxnLst>
              <a:rect l="0" t="0" r="r" b="b"/>
              <a:pathLst>
                <a:path w="4458" h="5694">
                  <a:moveTo>
                    <a:pt x="4232" y="3463"/>
                  </a:moveTo>
                  <a:lnTo>
                    <a:pt x="4232" y="3463"/>
                  </a:lnTo>
                  <a:lnTo>
                    <a:pt x="4258" y="3432"/>
                  </a:lnTo>
                  <a:lnTo>
                    <a:pt x="4283" y="3400"/>
                  </a:lnTo>
                  <a:lnTo>
                    <a:pt x="4305" y="3367"/>
                  </a:lnTo>
                  <a:lnTo>
                    <a:pt x="4326" y="3334"/>
                  </a:lnTo>
                  <a:lnTo>
                    <a:pt x="4348" y="3299"/>
                  </a:lnTo>
                  <a:lnTo>
                    <a:pt x="4365" y="3264"/>
                  </a:lnTo>
                  <a:lnTo>
                    <a:pt x="4383" y="3226"/>
                  </a:lnTo>
                  <a:lnTo>
                    <a:pt x="4398" y="3189"/>
                  </a:lnTo>
                  <a:lnTo>
                    <a:pt x="4412" y="3150"/>
                  </a:lnTo>
                  <a:lnTo>
                    <a:pt x="4424" y="3112"/>
                  </a:lnTo>
                  <a:lnTo>
                    <a:pt x="4435" y="3072"/>
                  </a:lnTo>
                  <a:lnTo>
                    <a:pt x="4443" y="3030"/>
                  </a:lnTo>
                  <a:lnTo>
                    <a:pt x="4450" y="2989"/>
                  </a:lnTo>
                  <a:lnTo>
                    <a:pt x="4455" y="2948"/>
                  </a:lnTo>
                  <a:lnTo>
                    <a:pt x="4457" y="2906"/>
                  </a:lnTo>
                  <a:lnTo>
                    <a:pt x="4458" y="2863"/>
                  </a:lnTo>
                  <a:lnTo>
                    <a:pt x="4458" y="2863"/>
                  </a:lnTo>
                  <a:lnTo>
                    <a:pt x="4457" y="2821"/>
                  </a:lnTo>
                  <a:lnTo>
                    <a:pt x="4455" y="2781"/>
                  </a:lnTo>
                  <a:lnTo>
                    <a:pt x="4450" y="2739"/>
                  </a:lnTo>
                  <a:lnTo>
                    <a:pt x="4444" y="2699"/>
                  </a:lnTo>
                  <a:lnTo>
                    <a:pt x="4436" y="2661"/>
                  </a:lnTo>
                  <a:lnTo>
                    <a:pt x="4426" y="2622"/>
                  </a:lnTo>
                  <a:lnTo>
                    <a:pt x="4415" y="2584"/>
                  </a:lnTo>
                  <a:lnTo>
                    <a:pt x="4402" y="2546"/>
                  </a:lnTo>
                  <a:lnTo>
                    <a:pt x="4388" y="2510"/>
                  </a:lnTo>
                  <a:lnTo>
                    <a:pt x="4371" y="2473"/>
                  </a:lnTo>
                  <a:lnTo>
                    <a:pt x="4353" y="2439"/>
                  </a:lnTo>
                  <a:lnTo>
                    <a:pt x="4335" y="2405"/>
                  </a:lnTo>
                  <a:lnTo>
                    <a:pt x="4315" y="2372"/>
                  </a:lnTo>
                  <a:lnTo>
                    <a:pt x="4293" y="2339"/>
                  </a:lnTo>
                  <a:lnTo>
                    <a:pt x="4270" y="2308"/>
                  </a:lnTo>
                  <a:lnTo>
                    <a:pt x="4245" y="2278"/>
                  </a:lnTo>
                  <a:lnTo>
                    <a:pt x="4245" y="2278"/>
                  </a:lnTo>
                  <a:lnTo>
                    <a:pt x="4260" y="2255"/>
                  </a:lnTo>
                  <a:lnTo>
                    <a:pt x="4273" y="2233"/>
                  </a:lnTo>
                  <a:lnTo>
                    <a:pt x="4286" y="2209"/>
                  </a:lnTo>
                  <a:lnTo>
                    <a:pt x="4298" y="2186"/>
                  </a:lnTo>
                  <a:lnTo>
                    <a:pt x="4309" y="2161"/>
                  </a:lnTo>
                  <a:lnTo>
                    <a:pt x="4319" y="2136"/>
                  </a:lnTo>
                  <a:lnTo>
                    <a:pt x="4329" y="2112"/>
                  </a:lnTo>
                  <a:lnTo>
                    <a:pt x="4337" y="2086"/>
                  </a:lnTo>
                  <a:lnTo>
                    <a:pt x="4344" y="2060"/>
                  </a:lnTo>
                  <a:lnTo>
                    <a:pt x="4351" y="2034"/>
                  </a:lnTo>
                  <a:lnTo>
                    <a:pt x="4356" y="2007"/>
                  </a:lnTo>
                  <a:lnTo>
                    <a:pt x="4360" y="1980"/>
                  </a:lnTo>
                  <a:lnTo>
                    <a:pt x="4364" y="1953"/>
                  </a:lnTo>
                  <a:lnTo>
                    <a:pt x="4368" y="1924"/>
                  </a:lnTo>
                  <a:lnTo>
                    <a:pt x="4369" y="1897"/>
                  </a:lnTo>
                  <a:lnTo>
                    <a:pt x="4369" y="1869"/>
                  </a:lnTo>
                  <a:lnTo>
                    <a:pt x="4369" y="1869"/>
                  </a:lnTo>
                  <a:lnTo>
                    <a:pt x="4368" y="1824"/>
                  </a:lnTo>
                  <a:lnTo>
                    <a:pt x="4364" y="1780"/>
                  </a:lnTo>
                  <a:lnTo>
                    <a:pt x="4357" y="1736"/>
                  </a:lnTo>
                  <a:lnTo>
                    <a:pt x="4349" y="1694"/>
                  </a:lnTo>
                  <a:lnTo>
                    <a:pt x="4337" y="1652"/>
                  </a:lnTo>
                  <a:lnTo>
                    <a:pt x="4324" y="1612"/>
                  </a:lnTo>
                  <a:lnTo>
                    <a:pt x="4307" y="1572"/>
                  </a:lnTo>
                  <a:lnTo>
                    <a:pt x="4290" y="1535"/>
                  </a:lnTo>
                  <a:lnTo>
                    <a:pt x="4270" y="1497"/>
                  </a:lnTo>
                  <a:lnTo>
                    <a:pt x="4247" y="1462"/>
                  </a:lnTo>
                  <a:lnTo>
                    <a:pt x="4224" y="1427"/>
                  </a:lnTo>
                  <a:lnTo>
                    <a:pt x="4198" y="1394"/>
                  </a:lnTo>
                  <a:lnTo>
                    <a:pt x="4170" y="1363"/>
                  </a:lnTo>
                  <a:lnTo>
                    <a:pt x="4140" y="1333"/>
                  </a:lnTo>
                  <a:lnTo>
                    <a:pt x="4110" y="1305"/>
                  </a:lnTo>
                  <a:lnTo>
                    <a:pt x="4077" y="1279"/>
                  </a:lnTo>
                  <a:lnTo>
                    <a:pt x="4077" y="1279"/>
                  </a:lnTo>
                  <a:lnTo>
                    <a:pt x="4081" y="1244"/>
                  </a:lnTo>
                  <a:lnTo>
                    <a:pt x="4085" y="1208"/>
                  </a:lnTo>
                  <a:lnTo>
                    <a:pt x="4087" y="1172"/>
                  </a:lnTo>
                  <a:lnTo>
                    <a:pt x="4088" y="1135"/>
                  </a:lnTo>
                  <a:lnTo>
                    <a:pt x="4088" y="1135"/>
                  </a:lnTo>
                  <a:lnTo>
                    <a:pt x="4087" y="1088"/>
                  </a:lnTo>
                  <a:lnTo>
                    <a:pt x="4084" y="1042"/>
                  </a:lnTo>
                  <a:lnTo>
                    <a:pt x="4078" y="996"/>
                  </a:lnTo>
                  <a:lnTo>
                    <a:pt x="4070" y="952"/>
                  </a:lnTo>
                  <a:lnTo>
                    <a:pt x="4060" y="907"/>
                  </a:lnTo>
                  <a:lnTo>
                    <a:pt x="4047" y="864"/>
                  </a:lnTo>
                  <a:lnTo>
                    <a:pt x="4033" y="822"/>
                  </a:lnTo>
                  <a:lnTo>
                    <a:pt x="4017" y="781"/>
                  </a:lnTo>
                  <a:lnTo>
                    <a:pt x="3999" y="740"/>
                  </a:lnTo>
                  <a:lnTo>
                    <a:pt x="3979" y="701"/>
                  </a:lnTo>
                  <a:lnTo>
                    <a:pt x="3957" y="663"/>
                  </a:lnTo>
                  <a:lnTo>
                    <a:pt x="3933" y="625"/>
                  </a:lnTo>
                  <a:lnTo>
                    <a:pt x="3907" y="590"/>
                  </a:lnTo>
                  <a:lnTo>
                    <a:pt x="3880" y="556"/>
                  </a:lnTo>
                  <a:lnTo>
                    <a:pt x="3852" y="523"/>
                  </a:lnTo>
                  <a:lnTo>
                    <a:pt x="3821" y="491"/>
                  </a:lnTo>
                  <a:lnTo>
                    <a:pt x="3790" y="461"/>
                  </a:lnTo>
                  <a:lnTo>
                    <a:pt x="3758" y="432"/>
                  </a:lnTo>
                  <a:lnTo>
                    <a:pt x="3722" y="405"/>
                  </a:lnTo>
                  <a:lnTo>
                    <a:pt x="3687" y="380"/>
                  </a:lnTo>
                  <a:lnTo>
                    <a:pt x="3650" y="356"/>
                  </a:lnTo>
                  <a:lnTo>
                    <a:pt x="3611" y="334"/>
                  </a:lnTo>
                  <a:lnTo>
                    <a:pt x="3573" y="314"/>
                  </a:lnTo>
                  <a:lnTo>
                    <a:pt x="3533" y="296"/>
                  </a:lnTo>
                  <a:lnTo>
                    <a:pt x="3491" y="279"/>
                  </a:lnTo>
                  <a:lnTo>
                    <a:pt x="3449" y="265"/>
                  </a:lnTo>
                  <a:lnTo>
                    <a:pt x="3405" y="253"/>
                  </a:lnTo>
                  <a:lnTo>
                    <a:pt x="3362" y="243"/>
                  </a:lnTo>
                  <a:lnTo>
                    <a:pt x="3317" y="234"/>
                  </a:lnTo>
                  <a:lnTo>
                    <a:pt x="3271" y="230"/>
                  </a:lnTo>
                  <a:lnTo>
                    <a:pt x="3225" y="226"/>
                  </a:lnTo>
                  <a:lnTo>
                    <a:pt x="3178" y="225"/>
                  </a:lnTo>
                  <a:lnTo>
                    <a:pt x="3178" y="225"/>
                  </a:lnTo>
                  <a:lnTo>
                    <a:pt x="3129" y="226"/>
                  </a:lnTo>
                  <a:lnTo>
                    <a:pt x="3080" y="230"/>
                  </a:lnTo>
                  <a:lnTo>
                    <a:pt x="3032" y="236"/>
                  </a:lnTo>
                  <a:lnTo>
                    <a:pt x="2986" y="245"/>
                  </a:lnTo>
                  <a:lnTo>
                    <a:pt x="2939" y="256"/>
                  </a:lnTo>
                  <a:lnTo>
                    <a:pt x="2894" y="270"/>
                  </a:lnTo>
                  <a:lnTo>
                    <a:pt x="2851" y="285"/>
                  </a:lnTo>
                  <a:lnTo>
                    <a:pt x="2807" y="304"/>
                  </a:lnTo>
                  <a:lnTo>
                    <a:pt x="2807" y="304"/>
                  </a:lnTo>
                  <a:lnTo>
                    <a:pt x="2775" y="270"/>
                  </a:lnTo>
                  <a:lnTo>
                    <a:pt x="2741" y="237"/>
                  </a:lnTo>
                  <a:lnTo>
                    <a:pt x="2706" y="206"/>
                  </a:lnTo>
                  <a:lnTo>
                    <a:pt x="2669" y="178"/>
                  </a:lnTo>
                  <a:lnTo>
                    <a:pt x="2630" y="151"/>
                  </a:lnTo>
                  <a:lnTo>
                    <a:pt x="2590" y="125"/>
                  </a:lnTo>
                  <a:lnTo>
                    <a:pt x="2549" y="102"/>
                  </a:lnTo>
                  <a:lnTo>
                    <a:pt x="2507" y="81"/>
                  </a:lnTo>
                  <a:lnTo>
                    <a:pt x="2463" y="62"/>
                  </a:lnTo>
                  <a:lnTo>
                    <a:pt x="2419" y="47"/>
                  </a:lnTo>
                  <a:lnTo>
                    <a:pt x="2373" y="33"/>
                  </a:lnTo>
                  <a:lnTo>
                    <a:pt x="2325" y="21"/>
                  </a:lnTo>
                  <a:lnTo>
                    <a:pt x="2277" y="12"/>
                  </a:lnTo>
                  <a:lnTo>
                    <a:pt x="2229" y="5"/>
                  </a:lnTo>
                  <a:lnTo>
                    <a:pt x="2179" y="1"/>
                  </a:lnTo>
                  <a:lnTo>
                    <a:pt x="2129" y="0"/>
                  </a:lnTo>
                  <a:lnTo>
                    <a:pt x="2129" y="0"/>
                  </a:lnTo>
                  <a:lnTo>
                    <a:pt x="2092" y="0"/>
                  </a:lnTo>
                  <a:lnTo>
                    <a:pt x="2056" y="2"/>
                  </a:lnTo>
                  <a:lnTo>
                    <a:pt x="2020" y="6"/>
                  </a:lnTo>
                  <a:lnTo>
                    <a:pt x="1985" y="11"/>
                  </a:lnTo>
                  <a:lnTo>
                    <a:pt x="1950" y="18"/>
                  </a:lnTo>
                  <a:lnTo>
                    <a:pt x="1916" y="25"/>
                  </a:lnTo>
                  <a:lnTo>
                    <a:pt x="1881" y="34"/>
                  </a:lnTo>
                  <a:lnTo>
                    <a:pt x="1849" y="44"/>
                  </a:lnTo>
                  <a:lnTo>
                    <a:pt x="1816" y="55"/>
                  </a:lnTo>
                  <a:lnTo>
                    <a:pt x="1783" y="68"/>
                  </a:lnTo>
                  <a:lnTo>
                    <a:pt x="1751" y="81"/>
                  </a:lnTo>
                  <a:lnTo>
                    <a:pt x="1720" y="97"/>
                  </a:lnTo>
                  <a:lnTo>
                    <a:pt x="1690" y="112"/>
                  </a:lnTo>
                  <a:lnTo>
                    <a:pt x="1660" y="130"/>
                  </a:lnTo>
                  <a:lnTo>
                    <a:pt x="1631" y="147"/>
                  </a:lnTo>
                  <a:lnTo>
                    <a:pt x="1602" y="167"/>
                  </a:lnTo>
                  <a:lnTo>
                    <a:pt x="1575" y="187"/>
                  </a:lnTo>
                  <a:lnTo>
                    <a:pt x="1549" y="208"/>
                  </a:lnTo>
                  <a:lnTo>
                    <a:pt x="1523" y="231"/>
                  </a:lnTo>
                  <a:lnTo>
                    <a:pt x="1498" y="254"/>
                  </a:lnTo>
                  <a:lnTo>
                    <a:pt x="1474" y="278"/>
                  </a:lnTo>
                  <a:lnTo>
                    <a:pt x="1450" y="303"/>
                  </a:lnTo>
                  <a:lnTo>
                    <a:pt x="1428" y="329"/>
                  </a:lnTo>
                  <a:lnTo>
                    <a:pt x="1407" y="356"/>
                  </a:lnTo>
                  <a:lnTo>
                    <a:pt x="1387" y="383"/>
                  </a:lnTo>
                  <a:lnTo>
                    <a:pt x="1368" y="411"/>
                  </a:lnTo>
                  <a:lnTo>
                    <a:pt x="1349" y="439"/>
                  </a:lnTo>
                  <a:lnTo>
                    <a:pt x="1333" y="470"/>
                  </a:lnTo>
                  <a:lnTo>
                    <a:pt x="1316" y="499"/>
                  </a:lnTo>
                  <a:lnTo>
                    <a:pt x="1301" y="531"/>
                  </a:lnTo>
                  <a:lnTo>
                    <a:pt x="1287" y="563"/>
                  </a:lnTo>
                  <a:lnTo>
                    <a:pt x="1275" y="595"/>
                  </a:lnTo>
                  <a:lnTo>
                    <a:pt x="1275" y="595"/>
                  </a:lnTo>
                  <a:lnTo>
                    <a:pt x="1226" y="585"/>
                  </a:lnTo>
                  <a:lnTo>
                    <a:pt x="1200" y="581"/>
                  </a:lnTo>
                  <a:lnTo>
                    <a:pt x="1175" y="578"/>
                  </a:lnTo>
                  <a:lnTo>
                    <a:pt x="1149" y="575"/>
                  </a:lnTo>
                  <a:lnTo>
                    <a:pt x="1124" y="574"/>
                  </a:lnTo>
                  <a:lnTo>
                    <a:pt x="1098" y="572"/>
                  </a:lnTo>
                  <a:lnTo>
                    <a:pt x="1071" y="571"/>
                  </a:lnTo>
                  <a:lnTo>
                    <a:pt x="1071" y="571"/>
                  </a:lnTo>
                  <a:lnTo>
                    <a:pt x="1025" y="572"/>
                  </a:lnTo>
                  <a:lnTo>
                    <a:pt x="978" y="576"/>
                  </a:lnTo>
                  <a:lnTo>
                    <a:pt x="933" y="582"/>
                  </a:lnTo>
                  <a:lnTo>
                    <a:pt x="889" y="590"/>
                  </a:lnTo>
                  <a:lnTo>
                    <a:pt x="844" y="601"/>
                  </a:lnTo>
                  <a:lnTo>
                    <a:pt x="802" y="612"/>
                  </a:lnTo>
                  <a:lnTo>
                    <a:pt x="759" y="627"/>
                  </a:lnTo>
                  <a:lnTo>
                    <a:pt x="718" y="643"/>
                  </a:lnTo>
                  <a:lnTo>
                    <a:pt x="677" y="662"/>
                  </a:lnTo>
                  <a:lnTo>
                    <a:pt x="638" y="682"/>
                  </a:lnTo>
                  <a:lnTo>
                    <a:pt x="600" y="703"/>
                  </a:lnTo>
                  <a:lnTo>
                    <a:pt x="563" y="728"/>
                  </a:lnTo>
                  <a:lnTo>
                    <a:pt x="527" y="753"/>
                  </a:lnTo>
                  <a:lnTo>
                    <a:pt x="493" y="780"/>
                  </a:lnTo>
                  <a:lnTo>
                    <a:pt x="460" y="808"/>
                  </a:lnTo>
                  <a:lnTo>
                    <a:pt x="428" y="839"/>
                  </a:lnTo>
                  <a:lnTo>
                    <a:pt x="398" y="870"/>
                  </a:lnTo>
                  <a:lnTo>
                    <a:pt x="369" y="903"/>
                  </a:lnTo>
                  <a:lnTo>
                    <a:pt x="342" y="937"/>
                  </a:lnTo>
                  <a:lnTo>
                    <a:pt x="316" y="973"/>
                  </a:lnTo>
                  <a:lnTo>
                    <a:pt x="293" y="1011"/>
                  </a:lnTo>
                  <a:lnTo>
                    <a:pt x="272" y="1048"/>
                  </a:lnTo>
                  <a:lnTo>
                    <a:pt x="252" y="1087"/>
                  </a:lnTo>
                  <a:lnTo>
                    <a:pt x="233" y="1128"/>
                  </a:lnTo>
                  <a:lnTo>
                    <a:pt x="216" y="1170"/>
                  </a:lnTo>
                  <a:lnTo>
                    <a:pt x="202" y="1212"/>
                  </a:lnTo>
                  <a:lnTo>
                    <a:pt x="190" y="1254"/>
                  </a:lnTo>
                  <a:lnTo>
                    <a:pt x="180" y="1299"/>
                  </a:lnTo>
                  <a:lnTo>
                    <a:pt x="172" y="1344"/>
                  </a:lnTo>
                  <a:lnTo>
                    <a:pt x="166" y="1390"/>
                  </a:lnTo>
                  <a:lnTo>
                    <a:pt x="162" y="1436"/>
                  </a:lnTo>
                  <a:lnTo>
                    <a:pt x="161" y="1483"/>
                  </a:lnTo>
                  <a:lnTo>
                    <a:pt x="161" y="1483"/>
                  </a:lnTo>
                  <a:lnTo>
                    <a:pt x="162" y="1511"/>
                  </a:lnTo>
                  <a:lnTo>
                    <a:pt x="163" y="1538"/>
                  </a:lnTo>
                  <a:lnTo>
                    <a:pt x="166" y="1566"/>
                  </a:lnTo>
                  <a:lnTo>
                    <a:pt x="168" y="1595"/>
                  </a:lnTo>
                  <a:lnTo>
                    <a:pt x="172" y="1622"/>
                  </a:lnTo>
                  <a:lnTo>
                    <a:pt x="176" y="1649"/>
                  </a:lnTo>
                  <a:lnTo>
                    <a:pt x="182" y="1676"/>
                  </a:lnTo>
                  <a:lnTo>
                    <a:pt x="188" y="1702"/>
                  </a:lnTo>
                  <a:lnTo>
                    <a:pt x="195" y="1729"/>
                  </a:lnTo>
                  <a:lnTo>
                    <a:pt x="203" y="1755"/>
                  </a:lnTo>
                  <a:lnTo>
                    <a:pt x="212" y="1780"/>
                  </a:lnTo>
                  <a:lnTo>
                    <a:pt x="221" y="1805"/>
                  </a:lnTo>
                  <a:lnTo>
                    <a:pt x="230" y="1830"/>
                  </a:lnTo>
                  <a:lnTo>
                    <a:pt x="241" y="1855"/>
                  </a:lnTo>
                  <a:lnTo>
                    <a:pt x="253" y="1879"/>
                  </a:lnTo>
                  <a:lnTo>
                    <a:pt x="265" y="1902"/>
                  </a:lnTo>
                  <a:lnTo>
                    <a:pt x="265" y="1902"/>
                  </a:lnTo>
                  <a:lnTo>
                    <a:pt x="235" y="1929"/>
                  </a:lnTo>
                  <a:lnTo>
                    <a:pt x="207" y="1956"/>
                  </a:lnTo>
                  <a:lnTo>
                    <a:pt x="180" y="1986"/>
                  </a:lnTo>
                  <a:lnTo>
                    <a:pt x="155" y="2016"/>
                  </a:lnTo>
                  <a:lnTo>
                    <a:pt x="131" y="2048"/>
                  </a:lnTo>
                  <a:lnTo>
                    <a:pt x="109" y="2082"/>
                  </a:lnTo>
                  <a:lnTo>
                    <a:pt x="89" y="2116"/>
                  </a:lnTo>
                  <a:lnTo>
                    <a:pt x="71" y="2152"/>
                  </a:lnTo>
                  <a:lnTo>
                    <a:pt x="55" y="2188"/>
                  </a:lnTo>
                  <a:lnTo>
                    <a:pt x="41" y="2226"/>
                  </a:lnTo>
                  <a:lnTo>
                    <a:pt x="28" y="2265"/>
                  </a:lnTo>
                  <a:lnTo>
                    <a:pt x="18" y="2304"/>
                  </a:lnTo>
                  <a:lnTo>
                    <a:pt x="10" y="2345"/>
                  </a:lnTo>
                  <a:lnTo>
                    <a:pt x="4" y="2386"/>
                  </a:lnTo>
                  <a:lnTo>
                    <a:pt x="1" y="2427"/>
                  </a:lnTo>
                  <a:lnTo>
                    <a:pt x="0" y="2470"/>
                  </a:lnTo>
                  <a:lnTo>
                    <a:pt x="0" y="2470"/>
                  </a:lnTo>
                  <a:lnTo>
                    <a:pt x="1" y="2509"/>
                  </a:lnTo>
                  <a:lnTo>
                    <a:pt x="3" y="2546"/>
                  </a:lnTo>
                  <a:lnTo>
                    <a:pt x="8" y="2584"/>
                  </a:lnTo>
                  <a:lnTo>
                    <a:pt x="15" y="2621"/>
                  </a:lnTo>
                  <a:lnTo>
                    <a:pt x="23" y="2657"/>
                  </a:lnTo>
                  <a:lnTo>
                    <a:pt x="34" y="2692"/>
                  </a:lnTo>
                  <a:lnTo>
                    <a:pt x="46" y="2726"/>
                  </a:lnTo>
                  <a:lnTo>
                    <a:pt x="58" y="2761"/>
                  </a:lnTo>
                  <a:lnTo>
                    <a:pt x="74" y="2794"/>
                  </a:lnTo>
                  <a:lnTo>
                    <a:pt x="90" y="2825"/>
                  </a:lnTo>
                  <a:lnTo>
                    <a:pt x="108" y="2857"/>
                  </a:lnTo>
                  <a:lnTo>
                    <a:pt x="128" y="2887"/>
                  </a:lnTo>
                  <a:lnTo>
                    <a:pt x="149" y="2916"/>
                  </a:lnTo>
                  <a:lnTo>
                    <a:pt x="172" y="2944"/>
                  </a:lnTo>
                  <a:lnTo>
                    <a:pt x="195" y="2971"/>
                  </a:lnTo>
                  <a:lnTo>
                    <a:pt x="220" y="2997"/>
                  </a:lnTo>
                  <a:lnTo>
                    <a:pt x="220" y="2997"/>
                  </a:lnTo>
                  <a:lnTo>
                    <a:pt x="201" y="3024"/>
                  </a:lnTo>
                  <a:lnTo>
                    <a:pt x="183" y="3054"/>
                  </a:lnTo>
                  <a:lnTo>
                    <a:pt x="166" y="3083"/>
                  </a:lnTo>
                  <a:lnTo>
                    <a:pt x="150" y="3114"/>
                  </a:lnTo>
                  <a:lnTo>
                    <a:pt x="135" y="3145"/>
                  </a:lnTo>
                  <a:lnTo>
                    <a:pt x="122" y="3176"/>
                  </a:lnTo>
                  <a:lnTo>
                    <a:pt x="109" y="3208"/>
                  </a:lnTo>
                  <a:lnTo>
                    <a:pt x="99" y="3241"/>
                  </a:lnTo>
                  <a:lnTo>
                    <a:pt x="88" y="3274"/>
                  </a:lnTo>
                  <a:lnTo>
                    <a:pt x="80" y="3307"/>
                  </a:lnTo>
                  <a:lnTo>
                    <a:pt x="73" y="3342"/>
                  </a:lnTo>
                  <a:lnTo>
                    <a:pt x="66" y="3377"/>
                  </a:lnTo>
                  <a:lnTo>
                    <a:pt x="61" y="3412"/>
                  </a:lnTo>
                  <a:lnTo>
                    <a:pt x="57" y="3447"/>
                  </a:lnTo>
                  <a:lnTo>
                    <a:pt x="55" y="3484"/>
                  </a:lnTo>
                  <a:lnTo>
                    <a:pt x="55" y="3519"/>
                  </a:lnTo>
                  <a:lnTo>
                    <a:pt x="55" y="3519"/>
                  </a:lnTo>
                  <a:lnTo>
                    <a:pt x="56" y="3565"/>
                  </a:lnTo>
                  <a:lnTo>
                    <a:pt x="60" y="3610"/>
                  </a:lnTo>
                  <a:lnTo>
                    <a:pt x="64" y="3655"/>
                  </a:lnTo>
                  <a:lnTo>
                    <a:pt x="73" y="3698"/>
                  </a:lnTo>
                  <a:lnTo>
                    <a:pt x="82" y="3741"/>
                  </a:lnTo>
                  <a:lnTo>
                    <a:pt x="94" y="3783"/>
                  </a:lnTo>
                  <a:lnTo>
                    <a:pt x="107" y="3824"/>
                  </a:lnTo>
                  <a:lnTo>
                    <a:pt x="122" y="3865"/>
                  </a:lnTo>
                  <a:lnTo>
                    <a:pt x="140" y="3904"/>
                  </a:lnTo>
                  <a:lnTo>
                    <a:pt x="159" y="3943"/>
                  </a:lnTo>
                  <a:lnTo>
                    <a:pt x="180" y="3980"/>
                  </a:lnTo>
                  <a:lnTo>
                    <a:pt x="202" y="4016"/>
                  </a:lnTo>
                  <a:lnTo>
                    <a:pt x="227" y="4051"/>
                  </a:lnTo>
                  <a:lnTo>
                    <a:pt x="253" y="4086"/>
                  </a:lnTo>
                  <a:lnTo>
                    <a:pt x="280" y="4119"/>
                  </a:lnTo>
                  <a:lnTo>
                    <a:pt x="308" y="4149"/>
                  </a:lnTo>
                  <a:lnTo>
                    <a:pt x="308" y="4149"/>
                  </a:lnTo>
                  <a:lnTo>
                    <a:pt x="290" y="4193"/>
                  </a:lnTo>
                  <a:lnTo>
                    <a:pt x="274" y="4236"/>
                  </a:lnTo>
                  <a:lnTo>
                    <a:pt x="261" y="4282"/>
                  </a:lnTo>
                  <a:lnTo>
                    <a:pt x="249" y="4328"/>
                  </a:lnTo>
                  <a:lnTo>
                    <a:pt x="241" y="4375"/>
                  </a:lnTo>
                  <a:lnTo>
                    <a:pt x="234" y="4424"/>
                  </a:lnTo>
                  <a:lnTo>
                    <a:pt x="230" y="4472"/>
                  </a:lnTo>
                  <a:lnTo>
                    <a:pt x="229" y="4521"/>
                  </a:lnTo>
                  <a:lnTo>
                    <a:pt x="229" y="4521"/>
                  </a:lnTo>
                  <a:lnTo>
                    <a:pt x="230" y="4569"/>
                  </a:lnTo>
                  <a:lnTo>
                    <a:pt x="234" y="4614"/>
                  </a:lnTo>
                  <a:lnTo>
                    <a:pt x="240" y="4660"/>
                  </a:lnTo>
                  <a:lnTo>
                    <a:pt x="247" y="4705"/>
                  </a:lnTo>
                  <a:lnTo>
                    <a:pt x="258" y="4749"/>
                  </a:lnTo>
                  <a:lnTo>
                    <a:pt x="269" y="4792"/>
                  </a:lnTo>
                  <a:lnTo>
                    <a:pt x="285" y="4835"/>
                  </a:lnTo>
                  <a:lnTo>
                    <a:pt x="300" y="4876"/>
                  </a:lnTo>
                  <a:lnTo>
                    <a:pt x="319" y="4916"/>
                  </a:lnTo>
                  <a:lnTo>
                    <a:pt x="339" y="4955"/>
                  </a:lnTo>
                  <a:lnTo>
                    <a:pt x="361" y="4994"/>
                  </a:lnTo>
                  <a:lnTo>
                    <a:pt x="385" y="5030"/>
                  </a:lnTo>
                  <a:lnTo>
                    <a:pt x="409" y="5066"/>
                  </a:lnTo>
                  <a:lnTo>
                    <a:pt x="437" y="5101"/>
                  </a:lnTo>
                  <a:lnTo>
                    <a:pt x="465" y="5134"/>
                  </a:lnTo>
                  <a:lnTo>
                    <a:pt x="495" y="5166"/>
                  </a:lnTo>
                  <a:lnTo>
                    <a:pt x="527" y="5195"/>
                  </a:lnTo>
                  <a:lnTo>
                    <a:pt x="560" y="5223"/>
                  </a:lnTo>
                  <a:lnTo>
                    <a:pt x="594" y="5250"/>
                  </a:lnTo>
                  <a:lnTo>
                    <a:pt x="630" y="5276"/>
                  </a:lnTo>
                  <a:lnTo>
                    <a:pt x="667" y="5300"/>
                  </a:lnTo>
                  <a:lnTo>
                    <a:pt x="705" y="5322"/>
                  </a:lnTo>
                  <a:lnTo>
                    <a:pt x="745" y="5342"/>
                  </a:lnTo>
                  <a:lnTo>
                    <a:pt x="785" y="5360"/>
                  </a:lnTo>
                  <a:lnTo>
                    <a:pt x="826" y="5376"/>
                  </a:lnTo>
                  <a:lnTo>
                    <a:pt x="869" y="5391"/>
                  </a:lnTo>
                  <a:lnTo>
                    <a:pt x="911" y="5404"/>
                  </a:lnTo>
                  <a:lnTo>
                    <a:pt x="956" y="5413"/>
                  </a:lnTo>
                  <a:lnTo>
                    <a:pt x="1001" y="5421"/>
                  </a:lnTo>
                  <a:lnTo>
                    <a:pt x="1047" y="5427"/>
                  </a:lnTo>
                  <a:lnTo>
                    <a:pt x="1092" y="5431"/>
                  </a:lnTo>
                  <a:lnTo>
                    <a:pt x="1140" y="5432"/>
                  </a:lnTo>
                  <a:lnTo>
                    <a:pt x="1140" y="5432"/>
                  </a:lnTo>
                  <a:lnTo>
                    <a:pt x="1178" y="5431"/>
                  </a:lnTo>
                  <a:lnTo>
                    <a:pt x="1217" y="5428"/>
                  </a:lnTo>
                  <a:lnTo>
                    <a:pt x="1255" y="5425"/>
                  </a:lnTo>
                  <a:lnTo>
                    <a:pt x="1293" y="5419"/>
                  </a:lnTo>
                  <a:lnTo>
                    <a:pt x="1330" y="5412"/>
                  </a:lnTo>
                  <a:lnTo>
                    <a:pt x="1367" y="5402"/>
                  </a:lnTo>
                  <a:lnTo>
                    <a:pt x="1402" y="5393"/>
                  </a:lnTo>
                  <a:lnTo>
                    <a:pt x="1438" y="5381"/>
                  </a:lnTo>
                  <a:lnTo>
                    <a:pt x="1438" y="5381"/>
                  </a:lnTo>
                  <a:lnTo>
                    <a:pt x="1465" y="5416"/>
                  </a:lnTo>
                  <a:lnTo>
                    <a:pt x="1493" y="5449"/>
                  </a:lnTo>
                  <a:lnTo>
                    <a:pt x="1523" y="5480"/>
                  </a:lnTo>
                  <a:lnTo>
                    <a:pt x="1556" y="5511"/>
                  </a:lnTo>
                  <a:lnTo>
                    <a:pt x="1589" y="5538"/>
                  </a:lnTo>
                  <a:lnTo>
                    <a:pt x="1626" y="5564"/>
                  </a:lnTo>
                  <a:lnTo>
                    <a:pt x="1662" y="5587"/>
                  </a:lnTo>
                  <a:lnTo>
                    <a:pt x="1701" y="5608"/>
                  </a:lnTo>
                  <a:lnTo>
                    <a:pt x="1740" y="5628"/>
                  </a:lnTo>
                  <a:lnTo>
                    <a:pt x="1781" y="5645"/>
                  </a:lnTo>
                  <a:lnTo>
                    <a:pt x="1824" y="5660"/>
                  </a:lnTo>
                  <a:lnTo>
                    <a:pt x="1867" y="5672"/>
                  </a:lnTo>
                  <a:lnTo>
                    <a:pt x="1911" y="5681"/>
                  </a:lnTo>
                  <a:lnTo>
                    <a:pt x="1957" y="5689"/>
                  </a:lnTo>
                  <a:lnTo>
                    <a:pt x="1979" y="5691"/>
                  </a:lnTo>
                  <a:lnTo>
                    <a:pt x="2003" y="5693"/>
                  </a:lnTo>
                  <a:lnTo>
                    <a:pt x="2026" y="5694"/>
                  </a:lnTo>
                  <a:lnTo>
                    <a:pt x="2050" y="5694"/>
                  </a:lnTo>
                  <a:lnTo>
                    <a:pt x="2050" y="5694"/>
                  </a:lnTo>
                  <a:lnTo>
                    <a:pt x="2075" y="5694"/>
                  </a:lnTo>
                  <a:lnTo>
                    <a:pt x="2099" y="5693"/>
                  </a:lnTo>
                  <a:lnTo>
                    <a:pt x="2124" y="5691"/>
                  </a:lnTo>
                  <a:lnTo>
                    <a:pt x="2149" y="5687"/>
                  </a:lnTo>
                  <a:lnTo>
                    <a:pt x="2172" y="5684"/>
                  </a:lnTo>
                  <a:lnTo>
                    <a:pt x="2197" y="5680"/>
                  </a:lnTo>
                  <a:lnTo>
                    <a:pt x="2221" y="5674"/>
                  </a:lnTo>
                  <a:lnTo>
                    <a:pt x="2244" y="5669"/>
                  </a:lnTo>
                  <a:lnTo>
                    <a:pt x="2267" y="5663"/>
                  </a:lnTo>
                  <a:lnTo>
                    <a:pt x="2290" y="5656"/>
                  </a:lnTo>
                  <a:lnTo>
                    <a:pt x="2313" y="5647"/>
                  </a:lnTo>
                  <a:lnTo>
                    <a:pt x="2335" y="5639"/>
                  </a:lnTo>
                  <a:lnTo>
                    <a:pt x="2356" y="5630"/>
                  </a:lnTo>
                  <a:lnTo>
                    <a:pt x="2377" y="5619"/>
                  </a:lnTo>
                  <a:lnTo>
                    <a:pt x="2398" y="5608"/>
                  </a:lnTo>
                  <a:lnTo>
                    <a:pt x="2420" y="5598"/>
                  </a:lnTo>
                  <a:lnTo>
                    <a:pt x="2440" y="5586"/>
                  </a:lnTo>
                  <a:lnTo>
                    <a:pt x="2460" y="5573"/>
                  </a:lnTo>
                  <a:lnTo>
                    <a:pt x="2479" y="5560"/>
                  </a:lnTo>
                  <a:lnTo>
                    <a:pt x="2499" y="5546"/>
                  </a:lnTo>
                  <a:lnTo>
                    <a:pt x="2516" y="5532"/>
                  </a:lnTo>
                  <a:lnTo>
                    <a:pt x="2535" y="5518"/>
                  </a:lnTo>
                  <a:lnTo>
                    <a:pt x="2553" y="5502"/>
                  </a:lnTo>
                  <a:lnTo>
                    <a:pt x="2569" y="5486"/>
                  </a:lnTo>
                  <a:lnTo>
                    <a:pt x="2586" y="5469"/>
                  </a:lnTo>
                  <a:lnTo>
                    <a:pt x="2602" y="5453"/>
                  </a:lnTo>
                  <a:lnTo>
                    <a:pt x="2618" y="5435"/>
                  </a:lnTo>
                  <a:lnTo>
                    <a:pt x="2633" y="5418"/>
                  </a:lnTo>
                  <a:lnTo>
                    <a:pt x="2648" y="5399"/>
                  </a:lnTo>
                  <a:lnTo>
                    <a:pt x="2661" y="5380"/>
                  </a:lnTo>
                  <a:lnTo>
                    <a:pt x="2675" y="5361"/>
                  </a:lnTo>
                  <a:lnTo>
                    <a:pt x="2688" y="5341"/>
                  </a:lnTo>
                  <a:lnTo>
                    <a:pt x="2688" y="5341"/>
                  </a:lnTo>
                  <a:lnTo>
                    <a:pt x="2719" y="5367"/>
                  </a:lnTo>
                  <a:lnTo>
                    <a:pt x="2749" y="5391"/>
                  </a:lnTo>
                  <a:lnTo>
                    <a:pt x="2782" y="5413"/>
                  </a:lnTo>
                  <a:lnTo>
                    <a:pt x="2815" y="5434"/>
                  </a:lnTo>
                  <a:lnTo>
                    <a:pt x="2851" y="5453"/>
                  </a:lnTo>
                  <a:lnTo>
                    <a:pt x="2886" y="5472"/>
                  </a:lnTo>
                  <a:lnTo>
                    <a:pt x="2923" y="5488"/>
                  </a:lnTo>
                  <a:lnTo>
                    <a:pt x="2959" y="5504"/>
                  </a:lnTo>
                  <a:lnTo>
                    <a:pt x="2997" y="5517"/>
                  </a:lnTo>
                  <a:lnTo>
                    <a:pt x="3036" y="5528"/>
                  </a:lnTo>
                  <a:lnTo>
                    <a:pt x="3076" y="5539"/>
                  </a:lnTo>
                  <a:lnTo>
                    <a:pt x="3116" y="5547"/>
                  </a:lnTo>
                  <a:lnTo>
                    <a:pt x="3156" y="5553"/>
                  </a:lnTo>
                  <a:lnTo>
                    <a:pt x="3197" y="5558"/>
                  </a:lnTo>
                  <a:lnTo>
                    <a:pt x="3239" y="5561"/>
                  </a:lnTo>
                  <a:lnTo>
                    <a:pt x="3282" y="5561"/>
                  </a:lnTo>
                  <a:lnTo>
                    <a:pt x="3282" y="5561"/>
                  </a:lnTo>
                  <a:lnTo>
                    <a:pt x="3328" y="5560"/>
                  </a:lnTo>
                  <a:lnTo>
                    <a:pt x="3375" y="5557"/>
                  </a:lnTo>
                  <a:lnTo>
                    <a:pt x="3420" y="5552"/>
                  </a:lnTo>
                  <a:lnTo>
                    <a:pt x="3464" y="5544"/>
                  </a:lnTo>
                  <a:lnTo>
                    <a:pt x="3509" y="5533"/>
                  </a:lnTo>
                  <a:lnTo>
                    <a:pt x="3551" y="5521"/>
                  </a:lnTo>
                  <a:lnTo>
                    <a:pt x="3594" y="5507"/>
                  </a:lnTo>
                  <a:lnTo>
                    <a:pt x="3636" y="5491"/>
                  </a:lnTo>
                  <a:lnTo>
                    <a:pt x="3676" y="5472"/>
                  </a:lnTo>
                  <a:lnTo>
                    <a:pt x="3715" y="5452"/>
                  </a:lnTo>
                  <a:lnTo>
                    <a:pt x="3753" y="5431"/>
                  </a:lnTo>
                  <a:lnTo>
                    <a:pt x="3790" y="5406"/>
                  </a:lnTo>
                  <a:lnTo>
                    <a:pt x="3826" y="5381"/>
                  </a:lnTo>
                  <a:lnTo>
                    <a:pt x="3860" y="5354"/>
                  </a:lnTo>
                  <a:lnTo>
                    <a:pt x="3893" y="5326"/>
                  </a:lnTo>
                  <a:lnTo>
                    <a:pt x="3925" y="5295"/>
                  </a:lnTo>
                  <a:lnTo>
                    <a:pt x="3955" y="5263"/>
                  </a:lnTo>
                  <a:lnTo>
                    <a:pt x="3984" y="5230"/>
                  </a:lnTo>
                  <a:lnTo>
                    <a:pt x="4011" y="5196"/>
                  </a:lnTo>
                  <a:lnTo>
                    <a:pt x="4037" y="5161"/>
                  </a:lnTo>
                  <a:lnTo>
                    <a:pt x="4060" y="5123"/>
                  </a:lnTo>
                  <a:lnTo>
                    <a:pt x="4081" y="5086"/>
                  </a:lnTo>
                  <a:lnTo>
                    <a:pt x="4101" y="5047"/>
                  </a:lnTo>
                  <a:lnTo>
                    <a:pt x="4120" y="5005"/>
                  </a:lnTo>
                  <a:lnTo>
                    <a:pt x="4137" y="4964"/>
                  </a:lnTo>
                  <a:lnTo>
                    <a:pt x="4151" y="4922"/>
                  </a:lnTo>
                  <a:lnTo>
                    <a:pt x="4163" y="4879"/>
                  </a:lnTo>
                  <a:lnTo>
                    <a:pt x="4173" y="4835"/>
                  </a:lnTo>
                  <a:lnTo>
                    <a:pt x="4181" y="4790"/>
                  </a:lnTo>
                  <a:lnTo>
                    <a:pt x="4187" y="4744"/>
                  </a:lnTo>
                  <a:lnTo>
                    <a:pt x="4191" y="4698"/>
                  </a:lnTo>
                  <a:lnTo>
                    <a:pt x="4192" y="4651"/>
                  </a:lnTo>
                  <a:lnTo>
                    <a:pt x="4192" y="4651"/>
                  </a:lnTo>
                  <a:lnTo>
                    <a:pt x="4191" y="4616"/>
                  </a:lnTo>
                  <a:lnTo>
                    <a:pt x="4189" y="4580"/>
                  </a:lnTo>
                  <a:lnTo>
                    <a:pt x="4185" y="4545"/>
                  </a:lnTo>
                  <a:lnTo>
                    <a:pt x="4180" y="4511"/>
                  </a:lnTo>
                  <a:lnTo>
                    <a:pt x="4174" y="4477"/>
                  </a:lnTo>
                  <a:lnTo>
                    <a:pt x="4167" y="4442"/>
                  </a:lnTo>
                  <a:lnTo>
                    <a:pt x="4159" y="4410"/>
                  </a:lnTo>
                  <a:lnTo>
                    <a:pt x="4150" y="4377"/>
                  </a:lnTo>
                  <a:lnTo>
                    <a:pt x="4150" y="4377"/>
                  </a:lnTo>
                  <a:lnTo>
                    <a:pt x="4172" y="4351"/>
                  </a:lnTo>
                  <a:lnTo>
                    <a:pt x="4194" y="4325"/>
                  </a:lnTo>
                  <a:lnTo>
                    <a:pt x="4214" y="4296"/>
                  </a:lnTo>
                  <a:lnTo>
                    <a:pt x="4234" y="4268"/>
                  </a:lnTo>
                  <a:lnTo>
                    <a:pt x="4252" y="4239"/>
                  </a:lnTo>
                  <a:lnTo>
                    <a:pt x="4269" y="4209"/>
                  </a:lnTo>
                  <a:lnTo>
                    <a:pt x="4284" y="4177"/>
                  </a:lnTo>
                  <a:lnTo>
                    <a:pt x="4298" y="4146"/>
                  </a:lnTo>
                  <a:lnTo>
                    <a:pt x="4310" y="4113"/>
                  </a:lnTo>
                  <a:lnTo>
                    <a:pt x="4322" y="4080"/>
                  </a:lnTo>
                  <a:lnTo>
                    <a:pt x="4331" y="4046"/>
                  </a:lnTo>
                  <a:lnTo>
                    <a:pt x="4338" y="4011"/>
                  </a:lnTo>
                  <a:lnTo>
                    <a:pt x="4344" y="3976"/>
                  </a:lnTo>
                  <a:lnTo>
                    <a:pt x="4349" y="3940"/>
                  </a:lnTo>
                  <a:lnTo>
                    <a:pt x="4351" y="3904"/>
                  </a:lnTo>
                  <a:lnTo>
                    <a:pt x="4352" y="3867"/>
                  </a:lnTo>
                  <a:lnTo>
                    <a:pt x="4352" y="3867"/>
                  </a:lnTo>
                  <a:lnTo>
                    <a:pt x="4352" y="3839"/>
                  </a:lnTo>
                  <a:lnTo>
                    <a:pt x="4350" y="3811"/>
                  </a:lnTo>
                  <a:lnTo>
                    <a:pt x="4348" y="3784"/>
                  </a:lnTo>
                  <a:lnTo>
                    <a:pt x="4344" y="3757"/>
                  </a:lnTo>
                  <a:lnTo>
                    <a:pt x="4339" y="3730"/>
                  </a:lnTo>
                  <a:lnTo>
                    <a:pt x="4335" y="3704"/>
                  </a:lnTo>
                  <a:lnTo>
                    <a:pt x="4327" y="3678"/>
                  </a:lnTo>
                  <a:lnTo>
                    <a:pt x="4320" y="3652"/>
                  </a:lnTo>
                  <a:lnTo>
                    <a:pt x="4312" y="3627"/>
                  </a:lnTo>
                  <a:lnTo>
                    <a:pt x="4304" y="3603"/>
                  </a:lnTo>
                  <a:lnTo>
                    <a:pt x="4293" y="3578"/>
                  </a:lnTo>
                  <a:lnTo>
                    <a:pt x="4283" y="3554"/>
                  </a:lnTo>
                  <a:lnTo>
                    <a:pt x="4271" y="3531"/>
                  </a:lnTo>
                  <a:lnTo>
                    <a:pt x="4259" y="3507"/>
                  </a:lnTo>
                  <a:lnTo>
                    <a:pt x="4246" y="3485"/>
                  </a:lnTo>
                  <a:lnTo>
                    <a:pt x="4232" y="3463"/>
                  </a:lnTo>
                  <a:lnTo>
                    <a:pt x="4232" y="3463"/>
                  </a:lnTo>
                  <a:close/>
                </a:path>
              </a:pathLst>
            </a:cu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6" name="Freeform 6"/>
            <p:cNvSpPr>
              <a:spLocks/>
            </p:cNvSpPr>
            <p:nvPr/>
          </p:nvSpPr>
          <p:spPr bwMode="auto">
            <a:xfrm>
              <a:off x="4495800" y="304800"/>
              <a:ext cx="1180045" cy="914768"/>
            </a:xfrm>
            <a:custGeom>
              <a:avLst/>
              <a:gdLst/>
              <a:ahLst/>
              <a:cxnLst>
                <a:cxn ang="0">
                  <a:pos x="7205" y="2585"/>
                </a:cxn>
                <a:cxn ang="0">
                  <a:pos x="7101" y="2327"/>
                </a:cxn>
                <a:cxn ang="0">
                  <a:pos x="6932" y="2112"/>
                </a:cxn>
                <a:cxn ang="0">
                  <a:pos x="6863" y="1852"/>
                </a:cxn>
                <a:cxn ang="0">
                  <a:pos x="6826" y="1554"/>
                </a:cxn>
                <a:cxn ang="0">
                  <a:pos x="6690" y="1233"/>
                </a:cxn>
                <a:cxn ang="0">
                  <a:pos x="6289" y="831"/>
                </a:cxn>
                <a:cxn ang="0">
                  <a:pos x="5968" y="696"/>
                </a:cxn>
                <a:cxn ang="0">
                  <a:pos x="5670" y="658"/>
                </a:cxn>
                <a:cxn ang="0">
                  <a:pos x="5339" y="705"/>
                </a:cxn>
                <a:cxn ang="0">
                  <a:pos x="5072" y="714"/>
                </a:cxn>
                <a:cxn ang="0">
                  <a:pos x="4815" y="342"/>
                </a:cxn>
                <a:cxn ang="0">
                  <a:pos x="4439" y="91"/>
                </a:cxn>
                <a:cxn ang="0">
                  <a:pos x="3979" y="0"/>
                </a:cxn>
                <a:cxn ang="0">
                  <a:pos x="3670" y="40"/>
                </a:cxn>
                <a:cxn ang="0">
                  <a:pos x="3361" y="171"/>
                </a:cxn>
                <a:cxn ang="0">
                  <a:pos x="3105" y="381"/>
                </a:cxn>
                <a:cxn ang="0">
                  <a:pos x="2876" y="401"/>
                </a:cxn>
                <a:cxn ang="0">
                  <a:pos x="2579" y="363"/>
                </a:cxn>
                <a:cxn ang="0">
                  <a:pos x="2168" y="436"/>
                </a:cxn>
                <a:cxn ang="0">
                  <a:pos x="1785" y="666"/>
                </a:cxn>
                <a:cxn ang="0">
                  <a:pos x="1513" y="1019"/>
                </a:cxn>
                <a:cxn ang="0">
                  <a:pos x="1261" y="1116"/>
                </a:cxn>
                <a:cxn ang="0">
                  <a:pos x="982" y="1133"/>
                </a:cxn>
                <a:cxn ang="0">
                  <a:pos x="702" y="1220"/>
                </a:cxn>
                <a:cxn ang="0">
                  <a:pos x="272" y="1548"/>
                </a:cxn>
                <a:cxn ang="0">
                  <a:pos x="62" y="1924"/>
                </a:cxn>
                <a:cxn ang="0">
                  <a:pos x="4" y="2215"/>
                </a:cxn>
                <a:cxn ang="0">
                  <a:pos x="15" y="2496"/>
                </a:cxn>
                <a:cxn ang="0">
                  <a:pos x="101" y="2790"/>
                </a:cxn>
                <a:cxn ang="0">
                  <a:pos x="256" y="3045"/>
                </a:cxn>
                <a:cxn ang="0">
                  <a:pos x="329" y="3276"/>
                </a:cxn>
                <a:cxn ang="0">
                  <a:pos x="234" y="3638"/>
                </a:cxn>
                <a:cxn ang="0">
                  <a:pos x="243" y="3936"/>
                </a:cxn>
                <a:cxn ang="0">
                  <a:pos x="321" y="4218"/>
                </a:cxn>
                <a:cxn ang="0">
                  <a:pos x="619" y="4638"/>
                </a:cxn>
                <a:cxn ang="0">
                  <a:pos x="1012" y="4874"/>
                </a:cxn>
                <a:cxn ang="0">
                  <a:pos x="1300" y="4941"/>
                </a:cxn>
                <a:cxn ang="0">
                  <a:pos x="1542" y="5001"/>
                </a:cxn>
                <a:cxn ang="0">
                  <a:pos x="1758" y="5252"/>
                </a:cxn>
                <a:cxn ang="0">
                  <a:pos x="2047" y="5418"/>
                </a:cxn>
                <a:cxn ang="0">
                  <a:pos x="2387" y="5478"/>
                </a:cxn>
                <a:cxn ang="0">
                  <a:pos x="2690" y="5430"/>
                </a:cxn>
                <a:cxn ang="0">
                  <a:pos x="2981" y="5279"/>
                </a:cxn>
                <a:cxn ang="0">
                  <a:pos x="3204" y="5045"/>
                </a:cxn>
                <a:cxn ang="0">
                  <a:pos x="3356" y="5160"/>
                </a:cxn>
                <a:cxn ang="0">
                  <a:pos x="3612" y="5427"/>
                </a:cxn>
                <a:cxn ang="0">
                  <a:pos x="3952" y="5581"/>
                </a:cxn>
                <a:cxn ang="0">
                  <a:pos x="4278" y="5604"/>
                </a:cxn>
                <a:cxn ang="0">
                  <a:pos x="4572" y="5529"/>
                </a:cxn>
                <a:cxn ang="0">
                  <a:pos x="4823" y="5375"/>
                </a:cxn>
                <a:cxn ang="0">
                  <a:pos x="5000" y="5178"/>
                </a:cxn>
                <a:cxn ang="0">
                  <a:pos x="5297" y="5268"/>
                </a:cxn>
                <a:cxn ang="0">
                  <a:pos x="5580" y="5279"/>
                </a:cxn>
                <a:cxn ang="0">
                  <a:pos x="5872" y="5221"/>
                </a:cxn>
                <a:cxn ang="0">
                  <a:pos x="6247" y="5011"/>
                </a:cxn>
                <a:cxn ang="0">
                  <a:pos x="6576" y="4581"/>
                </a:cxn>
                <a:cxn ang="0">
                  <a:pos x="6663" y="4301"/>
                </a:cxn>
                <a:cxn ang="0">
                  <a:pos x="6678" y="3992"/>
                </a:cxn>
                <a:cxn ang="0">
                  <a:pos x="6719" y="3669"/>
                </a:cxn>
                <a:cxn ang="0">
                  <a:pos x="6995" y="3448"/>
                </a:cxn>
                <a:cxn ang="0">
                  <a:pos x="7174" y="3141"/>
                </a:cxn>
                <a:cxn ang="0">
                  <a:pos x="7232" y="2813"/>
                </a:cxn>
              </a:cxnLst>
              <a:rect l="0" t="0" r="r" b="b"/>
              <a:pathLst>
                <a:path w="7232" h="5608">
                  <a:moveTo>
                    <a:pt x="7232" y="2813"/>
                  </a:moveTo>
                  <a:lnTo>
                    <a:pt x="7232" y="2813"/>
                  </a:lnTo>
                  <a:lnTo>
                    <a:pt x="7231" y="2784"/>
                  </a:lnTo>
                  <a:lnTo>
                    <a:pt x="7230" y="2754"/>
                  </a:lnTo>
                  <a:lnTo>
                    <a:pt x="7227" y="2726"/>
                  </a:lnTo>
                  <a:lnTo>
                    <a:pt x="7225" y="2697"/>
                  </a:lnTo>
                  <a:lnTo>
                    <a:pt x="7220" y="2668"/>
                  </a:lnTo>
                  <a:lnTo>
                    <a:pt x="7217" y="2640"/>
                  </a:lnTo>
                  <a:lnTo>
                    <a:pt x="7211" y="2613"/>
                  </a:lnTo>
                  <a:lnTo>
                    <a:pt x="7205" y="2585"/>
                  </a:lnTo>
                  <a:lnTo>
                    <a:pt x="7198" y="2558"/>
                  </a:lnTo>
                  <a:lnTo>
                    <a:pt x="7190" y="2531"/>
                  </a:lnTo>
                  <a:lnTo>
                    <a:pt x="7181" y="2503"/>
                  </a:lnTo>
                  <a:lnTo>
                    <a:pt x="7172" y="2478"/>
                  </a:lnTo>
                  <a:lnTo>
                    <a:pt x="7161" y="2452"/>
                  </a:lnTo>
                  <a:lnTo>
                    <a:pt x="7151" y="2426"/>
                  </a:lnTo>
                  <a:lnTo>
                    <a:pt x="7139" y="2401"/>
                  </a:lnTo>
                  <a:lnTo>
                    <a:pt x="7127" y="2375"/>
                  </a:lnTo>
                  <a:lnTo>
                    <a:pt x="7114" y="2352"/>
                  </a:lnTo>
                  <a:lnTo>
                    <a:pt x="7101" y="2327"/>
                  </a:lnTo>
                  <a:lnTo>
                    <a:pt x="7087" y="2303"/>
                  </a:lnTo>
                  <a:lnTo>
                    <a:pt x="7072" y="2280"/>
                  </a:lnTo>
                  <a:lnTo>
                    <a:pt x="7057" y="2257"/>
                  </a:lnTo>
                  <a:lnTo>
                    <a:pt x="7040" y="2235"/>
                  </a:lnTo>
                  <a:lnTo>
                    <a:pt x="7024" y="2214"/>
                  </a:lnTo>
                  <a:lnTo>
                    <a:pt x="7007" y="2193"/>
                  </a:lnTo>
                  <a:lnTo>
                    <a:pt x="6988" y="2171"/>
                  </a:lnTo>
                  <a:lnTo>
                    <a:pt x="6971" y="2151"/>
                  </a:lnTo>
                  <a:lnTo>
                    <a:pt x="6952" y="2131"/>
                  </a:lnTo>
                  <a:lnTo>
                    <a:pt x="6932" y="2112"/>
                  </a:lnTo>
                  <a:lnTo>
                    <a:pt x="6912" y="2094"/>
                  </a:lnTo>
                  <a:lnTo>
                    <a:pt x="6892" y="2076"/>
                  </a:lnTo>
                  <a:lnTo>
                    <a:pt x="6870" y="2058"/>
                  </a:lnTo>
                  <a:lnTo>
                    <a:pt x="6848" y="2041"/>
                  </a:lnTo>
                  <a:lnTo>
                    <a:pt x="6848" y="2041"/>
                  </a:lnTo>
                  <a:lnTo>
                    <a:pt x="6855" y="1995"/>
                  </a:lnTo>
                  <a:lnTo>
                    <a:pt x="6860" y="1948"/>
                  </a:lnTo>
                  <a:lnTo>
                    <a:pt x="6862" y="1900"/>
                  </a:lnTo>
                  <a:lnTo>
                    <a:pt x="6863" y="1852"/>
                  </a:lnTo>
                  <a:lnTo>
                    <a:pt x="6863" y="1852"/>
                  </a:lnTo>
                  <a:lnTo>
                    <a:pt x="6863" y="1822"/>
                  </a:lnTo>
                  <a:lnTo>
                    <a:pt x="6862" y="1791"/>
                  </a:lnTo>
                  <a:lnTo>
                    <a:pt x="6860" y="1760"/>
                  </a:lnTo>
                  <a:lnTo>
                    <a:pt x="6858" y="1730"/>
                  </a:lnTo>
                  <a:lnTo>
                    <a:pt x="6854" y="1700"/>
                  </a:lnTo>
                  <a:lnTo>
                    <a:pt x="6849" y="1670"/>
                  </a:lnTo>
                  <a:lnTo>
                    <a:pt x="6845" y="1640"/>
                  </a:lnTo>
                  <a:lnTo>
                    <a:pt x="6840" y="1612"/>
                  </a:lnTo>
                  <a:lnTo>
                    <a:pt x="6833" y="1582"/>
                  </a:lnTo>
                  <a:lnTo>
                    <a:pt x="6826" y="1554"/>
                  </a:lnTo>
                  <a:lnTo>
                    <a:pt x="6819" y="1525"/>
                  </a:lnTo>
                  <a:lnTo>
                    <a:pt x="6810" y="1496"/>
                  </a:lnTo>
                  <a:lnTo>
                    <a:pt x="6801" y="1469"/>
                  </a:lnTo>
                  <a:lnTo>
                    <a:pt x="6792" y="1441"/>
                  </a:lnTo>
                  <a:lnTo>
                    <a:pt x="6781" y="1414"/>
                  </a:lnTo>
                  <a:lnTo>
                    <a:pt x="6769" y="1387"/>
                  </a:lnTo>
                  <a:lnTo>
                    <a:pt x="6759" y="1361"/>
                  </a:lnTo>
                  <a:lnTo>
                    <a:pt x="6746" y="1334"/>
                  </a:lnTo>
                  <a:lnTo>
                    <a:pt x="6720" y="1283"/>
                  </a:lnTo>
                  <a:lnTo>
                    <a:pt x="6690" y="1233"/>
                  </a:lnTo>
                  <a:lnTo>
                    <a:pt x="6660" y="1184"/>
                  </a:lnTo>
                  <a:lnTo>
                    <a:pt x="6627" y="1137"/>
                  </a:lnTo>
                  <a:lnTo>
                    <a:pt x="6591" y="1092"/>
                  </a:lnTo>
                  <a:lnTo>
                    <a:pt x="6554" y="1049"/>
                  </a:lnTo>
                  <a:lnTo>
                    <a:pt x="6514" y="1008"/>
                  </a:lnTo>
                  <a:lnTo>
                    <a:pt x="6472" y="969"/>
                  </a:lnTo>
                  <a:lnTo>
                    <a:pt x="6429" y="931"/>
                  </a:lnTo>
                  <a:lnTo>
                    <a:pt x="6384" y="896"/>
                  </a:lnTo>
                  <a:lnTo>
                    <a:pt x="6337" y="863"/>
                  </a:lnTo>
                  <a:lnTo>
                    <a:pt x="6289" y="831"/>
                  </a:lnTo>
                  <a:lnTo>
                    <a:pt x="6239" y="803"/>
                  </a:lnTo>
                  <a:lnTo>
                    <a:pt x="6187" y="776"/>
                  </a:lnTo>
                  <a:lnTo>
                    <a:pt x="6162" y="764"/>
                  </a:lnTo>
                  <a:lnTo>
                    <a:pt x="6134" y="752"/>
                  </a:lnTo>
                  <a:lnTo>
                    <a:pt x="6107" y="742"/>
                  </a:lnTo>
                  <a:lnTo>
                    <a:pt x="6080" y="731"/>
                  </a:lnTo>
                  <a:lnTo>
                    <a:pt x="6053" y="722"/>
                  </a:lnTo>
                  <a:lnTo>
                    <a:pt x="6025" y="712"/>
                  </a:lnTo>
                  <a:lnTo>
                    <a:pt x="5997" y="704"/>
                  </a:lnTo>
                  <a:lnTo>
                    <a:pt x="5968" y="696"/>
                  </a:lnTo>
                  <a:lnTo>
                    <a:pt x="5940" y="689"/>
                  </a:lnTo>
                  <a:lnTo>
                    <a:pt x="5911" y="683"/>
                  </a:lnTo>
                  <a:lnTo>
                    <a:pt x="5881" y="677"/>
                  </a:lnTo>
                  <a:lnTo>
                    <a:pt x="5852" y="672"/>
                  </a:lnTo>
                  <a:lnTo>
                    <a:pt x="5822" y="669"/>
                  </a:lnTo>
                  <a:lnTo>
                    <a:pt x="5792" y="665"/>
                  </a:lnTo>
                  <a:lnTo>
                    <a:pt x="5762" y="661"/>
                  </a:lnTo>
                  <a:lnTo>
                    <a:pt x="5732" y="660"/>
                  </a:lnTo>
                  <a:lnTo>
                    <a:pt x="5701" y="659"/>
                  </a:lnTo>
                  <a:lnTo>
                    <a:pt x="5670" y="658"/>
                  </a:lnTo>
                  <a:lnTo>
                    <a:pt x="5670" y="658"/>
                  </a:lnTo>
                  <a:lnTo>
                    <a:pt x="5632" y="659"/>
                  </a:lnTo>
                  <a:lnTo>
                    <a:pt x="5594" y="660"/>
                  </a:lnTo>
                  <a:lnTo>
                    <a:pt x="5556" y="664"/>
                  </a:lnTo>
                  <a:lnTo>
                    <a:pt x="5520" y="667"/>
                  </a:lnTo>
                  <a:lnTo>
                    <a:pt x="5483" y="673"/>
                  </a:lnTo>
                  <a:lnTo>
                    <a:pt x="5447" y="679"/>
                  </a:lnTo>
                  <a:lnTo>
                    <a:pt x="5410" y="687"/>
                  </a:lnTo>
                  <a:lnTo>
                    <a:pt x="5375" y="696"/>
                  </a:lnTo>
                  <a:lnTo>
                    <a:pt x="5339" y="705"/>
                  </a:lnTo>
                  <a:lnTo>
                    <a:pt x="5304" y="716"/>
                  </a:lnTo>
                  <a:lnTo>
                    <a:pt x="5270" y="727"/>
                  </a:lnTo>
                  <a:lnTo>
                    <a:pt x="5237" y="740"/>
                  </a:lnTo>
                  <a:lnTo>
                    <a:pt x="5203" y="753"/>
                  </a:lnTo>
                  <a:lnTo>
                    <a:pt x="5170" y="767"/>
                  </a:lnTo>
                  <a:lnTo>
                    <a:pt x="5138" y="784"/>
                  </a:lnTo>
                  <a:lnTo>
                    <a:pt x="5106" y="800"/>
                  </a:lnTo>
                  <a:lnTo>
                    <a:pt x="5106" y="800"/>
                  </a:lnTo>
                  <a:lnTo>
                    <a:pt x="5090" y="757"/>
                  </a:lnTo>
                  <a:lnTo>
                    <a:pt x="5072" y="714"/>
                  </a:lnTo>
                  <a:lnTo>
                    <a:pt x="5053" y="672"/>
                  </a:lnTo>
                  <a:lnTo>
                    <a:pt x="5032" y="632"/>
                  </a:lnTo>
                  <a:lnTo>
                    <a:pt x="5011" y="592"/>
                  </a:lnTo>
                  <a:lnTo>
                    <a:pt x="4986" y="553"/>
                  </a:lnTo>
                  <a:lnTo>
                    <a:pt x="4961" y="515"/>
                  </a:lnTo>
                  <a:lnTo>
                    <a:pt x="4936" y="478"/>
                  </a:lnTo>
                  <a:lnTo>
                    <a:pt x="4907" y="442"/>
                  </a:lnTo>
                  <a:lnTo>
                    <a:pt x="4878" y="408"/>
                  </a:lnTo>
                  <a:lnTo>
                    <a:pt x="4847" y="374"/>
                  </a:lnTo>
                  <a:lnTo>
                    <a:pt x="4815" y="342"/>
                  </a:lnTo>
                  <a:lnTo>
                    <a:pt x="4782" y="310"/>
                  </a:lnTo>
                  <a:lnTo>
                    <a:pt x="4749" y="281"/>
                  </a:lnTo>
                  <a:lnTo>
                    <a:pt x="4714" y="252"/>
                  </a:lnTo>
                  <a:lnTo>
                    <a:pt x="4678" y="224"/>
                  </a:lnTo>
                  <a:lnTo>
                    <a:pt x="4640" y="199"/>
                  </a:lnTo>
                  <a:lnTo>
                    <a:pt x="4602" y="174"/>
                  </a:lnTo>
                  <a:lnTo>
                    <a:pt x="4562" y="151"/>
                  </a:lnTo>
                  <a:lnTo>
                    <a:pt x="4522" y="130"/>
                  </a:lnTo>
                  <a:lnTo>
                    <a:pt x="4481" y="109"/>
                  </a:lnTo>
                  <a:lnTo>
                    <a:pt x="4439" y="91"/>
                  </a:lnTo>
                  <a:lnTo>
                    <a:pt x="4396" y="74"/>
                  </a:lnTo>
                  <a:lnTo>
                    <a:pt x="4353" y="58"/>
                  </a:lnTo>
                  <a:lnTo>
                    <a:pt x="4308" y="45"/>
                  </a:lnTo>
                  <a:lnTo>
                    <a:pt x="4263" y="34"/>
                  </a:lnTo>
                  <a:lnTo>
                    <a:pt x="4217" y="23"/>
                  </a:lnTo>
                  <a:lnTo>
                    <a:pt x="4171" y="15"/>
                  </a:lnTo>
                  <a:lnTo>
                    <a:pt x="4124" y="8"/>
                  </a:lnTo>
                  <a:lnTo>
                    <a:pt x="4076" y="3"/>
                  </a:lnTo>
                  <a:lnTo>
                    <a:pt x="4028" y="1"/>
                  </a:lnTo>
                  <a:lnTo>
                    <a:pt x="3979" y="0"/>
                  </a:lnTo>
                  <a:lnTo>
                    <a:pt x="3979" y="0"/>
                  </a:lnTo>
                  <a:lnTo>
                    <a:pt x="3944" y="0"/>
                  </a:lnTo>
                  <a:lnTo>
                    <a:pt x="3909" y="2"/>
                  </a:lnTo>
                  <a:lnTo>
                    <a:pt x="3873" y="4"/>
                  </a:lnTo>
                  <a:lnTo>
                    <a:pt x="3839" y="8"/>
                  </a:lnTo>
                  <a:lnTo>
                    <a:pt x="3804" y="12"/>
                  </a:lnTo>
                  <a:lnTo>
                    <a:pt x="3770" y="17"/>
                  </a:lnTo>
                  <a:lnTo>
                    <a:pt x="3737" y="24"/>
                  </a:lnTo>
                  <a:lnTo>
                    <a:pt x="3703" y="31"/>
                  </a:lnTo>
                  <a:lnTo>
                    <a:pt x="3670" y="40"/>
                  </a:lnTo>
                  <a:lnTo>
                    <a:pt x="3637" y="49"/>
                  </a:lnTo>
                  <a:lnTo>
                    <a:pt x="3605" y="60"/>
                  </a:lnTo>
                  <a:lnTo>
                    <a:pt x="3573" y="70"/>
                  </a:lnTo>
                  <a:lnTo>
                    <a:pt x="3541" y="82"/>
                  </a:lnTo>
                  <a:lnTo>
                    <a:pt x="3509" y="95"/>
                  </a:lnTo>
                  <a:lnTo>
                    <a:pt x="3479" y="109"/>
                  </a:lnTo>
                  <a:lnTo>
                    <a:pt x="3449" y="123"/>
                  </a:lnTo>
                  <a:lnTo>
                    <a:pt x="3419" y="139"/>
                  </a:lnTo>
                  <a:lnTo>
                    <a:pt x="3390" y="155"/>
                  </a:lnTo>
                  <a:lnTo>
                    <a:pt x="3361" y="171"/>
                  </a:lnTo>
                  <a:lnTo>
                    <a:pt x="3333" y="189"/>
                  </a:lnTo>
                  <a:lnTo>
                    <a:pt x="3306" y="208"/>
                  </a:lnTo>
                  <a:lnTo>
                    <a:pt x="3279" y="227"/>
                  </a:lnTo>
                  <a:lnTo>
                    <a:pt x="3252" y="247"/>
                  </a:lnTo>
                  <a:lnTo>
                    <a:pt x="3226" y="268"/>
                  </a:lnTo>
                  <a:lnTo>
                    <a:pt x="3201" y="289"/>
                  </a:lnTo>
                  <a:lnTo>
                    <a:pt x="3176" y="310"/>
                  </a:lnTo>
                  <a:lnTo>
                    <a:pt x="3151" y="334"/>
                  </a:lnTo>
                  <a:lnTo>
                    <a:pt x="3128" y="356"/>
                  </a:lnTo>
                  <a:lnTo>
                    <a:pt x="3105" y="381"/>
                  </a:lnTo>
                  <a:lnTo>
                    <a:pt x="3083" y="406"/>
                  </a:lnTo>
                  <a:lnTo>
                    <a:pt x="3062" y="431"/>
                  </a:lnTo>
                  <a:lnTo>
                    <a:pt x="3041" y="457"/>
                  </a:lnTo>
                  <a:lnTo>
                    <a:pt x="3041" y="457"/>
                  </a:lnTo>
                  <a:lnTo>
                    <a:pt x="3014" y="446"/>
                  </a:lnTo>
                  <a:lnTo>
                    <a:pt x="2987" y="435"/>
                  </a:lnTo>
                  <a:lnTo>
                    <a:pt x="2959" y="426"/>
                  </a:lnTo>
                  <a:lnTo>
                    <a:pt x="2931" y="416"/>
                  </a:lnTo>
                  <a:lnTo>
                    <a:pt x="2904" y="408"/>
                  </a:lnTo>
                  <a:lnTo>
                    <a:pt x="2876" y="401"/>
                  </a:lnTo>
                  <a:lnTo>
                    <a:pt x="2846" y="394"/>
                  </a:lnTo>
                  <a:lnTo>
                    <a:pt x="2818" y="388"/>
                  </a:lnTo>
                  <a:lnTo>
                    <a:pt x="2789" y="382"/>
                  </a:lnTo>
                  <a:lnTo>
                    <a:pt x="2759" y="378"/>
                  </a:lnTo>
                  <a:lnTo>
                    <a:pt x="2730" y="373"/>
                  </a:lnTo>
                  <a:lnTo>
                    <a:pt x="2700" y="369"/>
                  </a:lnTo>
                  <a:lnTo>
                    <a:pt x="2670" y="367"/>
                  </a:lnTo>
                  <a:lnTo>
                    <a:pt x="2640" y="366"/>
                  </a:lnTo>
                  <a:lnTo>
                    <a:pt x="2610" y="365"/>
                  </a:lnTo>
                  <a:lnTo>
                    <a:pt x="2579" y="363"/>
                  </a:lnTo>
                  <a:lnTo>
                    <a:pt x="2579" y="363"/>
                  </a:lnTo>
                  <a:lnTo>
                    <a:pt x="2531" y="365"/>
                  </a:lnTo>
                  <a:lnTo>
                    <a:pt x="2484" y="367"/>
                  </a:lnTo>
                  <a:lnTo>
                    <a:pt x="2437" y="372"/>
                  </a:lnTo>
                  <a:lnTo>
                    <a:pt x="2391" y="379"/>
                  </a:lnTo>
                  <a:lnTo>
                    <a:pt x="2345" y="387"/>
                  </a:lnTo>
                  <a:lnTo>
                    <a:pt x="2300" y="396"/>
                  </a:lnTo>
                  <a:lnTo>
                    <a:pt x="2255" y="408"/>
                  </a:lnTo>
                  <a:lnTo>
                    <a:pt x="2212" y="421"/>
                  </a:lnTo>
                  <a:lnTo>
                    <a:pt x="2168" y="436"/>
                  </a:lnTo>
                  <a:lnTo>
                    <a:pt x="2126" y="453"/>
                  </a:lnTo>
                  <a:lnTo>
                    <a:pt x="2084" y="471"/>
                  </a:lnTo>
                  <a:lnTo>
                    <a:pt x="2043" y="491"/>
                  </a:lnTo>
                  <a:lnTo>
                    <a:pt x="2003" y="512"/>
                  </a:lnTo>
                  <a:lnTo>
                    <a:pt x="1964" y="534"/>
                  </a:lnTo>
                  <a:lnTo>
                    <a:pt x="1927" y="558"/>
                  </a:lnTo>
                  <a:lnTo>
                    <a:pt x="1890" y="583"/>
                  </a:lnTo>
                  <a:lnTo>
                    <a:pt x="1854" y="610"/>
                  </a:lnTo>
                  <a:lnTo>
                    <a:pt x="1818" y="638"/>
                  </a:lnTo>
                  <a:lnTo>
                    <a:pt x="1785" y="666"/>
                  </a:lnTo>
                  <a:lnTo>
                    <a:pt x="1752" y="697"/>
                  </a:lnTo>
                  <a:lnTo>
                    <a:pt x="1721" y="729"/>
                  </a:lnTo>
                  <a:lnTo>
                    <a:pt x="1690" y="762"/>
                  </a:lnTo>
                  <a:lnTo>
                    <a:pt x="1660" y="795"/>
                  </a:lnTo>
                  <a:lnTo>
                    <a:pt x="1633" y="830"/>
                  </a:lnTo>
                  <a:lnTo>
                    <a:pt x="1606" y="866"/>
                  </a:lnTo>
                  <a:lnTo>
                    <a:pt x="1582" y="903"/>
                  </a:lnTo>
                  <a:lnTo>
                    <a:pt x="1557" y="941"/>
                  </a:lnTo>
                  <a:lnTo>
                    <a:pt x="1534" y="979"/>
                  </a:lnTo>
                  <a:lnTo>
                    <a:pt x="1513" y="1019"/>
                  </a:lnTo>
                  <a:lnTo>
                    <a:pt x="1494" y="1060"/>
                  </a:lnTo>
                  <a:lnTo>
                    <a:pt x="1476" y="1102"/>
                  </a:lnTo>
                  <a:lnTo>
                    <a:pt x="1459" y="1144"/>
                  </a:lnTo>
                  <a:lnTo>
                    <a:pt x="1459" y="1144"/>
                  </a:lnTo>
                  <a:lnTo>
                    <a:pt x="1427" y="1137"/>
                  </a:lnTo>
                  <a:lnTo>
                    <a:pt x="1394" y="1131"/>
                  </a:lnTo>
                  <a:lnTo>
                    <a:pt x="1361" y="1125"/>
                  </a:lnTo>
                  <a:lnTo>
                    <a:pt x="1328" y="1122"/>
                  </a:lnTo>
                  <a:lnTo>
                    <a:pt x="1295" y="1118"/>
                  </a:lnTo>
                  <a:lnTo>
                    <a:pt x="1261" y="1116"/>
                  </a:lnTo>
                  <a:lnTo>
                    <a:pt x="1227" y="1114"/>
                  </a:lnTo>
                  <a:lnTo>
                    <a:pt x="1193" y="1114"/>
                  </a:lnTo>
                  <a:lnTo>
                    <a:pt x="1193" y="1114"/>
                  </a:lnTo>
                  <a:lnTo>
                    <a:pt x="1162" y="1114"/>
                  </a:lnTo>
                  <a:lnTo>
                    <a:pt x="1132" y="1115"/>
                  </a:lnTo>
                  <a:lnTo>
                    <a:pt x="1101" y="1117"/>
                  </a:lnTo>
                  <a:lnTo>
                    <a:pt x="1072" y="1120"/>
                  </a:lnTo>
                  <a:lnTo>
                    <a:pt x="1041" y="1123"/>
                  </a:lnTo>
                  <a:lnTo>
                    <a:pt x="1012" y="1128"/>
                  </a:lnTo>
                  <a:lnTo>
                    <a:pt x="982" y="1133"/>
                  </a:lnTo>
                  <a:lnTo>
                    <a:pt x="953" y="1138"/>
                  </a:lnTo>
                  <a:lnTo>
                    <a:pt x="924" y="1144"/>
                  </a:lnTo>
                  <a:lnTo>
                    <a:pt x="895" y="1151"/>
                  </a:lnTo>
                  <a:lnTo>
                    <a:pt x="867" y="1158"/>
                  </a:lnTo>
                  <a:lnTo>
                    <a:pt x="838" y="1168"/>
                  </a:lnTo>
                  <a:lnTo>
                    <a:pt x="810" y="1176"/>
                  </a:lnTo>
                  <a:lnTo>
                    <a:pt x="783" y="1187"/>
                  </a:lnTo>
                  <a:lnTo>
                    <a:pt x="756" y="1196"/>
                  </a:lnTo>
                  <a:lnTo>
                    <a:pt x="729" y="1208"/>
                  </a:lnTo>
                  <a:lnTo>
                    <a:pt x="702" y="1220"/>
                  </a:lnTo>
                  <a:lnTo>
                    <a:pt x="676" y="1231"/>
                  </a:lnTo>
                  <a:lnTo>
                    <a:pt x="624" y="1257"/>
                  </a:lnTo>
                  <a:lnTo>
                    <a:pt x="575" y="1287"/>
                  </a:lnTo>
                  <a:lnTo>
                    <a:pt x="526" y="1317"/>
                  </a:lnTo>
                  <a:lnTo>
                    <a:pt x="479" y="1350"/>
                  </a:lnTo>
                  <a:lnTo>
                    <a:pt x="435" y="1386"/>
                  </a:lnTo>
                  <a:lnTo>
                    <a:pt x="391" y="1423"/>
                  </a:lnTo>
                  <a:lnTo>
                    <a:pt x="350" y="1463"/>
                  </a:lnTo>
                  <a:lnTo>
                    <a:pt x="310" y="1505"/>
                  </a:lnTo>
                  <a:lnTo>
                    <a:pt x="272" y="1548"/>
                  </a:lnTo>
                  <a:lnTo>
                    <a:pt x="237" y="1593"/>
                  </a:lnTo>
                  <a:lnTo>
                    <a:pt x="204" y="1640"/>
                  </a:lnTo>
                  <a:lnTo>
                    <a:pt x="173" y="1688"/>
                  </a:lnTo>
                  <a:lnTo>
                    <a:pt x="144" y="1738"/>
                  </a:lnTo>
                  <a:lnTo>
                    <a:pt x="118" y="1790"/>
                  </a:lnTo>
                  <a:lnTo>
                    <a:pt x="106" y="1816"/>
                  </a:lnTo>
                  <a:lnTo>
                    <a:pt x="94" y="1843"/>
                  </a:lnTo>
                  <a:lnTo>
                    <a:pt x="82" y="1870"/>
                  </a:lnTo>
                  <a:lnTo>
                    <a:pt x="73" y="1897"/>
                  </a:lnTo>
                  <a:lnTo>
                    <a:pt x="62" y="1924"/>
                  </a:lnTo>
                  <a:lnTo>
                    <a:pt x="54" y="1952"/>
                  </a:lnTo>
                  <a:lnTo>
                    <a:pt x="46" y="1981"/>
                  </a:lnTo>
                  <a:lnTo>
                    <a:pt x="38" y="2009"/>
                  </a:lnTo>
                  <a:lnTo>
                    <a:pt x="31" y="2038"/>
                  </a:lnTo>
                  <a:lnTo>
                    <a:pt x="25" y="2066"/>
                  </a:lnTo>
                  <a:lnTo>
                    <a:pt x="19" y="2096"/>
                  </a:lnTo>
                  <a:lnTo>
                    <a:pt x="14" y="2125"/>
                  </a:lnTo>
                  <a:lnTo>
                    <a:pt x="9" y="2155"/>
                  </a:lnTo>
                  <a:lnTo>
                    <a:pt x="6" y="2185"/>
                  </a:lnTo>
                  <a:lnTo>
                    <a:pt x="4" y="2215"/>
                  </a:lnTo>
                  <a:lnTo>
                    <a:pt x="1" y="2246"/>
                  </a:lnTo>
                  <a:lnTo>
                    <a:pt x="0" y="2276"/>
                  </a:lnTo>
                  <a:lnTo>
                    <a:pt x="0" y="2307"/>
                  </a:lnTo>
                  <a:lnTo>
                    <a:pt x="0" y="2307"/>
                  </a:lnTo>
                  <a:lnTo>
                    <a:pt x="0" y="2340"/>
                  </a:lnTo>
                  <a:lnTo>
                    <a:pt x="2" y="2372"/>
                  </a:lnTo>
                  <a:lnTo>
                    <a:pt x="4" y="2403"/>
                  </a:lnTo>
                  <a:lnTo>
                    <a:pt x="7" y="2434"/>
                  </a:lnTo>
                  <a:lnTo>
                    <a:pt x="11" y="2466"/>
                  </a:lnTo>
                  <a:lnTo>
                    <a:pt x="15" y="2496"/>
                  </a:lnTo>
                  <a:lnTo>
                    <a:pt x="20" y="2527"/>
                  </a:lnTo>
                  <a:lnTo>
                    <a:pt x="26" y="2558"/>
                  </a:lnTo>
                  <a:lnTo>
                    <a:pt x="33" y="2587"/>
                  </a:lnTo>
                  <a:lnTo>
                    <a:pt x="41" y="2618"/>
                  </a:lnTo>
                  <a:lnTo>
                    <a:pt x="49" y="2647"/>
                  </a:lnTo>
                  <a:lnTo>
                    <a:pt x="58" y="2675"/>
                  </a:lnTo>
                  <a:lnTo>
                    <a:pt x="68" y="2705"/>
                  </a:lnTo>
                  <a:lnTo>
                    <a:pt x="79" y="2733"/>
                  </a:lnTo>
                  <a:lnTo>
                    <a:pt x="89" y="2761"/>
                  </a:lnTo>
                  <a:lnTo>
                    <a:pt x="101" y="2790"/>
                  </a:lnTo>
                  <a:lnTo>
                    <a:pt x="114" y="2817"/>
                  </a:lnTo>
                  <a:lnTo>
                    <a:pt x="127" y="2844"/>
                  </a:lnTo>
                  <a:lnTo>
                    <a:pt x="141" y="2871"/>
                  </a:lnTo>
                  <a:lnTo>
                    <a:pt x="155" y="2897"/>
                  </a:lnTo>
                  <a:lnTo>
                    <a:pt x="171" y="2923"/>
                  </a:lnTo>
                  <a:lnTo>
                    <a:pt x="187" y="2947"/>
                  </a:lnTo>
                  <a:lnTo>
                    <a:pt x="204" y="2973"/>
                  </a:lnTo>
                  <a:lnTo>
                    <a:pt x="220" y="2998"/>
                  </a:lnTo>
                  <a:lnTo>
                    <a:pt x="238" y="3022"/>
                  </a:lnTo>
                  <a:lnTo>
                    <a:pt x="256" y="3045"/>
                  </a:lnTo>
                  <a:lnTo>
                    <a:pt x="274" y="3069"/>
                  </a:lnTo>
                  <a:lnTo>
                    <a:pt x="294" y="3091"/>
                  </a:lnTo>
                  <a:lnTo>
                    <a:pt x="314" y="3114"/>
                  </a:lnTo>
                  <a:lnTo>
                    <a:pt x="334" y="3135"/>
                  </a:lnTo>
                  <a:lnTo>
                    <a:pt x="356" y="3156"/>
                  </a:lnTo>
                  <a:lnTo>
                    <a:pt x="377" y="3177"/>
                  </a:lnTo>
                  <a:lnTo>
                    <a:pt x="377" y="3177"/>
                  </a:lnTo>
                  <a:lnTo>
                    <a:pt x="359" y="3209"/>
                  </a:lnTo>
                  <a:lnTo>
                    <a:pt x="344" y="3242"/>
                  </a:lnTo>
                  <a:lnTo>
                    <a:pt x="329" y="3276"/>
                  </a:lnTo>
                  <a:lnTo>
                    <a:pt x="313" y="3310"/>
                  </a:lnTo>
                  <a:lnTo>
                    <a:pt x="300" y="3344"/>
                  </a:lnTo>
                  <a:lnTo>
                    <a:pt x="289" y="3380"/>
                  </a:lnTo>
                  <a:lnTo>
                    <a:pt x="277" y="3415"/>
                  </a:lnTo>
                  <a:lnTo>
                    <a:pt x="267" y="3452"/>
                  </a:lnTo>
                  <a:lnTo>
                    <a:pt x="258" y="3488"/>
                  </a:lnTo>
                  <a:lnTo>
                    <a:pt x="251" y="3525"/>
                  </a:lnTo>
                  <a:lnTo>
                    <a:pt x="244" y="3562"/>
                  </a:lnTo>
                  <a:lnTo>
                    <a:pt x="238" y="3600"/>
                  </a:lnTo>
                  <a:lnTo>
                    <a:pt x="234" y="3638"/>
                  </a:lnTo>
                  <a:lnTo>
                    <a:pt x="231" y="3676"/>
                  </a:lnTo>
                  <a:lnTo>
                    <a:pt x="228" y="3714"/>
                  </a:lnTo>
                  <a:lnTo>
                    <a:pt x="228" y="3754"/>
                  </a:lnTo>
                  <a:lnTo>
                    <a:pt x="228" y="3754"/>
                  </a:lnTo>
                  <a:lnTo>
                    <a:pt x="228" y="3785"/>
                  </a:lnTo>
                  <a:lnTo>
                    <a:pt x="230" y="3815"/>
                  </a:lnTo>
                  <a:lnTo>
                    <a:pt x="232" y="3846"/>
                  </a:lnTo>
                  <a:lnTo>
                    <a:pt x="234" y="3876"/>
                  </a:lnTo>
                  <a:lnTo>
                    <a:pt x="238" y="3906"/>
                  </a:lnTo>
                  <a:lnTo>
                    <a:pt x="243" y="3936"/>
                  </a:lnTo>
                  <a:lnTo>
                    <a:pt x="247" y="3965"/>
                  </a:lnTo>
                  <a:lnTo>
                    <a:pt x="252" y="3994"/>
                  </a:lnTo>
                  <a:lnTo>
                    <a:pt x="259" y="4023"/>
                  </a:lnTo>
                  <a:lnTo>
                    <a:pt x="266" y="4052"/>
                  </a:lnTo>
                  <a:lnTo>
                    <a:pt x="273" y="4080"/>
                  </a:lnTo>
                  <a:lnTo>
                    <a:pt x="281" y="4109"/>
                  </a:lnTo>
                  <a:lnTo>
                    <a:pt x="291" y="4137"/>
                  </a:lnTo>
                  <a:lnTo>
                    <a:pt x="300" y="4164"/>
                  </a:lnTo>
                  <a:lnTo>
                    <a:pt x="311" y="4191"/>
                  </a:lnTo>
                  <a:lnTo>
                    <a:pt x="321" y="4218"/>
                  </a:lnTo>
                  <a:lnTo>
                    <a:pt x="333" y="4245"/>
                  </a:lnTo>
                  <a:lnTo>
                    <a:pt x="346" y="4271"/>
                  </a:lnTo>
                  <a:lnTo>
                    <a:pt x="372" y="4323"/>
                  </a:lnTo>
                  <a:lnTo>
                    <a:pt x="402" y="4373"/>
                  </a:lnTo>
                  <a:lnTo>
                    <a:pt x="432" y="4421"/>
                  </a:lnTo>
                  <a:lnTo>
                    <a:pt x="465" y="4468"/>
                  </a:lnTo>
                  <a:lnTo>
                    <a:pt x="500" y="4513"/>
                  </a:lnTo>
                  <a:lnTo>
                    <a:pt x="538" y="4556"/>
                  </a:lnTo>
                  <a:lnTo>
                    <a:pt x="578" y="4597"/>
                  </a:lnTo>
                  <a:lnTo>
                    <a:pt x="619" y="4638"/>
                  </a:lnTo>
                  <a:lnTo>
                    <a:pt x="663" y="4675"/>
                  </a:lnTo>
                  <a:lnTo>
                    <a:pt x="708" y="4711"/>
                  </a:lnTo>
                  <a:lnTo>
                    <a:pt x="755" y="4744"/>
                  </a:lnTo>
                  <a:lnTo>
                    <a:pt x="803" y="4774"/>
                  </a:lnTo>
                  <a:lnTo>
                    <a:pt x="853" y="4804"/>
                  </a:lnTo>
                  <a:lnTo>
                    <a:pt x="904" y="4830"/>
                  </a:lnTo>
                  <a:lnTo>
                    <a:pt x="930" y="4841"/>
                  </a:lnTo>
                  <a:lnTo>
                    <a:pt x="957" y="4853"/>
                  </a:lnTo>
                  <a:lnTo>
                    <a:pt x="985" y="4865"/>
                  </a:lnTo>
                  <a:lnTo>
                    <a:pt x="1012" y="4874"/>
                  </a:lnTo>
                  <a:lnTo>
                    <a:pt x="1039" y="4885"/>
                  </a:lnTo>
                  <a:lnTo>
                    <a:pt x="1067" y="4893"/>
                  </a:lnTo>
                  <a:lnTo>
                    <a:pt x="1095" y="4903"/>
                  </a:lnTo>
                  <a:lnTo>
                    <a:pt x="1123" y="4910"/>
                  </a:lnTo>
                  <a:lnTo>
                    <a:pt x="1152" y="4917"/>
                  </a:lnTo>
                  <a:lnTo>
                    <a:pt x="1181" y="4923"/>
                  </a:lnTo>
                  <a:lnTo>
                    <a:pt x="1211" y="4928"/>
                  </a:lnTo>
                  <a:lnTo>
                    <a:pt x="1240" y="4933"/>
                  </a:lnTo>
                  <a:lnTo>
                    <a:pt x="1270" y="4938"/>
                  </a:lnTo>
                  <a:lnTo>
                    <a:pt x="1300" y="4941"/>
                  </a:lnTo>
                  <a:lnTo>
                    <a:pt x="1330" y="4944"/>
                  </a:lnTo>
                  <a:lnTo>
                    <a:pt x="1360" y="4946"/>
                  </a:lnTo>
                  <a:lnTo>
                    <a:pt x="1391" y="4947"/>
                  </a:lnTo>
                  <a:lnTo>
                    <a:pt x="1421" y="4947"/>
                  </a:lnTo>
                  <a:lnTo>
                    <a:pt x="1421" y="4947"/>
                  </a:lnTo>
                  <a:lnTo>
                    <a:pt x="1465" y="4946"/>
                  </a:lnTo>
                  <a:lnTo>
                    <a:pt x="1509" y="4944"/>
                  </a:lnTo>
                  <a:lnTo>
                    <a:pt x="1509" y="4944"/>
                  </a:lnTo>
                  <a:lnTo>
                    <a:pt x="1525" y="4973"/>
                  </a:lnTo>
                  <a:lnTo>
                    <a:pt x="1542" y="5001"/>
                  </a:lnTo>
                  <a:lnTo>
                    <a:pt x="1559" y="5030"/>
                  </a:lnTo>
                  <a:lnTo>
                    <a:pt x="1578" y="5058"/>
                  </a:lnTo>
                  <a:lnTo>
                    <a:pt x="1598" y="5085"/>
                  </a:lnTo>
                  <a:lnTo>
                    <a:pt x="1618" y="5111"/>
                  </a:lnTo>
                  <a:lnTo>
                    <a:pt x="1639" y="5136"/>
                  </a:lnTo>
                  <a:lnTo>
                    <a:pt x="1662" y="5160"/>
                  </a:lnTo>
                  <a:lnTo>
                    <a:pt x="1685" y="5185"/>
                  </a:lnTo>
                  <a:lnTo>
                    <a:pt x="1709" y="5209"/>
                  </a:lnTo>
                  <a:lnTo>
                    <a:pt x="1734" y="5231"/>
                  </a:lnTo>
                  <a:lnTo>
                    <a:pt x="1758" y="5252"/>
                  </a:lnTo>
                  <a:lnTo>
                    <a:pt x="1784" y="5272"/>
                  </a:lnTo>
                  <a:lnTo>
                    <a:pt x="1811" y="5292"/>
                  </a:lnTo>
                  <a:lnTo>
                    <a:pt x="1838" y="5311"/>
                  </a:lnTo>
                  <a:lnTo>
                    <a:pt x="1867" y="5330"/>
                  </a:lnTo>
                  <a:lnTo>
                    <a:pt x="1895" y="5347"/>
                  </a:lnTo>
                  <a:lnTo>
                    <a:pt x="1924" y="5363"/>
                  </a:lnTo>
                  <a:lnTo>
                    <a:pt x="1954" y="5378"/>
                  </a:lnTo>
                  <a:lnTo>
                    <a:pt x="1984" y="5392"/>
                  </a:lnTo>
                  <a:lnTo>
                    <a:pt x="2016" y="5405"/>
                  </a:lnTo>
                  <a:lnTo>
                    <a:pt x="2047" y="5418"/>
                  </a:lnTo>
                  <a:lnTo>
                    <a:pt x="2079" y="5429"/>
                  </a:lnTo>
                  <a:lnTo>
                    <a:pt x="2112" y="5440"/>
                  </a:lnTo>
                  <a:lnTo>
                    <a:pt x="2145" y="5448"/>
                  </a:lnTo>
                  <a:lnTo>
                    <a:pt x="2179" y="5456"/>
                  </a:lnTo>
                  <a:lnTo>
                    <a:pt x="2212" y="5462"/>
                  </a:lnTo>
                  <a:lnTo>
                    <a:pt x="2246" y="5468"/>
                  </a:lnTo>
                  <a:lnTo>
                    <a:pt x="2281" y="5473"/>
                  </a:lnTo>
                  <a:lnTo>
                    <a:pt x="2315" y="5475"/>
                  </a:lnTo>
                  <a:lnTo>
                    <a:pt x="2351" y="5477"/>
                  </a:lnTo>
                  <a:lnTo>
                    <a:pt x="2387" y="5478"/>
                  </a:lnTo>
                  <a:lnTo>
                    <a:pt x="2387" y="5478"/>
                  </a:lnTo>
                  <a:lnTo>
                    <a:pt x="2422" y="5477"/>
                  </a:lnTo>
                  <a:lnTo>
                    <a:pt x="2457" y="5475"/>
                  </a:lnTo>
                  <a:lnTo>
                    <a:pt x="2491" y="5473"/>
                  </a:lnTo>
                  <a:lnTo>
                    <a:pt x="2525" y="5468"/>
                  </a:lnTo>
                  <a:lnTo>
                    <a:pt x="2559" y="5463"/>
                  </a:lnTo>
                  <a:lnTo>
                    <a:pt x="2592" y="5456"/>
                  </a:lnTo>
                  <a:lnTo>
                    <a:pt x="2625" y="5449"/>
                  </a:lnTo>
                  <a:lnTo>
                    <a:pt x="2658" y="5441"/>
                  </a:lnTo>
                  <a:lnTo>
                    <a:pt x="2690" y="5430"/>
                  </a:lnTo>
                  <a:lnTo>
                    <a:pt x="2722" y="5420"/>
                  </a:lnTo>
                  <a:lnTo>
                    <a:pt x="2752" y="5408"/>
                  </a:lnTo>
                  <a:lnTo>
                    <a:pt x="2783" y="5396"/>
                  </a:lnTo>
                  <a:lnTo>
                    <a:pt x="2812" y="5382"/>
                  </a:lnTo>
                  <a:lnTo>
                    <a:pt x="2842" y="5367"/>
                  </a:lnTo>
                  <a:lnTo>
                    <a:pt x="2871" y="5351"/>
                  </a:lnTo>
                  <a:lnTo>
                    <a:pt x="2899" y="5335"/>
                  </a:lnTo>
                  <a:lnTo>
                    <a:pt x="2928" y="5317"/>
                  </a:lnTo>
                  <a:lnTo>
                    <a:pt x="2955" y="5299"/>
                  </a:lnTo>
                  <a:lnTo>
                    <a:pt x="2981" y="5279"/>
                  </a:lnTo>
                  <a:lnTo>
                    <a:pt x="3007" y="5259"/>
                  </a:lnTo>
                  <a:lnTo>
                    <a:pt x="3031" y="5238"/>
                  </a:lnTo>
                  <a:lnTo>
                    <a:pt x="3056" y="5217"/>
                  </a:lnTo>
                  <a:lnTo>
                    <a:pt x="3080" y="5195"/>
                  </a:lnTo>
                  <a:lnTo>
                    <a:pt x="3102" y="5171"/>
                  </a:lnTo>
                  <a:lnTo>
                    <a:pt x="3124" y="5147"/>
                  </a:lnTo>
                  <a:lnTo>
                    <a:pt x="3146" y="5123"/>
                  </a:lnTo>
                  <a:lnTo>
                    <a:pt x="3167" y="5097"/>
                  </a:lnTo>
                  <a:lnTo>
                    <a:pt x="3186" y="5071"/>
                  </a:lnTo>
                  <a:lnTo>
                    <a:pt x="3204" y="5045"/>
                  </a:lnTo>
                  <a:lnTo>
                    <a:pt x="3223" y="5017"/>
                  </a:lnTo>
                  <a:lnTo>
                    <a:pt x="3240" y="4990"/>
                  </a:lnTo>
                  <a:lnTo>
                    <a:pt x="3256" y="4960"/>
                  </a:lnTo>
                  <a:lnTo>
                    <a:pt x="3256" y="4960"/>
                  </a:lnTo>
                  <a:lnTo>
                    <a:pt x="3269" y="4996"/>
                  </a:lnTo>
                  <a:lnTo>
                    <a:pt x="3284" y="5030"/>
                  </a:lnTo>
                  <a:lnTo>
                    <a:pt x="3301" y="5064"/>
                  </a:lnTo>
                  <a:lnTo>
                    <a:pt x="3319" y="5097"/>
                  </a:lnTo>
                  <a:lnTo>
                    <a:pt x="3337" y="5129"/>
                  </a:lnTo>
                  <a:lnTo>
                    <a:pt x="3356" y="5160"/>
                  </a:lnTo>
                  <a:lnTo>
                    <a:pt x="3378" y="5191"/>
                  </a:lnTo>
                  <a:lnTo>
                    <a:pt x="3400" y="5222"/>
                  </a:lnTo>
                  <a:lnTo>
                    <a:pt x="3422" y="5250"/>
                  </a:lnTo>
                  <a:lnTo>
                    <a:pt x="3447" y="5278"/>
                  </a:lnTo>
                  <a:lnTo>
                    <a:pt x="3472" y="5305"/>
                  </a:lnTo>
                  <a:lnTo>
                    <a:pt x="3499" y="5331"/>
                  </a:lnTo>
                  <a:lnTo>
                    <a:pt x="3526" y="5357"/>
                  </a:lnTo>
                  <a:lnTo>
                    <a:pt x="3553" y="5381"/>
                  </a:lnTo>
                  <a:lnTo>
                    <a:pt x="3582" y="5404"/>
                  </a:lnTo>
                  <a:lnTo>
                    <a:pt x="3612" y="5427"/>
                  </a:lnTo>
                  <a:lnTo>
                    <a:pt x="3642" y="5448"/>
                  </a:lnTo>
                  <a:lnTo>
                    <a:pt x="3674" y="5467"/>
                  </a:lnTo>
                  <a:lnTo>
                    <a:pt x="3707" y="5486"/>
                  </a:lnTo>
                  <a:lnTo>
                    <a:pt x="3740" y="5503"/>
                  </a:lnTo>
                  <a:lnTo>
                    <a:pt x="3773" y="5520"/>
                  </a:lnTo>
                  <a:lnTo>
                    <a:pt x="3809" y="5534"/>
                  </a:lnTo>
                  <a:lnTo>
                    <a:pt x="3843" y="5548"/>
                  </a:lnTo>
                  <a:lnTo>
                    <a:pt x="3879" y="5561"/>
                  </a:lnTo>
                  <a:lnTo>
                    <a:pt x="3916" y="5571"/>
                  </a:lnTo>
                  <a:lnTo>
                    <a:pt x="3952" y="5581"/>
                  </a:lnTo>
                  <a:lnTo>
                    <a:pt x="3990" y="5589"/>
                  </a:lnTo>
                  <a:lnTo>
                    <a:pt x="4028" y="5596"/>
                  </a:lnTo>
                  <a:lnTo>
                    <a:pt x="4066" y="5601"/>
                  </a:lnTo>
                  <a:lnTo>
                    <a:pt x="4105" y="5606"/>
                  </a:lnTo>
                  <a:lnTo>
                    <a:pt x="4144" y="5608"/>
                  </a:lnTo>
                  <a:lnTo>
                    <a:pt x="4184" y="5608"/>
                  </a:lnTo>
                  <a:lnTo>
                    <a:pt x="4184" y="5608"/>
                  </a:lnTo>
                  <a:lnTo>
                    <a:pt x="4216" y="5608"/>
                  </a:lnTo>
                  <a:lnTo>
                    <a:pt x="4248" y="5607"/>
                  </a:lnTo>
                  <a:lnTo>
                    <a:pt x="4278" y="5604"/>
                  </a:lnTo>
                  <a:lnTo>
                    <a:pt x="4309" y="5601"/>
                  </a:lnTo>
                  <a:lnTo>
                    <a:pt x="4340" y="5596"/>
                  </a:lnTo>
                  <a:lnTo>
                    <a:pt x="4370" y="5592"/>
                  </a:lnTo>
                  <a:lnTo>
                    <a:pt x="4400" y="5584"/>
                  </a:lnTo>
                  <a:lnTo>
                    <a:pt x="4429" y="5577"/>
                  </a:lnTo>
                  <a:lnTo>
                    <a:pt x="4459" y="5570"/>
                  </a:lnTo>
                  <a:lnTo>
                    <a:pt x="4488" y="5561"/>
                  </a:lnTo>
                  <a:lnTo>
                    <a:pt x="4516" y="5551"/>
                  </a:lnTo>
                  <a:lnTo>
                    <a:pt x="4545" y="5541"/>
                  </a:lnTo>
                  <a:lnTo>
                    <a:pt x="4572" y="5529"/>
                  </a:lnTo>
                  <a:lnTo>
                    <a:pt x="4599" y="5517"/>
                  </a:lnTo>
                  <a:lnTo>
                    <a:pt x="4626" y="5504"/>
                  </a:lnTo>
                  <a:lnTo>
                    <a:pt x="4652" y="5490"/>
                  </a:lnTo>
                  <a:lnTo>
                    <a:pt x="4678" y="5476"/>
                  </a:lnTo>
                  <a:lnTo>
                    <a:pt x="4704" y="5461"/>
                  </a:lnTo>
                  <a:lnTo>
                    <a:pt x="4728" y="5445"/>
                  </a:lnTo>
                  <a:lnTo>
                    <a:pt x="4753" y="5429"/>
                  </a:lnTo>
                  <a:lnTo>
                    <a:pt x="4777" y="5411"/>
                  </a:lnTo>
                  <a:lnTo>
                    <a:pt x="4800" y="5394"/>
                  </a:lnTo>
                  <a:lnTo>
                    <a:pt x="4823" y="5375"/>
                  </a:lnTo>
                  <a:lnTo>
                    <a:pt x="4845" y="5355"/>
                  </a:lnTo>
                  <a:lnTo>
                    <a:pt x="4866" y="5335"/>
                  </a:lnTo>
                  <a:lnTo>
                    <a:pt x="4887" y="5315"/>
                  </a:lnTo>
                  <a:lnTo>
                    <a:pt x="4907" y="5294"/>
                  </a:lnTo>
                  <a:lnTo>
                    <a:pt x="4927" y="5271"/>
                  </a:lnTo>
                  <a:lnTo>
                    <a:pt x="4946" y="5249"/>
                  </a:lnTo>
                  <a:lnTo>
                    <a:pt x="4965" y="5226"/>
                  </a:lnTo>
                  <a:lnTo>
                    <a:pt x="4983" y="5203"/>
                  </a:lnTo>
                  <a:lnTo>
                    <a:pt x="5000" y="5178"/>
                  </a:lnTo>
                  <a:lnTo>
                    <a:pt x="5000" y="5178"/>
                  </a:lnTo>
                  <a:lnTo>
                    <a:pt x="5029" y="5191"/>
                  </a:lnTo>
                  <a:lnTo>
                    <a:pt x="5057" y="5202"/>
                  </a:lnTo>
                  <a:lnTo>
                    <a:pt x="5085" y="5213"/>
                  </a:lnTo>
                  <a:lnTo>
                    <a:pt x="5115" y="5223"/>
                  </a:lnTo>
                  <a:lnTo>
                    <a:pt x="5144" y="5232"/>
                  </a:lnTo>
                  <a:lnTo>
                    <a:pt x="5175" y="5241"/>
                  </a:lnTo>
                  <a:lnTo>
                    <a:pt x="5204" y="5249"/>
                  </a:lnTo>
                  <a:lnTo>
                    <a:pt x="5235" y="5256"/>
                  </a:lnTo>
                  <a:lnTo>
                    <a:pt x="5265" y="5262"/>
                  </a:lnTo>
                  <a:lnTo>
                    <a:pt x="5297" y="5268"/>
                  </a:lnTo>
                  <a:lnTo>
                    <a:pt x="5328" y="5272"/>
                  </a:lnTo>
                  <a:lnTo>
                    <a:pt x="5360" y="5276"/>
                  </a:lnTo>
                  <a:lnTo>
                    <a:pt x="5391" y="5279"/>
                  </a:lnTo>
                  <a:lnTo>
                    <a:pt x="5423" y="5282"/>
                  </a:lnTo>
                  <a:lnTo>
                    <a:pt x="5456" y="5283"/>
                  </a:lnTo>
                  <a:lnTo>
                    <a:pt x="5489" y="5283"/>
                  </a:lnTo>
                  <a:lnTo>
                    <a:pt x="5489" y="5283"/>
                  </a:lnTo>
                  <a:lnTo>
                    <a:pt x="5520" y="5283"/>
                  </a:lnTo>
                  <a:lnTo>
                    <a:pt x="5550" y="5282"/>
                  </a:lnTo>
                  <a:lnTo>
                    <a:pt x="5580" y="5279"/>
                  </a:lnTo>
                  <a:lnTo>
                    <a:pt x="5610" y="5277"/>
                  </a:lnTo>
                  <a:lnTo>
                    <a:pt x="5641" y="5274"/>
                  </a:lnTo>
                  <a:lnTo>
                    <a:pt x="5670" y="5269"/>
                  </a:lnTo>
                  <a:lnTo>
                    <a:pt x="5700" y="5264"/>
                  </a:lnTo>
                  <a:lnTo>
                    <a:pt x="5729" y="5258"/>
                  </a:lnTo>
                  <a:lnTo>
                    <a:pt x="5758" y="5252"/>
                  </a:lnTo>
                  <a:lnTo>
                    <a:pt x="5787" y="5245"/>
                  </a:lnTo>
                  <a:lnTo>
                    <a:pt x="5815" y="5238"/>
                  </a:lnTo>
                  <a:lnTo>
                    <a:pt x="5844" y="5230"/>
                  </a:lnTo>
                  <a:lnTo>
                    <a:pt x="5872" y="5221"/>
                  </a:lnTo>
                  <a:lnTo>
                    <a:pt x="5899" y="5211"/>
                  </a:lnTo>
                  <a:lnTo>
                    <a:pt x="5926" y="5200"/>
                  </a:lnTo>
                  <a:lnTo>
                    <a:pt x="5953" y="5189"/>
                  </a:lnTo>
                  <a:lnTo>
                    <a:pt x="5980" y="5178"/>
                  </a:lnTo>
                  <a:lnTo>
                    <a:pt x="6006" y="5165"/>
                  </a:lnTo>
                  <a:lnTo>
                    <a:pt x="6058" y="5139"/>
                  </a:lnTo>
                  <a:lnTo>
                    <a:pt x="6107" y="5110"/>
                  </a:lnTo>
                  <a:lnTo>
                    <a:pt x="6156" y="5079"/>
                  </a:lnTo>
                  <a:lnTo>
                    <a:pt x="6203" y="5046"/>
                  </a:lnTo>
                  <a:lnTo>
                    <a:pt x="6247" y="5011"/>
                  </a:lnTo>
                  <a:lnTo>
                    <a:pt x="6291" y="4973"/>
                  </a:lnTo>
                  <a:lnTo>
                    <a:pt x="6332" y="4933"/>
                  </a:lnTo>
                  <a:lnTo>
                    <a:pt x="6372" y="4892"/>
                  </a:lnTo>
                  <a:lnTo>
                    <a:pt x="6409" y="4848"/>
                  </a:lnTo>
                  <a:lnTo>
                    <a:pt x="6445" y="4804"/>
                  </a:lnTo>
                  <a:lnTo>
                    <a:pt x="6478" y="4756"/>
                  </a:lnTo>
                  <a:lnTo>
                    <a:pt x="6509" y="4708"/>
                  </a:lnTo>
                  <a:lnTo>
                    <a:pt x="6538" y="4659"/>
                  </a:lnTo>
                  <a:lnTo>
                    <a:pt x="6564" y="4607"/>
                  </a:lnTo>
                  <a:lnTo>
                    <a:pt x="6576" y="4581"/>
                  </a:lnTo>
                  <a:lnTo>
                    <a:pt x="6588" y="4554"/>
                  </a:lnTo>
                  <a:lnTo>
                    <a:pt x="6600" y="4527"/>
                  </a:lnTo>
                  <a:lnTo>
                    <a:pt x="6609" y="4500"/>
                  </a:lnTo>
                  <a:lnTo>
                    <a:pt x="6620" y="4473"/>
                  </a:lnTo>
                  <a:lnTo>
                    <a:pt x="6628" y="4444"/>
                  </a:lnTo>
                  <a:lnTo>
                    <a:pt x="6636" y="4416"/>
                  </a:lnTo>
                  <a:lnTo>
                    <a:pt x="6644" y="4388"/>
                  </a:lnTo>
                  <a:lnTo>
                    <a:pt x="6651" y="4360"/>
                  </a:lnTo>
                  <a:lnTo>
                    <a:pt x="6657" y="4330"/>
                  </a:lnTo>
                  <a:lnTo>
                    <a:pt x="6663" y="4301"/>
                  </a:lnTo>
                  <a:lnTo>
                    <a:pt x="6668" y="4271"/>
                  </a:lnTo>
                  <a:lnTo>
                    <a:pt x="6673" y="4242"/>
                  </a:lnTo>
                  <a:lnTo>
                    <a:pt x="6676" y="4211"/>
                  </a:lnTo>
                  <a:lnTo>
                    <a:pt x="6678" y="4182"/>
                  </a:lnTo>
                  <a:lnTo>
                    <a:pt x="6681" y="4151"/>
                  </a:lnTo>
                  <a:lnTo>
                    <a:pt x="6682" y="4120"/>
                  </a:lnTo>
                  <a:lnTo>
                    <a:pt x="6682" y="4090"/>
                  </a:lnTo>
                  <a:lnTo>
                    <a:pt x="6682" y="4090"/>
                  </a:lnTo>
                  <a:lnTo>
                    <a:pt x="6681" y="4040"/>
                  </a:lnTo>
                  <a:lnTo>
                    <a:pt x="6678" y="3992"/>
                  </a:lnTo>
                  <a:lnTo>
                    <a:pt x="6673" y="3945"/>
                  </a:lnTo>
                  <a:lnTo>
                    <a:pt x="6667" y="3897"/>
                  </a:lnTo>
                  <a:lnTo>
                    <a:pt x="6657" y="3851"/>
                  </a:lnTo>
                  <a:lnTo>
                    <a:pt x="6648" y="3805"/>
                  </a:lnTo>
                  <a:lnTo>
                    <a:pt x="6635" y="3759"/>
                  </a:lnTo>
                  <a:lnTo>
                    <a:pt x="6622" y="3714"/>
                  </a:lnTo>
                  <a:lnTo>
                    <a:pt x="6622" y="3714"/>
                  </a:lnTo>
                  <a:lnTo>
                    <a:pt x="6655" y="3701"/>
                  </a:lnTo>
                  <a:lnTo>
                    <a:pt x="6687" y="3686"/>
                  </a:lnTo>
                  <a:lnTo>
                    <a:pt x="6719" y="3669"/>
                  </a:lnTo>
                  <a:lnTo>
                    <a:pt x="6750" y="3652"/>
                  </a:lnTo>
                  <a:lnTo>
                    <a:pt x="6781" y="3633"/>
                  </a:lnTo>
                  <a:lnTo>
                    <a:pt x="6810" y="3613"/>
                  </a:lnTo>
                  <a:lnTo>
                    <a:pt x="6840" y="3593"/>
                  </a:lnTo>
                  <a:lnTo>
                    <a:pt x="6868" y="3570"/>
                  </a:lnTo>
                  <a:lnTo>
                    <a:pt x="6895" y="3548"/>
                  </a:lnTo>
                  <a:lnTo>
                    <a:pt x="6921" y="3525"/>
                  </a:lnTo>
                  <a:lnTo>
                    <a:pt x="6947" y="3500"/>
                  </a:lnTo>
                  <a:lnTo>
                    <a:pt x="6972" y="3474"/>
                  </a:lnTo>
                  <a:lnTo>
                    <a:pt x="6995" y="3448"/>
                  </a:lnTo>
                  <a:lnTo>
                    <a:pt x="7018" y="3421"/>
                  </a:lnTo>
                  <a:lnTo>
                    <a:pt x="7040" y="3393"/>
                  </a:lnTo>
                  <a:lnTo>
                    <a:pt x="7060" y="3363"/>
                  </a:lnTo>
                  <a:lnTo>
                    <a:pt x="7080" y="3334"/>
                  </a:lnTo>
                  <a:lnTo>
                    <a:pt x="7099" y="3303"/>
                  </a:lnTo>
                  <a:lnTo>
                    <a:pt x="7117" y="3273"/>
                  </a:lnTo>
                  <a:lnTo>
                    <a:pt x="7133" y="3241"/>
                  </a:lnTo>
                  <a:lnTo>
                    <a:pt x="7148" y="3208"/>
                  </a:lnTo>
                  <a:lnTo>
                    <a:pt x="7163" y="3175"/>
                  </a:lnTo>
                  <a:lnTo>
                    <a:pt x="7174" y="3141"/>
                  </a:lnTo>
                  <a:lnTo>
                    <a:pt x="7186" y="3106"/>
                  </a:lnTo>
                  <a:lnTo>
                    <a:pt x="7197" y="3071"/>
                  </a:lnTo>
                  <a:lnTo>
                    <a:pt x="7206" y="3036"/>
                  </a:lnTo>
                  <a:lnTo>
                    <a:pt x="7213" y="3000"/>
                  </a:lnTo>
                  <a:lnTo>
                    <a:pt x="7220" y="2964"/>
                  </a:lnTo>
                  <a:lnTo>
                    <a:pt x="7225" y="2926"/>
                  </a:lnTo>
                  <a:lnTo>
                    <a:pt x="7228" y="2890"/>
                  </a:lnTo>
                  <a:lnTo>
                    <a:pt x="7231" y="2852"/>
                  </a:lnTo>
                  <a:lnTo>
                    <a:pt x="7232" y="2813"/>
                  </a:lnTo>
                  <a:lnTo>
                    <a:pt x="7232" y="28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4" name="Freeform 6"/>
            <p:cNvSpPr>
              <a:spLocks/>
            </p:cNvSpPr>
            <p:nvPr/>
          </p:nvSpPr>
          <p:spPr bwMode="auto">
            <a:xfrm>
              <a:off x="6622940" y="-228599"/>
              <a:ext cx="1990944" cy="984976"/>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5" name="Freeform 7"/>
            <p:cNvSpPr>
              <a:spLocks/>
            </p:cNvSpPr>
            <p:nvPr/>
          </p:nvSpPr>
          <p:spPr bwMode="auto">
            <a:xfrm>
              <a:off x="6323012" y="152400"/>
              <a:ext cx="1219200" cy="7337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7" name="Freeform 6"/>
            <p:cNvSpPr>
              <a:spLocks/>
            </p:cNvSpPr>
            <p:nvPr/>
          </p:nvSpPr>
          <p:spPr bwMode="auto">
            <a:xfrm>
              <a:off x="7847012" y="9066"/>
              <a:ext cx="1278343" cy="990968"/>
            </a:xfrm>
            <a:custGeom>
              <a:avLst/>
              <a:gdLst/>
              <a:ahLst/>
              <a:cxnLst>
                <a:cxn ang="0">
                  <a:pos x="7205" y="2585"/>
                </a:cxn>
                <a:cxn ang="0">
                  <a:pos x="7101" y="2327"/>
                </a:cxn>
                <a:cxn ang="0">
                  <a:pos x="6932" y="2112"/>
                </a:cxn>
                <a:cxn ang="0">
                  <a:pos x="6863" y="1852"/>
                </a:cxn>
                <a:cxn ang="0">
                  <a:pos x="6826" y="1554"/>
                </a:cxn>
                <a:cxn ang="0">
                  <a:pos x="6690" y="1233"/>
                </a:cxn>
                <a:cxn ang="0">
                  <a:pos x="6289" y="831"/>
                </a:cxn>
                <a:cxn ang="0">
                  <a:pos x="5968" y="696"/>
                </a:cxn>
                <a:cxn ang="0">
                  <a:pos x="5670" y="658"/>
                </a:cxn>
                <a:cxn ang="0">
                  <a:pos x="5339" y="705"/>
                </a:cxn>
                <a:cxn ang="0">
                  <a:pos x="5072" y="714"/>
                </a:cxn>
                <a:cxn ang="0">
                  <a:pos x="4815" y="342"/>
                </a:cxn>
                <a:cxn ang="0">
                  <a:pos x="4439" y="91"/>
                </a:cxn>
                <a:cxn ang="0">
                  <a:pos x="3979" y="0"/>
                </a:cxn>
                <a:cxn ang="0">
                  <a:pos x="3670" y="40"/>
                </a:cxn>
                <a:cxn ang="0">
                  <a:pos x="3361" y="171"/>
                </a:cxn>
                <a:cxn ang="0">
                  <a:pos x="3105" y="381"/>
                </a:cxn>
                <a:cxn ang="0">
                  <a:pos x="2876" y="401"/>
                </a:cxn>
                <a:cxn ang="0">
                  <a:pos x="2579" y="363"/>
                </a:cxn>
                <a:cxn ang="0">
                  <a:pos x="2168" y="436"/>
                </a:cxn>
                <a:cxn ang="0">
                  <a:pos x="1785" y="666"/>
                </a:cxn>
                <a:cxn ang="0">
                  <a:pos x="1513" y="1019"/>
                </a:cxn>
                <a:cxn ang="0">
                  <a:pos x="1261" y="1116"/>
                </a:cxn>
                <a:cxn ang="0">
                  <a:pos x="982" y="1133"/>
                </a:cxn>
                <a:cxn ang="0">
                  <a:pos x="702" y="1220"/>
                </a:cxn>
                <a:cxn ang="0">
                  <a:pos x="272" y="1548"/>
                </a:cxn>
                <a:cxn ang="0">
                  <a:pos x="62" y="1924"/>
                </a:cxn>
                <a:cxn ang="0">
                  <a:pos x="4" y="2215"/>
                </a:cxn>
                <a:cxn ang="0">
                  <a:pos x="15" y="2496"/>
                </a:cxn>
                <a:cxn ang="0">
                  <a:pos x="101" y="2790"/>
                </a:cxn>
                <a:cxn ang="0">
                  <a:pos x="256" y="3045"/>
                </a:cxn>
                <a:cxn ang="0">
                  <a:pos x="329" y="3276"/>
                </a:cxn>
                <a:cxn ang="0">
                  <a:pos x="234" y="3638"/>
                </a:cxn>
                <a:cxn ang="0">
                  <a:pos x="243" y="3936"/>
                </a:cxn>
                <a:cxn ang="0">
                  <a:pos x="321" y="4218"/>
                </a:cxn>
                <a:cxn ang="0">
                  <a:pos x="619" y="4638"/>
                </a:cxn>
                <a:cxn ang="0">
                  <a:pos x="1012" y="4874"/>
                </a:cxn>
                <a:cxn ang="0">
                  <a:pos x="1300" y="4941"/>
                </a:cxn>
                <a:cxn ang="0">
                  <a:pos x="1542" y="5001"/>
                </a:cxn>
                <a:cxn ang="0">
                  <a:pos x="1758" y="5252"/>
                </a:cxn>
                <a:cxn ang="0">
                  <a:pos x="2047" y="5418"/>
                </a:cxn>
                <a:cxn ang="0">
                  <a:pos x="2387" y="5478"/>
                </a:cxn>
                <a:cxn ang="0">
                  <a:pos x="2690" y="5430"/>
                </a:cxn>
                <a:cxn ang="0">
                  <a:pos x="2981" y="5279"/>
                </a:cxn>
                <a:cxn ang="0">
                  <a:pos x="3204" y="5045"/>
                </a:cxn>
                <a:cxn ang="0">
                  <a:pos x="3356" y="5160"/>
                </a:cxn>
                <a:cxn ang="0">
                  <a:pos x="3612" y="5427"/>
                </a:cxn>
                <a:cxn ang="0">
                  <a:pos x="3952" y="5581"/>
                </a:cxn>
                <a:cxn ang="0">
                  <a:pos x="4278" y="5604"/>
                </a:cxn>
                <a:cxn ang="0">
                  <a:pos x="4572" y="5529"/>
                </a:cxn>
                <a:cxn ang="0">
                  <a:pos x="4823" y="5375"/>
                </a:cxn>
                <a:cxn ang="0">
                  <a:pos x="5000" y="5178"/>
                </a:cxn>
                <a:cxn ang="0">
                  <a:pos x="5297" y="5268"/>
                </a:cxn>
                <a:cxn ang="0">
                  <a:pos x="5580" y="5279"/>
                </a:cxn>
                <a:cxn ang="0">
                  <a:pos x="5872" y="5221"/>
                </a:cxn>
                <a:cxn ang="0">
                  <a:pos x="6247" y="5011"/>
                </a:cxn>
                <a:cxn ang="0">
                  <a:pos x="6576" y="4581"/>
                </a:cxn>
                <a:cxn ang="0">
                  <a:pos x="6663" y="4301"/>
                </a:cxn>
                <a:cxn ang="0">
                  <a:pos x="6678" y="3992"/>
                </a:cxn>
                <a:cxn ang="0">
                  <a:pos x="6719" y="3669"/>
                </a:cxn>
                <a:cxn ang="0">
                  <a:pos x="6995" y="3448"/>
                </a:cxn>
                <a:cxn ang="0">
                  <a:pos x="7174" y="3141"/>
                </a:cxn>
                <a:cxn ang="0">
                  <a:pos x="7232" y="2813"/>
                </a:cxn>
              </a:cxnLst>
              <a:rect l="0" t="0" r="r" b="b"/>
              <a:pathLst>
                <a:path w="7232" h="5608">
                  <a:moveTo>
                    <a:pt x="7232" y="2813"/>
                  </a:moveTo>
                  <a:lnTo>
                    <a:pt x="7232" y="2813"/>
                  </a:lnTo>
                  <a:lnTo>
                    <a:pt x="7231" y="2784"/>
                  </a:lnTo>
                  <a:lnTo>
                    <a:pt x="7230" y="2754"/>
                  </a:lnTo>
                  <a:lnTo>
                    <a:pt x="7227" y="2726"/>
                  </a:lnTo>
                  <a:lnTo>
                    <a:pt x="7225" y="2697"/>
                  </a:lnTo>
                  <a:lnTo>
                    <a:pt x="7220" y="2668"/>
                  </a:lnTo>
                  <a:lnTo>
                    <a:pt x="7217" y="2640"/>
                  </a:lnTo>
                  <a:lnTo>
                    <a:pt x="7211" y="2613"/>
                  </a:lnTo>
                  <a:lnTo>
                    <a:pt x="7205" y="2585"/>
                  </a:lnTo>
                  <a:lnTo>
                    <a:pt x="7198" y="2558"/>
                  </a:lnTo>
                  <a:lnTo>
                    <a:pt x="7190" y="2531"/>
                  </a:lnTo>
                  <a:lnTo>
                    <a:pt x="7181" y="2503"/>
                  </a:lnTo>
                  <a:lnTo>
                    <a:pt x="7172" y="2478"/>
                  </a:lnTo>
                  <a:lnTo>
                    <a:pt x="7161" y="2452"/>
                  </a:lnTo>
                  <a:lnTo>
                    <a:pt x="7151" y="2426"/>
                  </a:lnTo>
                  <a:lnTo>
                    <a:pt x="7139" y="2401"/>
                  </a:lnTo>
                  <a:lnTo>
                    <a:pt x="7127" y="2375"/>
                  </a:lnTo>
                  <a:lnTo>
                    <a:pt x="7114" y="2352"/>
                  </a:lnTo>
                  <a:lnTo>
                    <a:pt x="7101" y="2327"/>
                  </a:lnTo>
                  <a:lnTo>
                    <a:pt x="7087" y="2303"/>
                  </a:lnTo>
                  <a:lnTo>
                    <a:pt x="7072" y="2280"/>
                  </a:lnTo>
                  <a:lnTo>
                    <a:pt x="7057" y="2257"/>
                  </a:lnTo>
                  <a:lnTo>
                    <a:pt x="7040" y="2235"/>
                  </a:lnTo>
                  <a:lnTo>
                    <a:pt x="7024" y="2214"/>
                  </a:lnTo>
                  <a:lnTo>
                    <a:pt x="7007" y="2193"/>
                  </a:lnTo>
                  <a:lnTo>
                    <a:pt x="6988" y="2171"/>
                  </a:lnTo>
                  <a:lnTo>
                    <a:pt x="6971" y="2151"/>
                  </a:lnTo>
                  <a:lnTo>
                    <a:pt x="6952" y="2131"/>
                  </a:lnTo>
                  <a:lnTo>
                    <a:pt x="6932" y="2112"/>
                  </a:lnTo>
                  <a:lnTo>
                    <a:pt x="6912" y="2094"/>
                  </a:lnTo>
                  <a:lnTo>
                    <a:pt x="6892" y="2076"/>
                  </a:lnTo>
                  <a:lnTo>
                    <a:pt x="6870" y="2058"/>
                  </a:lnTo>
                  <a:lnTo>
                    <a:pt x="6848" y="2041"/>
                  </a:lnTo>
                  <a:lnTo>
                    <a:pt x="6848" y="2041"/>
                  </a:lnTo>
                  <a:lnTo>
                    <a:pt x="6855" y="1995"/>
                  </a:lnTo>
                  <a:lnTo>
                    <a:pt x="6860" y="1948"/>
                  </a:lnTo>
                  <a:lnTo>
                    <a:pt x="6862" y="1900"/>
                  </a:lnTo>
                  <a:lnTo>
                    <a:pt x="6863" y="1852"/>
                  </a:lnTo>
                  <a:lnTo>
                    <a:pt x="6863" y="1852"/>
                  </a:lnTo>
                  <a:lnTo>
                    <a:pt x="6863" y="1822"/>
                  </a:lnTo>
                  <a:lnTo>
                    <a:pt x="6862" y="1791"/>
                  </a:lnTo>
                  <a:lnTo>
                    <a:pt x="6860" y="1760"/>
                  </a:lnTo>
                  <a:lnTo>
                    <a:pt x="6858" y="1730"/>
                  </a:lnTo>
                  <a:lnTo>
                    <a:pt x="6854" y="1700"/>
                  </a:lnTo>
                  <a:lnTo>
                    <a:pt x="6849" y="1670"/>
                  </a:lnTo>
                  <a:lnTo>
                    <a:pt x="6845" y="1640"/>
                  </a:lnTo>
                  <a:lnTo>
                    <a:pt x="6840" y="1612"/>
                  </a:lnTo>
                  <a:lnTo>
                    <a:pt x="6833" y="1582"/>
                  </a:lnTo>
                  <a:lnTo>
                    <a:pt x="6826" y="1554"/>
                  </a:lnTo>
                  <a:lnTo>
                    <a:pt x="6819" y="1525"/>
                  </a:lnTo>
                  <a:lnTo>
                    <a:pt x="6810" y="1496"/>
                  </a:lnTo>
                  <a:lnTo>
                    <a:pt x="6801" y="1469"/>
                  </a:lnTo>
                  <a:lnTo>
                    <a:pt x="6792" y="1441"/>
                  </a:lnTo>
                  <a:lnTo>
                    <a:pt x="6781" y="1414"/>
                  </a:lnTo>
                  <a:lnTo>
                    <a:pt x="6769" y="1387"/>
                  </a:lnTo>
                  <a:lnTo>
                    <a:pt x="6759" y="1361"/>
                  </a:lnTo>
                  <a:lnTo>
                    <a:pt x="6746" y="1334"/>
                  </a:lnTo>
                  <a:lnTo>
                    <a:pt x="6720" y="1283"/>
                  </a:lnTo>
                  <a:lnTo>
                    <a:pt x="6690" y="1233"/>
                  </a:lnTo>
                  <a:lnTo>
                    <a:pt x="6660" y="1184"/>
                  </a:lnTo>
                  <a:lnTo>
                    <a:pt x="6627" y="1137"/>
                  </a:lnTo>
                  <a:lnTo>
                    <a:pt x="6591" y="1092"/>
                  </a:lnTo>
                  <a:lnTo>
                    <a:pt x="6554" y="1049"/>
                  </a:lnTo>
                  <a:lnTo>
                    <a:pt x="6514" y="1008"/>
                  </a:lnTo>
                  <a:lnTo>
                    <a:pt x="6472" y="969"/>
                  </a:lnTo>
                  <a:lnTo>
                    <a:pt x="6429" y="931"/>
                  </a:lnTo>
                  <a:lnTo>
                    <a:pt x="6384" y="896"/>
                  </a:lnTo>
                  <a:lnTo>
                    <a:pt x="6337" y="863"/>
                  </a:lnTo>
                  <a:lnTo>
                    <a:pt x="6289" y="831"/>
                  </a:lnTo>
                  <a:lnTo>
                    <a:pt x="6239" y="803"/>
                  </a:lnTo>
                  <a:lnTo>
                    <a:pt x="6187" y="776"/>
                  </a:lnTo>
                  <a:lnTo>
                    <a:pt x="6162" y="764"/>
                  </a:lnTo>
                  <a:lnTo>
                    <a:pt x="6134" y="752"/>
                  </a:lnTo>
                  <a:lnTo>
                    <a:pt x="6107" y="742"/>
                  </a:lnTo>
                  <a:lnTo>
                    <a:pt x="6080" y="731"/>
                  </a:lnTo>
                  <a:lnTo>
                    <a:pt x="6053" y="722"/>
                  </a:lnTo>
                  <a:lnTo>
                    <a:pt x="6025" y="712"/>
                  </a:lnTo>
                  <a:lnTo>
                    <a:pt x="5997" y="704"/>
                  </a:lnTo>
                  <a:lnTo>
                    <a:pt x="5968" y="696"/>
                  </a:lnTo>
                  <a:lnTo>
                    <a:pt x="5940" y="689"/>
                  </a:lnTo>
                  <a:lnTo>
                    <a:pt x="5911" y="683"/>
                  </a:lnTo>
                  <a:lnTo>
                    <a:pt x="5881" y="677"/>
                  </a:lnTo>
                  <a:lnTo>
                    <a:pt x="5852" y="672"/>
                  </a:lnTo>
                  <a:lnTo>
                    <a:pt x="5822" y="669"/>
                  </a:lnTo>
                  <a:lnTo>
                    <a:pt x="5792" y="665"/>
                  </a:lnTo>
                  <a:lnTo>
                    <a:pt x="5762" y="661"/>
                  </a:lnTo>
                  <a:lnTo>
                    <a:pt x="5732" y="660"/>
                  </a:lnTo>
                  <a:lnTo>
                    <a:pt x="5701" y="659"/>
                  </a:lnTo>
                  <a:lnTo>
                    <a:pt x="5670" y="658"/>
                  </a:lnTo>
                  <a:lnTo>
                    <a:pt x="5670" y="658"/>
                  </a:lnTo>
                  <a:lnTo>
                    <a:pt x="5632" y="659"/>
                  </a:lnTo>
                  <a:lnTo>
                    <a:pt x="5594" y="660"/>
                  </a:lnTo>
                  <a:lnTo>
                    <a:pt x="5556" y="664"/>
                  </a:lnTo>
                  <a:lnTo>
                    <a:pt x="5520" y="667"/>
                  </a:lnTo>
                  <a:lnTo>
                    <a:pt x="5483" y="673"/>
                  </a:lnTo>
                  <a:lnTo>
                    <a:pt x="5447" y="679"/>
                  </a:lnTo>
                  <a:lnTo>
                    <a:pt x="5410" y="687"/>
                  </a:lnTo>
                  <a:lnTo>
                    <a:pt x="5375" y="696"/>
                  </a:lnTo>
                  <a:lnTo>
                    <a:pt x="5339" y="705"/>
                  </a:lnTo>
                  <a:lnTo>
                    <a:pt x="5304" y="716"/>
                  </a:lnTo>
                  <a:lnTo>
                    <a:pt x="5270" y="727"/>
                  </a:lnTo>
                  <a:lnTo>
                    <a:pt x="5237" y="740"/>
                  </a:lnTo>
                  <a:lnTo>
                    <a:pt x="5203" y="753"/>
                  </a:lnTo>
                  <a:lnTo>
                    <a:pt x="5170" y="767"/>
                  </a:lnTo>
                  <a:lnTo>
                    <a:pt x="5138" y="784"/>
                  </a:lnTo>
                  <a:lnTo>
                    <a:pt x="5106" y="800"/>
                  </a:lnTo>
                  <a:lnTo>
                    <a:pt x="5106" y="800"/>
                  </a:lnTo>
                  <a:lnTo>
                    <a:pt x="5090" y="757"/>
                  </a:lnTo>
                  <a:lnTo>
                    <a:pt x="5072" y="714"/>
                  </a:lnTo>
                  <a:lnTo>
                    <a:pt x="5053" y="672"/>
                  </a:lnTo>
                  <a:lnTo>
                    <a:pt x="5032" y="632"/>
                  </a:lnTo>
                  <a:lnTo>
                    <a:pt x="5011" y="592"/>
                  </a:lnTo>
                  <a:lnTo>
                    <a:pt x="4986" y="553"/>
                  </a:lnTo>
                  <a:lnTo>
                    <a:pt x="4961" y="515"/>
                  </a:lnTo>
                  <a:lnTo>
                    <a:pt x="4936" y="478"/>
                  </a:lnTo>
                  <a:lnTo>
                    <a:pt x="4907" y="442"/>
                  </a:lnTo>
                  <a:lnTo>
                    <a:pt x="4878" y="408"/>
                  </a:lnTo>
                  <a:lnTo>
                    <a:pt x="4847" y="374"/>
                  </a:lnTo>
                  <a:lnTo>
                    <a:pt x="4815" y="342"/>
                  </a:lnTo>
                  <a:lnTo>
                    <a:pt x="4782" y="310"/>
                  </a:lnTo>
                  <a:lnTo>
                    <a:pt x="4749" y="281"/>
                  </a:lnTo>
                  <a:lnTo>
                    <a:pt x="4714" y="252"/>
                  </a:lnTo>
                  <a:lnTo>
                    <a:pt x="4678" y="224"/>
                  </a:lnTo>
                  <a:lnTo>
                    <a:pt x="4640" y="199"/>
                  </a:lnTo>
                  <a:lnTo>
                    <a:pt x="4602" y="174"/>
                  </a:lnTo>
                  <a:lnTo>
                    <a:pt x="4562" y="151"/>
                  </a:lnTo>
                  <a:lnTo>
                    <a:pt x="4522" y="130"/>
                  </a:lnTo>
                  <a:lnTo>
                    <a:pt x="4481" y="109"/>
                  </a:lnTo>
                  <a:lnTo>
                    <a:pt x="4439" y="91"/>
                  </a:lnTo>
                  <a:lnTo>
                    <a:pt x="4396" y="74"/>
                  </a:lnTo>
                  <a:lnTo>
                    <a:pt x="4353" y="58"/>
                  </a:lnTo>
                  <a:lnTo>
                    <a:pt x="4308" y="45"/>
                  </a:lnTo>
                  <a:lnTo>
                    <a:pt x="4263" y="34"/>
                  </a:lnTo>
                  <a:lnTo>
                    <a:pt x="4217" y="23"/>
                  </a:lnTo>
                  <a:lnTo>
                    <a:pt x="4171" y="15"/>
                  </a:lnTo>
                  <a:lnTo>
                    <a:pt x="4124" y="8"/>
                  </a:lnTo>
                  <a:lnTo>
                    <a:pt x="4076" y="3"/>
                  </a:lnTo>
                  <a:lnTo>
                    <a:pt x="4028" y="1"/>
                  </a:lnTo>
                  <a:lnTo>
                    <a:pt x="3979" y="0"/>
                  </a:lnTo>
                  <a:lnTo>
                    <a:pt x="3979" y="0"/>
                  </a:lnTo>
                  <a:lnTo>
                    <a:pt x="3944" y="0"/>
                  </a:lnTo>
                  <a:lnTo>
                    <a:pt x="3909" y="2"/>
                  </a:lnTo>
                  <a:lnTo>
                    <a:pt x="3873" y="4"/>
                  </a:lnTo>
                  <a:lnTo>
                    <a:pt x="3839" y="8"/>
                  </a:lnTo>
                  <a:lnTo>
                    <a:pt x="3804" y="12"/>
                  </a:lnTo>
                  <a:lnTo>
                    <a:pt x="3770" y="17"/>
                  </a:lnTo>
                  <a:lnTo>
                    <a:pt x="3737" y="24"/>
                  </a:lnTo>
                  <a:lnTo>
                    <a:pt x="3703" y="31"/>
                  </a:lnTo>
                  <a:lnTo>
                    <a:pt x="3670" y="40"/>
                  </a:lnTo>
                  <a:lnTo>
                    <a:pt x="3637" y="49"/>
                  </a:lnTo>
                  <a:lnTo>
                    <a:pt x="3605" y="60"/>
                  </a:lnTo>
                  <a:lnTo>
                    <a:pt x="3573" y="70"/>
                  </a:lnTo>
                  <a:lnTo>
                    <a:pt x="3541" y="82"/>
                  </a:lnTo>
                  <a:lnTo>
                    <a:pt x="3509" y="95"/>
                  </a:lnTo>
                  <a:lnTo>
                    <a:pt x="3479" y="109"/>
                  </a:lnTo>
                  <a:lnTo>
                    <a:pt x="3449" y="123"/>
                  </a:lnTo>
                  <a:lnTo>
                    <a:pt x="3419" y="139"/>
                  </a:lnTo>
                  <a:lnTo>
                    <a:pt x="3390" y="155"/>
                  </a:lnTo>
                  <a:lnTo>
                    <a:pt x="3361" y="171"/>
                  </a:lnTo>
                  <a:lnTo>
                    <a:pt x="3333" y="189"/>
                  </a:lnTo>
                  <a:lnTo>
                    <a:pt x="3306" y="208"/>
                  </a:lnTo>
                  <a:lnTo>
                    <a:pt x="3279" y="227"/>
                  </a:lnTo>
                  <a:lnTo>
                    <a:pt x="3252" y="247"/>
                  </a:lnTo>
                  <a:lnTo>
                    <a:pt x="3226" y="268"/>
                  </a:lnTo>
                  <a:lnTo>
                    <a:pt x="3201" y="289"/>
                  </a:lnTo>
                  <a:lnTo>
                    <a:pt x="3176" y="310"/>
                  </a:lnTo>
                  <a:lnTo>
                    <a:pt x="3151" y="334"/>
                  </a:lnTo>
                  <a:lnTo>
                    <a:pt x="3128" y="356"/>
                  </a:lnTo>
                  <a:lnTo>
                    <a:pt x="3105" y="381"/>
                  </a:lnTo>
                  <a:lnTo>
                    <a:pt x="3083" y="406"/>
                  </a:lnTo>
                  <a:lnTo>
                    <a:pt x="3062" y="431"/>
                  </a:lnTo>
                  <a:lnTo>
                    <a:pt x="3041" y="457"/>
                  </a:lnTo>
                  <a:lnTo>
                    <a:pt x="3041" y="457"/>
                  </a:lnTo>
                  <a:lnTo>
                    <a:pt x="3014" y="446"/>
                  </a:lnTo>
                  <a:lnTo>
                    <a:pt x="2987" y="435"/>
                  </a:lnTo>
                  <a:lnTo>
                    <a:pt x="2959" y="426"/>
                  </a:lnTo>
                  <a:lnTo>
                    <a:pt x="2931" y="416"/>
                  </a:lnTo>
                  <a:lnTo>
                    <a:pt x="2904" y="408"/>
                  </a:lnTo>
                  <a:lnTo>
                    <a:pt x="2876" y="401"/>
                  </a:lnTo>
                  <a:lnTo>
                    <a:pt x="2846" y="394"/>
                  </a:lnTo>
                  <a:lnTo>
                    <a:pt x="2818" y="388"/>
                  </a:lnTo>
                  <a:lnTo>
                    <a:pt x="2789" y="382"/>
                  </a:lnTo>
                  <a:lnTo>
                    <a:pt x="2759" y="378"/>
                  </a:lnTo>
                  <a:lnTo>
                    <a:pt x="2730" y="373"/>
                  </a:lnTo>
                  <a:lnTo>
                    <a:pt x="2700" y="369"/>
                  </a:lnTo>
                  <a:lnTo>
                    <a:pt x="2670" y="367"/>
                  </a:lnTo>
                  <a:lnTo>
                    <a:pt x="2640" y="366"/>
                  </a:lnTo>
                  <a:lnTo>
                    <a:pt x="2610" y="365"/>
                  </a:lnTo>
                  <a:lnTo>
                    <a:pt x="2579" y="363"/>
                  </a:lnTo>
                  <a:lnTo>
                    <a:pt x="2579" y="363"/>
                  </a:lnTo>
                  <a:lnTo>
                    <a:pt x="2531" y="365"/>
                  </a:lnTo>
                  <a:lnTo>
                    <a:pt x="2484" y="367"/>
                  </a:lnTo>
                  <a:lnTo>
                    <a:pt x="2437" y="372"/>
                  </a:lnTo>
                  <a:lnTo>
                    <a:pt x="2391" y="379"/>
                  </a:lnTo>
                  <a:lnTo>
                    <a:pt x="2345" y="387"/>
                  </a:lnTo>
                  <a:lnTo>
                    <a:pt x="2300" y="396"/>
                  </a:lnTo>
                  <a:lnTo>
                    <a:pt x="2255" y="408"/>
                  </a:lnTo>
                  <a:lnTo>
                    <a:pt x="2212" y="421"/>
                  </a:lnTo>
                  <a:lnTo>
                    <a:pt x="2168" y="436"/>
                  </a:lnTo>
                  <a:lnTo>
                    <a:pt x="2126" y="453"/>
                  </a:lnTo>
                  <a:lnTo>
                    <a:pt x="2084" y="471"/>
                  </a:lnTo>
                  <a:lnTo>
                    <a:pt x="2043" y="491"/>
                  </a:lnTo>
                  <a:lnTo>
                    <a:pt x="2003" y="512"/>
                  </a:lnTo>
                  <a:lnTo>
                    <a:pt x="1964" y="534"/>
                  </a:lnTo>
                  <a:lnTo>
                    <a:pt x="1927" y="558"/>
                  </a:lnTo>
                  <a:lnTo>
                    <a:pt x="1890" y="583"/>
                  </a:lnTo>
                  <a:lnTo>
                    <a:pt x="1854" y="610"/>
                  </a:lnTo>
                  <a:lnTo>
                    <a:pt x="1818" y="638"/>
                  </a:lnTo>
                  <a:lnTo>
                    <a:pt x="1785" y="666"/>
                  </a:lnTo>
                  <a:lnTo>
                    <a:pt x="1752" y="697"/>
                  </a:lnTo>
                  <a:lnTo>
                    <a:pt x="1721" y="729"/>
                  </a:lnTo>
                  <a:lnTo>
                    <a:pt x="1690" y="762"/>
                  </a:lnTo>
                  <a:lnTo>
                    <a:pt x="1660" y="795"/>
                  </a:lnTo>
                  <a:lnTo>
                    <a:pt x="1633" y="830"/>
                  </a:lnTo>
                  <a:lnTo>
                    <a:pt x="1606" y="866"/>
                  </a:lnTo>
                  <a:lnTo>
                    <a:pt x="1582" y="903"/>
                  </a:lnTo>
                  <a:lnTo>
                    <a:pt x="1557" y="941"/>
                  </a:lnTo>
                  <a:lnTo>
                    <a:pt x="1534" y="979"/>
                  </a:lnTo>
                  <a:lnTo>
                    <a:pt x="1513" y="1019"/>
                  </a:lnTo>
                  <a:lnTo>
                    <a:pt x="1494" y="1060"/>
                  </a:lnTo>
                  <a:lnTo>
                    <a:pt x="1476" y="1102"/>
                  </a:lnTo>
                  <a:lnTo>
                    <a:pt x="1459" y="1144"/>
                  </a:lnTo>
                  <a:lnTo>
                    <a:pt x="1459" y="1144"/>
                  </a:lnTo>
                  <a:lnTo>
                    <a:pt x="1427" y="1137"/>
                  </a:lnTo>
                  <a:lnTo>
                    <a:pt x="1394" y="1131"/>
                  </a:lnTo>
                  <a:lnTo>
                    <a:pt x="1361" y="1125"/>
                  </a:lnTo>
                  <a:lnTo>
                    <a:pt x="1328" y="1122"/>
                  </a:lnTo>
                  <a:lnTo>
                    <a:pt x="1295" y="1118"/>
                  </a:lnTo>
                  <a:lnTo>
                    <a:pt x="1261" y="1116"/>
                  </a:lnTo>
                  <a:lnTo>
                    <a:pt x="1227" y="1114"/>
                  </a:lnTo>
                  <a:lnTo>
                    <a:pt x="1193" y="1114"/>
                  </a:lnTo>
                  <a:lnTo>
                    <a:pt x="1193" y="1114"/>
                  </a:lnTo>
                  <a:lnTo>
                    <a:pt x="1162" y="1114"/>
                  </a:lnTo>
                  <a:lnTo>
                    <a:pt x="1132" y="1115"/>
                  </a:lnTo>
                  <a:lnTo>
                    <a:pt x="1101" y="1117"/>
                  </a:lnTo>
                  <a:lnTo>
                    <a:pt x="1072" y="1120"/>
                  </a:lnTo>
                  <a:lnTo>
                    <a:pt x="1041" y="1123"/>
                  </a:lnTo>
                  <a:lnTo>
                    <a:pt x="1012" y="1128"/>
                  </a:lnTo>
                  <a:lnTo>
                    <a:pt x="982" y="1133"/>
                  </a:lnTo>
                  <a:lnTo>
                    <a:pt x="953" y="1138"/>
                  </a:lnTo>
                  <a:lnTo>
                    <a:pt x="924" y="1144"/>
                  </a:lnTo>
                  <a:lnTo>
                    <a:pt x="895" y="1151"/>
                  </a:lnTo>
                  <a:lnTo>
                    <a:pt x="867" y="1158"/>
                  </a:lnTo>
                  <a:lnTo>
                    <a:pt x="838" y="1168"/>
                  </a:lnTo>
                  <a:lnTo>
                    <a:pt x="810" y="1176"/>
                  </a:lnTo>
                  <a:lnTo>
                    <a:pt x="783" y="1187"/>
                  </a:lnTo>
                  <a:lnTo>
                    <a:pt x="756" y="1196"/>
                  </a:lnTo>
                  <a:lnTo>
                    <a:pt x="729" y="1208"/>
                  </a:lnTo>
                  <a:lnTo>
                    <a:pt x="702" y="1220"/>
                  </a:lnTo>
                  <a:lnTo>
                    <a:pt x="676" y="1231"/>
                  </a:lnTo>
                  <a:lnTo>
                    <a:pt x="624" y="1257"/>
                  </a:lnTo>
                  <a:lnTo>
                    <a:pt x="575" y="1287"/>
                  </a:lnTo>
                  <a:lnTo>
                    <a:pt x="526" y="1317"/>
                  </a:lnTo>
                  <a:lnTo>
                    <a:pt x="479" y="1350"/>
                  </a:lnTo>
                  <a:lnTo>
                    <a:pt x="435" y="1386"/>
                  </a:lnTo>
                  <a:lnTo>
                    <a:pt x="391" y="1423"/>
                  </a:lnTo>
                  <a:lnTo>
                    <a:pt x="350" y="1463"/>
                  </a:lnTo>
                  <a:lnTo>
                    <a:pt x="310" y="1505"/>
                  </a:lnTo>
                  <a:lnTo>
                    <a:pt x="272" y="1548"/>
                  </a:lnTo>
                  <a:lnTo>
                    <a:pt x="237" y="1593"/>
                  </a:lnTo>
                  <a:lnTo>
                    <a:pt x="204" y="1640"/>
                  </a:lnTo>
                  <a:lnTo>
                    <a:pt x="173" y="1688"/>
                  </a:lnTo>
                  <a:lnTo>
                    <a:pt x="144" y="1738"/>
                  </a:lnTo>
                  <a:lnTo>
                    <a:pt x="118" y="1790"/>
                  </a:lnTo>
                  <a:lnTo>
                    <a:pt x="106" y="1816"/>
                  </a:lnTo>
                  <a:lnTo>
                    <a:pt x="94" y="1843"/>
                  </a:lnTo>
                  <a:lnTo>
                    <a:pt x="82" y="1870"/>
                  </a:lnTo>
                  <a:lnTo>
                    <a:pt x="73" y="1897"/>
                  </a:lnTo>
                  <a:lnTo>
                    <a:pt x="62" y="1924"/>
                  </a:lnTo>
                  <a:lnTo>
                    <a:pt x="54" y="1952"/>
                  </a:lnTo>
                  <a:lnTo>
                    <a:pt x="46" y="1981"/>
                  </a:lnTo>
                  <a:lnTo>
                    <a:pt x="38" y="2009"/>
                  </a:lnTo>
                  <a:lnTo>
                    <a:pt x="31" y="2038"/>
                  </a:lnTo>
                  <a:lnTo>
                    <a:pt x="25" y="2066"/>
                  </a:lnTo>
                  <a:lnTo>
                    <a:pt x="19" y="2096"/>
                  </a:lnTo>
                  <a:lnTo>
                    <a:pt x="14" y="2125"/>
                  </a:lnTo>
                  <a:lnTo>
                    <a:pt x="9" y="2155"/>
                  </a:lnTo>
                  <a:lnTo>
                    <a:pt x="6" y="2185"/>
                  </a:lnTo>
                  <a:lnTo>
                    <a:pt x="4" y="2215"/>
                  </a:lnTo>
                  <a:lnTo>
                    <a:pt x="1" y="2246"/>
                  </a:lnTo>
                  <a:lnTo>
                    <a:pt x="0" y="2276"/>
                  </a:lnTo>
                  <a:lnTo>
                    <a:pt x="0" y="2307"/>
                  </a:lnTo>
                  <a:lnTo>
                    <a:pt x="0" y="2307"/>
                  </a:lnTo>
                  <a:lnTo>
                    <a:pt x="0" y="2340"/>
                  </a:lnTo>
                  <a:lnTo>
                    <a:pt x="2" y="2372"/>
                  </a:lnTo>
                  <a:lnTo>
                    <a:pt x="4" y="2403"/>
                  </a:lnTo>
                  <a:lnTo>
                    <a:pt x="7" y="2434"/>
                  </a:lnTo>
                  <a:lnTo>
                    <a:pt x="11" y="2466"/>
                  </a:lnTo>
                  <a:lnTo>
                    <a:pt x="15" y="2496"/>
                  </a:lnTo>
                  <a:lnTo>
                    <a:pt x="20" y="2527"/>
                  </a:lnTo>
                  <a:lnTo>
                    <a:pt x="26" y="2558"/>
                  </a:lnTo>
                  <a:lnTo>
                    <a:pt x="33" y="2587"/>
                  </a:lnTo>
                  <a:lnTo>
                    <a:pt x="41" y="2618"/>
                  </a:lnTo>
                  <a:lnTo>
                    <a:pt x="49" y="2647"/>
                  </a:lnTo>
                  <a:lnTo>
                    <a:pt x="58" y="2675"/>
                  </a:lnTo>
                  <a:lnTo>
                    <a:pt x="68" y="2705"/>
                  </a:lnTo>
                  <a:lnTo>
                    <a:pt x="79" y="2733"/>
                  </a:lnTo>
                  <a:lnTo>
                    <a:pt x="89" y="2761"/>
                  </a:lnTo>
                  <a:lnTo>
                    <a:pt x="101" y="2790"/>
                  </a:lnTo>
                  <a:lnTo>
                    <a:pt x="114" y="2817"/>
                  </a:lnTo>
                  <a:lnTo>
                    <a:pt x="127" y="2844"/>
                  </a:lnTo>
                  <a:lnTo>
                    <a:pt x="141" y="2871"/>
                  </a:lnTo>
                  <a:lnTo>
                    <a:pt x="155" y="2897"/>
                  </a:lnTo>
                  <a:lnTo>
                    <a:pt x="171" y="2923"/>
                  </a:lnTo>
                  <a:lnTo>
                    <a:pt x="187" y="2947"/>
                  </a:lnTo>
                  <a:lnTo>
                    <a:pt x="204" y="2973"/>
                  </a:lnTo>
                  <a:lnTo>
                    <a:pt x="220" y="2998"/>
                  </a:lnTo>
                  <a:lnTo>
                    <a:pt x="238" y="3022"/>
                  </a:lnTo>
                  <a:lnTo>
                    <a:pt x="256" y="3045"/>
                  </a:lnTo>
                  <a:lnTo>
                    <a:pt x="274" y="3069"/>
                  </a:lnTo>
                  <a:lnTo>
                    <a:pt x="294" y="3091"/>
                  </a:lnTo>
                  <a:lnTo>
                    <a:pt x="314" y="3114"/>
                  </a:lnTo>
                  <a:lnTo>
                    <a:pt x="334" y="3135"/>
                  </a:lnTo>
                  <a:lnTo>
                    <a:pt x="356" y="3156"/>
                  </a:lnTo>
                  <a:lnTo>
                    <a:pt x="377" y="3177"/>
                  </a:lnTo>
                  <a:lnTo>
                    <a:pt x="377" y="3177"/>
                  </a:lnTo>
                  <a:lnTo>
                    <a:pt x="359" y="3209"/>
                  </a:lnTo>
                  <a:lnTo>
                    <a:pt x="344" y="3242"/>
                  </a:lnTo>
                  <a:lnTo>
                    <a:pt x="329" y="3276"/>
                  </a:lnTo>
                  <a:lnTo>
                    <a:pt x="313" y="3310"/>
                  </a:lnTo>
                  <a:lnTo>
                    <a:pt x="300" y="3344"/>
                  </a:lnTo>
                  <a:lnTo>
                    <a:pt x="289" y="3380"/>
                  </a:lnTo>
                  <a:lnTo>
                    <a:pt x="277" y="3415"/>
                  </a:lnTo>
                  <a:lnTo>
                    <a:pt x="267" y="3452"/>
                  </a:lnTo>
                  <a:lnTo>
                    <a:pt x="258" y="3488"/>
                  </a:lnTo>
                  <a:lnTo>
                    <a:pt x="251" y="3525"/>
                  </a:lnTo>
                  <a:lnTo>
                    <a:pt x="244" y="3562"/>
                  </a:lnTo>
                  <a:lnTo>
                    <a:pt x="238" y="3600"/>
                  </a:lnTo>
                  <a:lnTo>
                    <a:pt x="234" y="3638"/>
                  </a:lnTo>
                  <a:lnTo>
                    <a:pt x="231" y="3676"/>
                  </a:lnTo>
                  <a:lnTo>
                    <a:pt x="228" y="3714"/>
                  </a:lnTo>
                  <a:lnTo>
                    <a:pt x="228" y="3754"/>
                  </a:lnTo>
                  <a:lnTo>
                    <a:pt x="228" y="3754"/>
                  </a:lnTo>
                  <a:lnTo>
                    <a:pt x="228" y="3785"/>
                  </a:lnTo>
                  <a:lnTo>
                    <a:pt x="230" y="3815"/>
                  </a:lnTo>
                  <a:lnTo>
                    <a:pt x="232" y="3846"/>
                  </a:lnTo>
                  <a:lnTo>
                    <a:pt x="234" y="3876"/>
                  </a:lnTo>
                  <a:lnTo>
                    <a:pt x="238" y="3906"/>
                  </a:lnTo>
                  <a:lnTo>
                    <a:pt x="243" y="3936"/>
                  </a:lnTo>
                  <a:lnTo>
                    <a:pt x="247" y="3965"/>
                  </a:lnTo>
                  <a:lnTo>
                    <a:pt x="252" y="3994"/>
                  </a:lnTo>
                  <a:lnTo>
                    <a:pt x="259" y="4023"/>
                  </a:lnTo>
                  <a:lnTo>
                    <a:pt x="266" y="4052"/>
                  </a:lnTo>
                  <a:lnTo>
                    <a:pt x="273" y="4080"/>
                  </a:lnTo>
                  <a:lnTo>
                    <a:pt x="281" y="4109"/>
                  </a:lnTo>
                  <a:lnTo>
                    <a:pt x="291" y="4137"/>
                  </a:lnTo>
                  <a:lnTo>
                    <a:pt x="300" y="4164"/>
                  </a:lnTo>
                  <a:lnTo>
                    <a:pt x="311" y="4191"/>
                  </a:lnTo>
                  <a:lnTo>
                    <a:pt x="321" y="4218"/>
                  </a:lnTo>
                  <a:lnTo>
                    <a:pt x="333" y="4245"/>
                  </a:lnTo>
                  <a:lnTo>
                    <a:pt x="346" y="4271"/>
                  </a:lnTo>
                  <a:lnTo>
                    <a:pt x="372" y="4323"/>
                  </a:lnTo>
                  <a:lnTo>
                    <a:pt x="402" y="4373"/>
                  </a:lnTo>
                  <a:lnTo>
                    <a:pt x="432" y="4421"/>
                  </a:lnTo>
                  <a:lnTo>
                    <a:pt x="465" y="4468"/>
                  </a:lnTo>
                  <a:lnTo>
                    <a:pt x="500" y="4513"/>
                  </a:lnTo>
                  <a:lnTo>
                    <a:pt x="538" y="4556"/>
                  </a:lnTo>
                  <a:lnTo>
                    <a:pt x="578" y="4597"/>
                  </a:lnTo>
                  <a:lnTo>
                    <a:pt x="619" y="4638"/>
                  </a:lnTo>
                  <a:lnTo>
                    <a:pt x="663" y="4675"/>
                  </a:lnTo>
                  <a:lnTo>
                    <a:pt x="708" y="4711"/>
                  </a:lnTo>
                  <a:lnTo>
                    <a:pt x="755" y="4744"/>
                  </a:lnTo>
                  <a:lnTo>
                    <a:pt x="803" y="4774"/>
                  </a:lnTo>
                  <a:lnTo>
                    <a:pt x="853" y="4804"/>
                  </a:lnTo>
                  <a:lnTo>
                    <a:pt x="904" y="4830"/>
                  </a:lnTo>
                  <a:lnTo>
                    <a:pt x="930" y="4841"/>
                  </a:lnTo>
                  <a:lnTo>
                    <a:pt x="957" y="4853"/>
                  </a:lnTo>
                  <a:lnTo>
                    <a:pt x="985" y="4865"/>
                  </a:lnTo>
                  <a:lnTo>
                    <a:pt x="1012" y="4874"/>
                  </a:lnTo>
                  <a:lnTo>
                    <a:pt x="1039" y="4885"/>
                  </a:lnTo>
                  <a:lnTo>
                    <a:pt x="1067" y="4893"/>
                  </a:lnTo>
                  <a:lnTo>
                    <a:pt x="1095" y="4903"/>
                  </a:lnTo>
                  <a:lnTo>
                    <a:pt x="1123" y="4910"/>
                  </a:lnTo>
                  <a:lnTo>
                    <a:pt x="1152" y="4917"/>
                  </a:lnTo>
                  <a:lnTo>
                    <a:pt x="1181" y="4923"/>
                  </a:lnTo>
                  <a:lnTo>
                    <a:pt x="1211" y="4928"/>
                  </a:lnTo>
                  <a:lnTo>
                    <a:pt x="1240" y="4933"/>
                  </a:lnTo>
                  <a:lnTo>
                    <a:pt x="1270" y="4938"/>
                  </a:lnTo>
                  <a:lnTo>
                    <a:pt x="1300" y="4941"/>
                  </a:lnTo>
                  <a:lnTo>
                    <a:pt x="1330" y="4944"/>
                  </a:lnTo>
                  <a:lnTo>
                    <a:pt x="1360" y="4946"/>
                  </a:lnTo>
                  <a:lnTo>
                    <a:pt x="1391" y="4947"/>
                  </a:lnTo>
                  <a:lnTo>
                    <a:pt x="1421" y="4947"/>
                  </a:lnTo>
                  <a:lnTo>
                    <a:pt x="1421" y="4947"/>
                  </a:lnTo>
                  <a:lnTo>
                    <a:pt x="1465" y="4946"/>
                  </a:lnTo>
                  <a:lnTo>
                    <a:pt x="1509" y="4944"/>
                  </a:lnTo>
                  <a:lnTo>
                    <a:pt x="1509" y="4944"/>
                  </a:lnTo>
                  <a:lnTo>
                    <a:pt x="1525" y="4973"/>
                  </a:lnTo>
                  <a:lnTo>
                    <a:pt x="1542" y="5001"/>
                  </a:lnTo>
                  <a:lnTo>
                    <a:pt x="1559" y="5030"/>
                  </a:lnTo>
                  <a:lnTo>
                    <a:pt x="1578" y="5058"/>
                  </a:lnTo>
                  <a:lnTo>
                    <a:pt x="1598" y="5085"/>
                  </a:lnTo>
                  <a:lnTo>
                    <a:pt x="1618" y="5111"/>
                  </a:lnTo>
                  <a:lnTo>
                    <a:pt x="1639" y="5136"/>
                  </a:lnTo>
                  <a:lnTo>
                    <a:pt x="1662" y="5160"/>
                  </a:lnTo>
                  <a:lnTo>
                    <a:pt x="1685" y="5185"/>
                  </a:lnTo>
                  <a:lnTo>
                    <a:pt x="1709" y="5209"/>
                  </a:lnTo>
                  <a:lnTo>
                    <a:pt x="1734" y="5231"/>
                  </a:lnTo>
                  <a:lnTo>
                    <a:pt x="1758" y="5252"/>
                  </a:lnTo>
                  <a:lnTo>
                    <a:pt x="1784" y="5272"/>
                  </a:lnTo>
                  <a:lnTo>
                    <a:pt x="1811" y="5292"/>
                  </a:lnTo>
                  <a:lnTo>
                    <a:pt x="1838" y="5311"/>
                  </a:lnTo>
                  <a:lnTo>
                    <a:pt x="1867" y="5330"/>
                  </a:lnTo>
                  <a:lnTo>
                    <a:pt x="1895" y="5347"/>
                  </a:lnTo>
                  <a:lnTo>
                    <a:pt x="1924" y="5363"/>
                  </a:lnTo>
                  <a:lnTo>
                    <a:pt x="1954" y="5378"/>
                  </a:lnTo>
                  <a:lnTo>
                    <a:pt x="1984" y="5392"/>
                  </a:lnTo>
                  <a:lnTo>
                    <a:pt x="2016" y="5405"/>
                  </a:lnTo>
                  <a:lnTo>
                    <a:pt x="2047" y="5418"/>
                  </a:lnTo>
                  <a:lnTo>
                    <a:pt x="2079" y="5429"/>
                  </a:lnTo>
                  <a:lnTo>
                    <a:pt x="2112" y="5440"/>
                  </a:lnTo>
                  <a:lnTo>
                    <a:pt x="2145" y="5448"/>
                  </a:lnTo>
                  <a:lnTo>
                    <a:pt x="2179" y="5456"/>
                  </a:lnTo>
                  <a:lnTo>
                    <a:pt x="2212" y="5462"/>
                  </a:lnTo>
                  <a:lnTo>
                    <a:pt x="2246" y="5468"/>
                  </a:lnTo>
                  <a:lnTo>
                    <a:pt x="2281" y="5473"/>
                  </a:lnTo>
                  <a:lnTo>
                    <a:pt x="2315" y="5475"/>
                  </a:lnTo>
                  <a:lnTo>
                    <a:pt x="2351" y="5477"/>
                  </a:lnTo>
                  <a:lnTo>
                    <a:pt x="2387" y="5478"/>
                  </a:lnTo>
                  <a:lnTo>
                    <a:pt x="2387" y="5478"/>
                  </a:lnTo>
                  <a:lnTo>
                    <a:pt x="2422" y="5477"/>
                  </a:lnTo>
                  <a:lnTo>
                    <a:pt x="2457" y="5475"/>
                  </a:lnTo>
                  <a:lnTo>
                    <a:pt x="2491" y="5473"/>
                  </a:lnTo>
                  <a:lnTo>
                    <a:pt x="2525" y="5468"/>
                  </a:lnTo>
                  <a:lnTo>
                    <a:pt x="2559" y="5463"/>
                  </a:lnTo>
                  <a:lnTo>
                    <a:pt x="2592" y="5456"/>
                  </a:lnTo>
                  <a:lnTo>
                    <a:pt x="2625" y="5449"/>
                  </a:lnTo>
                  <a:lnTo>
                    <a:pt x="2658" y="5441"/>
                  </a:lnTo>
                  <a:lnTo>
                    <a:pt x="2690" y="5430"/>
                  </a:lnTo>
                  <a:lnTo>
                    <a:pt x="2722" y="5420"/>
                  </a:lnTo>
                  <a:lnTo>
                    <a:pt x="2752" y="5408"/>
                  </a:lnTo>
                  <a:lnTo>
                    <a:pt x="2783" y="5396"/>
                  </a:lnTo>
                  <a:lnTo>
                    <a:pt x="2812" y="5382"/>
                  </a:lnTo>
                  <a:lnTo>
                    <a:pt x="2842" y="5367"/>
                  </a:lnTo>
                  <a:lnTo>
                    <a:pt x="2871" y="5351"/>
                  </a:lnTo>
                  <a:lnTo>
                    <a:pt x="2899" y="5335"/>
                  </a:lnTo>
                  <a:lnTo>
                    <a:pt x="2928" y="5317"/>
                  </a:lnTo>
                  <a:lnTo>
                    <a:pt x="2955" y="5299"/>
                  </a:lnTo>
                  <a:lnTo>
                    <a:pt x="2981" y="5279"/>
                  </a:lnTo>
                  <a:lnTo>
                    <a:pt x="3007" y="5259"/>
                  </a:lnTo>
                  <a:lnTo>
                    <a:pt x="3031" y="5238"/>
                  </a:lnTo>
                  <a:lnTo>
                    <a:pt x="3056" y="5217"/>
                  </a:lnTo>
                  <a:lnTo>
                    <a:pt x="3080" y="5195"/>
                  </a:lnTo>
                  <a:lnTo>
                    <a:pt x="3102" y="5171"/>
                  </a:lnTo>
                  <a:lnTo>
                    <a:pt x="3124" y="5147"/>
                  </a:lnTo>
                  <a:lnTo>
                    <a:pt x="3146" y="5123"/>
                  </a:lnTo>
                  <a:lnTo>
                    <a:pt x="3167" y="5097"/>
                  </a:lnTo>
                  <a:lnTo>
                    <a:pt x="3186" y="5071"/>
                  </a:lnTo>
                  <a:lnTo>
                    <a:pt x="3204" y="5045"/>
                  </a:lnTo>
                  <a:lnTo>
                    <a:pt x="3223" y="5017"/>
                  </a:lnTo>
                  <a:lnTo>
                    <a:pt x="3240" y="4990"/>
                  </a:lnTo>
                  <a:lnTo>
                    <a:pt x="3256" y="4960"/>
                  </a:lnTo>
                  <a:lnTo>
                    <a:pt x="3256" y="4960"/>
                  </a:lnTo>
                  <a:lnTo>
                    <a:pt x="3269" y="4996"/>
                  </a:lnTo>
                  <a:lnTo>
                    <a:pt x="3284" y="5030"/>
                  </a:lnTo>
                  <a:lnTo>
                    <a:pt x="3301" y="5064"/>
                  </a:lnTo>
                  <a:lnTo>
                    <a:pt x="3319" y="5097"/>
                  </a:lnTo>
                  <a:lnTo>
                    <a:pt x="3337" y="5129"/>
                  </a:lnTo>
                  <a:lnTo>
                    <a:pt x="3356" y="5160"/>
                  </a:lnTo>
                  <a:lnTo>
                    <a:pt x="3378" y="5191"/>
                  </a:lnTo>
                  <a:lnTo>
                    <a:pt x="3400" y="5222"/>
                  </a:lnTo>
                  <a:lnTo>
                    <a:pt x="3422" y="5250"/>
                  </a:lnTo>
                  <a:lnTo>
                    <a:pt x="3447" y="5278"/>
                  </a:lnTo>
                  <a:lnTo>
                    <a:pt x="3472" y="5305"/>
                  </a:lnTo>
                  <a:lnTo>
                    <a:pt x="3499" y="5331"/>
                  </a:lnTo>
                  <a:lnTo>
                    <a:pt x="3526" y="5357"/>
                  </a:lnTo>
                  <a:lnTo>
                    <a:pt x="3553" y="5381"/>
                  </a:lnTo>
                  <a:lnTo>
                    <a:pt x="3582" y="5404"/>
                  </a:lnTo>
                  <a:lnTo>
                    <a:pt x="3612" y="5427"/>
                  </a:lnTo>
                  <a:lnTo>
                    <a:pt x="3642" y="5448"/>
                  </a:lnTo>
                  <a:lnTo>
                    <a:pt x="3674" y="5467"/>
                  </a:lnTo>
                  <a:lnTo>
                    <a:pt x="3707" y="5486"/>
                  </a:lnTo>
                  <a:lnTo>
                    <a:pt x="3740" y="5503"/>
                  </a:lnTo>
                  <a:lnTo>
                    <a:pt x="3773" y="5520"/>
                  </a:lnTo>
                  <a:lnTo>
                    <a:pt x="3809" y="5534"/>
                  </a:lnTo>
                  <a:lnTo>
                    <a:pt x="3843" y="5548"/>
                  </a:lnTo>
                  <a:lnTo>
                    <a:pt x="3879" y="5561"/>
                  </a:lnTo>
                  <a:lnTo>
                    <a:pt x="3916" y="5571"/>
                  </a:lnTo>
                  <a:lnTo>
                    <a:pt x="3952" y="5581"/>
                  </a:lnTo>
                  <a:lnTo>
                    <a:pt x="3990" y="5589"/>
                  </a:lnTo>
                  <a:lnTo>
                    <a:pt x="4028" y="5596"/>
                  </a:lnTo>
                  <a:lnTo>
                    <a:pt x="4066" y="5601"/>
                  </a:lnTo>
                  <a:lnTo>
                    <a:pt x="4105" y="5606"/>
                  </a:lnTo>
                  <a:lnTo>
                    <a:pt x="4144" y="5608"/>
                  </a:lnTo>
                  <a:lnTo>
                    <a:pt x="4184" y="5608"/>
                  </a:lnTo>
                  <a:lnTo>
                    <a:pt x="4184" y="5608"/>
                  </a:lnTo>
                  <a:lnTo>
                    <a:pt x="4216" y="5608"/>
                  </a:lnTo>
                  <a:lnTo>
                    <a:pt x="4248" y="5607"/>
                  </a:lnTo>
                  <a:lnTo>
                    <a:pt x="4278" y="5604"/>
                  </a:lnTo>
                  <a:lnTo>
                    <a:pt x="4309" y="5601"/>
                  </a:lnTo>
                  <a:lnTo>
                    <a:pt x="4340" y="5596"/>
                  </a:lnTo>
                  <a:lnTo>
                    <a:pt x="4370" y="5592"/>
                  </a:lnTo>
                  <a:lnTo>
                    <a:pt x="4400" y="5584"/>
                  </a:lnTo>
                  <a:lnTo>
                    <a:pt x="4429" y="5577"/>
                  </a:lnTo>
                  <a:lnTo>
                    <a:pt x="4459" y="5570"/>
                  </a:lnTo>
                  <a:lnTo>
                    <a:pt x="4488" y="5561"/>
                  </a:lnTo>
                  <a:lnTo>
                    <a:pt x="4516" y="5551"/>
                  </a:lnTo>
                  <a:lnTo>
                    <a:pt x="4545" y="5541"/>
                  </a:lnTo>
                  <a:lnTo>
                    <a:pt x="4572" y="5529"/>
                  </a:lnTo>
                  <a:lnTo>
                    <a:pt x="4599" y="5517"/>
                  </a:lnTo>
                  <a:lnTo>
                    <a:pt x="4626" y="5504"/>
                  </a:lnTo>
                  <a:lnTo>
                    <a:pt x="4652" y="5490"/>
                  </a:lnTo>
                  <a:lnTo>
                    <a:pt x="4678" y="5476"/>
                  </a:lnTo>
                  <a:lnTo>
                    <a:pt x="4704" y="5461"/>
                  </a:lnTo>
                  <a:lnTo>
                    <a:pt x="4728" y="5445"/>
                  </a:lnTo>
                  <a:lnTo>
                    <a:pt x="4753" y="5429"/>
                  </a:lnTo>
                  <a:lnTo>
                    <a:pt x="4777" y="5411"/>
                  </a:lnTo>
                  <a:lnTo>
                    <a:pt x="4800" y="5394"/>
                  </a:lnTo>
                  <a:lnTo>
                    <a:pt x="4823" y="5375"/>
                  </a:lnTo>
                  <a:lnTo>
                    <a:pt x="4845" y="5355"/>
                  </a:lnTo>
                  <a:lnTo>
                    <a:pt x="4866" y="5335"/>
                  </a:lnTo>
                  <a:lnTo>
                    <a:pt x="4887" y="5315"/>
                  </a:lnTo>
                  <a:lnTo>
                    <a:pt x="4907" y="5294"/>
                  </a:lnTo>
                  <a:lnTo>
                    <a:pt x="4927" y="5271"/>
                  </a:lnTo>
                  <a:lnTo>
                    <a:pt x="4946" y="5249"/>
                  </a:lnTo>
                  <a:lnTo>
                    <a:pt x="4965" y="5226"/>
                  </a:lnTo>
                  <a:lnTo>
                    <a:pt x="4983" y="5203"/>
                  </a:lnTo>
                  <a:lnTo>
                    <a:pt x="5000" y="5178"/>
                  </a:lnTo>
                  <a:lnTo>
                    <a:pt x="5000" y="5178"/>
                  </a:lnTo>
                  <a:lnTo>
                    <a:pt x="5029" y="5191"/>
                  </a:lnTo>
                  <a:lnTo>
                    <a:pt x="5057" y="5202"/>
                  </a:lnTo>
                  <a:lnTo>
                    <a:pt x="5085" y="5213"/>
                  </a:lnTo>
                  <a:lnTo>
                    <a:pt x="5115" y="5223"/>
                  </a:lnTo>
                  <a:lnTo>
                    <a:pt x="5144" y="5232"/>
                  </a:lnTo>
                  <a:lnTo>
                    <a:pt x="5175" y="5241"/>
                  </a:lnTo>
                  <a:lnTo>
                    <a:pt x="5204" y="5249"/>
                  </a:lnTo>
                  <a:lnTo>
                    <a:pt x="5235" y="5256"/>
                  </a:lnTo>
                  <a:lnTo>
                    <a:pt x="5265" y="5262"/>
                  </a:lnTo>
                  <a:lnTo>
                    <a:pt x="5297" y="5268"/>
                  </a:lnTo>
                  <a:lnTo>
                    <a:pt x="5328" y="5272"/>
                  </a:lnTo>
                  <a:lnTo>
                    <a:pt x="5360" y="5276"/>
                  </a:lnTo>
                  <a:lnTo>
                    <a:pt x="5391" y="5279"/>
                  </a:lnTo>
                  <a:lnTo>
                    <a:pt x="5423" y="5282"/>
                  </a:lnTo>
                  <a:lnTo>
                    <a:pt x="5456" y="5283"/>
                  </a:lnTo>
                  <a:lnTo>
                    <a:pt x="5489" y="5283"/>
                  </a:lnTo>
                  <a:lnTo>
                    <a:pt x="5489" y="5283"/>
                  </a:lnTo>
                  <a:lnTo>
                    <a:pt x="5520" y="5283"/>
                  </a:lnTo>
                  <a:lnTo>
                    <a:pt x="5550" y="5282"/>
                  </a:lnTo>
                  <a:lnTo>
                    <a:pt x="5580" y="5279"/>
                  </a:lnTo>
                  <a:lnTo>
                    <a:pt x="5610" y="5277"/>
                  </a:lnTo>
                  <a:lnTo>
                    <a:pt x="5641" y="5274"/>
                  </a:lnTo>
                  <a:lnTo>
                    <a:pt x="5670" y="5269"/>
                  </a:lnTo>
                  <a:lnTo>
                    <a:pt x="5700" y="5264"/>
                  </a:lnTo>
                  <a:lnTo>
                    <a:pt x="5729" y="5258"/>
                  </a:lnTo>
                  <a:lnTo>
                    <a:pt x="5758" y="5252"/>
                  </a:lnTo>
                  <a:lnTo>
                    <a:pt x="5787" y="5245"/>
                  </a:lnTo>
                  <a:lnTo>
                    <a:pt x="5815" y="5238"/>
                  </a:lnTo>
                  <a:lnTo>
                    <a:pt x="5844" y="5230"/>
                  </a:lnTo>
                  <a:lnTo>
                    <a:pt x="5872" y="5221"/>
                  </a:lnTo>
                  <a:lnTo>
                    <a:pt x="5899" y="5211"/>
                  </a:lnTo>
                  <a:lnTo>
                    <a:pt x="5926" y="5200"/>
                  </a:lnTo>
                  <a:lnTo>
                    <a:pt x="5953" y="5189"/>
                  </a:lnTo>
                  <a:lnTo>
                    <a:pt x="5980" y="5178"/>
                  </a:lnTo>
                  <a:lnTo>
                    <a:pt x="6006" y="5165"/>
                  </a:lnTo>
                  <a:lnTo>
                    <a:pt x="6058" y="5139"/>
                  </a:lnTo>
                  <a:lnTo>
                    <a:pt x="6107" y="5110"/>
                  </a:lnTo>
                  <a:lnTo>
                    <a:pt x="6156" y="5079"/>
                  </a:lnTo>
                  <a:lnTo>
                    <a:pt x="6203" y="5046"/>
                  </a:lnTo>
                  <a:lnTo>
                    <a:pt x="6247" y="5011"/>
                  </a:lnTo>
                  <a:lnTo>
                    <a:pt x="6291" y="4973"/>
                  </a:lnTo>
                  <a:lnTo>
                    <a:pt x="6332" y="4933"/>
                  </a:lnTo>
                  <a:lnTo>
                    <a:pt x="6372" y="4892"/>
                  </a:lnTo>
                  <a:lnTo>
                    <a:pt x="6409" y="4848"/>
                  </a:lnTo>
                  <a:lnTo>
                    <a:pt x="6445" y="4804"/>
                  </a:lnTo>
                  <a:lnTo>
                    <a:pt x="6478" y="4756"/>
                  </a:lnTo>
                  <a:lnTo>
                    <a:pt x="6509" y="4708"/>
                  </a:lnTo>
                  <a:lnTo>
                    <a:pt x="6538" y="4659"/>
                  </a:lnTo>
                  <a:lnTo>
                    <a:pt x="6564" y="4607"/>
                  </a:lnTo>
                  <a:lnTo>
                    <a:pt x="6576" y="4581"/>
                  </a:lnTo>
                  <a:lnTo>
                    <a:pt x="6588" y="4554"/>
                  </a:lnTo>
                  <a:lnTo>
                    <a:pt x="6600" y="4527"/>
                  </a:lnTo>
                  <a:lnTo>
                    <a:pt x="6609" y="4500"/>
                  </a:lnTo>
                  <a:lnTo>
                    <a:pt x="6620" y="4473"/>
                  </a:lnTo>
                  <a:lnTo>
                    <a:pt x="6628" y="4444"/>
                  </a:lnTo>
                  <a:lnTo>
                    <a:pt x="6636" y="4416"/>
                  </a:lnTo>
                  <a:lnTo>
                    <a:pt x="6644" y="4388"/>
                  </a:lnTo>
                  <a:lnTo>
                    <a:pt x="6651" y="4360"/>
                  </a:lnTo>
                  <a:lnTo>
                    <a:pt x="6657" y="4330"/>
                  </a:lnTo>
                  <a:lnTo>
                    <a:pt x="6663" y="4301"/>
                  </a:lnTo>
                  <a:lnTo>
                    <a:pt x="6668" y="4271"/>
                  </a:lnTo>
                  <a:lnTo>
                    <a:pt x="6673" y="4242"/>
                  </a:lnTo>
                  <a:lnTo>
                    <a:pt x="6676" y="4211"/>
                  </a:lnTo>
                  <a:lnTo>
                    <a:pt x="6678" y="4182"/>
                  </a:lnTo>
                  <a:lnTo>
                    <a:pt x="6681" y="4151"/>
                  </a:lnTo>
                  <a:lnTo>
                    <a:pt x="6682" y="4120"/>
                  </a:lnTo>
                  <a:lnTo>
                    <a:pt x="6682" y="4090"/>
                  </a:lnTo>
                  <a:lnTo>
                    <a:pt x="6682" y="4090"/>
                  </a:lnTo>
                  <a:lnTo>
                    <a:pt x="6681" y="4040"/>
                  </a:lnTo>
                  <a:lnTo>
                    <a:pt x="6678" y="3992"/>
                  </a:lnTo>
                  <a:lnTo>
                    <a:pt x="6673" y="3945"/>
                  </a:lnTo>
                  <a:lnTo>
                    <a:pt x="6667" y="3897"/>
                  </a:lnTo>
                  <a:lnTo>
                    <a:pt x="6657" y="3851"/>
                  </a:lnTo>
                  <a:lnTo>
                    <a:pt x="6648" y="3805"/>
                  </a:lnTo>
                  <a:lnTo>
                    <a:pt x="6635" y="3759"/>
                  </a:lnTo>
                  <a:lnTo>
                    <a:pt x="6622" y="3714"/>
                  </a:lnTo>
                  <a:lnTo>
                    <a:pt x="6622" y="3714"/>
                  </a:lnTo>
                  <a:lnTo>
                    <a:pt x="6655" y="3701"/>
                  </a:lnTo>
                  <a:lnTo>
                    <a:pt x="6687" y="3686"/>
                  </a:lnTo>
                  <a:lnTo>
                    <a:pt x="6719" y="3669"/>
                  </a:lnTo>
                  <a:lnTo>
                    <a:pt x="6750" y="3652"/>
                  </a:lnTo>
                  <a:lnTo>
                    <a:pt x="6781" y="3633"/>
                  </a:lnTo>
                  <a:lnTo>
                    <a:pt x="6810" y="3613"/>
                  </a:lnTo>
                  <a:lnTo>
                    <a:pt x="6840" y="3593"/>
                  </a:lnTo>
                  <a:lnTo>
                    <a:pt x="6868" y="3570"/>
                  </a:lnTo>
                  <a:lnTo>
                    <a:pt x="6895" y="3548"/>
                  </a:lnTo>
                  <a:lnTo>
                    <a:pt x="6921" y="3525"/>
                  </a:lnTo>
                  <a:lnTo>
                    <a:pt x="6947" y="3500"/>
                  </a:lnTo>
                  <a:lnTo>
                    <a:pt x="6972" y="3474"/>
                  </a:lnTo>
                  <a:lnTo>
                    <a:pt x="6995" y="3448"/>
                  </a:lnTo>
                  <a:lnTo>
                    <a:pt x="7018" y="3421"/>
                  </a:lnTo>
                  <a:lnTo>
                    <a:pt x="7040" y="3393"/>
                  </a:lnTo>
                  <a:lnTo>
                    <a:pt x="7060" y="3363"/>
                  </a:lnTo>
                  <a:lnTo>
                    <a:pt x="7080" y="3334"/>
                  </a:lnTo>
                  <a:lnTo>
                    <a:pt x="7099" y="3303"/>
                  </a:lnTo>
                  <a:lnTo>
                    <a:pt x="7117" y="3273"/>
                  </a:lnTo>
                  <a:lnTo>
                    <a:pt x="7133" y="3241"/>
                  </a:lnTo>
                  <a:lnTo>
                    <a:pt x="7148" y="3208"/>
                  </a:lnTo>
                  <a:lnTo>
                    <a:pt x="7163" y="3175"/>
                  </a:lnTo>
                  <a:lnTo>
                    <a:pt x="7174" y="3141"/>
                  </a:lnTo>
                  <a:lnTo>
                    <a:pt x="7186" y="3106"/>
                  </a:lnTo>
                  <a:lnTo>
                    <a:pt x="7197" y="3071"/>
                  </a:lnTo>
                  <a:lnTo>
                    <a:pt x="7206" y="3036"/>
                  </a:lnTo>
                  <a:lnTo>
                    <a:pt x="7213" y="3000"/>
                  </a:lnTo>
                  <a:lnTo>
                    <a:pt x="7220" y="2964"/>
                  </a:lnTo>
                  <a:lnTo>
                    <a:pt x="7225" y="2926"/>
                  </a:lnTo>
                  <a:lnTo>
                    <a:pt x="7228" y="2890"/>
                  </a:lnTo>
                  <a:lnTo>
                    <a:pt x="7231" y="2852"/>
                  </a:lnTo>
                  <a:lnTo>
                    <a:pt x="7232" y="2813"/>
                  </a:lnTo>
                  <a:lnTo>
                    <a:pt x="7232" y="28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8" name="Freeform 427"/>
            <p:cNvSpPr>
              <a:spLocks/>
            </p:cNvSpPr>
            <p:nvPr/>
          </p:nvSpPr>
          <p:spPr bwMode="auto">
            <a:xfrm rot="5400000">
              <a:off x="11615621" y="-339609"/>
              <a:ext cx="590278" cy="964696"/>
            </a:xfrm>
            <a:custGeom>
              <a:avLst/>
              <a:gdLst/>
              <a:ahLst/>
              <a:cxnLst>
                <a:cxn ang="0">
                  <a:pos x="4365" y="3264"/>
                </a:cxn>
                <a:cxn ang="0">
                  <a:pos x="4455" y="2948"/>
                </a:cxn>
                <a:cxn ang="0">
                  <a:pos x="4436" y="2661"/>
                </a:cxn>
                <a:cxn ang="0">
                  <a:pos x="4315" y="2372"/>
                </a:cxn>
                <a:cxn ang="0">
                  <a:pos x="4298" y="2186"/>
                </a:cxn>
                <a:cxn ang="0">
                  <a:pos x="4360" y="1980"/>
                </a:cxn>
                <a:cxn ang="0">
                  <a:pos x="4357" y="1736"/>
                </a:cxn>
                <a:cxn ang="0">
                  <a:pos x="4224" y="1427"/>
                </a:cxn>
                <a:cxn ang="0">
                  <a:pos x="4085" y="1208"/>
                </a:cxn>
                <a:cxn ang="0">
                  <a:pos x="4060" y="907"/>
                </a:cxn>
                <a:cxn ang="0">
                  <a:pos x="3907" y="590"/>
                </a:cxn>
                <a:cxn ang="0">
                  <a:pos x="3650" y="356"/>
                </a:cxn>
                <a:cxn ang="0">
                  <a:pos x="3317" y="234"/>
                </a:cxn>
                <a:cxn ang="0">
                  <a:pos x="2986" y="245"/>
                </a:cxn>
                <a:cxn ang="0">
                  <a:pos x="2706" y="206"/>
                </a:cxn>
                <a:cxn ang="0">
                  <a:pos x="2373" y="33"/>
                </a:cxn>
                <a:cxn ang="0">
                  <a:pos x="2056" y="2"/>
                </a:cxn>
                <a:cxn ang="0">
                  <a:pos x="1783" y="68"/>
                </a:cxn>
                <a:cxn ang="0">
                  <a:pos x="1549" y="208"/>
                </a:cxn>
                <a:cxn ang="0">
                  <a:pos x="1368" y="411"/>
                </a:cxn>
                <a:cxn ang="0">
                  <a:pos x="1226" y="585"/>
                </a:cxn>
                <a:cxn ang="0">
                  <a:pos x="1025" y="572"/>
                </a:cxn>
                <a:cxn ang="0">
                  <a:pos x="677" y="662"/>
                </a:cxn>
                <a:cxn ang="0">
                  <a:pos x="398" y="870"/>
                </a:cxn>
                <a:cxn ang="0">
                  <a:pos x="216" y="1170"/>
                </a:cxn>
                <a:cxn ang="0">
                  <a:pos x="161" y="1483"/>
                </a:cxn>
                <a:cxn ang="0">
                  <a:pos x="188" y="1702"/>
                </a:cxn>
                <a:cxn ang="0">
                  <a:pos x="265" y="1902"/>
                </a:cxn>
                <a:cxn ang="0">
                  <a:pos x="89" y="2116"/>
                </a:cxn>
                <a:cxn ang="0">
                  <a:pos x="1" y="2427"/>
                </a:cxn>
                <a:cxn ang="0">
                  <a:pos x="34" y="2692"/>
                </a:cxn>
                <a:cxn ang="0">
                  <a:pos x="172" y="2944"/>
                </a:cxn>
                <a:cxn ang="0">
                  <a:pos x="135" y="3145"/>
                </a:cxn>
                <a:cxn ang="0">
                  <a:pos x="61" y="3412"/>
                </a:cxn>
                <a:cxn ang="0">
                  <a:pos x="73" y="3698"/>
                </a:cxn>
                <a:cxn ang="0">
                  <a:pos x="202" y="4016"/>
                </a:cxn>
                <a:cxn ang="0">
                  <a:pos x="261" y="4282"/>
                </a:cxn>
                <a:cxn ang="0">
                  <a:pos x="234" y="4614"/>
                </a:cxn>
                <a:cxn ang="0">
                  <a:pos x="339" y="4955"/>
                </a:cxn>
                <a:cxn ang="0">
                  <a:pos x="560" y="5223"/>
                </a:cxn>
                <a:cxn ang="0">
                  <a:pos x="869" y="5391"/>
                </a:cxn>
                <a:cxn ang="0">
                  <a:pos x="1178" y="5431"/>
                </a:cxn>
                <a:cxn ang="0">
                  <a:pos x="1438" y="5381"/>
                </a:cxn>
                <a:cxn ang="0">
                  <a:pos x="1701" y="5608"/>
                </a:cxn>
                <a:cxn ang="0">
                  <a:pos x="2003" y="5693"/>
                </a:cxn>
                <a:cxn ang="0">
                  <a:pos x="2172" y="5684"/>
                </a:cxn>
                <a:cxn ang="0">
                  <a:pos x="2356" y="5630"/>
                </a:cxn>
                <a:cxn ang="0">
                  <a:pos x="2516" y="5532"/>
                </a:cxn>
                <a:cxn ang="0">
                  <a:pos x="2648" y="5399"/>
                </a:cxn>
                <a:cxn ang="0">
                  <a:pos x="2815" y="5434"/>
                </a:cxn>
                <a:cxn ang="0">
                  <a:pos x="3116" y="5547"/>
                </a:cxn>
                <a:cxn ang="0">
                  <a:pos x="3420" y="5552"/>
                </a:cxn>
                <a:cxn ang="0">
                  <a:pos x="3753" y="5431"/>
                </a:cxn>
                <a:cxn ang="0">
                  <a:pos x="4011" y="5196"/>
                </a:cxn>
                <a:cxn ang="0">
                  <a:pos x="4163" y="4879"/>
                </a:cxn>
                <a:cxn ang="0">
                  <a:pos x="4189" y="4580"/>
                </a:cxn>
                <a:cxn ang="0">
                  <a:pos x="4172" y="4351"/>
                </a:cxn>
                <a:cxn ang="0">
                  <a:pos x="4310" y="4113"/>
                </a:cxn>
                <a:cxn ang="0">
                  <a:pos x="4352" y="3867"/>
                </a:cxn>
                <a:cxn ang="0">
                  <a:pos x="4320" y="3652"/>
                </a:cxn>
                <a:cxn ang="0">
                  <a:pos x="4232" y="3463"/>
                </a:cxn>
              </a:cxnLst>
              <a:rect l="0" t="0" r="r" b="b"/>
              <a:pathLst>
                <a:path w="4458" h="5694">
                  <a:moveTo>
                    <a:pt x="4232" y="3463"/>
                  </a:moveTo>
                  <a:lnTo>
                    <a:pt x="4232" y="3463"/>
                  </a:lnTo>
                  <a:lnTo>
                    <a:pt x="4258" y="3432"/>
                  </a:lnTo>
                  <a:lnTo>
                    <a:pt x="4283" y="3400"/>
                  </a:lnTo>
                  <a:lnTo>
                    <a:pt x="4305" y="3367"/>
                  </a:lnTo>
                  <a:lnTo>
                    <a:pt x="4326" y="3334"/>
                  </a:lnTo>
                  <a:lnTo>
                    <a:pt x="4348" y="3299"/>
                  </a:lnTo>
                  <a:lnTo>
                    <a:pt x="4365" y="3264"/>
                  </a:lnTo>
                  <a:lnTo>
                    <a:pt x="4383" y="3226"/>
                  </a:lnTo>
                  <a:lnTo>
                    <a:pt x="4398" y="3189"/>
                  </a:lnTo>
                  <a:lnTo>
                    <a:pt x="4412" y="3150"/>
                  </a:lnTo>
                  <a:lnTo>
                    <a:pt x="4424" y="3112"/>
                  </a:lnTo>
                  <a:lnTo>
                    <a:pt x="4435" y="3072"/>
                  </a:lnTo>
                  <a:lnTo>
                    <a:pt x="4443" y="3030"/>
                  </a:lnTo>
                  <a:lnTo>
                    <a:pt x="4450" y="2989"/>
                  </a:lnTo>
                  <a:lnTo>
                    <a:pt x="4455" y="2948"/>
                  </a:lnTo>
                  <a:lnTo>
                    <a:pt x="4457" y="2906"/>
                  </a:lnTo>
                  <a:lnTo>
                    <a:pt x="4458" y="2863"/>
                  </a:lnTo>
                  <a:lnTo>
                    <a:pt x="4458" y="2863"/>
                  </a:lnTo>
                  <a:lnTo>
                    <a:pt x="4457" y="2821"/>
                  </a:lnTo>
                  <a:lnTo>
                    <a:pt x="4455" y="2781"/>
                  </a:lnTo>
                  <a:lnTo>
                    <a:pt x="4450" y="2739"/>
                  </a:lnTo>
                  <a:lnTo>
                    <a:pt x="4444" y="2699"/>
                  </a:lnTo>
                  <a:lnTo>
                    <a:pt x="4436" y="2661"/>
                  </a:lnTo>
                  <a:lnTo>
                    <a:pt x="4426" y="2622"/>
                  </a:lnTo>
                  <a:lnTo>
                    <a:pt x="4415" y="2584"/>
                  </a:lnTo>
                  <a:lnTo>
                    <a:pt x="4402" y="2546"/>
                  </a:lnTo>
                  <a:lnTo>
                    <a:pt x="4388" y="2510"/>
                  </a:lnTo>
                  <a:lnTo>
                    <a:pt x="4371" y="2473"/>
                  </a:lnTo>
                  <a:lnTo>
                    <a:pt x="4353" y="2439"/>
                  </a:lnTo>
                  <a:lnTo>
                    <a:pt x="4335" y="2405"/>
                  </a:lnTo>
                  <a:lnTo>
                    <a:pt x="4315" y="2372"/>
                  </a:lnTo>
                  <a:lnTo>
                    <a:pt x="4293" y="2339"/>
                  </a:lnTo>
                  <a:lnTo>
                    <a:pt x="4270" y="2308"/>
                  </a:lnTo>
                  <a:lnTo>
                    <a:pt x="4245" y="2278"/>
                  </a:lnTo>
                  <a:lnTo>
                    <a:pt x="4245" y="2278"/>
                  </a:lnTo>
                  <a:lnTo>
                    <a:pt x="4260" y="2255"/>
                  </a:lnTo>
                  <a:lnTo>
                    <a:pt x="4273" y="2233"/>
                  </a:lnTo>
                  <a:lnTo>
                    <a:pt x="4286" y="2209"/>
                  </a:lnTo>
                  <a:lnTo>
                    <a:pt x="4298" y="2186"/>
                  </a:lnTo>
                  <a:lnTo>
                    <a:pt x="4309" y="2161"/>
                  </a:lnTo>
                  <a:lnTo>
                    <a:pt x="4319" y="2136"/>
                  </a:lnTo>
                  <a:lnTo>
                    <a:pt x="4329" y="2112"/>
                  </a:lnTo>
                  <a:lnTo>
                    <a:pt x="4337" y="2086"/>
                  </a:lnTo>
                  <a:lnTo>
                    <a:pt x="4344" y="2060"/>
                  </a:lnTo>
                  <a:lnTo>
                    <a:pt x="4351" y="2034"/>
                  </a:lnTo>
                  <a:lnTo>
                    <a:pt x="4356" y="2007"/>
                  </a:lnTo>
                  <a:lnTo>
                    <a:pt x="4360" y="1980"/>
                  </a:lnTo>
                  <a:lnTo>
                    <a:pt x="4364" y="1953"/>
                  </a:lnTo>
                  <a:lnTo>
                    <a:pt x="4368" y="1924"/>
                  </a:lnTo>
                  <a:lnTo>
                    <a:pt x="4369" y="1897"/>
                  </a:lnTo>
                  <a:lnTo>
                    <a:pt x="4369" y="1869"/>
                  </a:lnTo>
                  <a:lnTo>
                    <a:pt x="4369" y="1869"/>
                  </a:lnTo>
                  <a:lnTo>
                    <a:pt x="4368" y="1824"/>
                  </a:lnTo>
                  <a:lnTo>
                    <a:pt x="4364" y="1780"/>
                  </a:lnTo>
                  <a:lnTo>
                    <a:pt x="4357" y="1736"/>
                  </a:lnTo>
                  <a:lnTo>
                    <a:pt x="4349" y="1694"/>
                  </a:lnTo>
                  <a:lnTo>
                    <a:pt x="4337" y="1652"/>
                  </a:lnTo>
                  <a:lnTo>
                    <a:pt x="4324" y="1612"/>
                  </a:lnTo>
                  <a:lnTo>
                    <a:pt x="4307" y="1572"/>
                  </a:lnTo>
                  <a:lnTo>
                    <a:pt x="4290" y="1535"/>
                  </a:lnTo>
                  <a:lnTo>
                    <a:pt x="4270" y="1497"/>
                  </a:lnTo>
                  <a:lnTo>
                    <a:pt x="4247" y="1462"/>
                  </a:lnTo>
                  <a:lnTo>
                    <a:pt x="4224" y="1427"/>
                  </a:lnTo>
                  <a:lnTo>
                    <a:pt x="4198" y="1394"/>
                  </a:lnTo>
                  <a:lnTo>
                    <a:pt x="4170" y="1363"/>
                  </a:lnTo>
                  <a:lnTo>
                    <a:pt x="4140" y="1333"/>
                  </a:lnTo>
                  <a:lnTo>
                    <a:pt x="4110" y="1305"/>
                  </a:lnTo>
                  <a:lnTo>
                    <a:pt x="4077" y="1279"/>
                  </a:lnTo>
                  <a:lnTo>
                    <a:pt x="4077" y="1279"/>
                  </a:lnTo>
                  <a:lnTo>
                    <a:pt x="4081" y="1244"/>
                  </a:lnTo>
                  <a:lnTo>
                    <a:pt x="4085" y="1208"/>
                  </a:lnTo>
                  <a:lnTo>
                    <a:pt x="4087" y="1172"/>
                  </a:lnTo>
                  <a:lnTo>
                    <a:pt x="4088" y="1135"/>
                  </a:lnTo>
                  <a:lnTo>
                    <a:pt x="4088" y="1135"/>
                  </a:lnTo>
                  <a:lnTo>
                    <a:pt x="4087" y="1088"/>
                  </a:lnTo>
                  <a:lnTo>
                    <a:pt x="4084" y="1042"/>
                  </a:lnTo>
                  <a:lnTo>
                    <a:pt x="4078" y="996"/>
                  </a:lnTo>
                  <a:lnTo>
                    <a:pt x="4070" y="952"/>
                  </a:lnTo>
                  <a:lnTo>
                    <a:pt x="4060" y="907"/>
                  </a:lnTo>
                  <a:lnTo>
                    <a:pt x="4047" y="864"/>
                  </a:lnTo>
                  <a:lnTo>
                    <a:pt x="4033" y="822"/>
                  </a:lnTo>
                  <a:lnTo>
                    <a:pt x="4017" y="781"/>
                  </a:lnTo>
                  <a:lnTo>
                    <a:pt x="3999" y="740"/>
                  </a:lnTo>
                  <a:lnTo>
                    <a:pt x="3979" y="701"/>
                  </a:lnTo>
                  <a:lnTo>
                    <a:pt x="3957" y="663"/>
                  </a:lnTo>
                  <a:lnTo>
                    <a:pt x="3933" y="625"/>
                  </a:lnTo>
                  <a:lnTo>
                    <a:pt x="3907" y="590"/>
                  </a:lnTo>
                  <a:lnTo>
                    <a:pt x="3880" y="556"/>
                  </a:lnTo>
                  <a:lnTo>
                    <a:pt x="3852" y="523"/>
                  </a:lnTo>
                  <a:lnTo>
                    <a:pt x="3821" y="491"/>
                  </a:lnTo>
                  <a:lnTo>
                    <a:pt x="3790" y="461"/>
                  </a:lnTo>
                  <a:lnTo>
                    <a:pt x="3758" y="432"/>
                  </a:lnTo>
                  <a:lnTo>
                    <a:pt x="3722" y="405"/>
                  </a:lnTo>
                  <a:lnTo>
                    <a:pt x="3687" y="380"/>
                  </a:lnTo>
                  <a:lnTo>
                    <a:pt x="3650" y="356"/>
                  </a:lnTo>
                  <a:lnTo>
                    <a:pt x="3611" y="334"/>
                  </a:lnTo>
                  <a:lnTo>
                    <a:pt x="3573" y="314"/>
                  </a:lnTo>
                  <a:lnTo>
                    <a:pt x="3533" y="296"/>
                  </a:lnTo>
                  <a:lnTo>
                    <a:pt x="3491" y="279"/>
                  </a:lnTo>
                  <a:lnTo>
                    <a:pt x="3449" y="265"/>
                  </a:lnTo>
                  <a:lnTo>
                    <a:pt x="3405" y="253"/>
                  </a:lnTo>
                  <a:lnTo>
                    <a:pt x="3362" y="243"/>
                  </a:lnTo>
                  <a:lnTo>
                    <a:pt x="3317" y="234"/>
                  </a:lnTo>
                  <a:lnTo>
                    <a:pt x="3271" y="230"/>
                  </a:lnTo>
                  <a:lnTo>
                    <a:pt x="3225" y="226"/>
                  </a:lnTo>
                  <a:lnTo>
                    <a:pt x="3178" y="225"/>
                  </a:lnTo>
                  <a:lnTo>
                    <a:pt x="3178" y="225"/>
                  </a:lnTo>
                  <a:lnTo>
                    <a:pt x="3129" y="226"/>
                  </a:lnTo>
                  <a:lnTo>
                    <a:pt x="3080" y="230"/>
                  </a:lnTo>
                  <a:lnTo>
                    <a:pt x="3032" y="236"/>
                  </a:lnTo>
                  <a:lnTo>
                    <a:pt x="2986" y="245"/>
                  </a:lnTo>
                  <a:lnTo>
                    <a:pt x="2939" y="256"/>
                  </a:lnTo>
                  <a:lnTo>
                    <a:pt x="2894" y="270"/>
                  </a:lnTo>
                  <a:lnTo>
                    <a:pt x="2851" y="285"/>
                  </a:lnTo>
                  <a:lnTo>
                    <a:pt x="2807" y="304"/>
                  </a:lnTo>
                  <a:lnTo>
                    <a:pt x="2807" y="304"/>
                  </a:lnTo>
                  <a:lnTo>
                    <a:pt x="2775" y="270"/>
                  </a:lnTo>
                  <a:lnTo>
                    <a:pt x="2741" y="237"/>
                  </a:lnTo>
                  <a:lnTo>
                    <a:pt x="2706" y="206"/>
                  </a:lnTo>
                  <a:lnTo>
                    <a:pt x="2669" y="178"/>
                  </a:lnTo>
                  <a:lnTo>
                    <a:pt x="2630" y="151"/>
                  </a:lnTo>
                  <a:lnTo>
                    <a:pt x="2590" y="125"/>
                  </a:lnTo>
                  <a:lnTo>
                    <a:pt x="2549" y="102"/>
                  </a:lnTo>
                  <a:lnTo>
                    <a:pt x="2507" y="81"/>
                  </a:lnTo>
                  <a:lnTo>
                    <a:pt x="2463" y="62"/>
                  </a:lnTo>
                  <a:lnTo>
                    <a:pt x="2419" y="47"/>
                  </a:lnTo>
                  <a:lnTo>
                    <a:pt x="2373" y="33"/>
                  </a:lnTo>
                  <a:lnTo>
                    <a:pt x="2325" y="21"/>
                  </a:lnTo>
                  <a:lnTo>
                    <a:pt x="2277" y="12"/>
                  </a:lnTo>
                  <a:lnTo>
                    <a:pt x="2229" y="5"/>
                  </a:lnTo>
                  <a:lnTo>
                    <a:pt x="2179" y="1"/>
                  </a:lnTo>
                  <a:lnTo>
                    <a:pt x="2129" y="0"/>
                  </a:lnTo>
                  <a:lnTo>
                    <a:pt x="2129" y="0"/>
                  </a:lnTo>
                  <a:lnTo>
                    <a:pt x="2092" y="0"/>
                  </a:lnTo>
                  <a:lnTo>
                    <a:pt x="2056" y="2"/>
                  </a:lnTo>
                  <a:lnTo>
                    <a:pt x="2020" y="6"/>
                  </a:lnTo>
                  <a:lnTo>
                    <a:pt x="1985" y="11"/>
                  </a:lnTo>
                  <a:lnTo>
                    <a:pt x="1950" y="18"/>
                  </a:lnTo>
                  <a:lnTo>
                    <a:pt x="1916" y="25"/>
                  </a:lnTo>
                  <a:lnTo>
                    <a:pt x="1881" y="34"/>
                  </a:lnTo>
                  <a:lnTo>
                    <a:pt x="1849" y="44"/>
                  </a:lnTo>
                  <a:lnTo>
                    <a:pt x="1816" y="55"/>
                  </a:lnTo>
                  <a:lnTo>
                    <a:pt x="1783" y="68"/>
                  </a:lnTo>
                  <a:lnTo>
                    <a:pt x="1751" y="81"/>
                  </a:lnTo>
                  <a:lnTo>
                    <a:pt x="1720" y="97"/>
                  </a:lnTo>
                  <a:lnTo>
                    <a:pt x="1690" y="112"/>
                  </a:lnTo>
                  <a:lnTo>
                    <a:pt x="1660" y="130"/>
                  </a:lnTo>
                  <a:lnTo>
                    <a:pt x="1631" y="147"/>
                  </a:lnTo>
                  <a:lnTo>
                    <a:pt x="1602" y="167"/>
                  </a:lnTo>
                  <a:lnTo>
                    <a:pt x="1575" y="187"/>
                  </a:lnTo>
                  <a:lnTo>
                    <a:pt x="1549" y="208"/>
                  </a:lnTo>
                  <a:lnTo>
                    <a:pt x="1523" y="231"/>
                  </a:lnTo>
                  <a:lnTo>
                    <a:pt x="1498" y="254"/>
                  </a:lnTo>
                  <a:lnTo>
                    <a:pt x="1474" y="278"/>
                  </a:lnTo>
                  <a:lnTo>
                    <a:pt x="1450" y="303"/>
                  </a:lnTo>
                  <a:lnTo>
                    <a:pt x="1428" y="329"/>
                  </a:lnTo>
                  <a:lnTo>
                    <a:pt x="1407" y="356"/>
                  </a:lnTo>
                  <a:lnTo>
                    <a:pt x="1387" y="383"/>
                  </a:lnTo>
                  <a:lnTo>
                    <a:pt x="1368" y="411"/>
                  </a:lnTo>
                  <a:lnTo>
                    <a:pt x="1349" y="439"/>
                  </a:lnTo>
                  <a:lnTo>
                    <a:pt x="1333" y="470"/>
                  </a:lnTo>
                  <a:lnTo>
                    <a:pt x="1316" y="499"/>
                  </a:lnTo>
                  <a:lnTo>
                    <a:pt x="1301" y="531"/>
                  </a:lnTo>
                  <a:lnTo>
                    <a:pt x="1287" y="563"/>
                  </a:lnTo>
                  <a:lnTo>
                    <a:pt x="1275" y="595"/>
                  </a:lnTo>
                  <a:lnTo>
                    <a:pt x="1275" y="595"/>
                  </a:lnTo>
                  <a:lnTo>
                    <a:pt x="1226" y="585"/>
                  </a:lnTo>
                  <a:lnTo>
                    <a:pt x="1200" y="581"/>
                  </a:lnTo>
                  <a:lnTo>
                    <a:pt x="1175" y="578"/>
                  </a:lnTo>
                  <a:lnTo>
                    <a:pt x="1149" y="575"/>
                  </a:lnTo>
                  <a:lnTo>
                    <a:pt x="1124" y="574"/>
                  </a:lnTo>
                  <a:lnTo>
                    <a:pt x="1098" y="572"/>
                  </a:lnTo>
                  <a:lnTo>
                    <a:pt x="1071" y="571"/>
                  </a:lnTo>
                  <a:lnTo>
                    <a:pt x="1071" y="571"/>
                  </a:lnTo>
                  <a:lnTo>
                    <a:pt x="1025" y="572"/>
                  </a:lnTo>
                  <a:lnTo>
                    <a:pt x="978" y="576"/>
                  </a:lnTo>
                  <a:lnTo>
                    <a:pt x="933" y="582"/>
                  </a:lnTo>
                  <a:lnTo>
                    <a:pt x="889" y="590"/>
                  </a:lnTo>
                  <a:lnTo>
                    <a:pt x="844" y="601"/>
                  </a:lnTo>
                  <a:lnTo>
                    <a:pt x="802" y="612"/>
                  </a:lnTo>
                  <a:lnTo>
                    <a:pt x="759" y="627"/>
                  </a:lnTo>
                  <a:lnTo>
                    <a:pt x="718" y="643"/>
                  </a:lnTo>
                  <a:lnTo>
                    <a:pt x="677" y="662"/>
                  </a:lnTo>
                  <a:lnTo>
                    <a:pt x="638" y="682"/>
                  </a:lnTo>
                  <a:lnTo>
                    <a:pt x="600" y="703"/>
                  </a:lnTo>
                  <a:lnTo>
                    <a:pt x="563" y="728"/>
                  </a:lnTo>
                  <a:lnTo>
                    <a:pt x="527" y="753"/>
                  </a:lnTo>
                  <a:lnTo>
                    <a:pt x="493" y="780"/>
                  </a:lnTo>
                  <a:lnTo>
                    <a:pt x="460" y="808"/>
                  </a:lnTo>
                  <a:lnTo>
                    <a:pt x="428" y="839"/>
                  </a:lnTo>
                  <a:lnTo>
                    <a:pt x="398" y="870"/>
                  </a:lnTo>
                  <a:lnTo>
                    <a:pt x="369" y="903"/>
                  </a:lnTo>
                  <a:lnTo>
                    <a:pt x="342" y="937"/>
                  </a:lnTo>
                  <a:lnTo>
                    <a:pt x="316" y="973"/>
                  </a:lnTo>
                  <a:lnTo>
                    <a:pt x="293" y="1011"/>
                  </a:lnTo>
                  <a:lnTo>
                    <a:pt x="272" y="1048"/>
                  </a:lnTo>
                  <a:lnTo>
                    <a:pt x="252" y="1087"/>
                  </a:lnTo>
                  <a:lnTo>
                    <a:pt x="233" y="1128"/>
                  </a:lnTo>
                  <a:lnTo>
                    <a:pt x="216" y="1170"/>
                  </a:lnTo>
                  <a:lnTo>
                    <a:pt x="202" y="1212"/>
                  </a:lnTo>
                  <a:lnTo>
                    <a:pt x="190" y="1254"/>
                  </a:lnTo>
                  <a:lnTo>
                    <a:pt x="180" y="1299"/>
                  </a:lnTo>
                  <a:lnTo>
                    <a:pt x="172" y="1344"/>
                  </a:lnTo>
                  <a:lnTo>
                    <a:pt x="166" y="1390"/>
                  </a:lnTo>
                  <a:lnTo>
                    <a:pt x="162" y="1436"/>
                  </a:lnTo>
                  <a:lnTo>
                    <a:pt x="161" y="1483"/>
                  </a:lnTo>
                  <a:lnTo>
                    <a:pt x="161" y="1483"/>
                  </a:lnTo>
                  <a:lnTo>
                    <a:pt x="162" y="1511"/>
                  </a:lnTo>
                  <a:lnTo>
                    <a:pt x="163" y="1538"/>
                  </a:lnTo>
                  <a:lnTo>
                    <a:pt x="166" y="1566"/>
                  </a:lnTo>
                  <a:lnTo>
                    <a:pt x="168" y="1595"/>
                  </a:lnTo>
                  <a:lnTo>
                    <a:pt x="172" y="1622"/>
                  </a:lnTo>
                  <a:lnTo>
                    <a:pt x="176" y="1649"/>
                  </a:lnTo>
                  <a:lnTo>
                    <a:pt x="182" y="1676"/>
                  </a:lnTo>
                  <a:lnTo>
                    <a:pt x="188" y="1702"/>
                  </a:lnTo>
                  <a:lnTo>
                    <a:pt x="195" y="1729"/>
                  </a:lnTo>
                  <a:lnTo>
                    <a:pt x="203" y="1755"/>
                  </a:lnTo>
                  <a:lnTo>
                    <a:pt x="212" y="1780"/>
                  </a:lnTo>
                  <a:lnTo>
                    <a:pt x="221" y="1805"/>
                  </a:lnTo>
                  <a:lnTo>
                    <a:pt x="230" y="1830"/>
                  </a:lnTo>
                  <a:lnTo>
                    <a:pt x="241" y="1855"/>
                  </a:lnTo>
                  <a:lnTo>
                    <a:pt x="253" y="1879"/>
                  </a:lnTo>
                  <a:lnTo>
                    <a:pt x="265" y="1902"/>
                  </a:lnTo>
                  <a:lnTo>
                    <a:pt x="265" y="1902"/>
                  </a:lnTo>
                  <a:lnTo>
                    <a:pt x="235" y="1929"/>
                  </a:lnTo>
                  <a:lnTo>
                    <a:pt x="207" y="1956"/>
                  </a:lnTo>
                  <a:lnTo>
                    <a:pt x="180" y="1986"/>
                  </a:lnTo>
                  <a:lnTo>
                    <a:pt x="155" y="2016"/>
                  </a:lnTo>
                  <a:lnTo>
                    <a:pt x="131" y="2048"/>
                  </a:lnTo>
                  <a:lnTo>
                    <a:pt x="109" y="2082"/>
                  </a:lnTo>
                  <a:lnTo>
                    <a:pt x="89" y="2116"/>
                  </a:lnTo>
                  <a:lnTo>
                    <a:pt x="71" y="2152"/>
                  </a:lnTo>
                  <a:lnTo>
                    <a:pt x="55" y="2188"/>
                  </a:lnTo>
                  <a:lnTo>
                    <a:pt x="41" y="2226"/>
                  </a:lnTo>
                  <a:lnTo>
                    <a:pt x="28" y="2265"/>
                  </a:lnTo>
                  <a:lnTo>
                    <a:pt x="18" y="2304"/>
                  </a:lnTo>
                  <a:lnTo>
                    <a:pt x="10" y="2345"/>
                  </a:lnTo>
                  <a:lnTo>
                    <a:pt x="4" y="2386"/>
                  </a:lnTo>
                  <a:lnTo>
                    <a:pt x="1" y="2427"/>
                  </a:lnTo>
                  <a:lnTo>
                    <a:pt x="0" y="2470"/>
                  </a:lnTo>
                  <a:lnTo>
                    <a:pt x="0" y="2470"/>
                  </a:lnTo>
                  <a:lnTo>
                    <a:pt x="1" y="2509"/>
                  </a:lnTo>
                  <a:lnTo>
                    <a:pt x="3" y="2546"/>
                  </a:lnTo>
                  <a:lnTo>
                    <a:pt x="8" y="2584"/>
                  </a:lnTo>
                  <a:lnTo>
                    <a:pt x="15" y="2621"/>
                  </a:lnTo>
                  <a:lnTo>
                    <a:pt x="23" y="2657"/>
                  </a:lnTo>
                  <a:lnTo>
                    <a:pt x="34" y="2692"/>
                  </a:lnTo>
                  <a:lnTo>
                    <a:pt x="46" y="2726"/>
                  </a:lnTo>
                  <a:lnTo>
                    <a:pt x="58" y="2761"/>
                  </a:lnTo>
                  <a:lnTo>
                    <a:pt x="74" y="2794"/>
                  </a:lnTo>
                  <a:lnTo>
                    <a:pt x="90" y="2825"/>
                  </a:lnTo>
                  <a:lnTo>
                    <a:pt x="108" y="2857"/>
                  </a:lnTo>
                  <a:lnTo>
                    <a:pt x="128" y="2887"/>
                  </a:lnTo>
                  <a:lnTo>
                    <a:pt x="149" y="2916"/>
                  </a:lnTo>
                  <a:lnTo>
                    <a:pt x="172" y="2944"/>
                  </a:lnTo>
                  <a:lnTo>
                    <a:pt x="195" y="2971"/>
                  </a:lnTo>
                  <a:lnTo>
                    <a:pt x="220" y="2997"/>
                  </a:lnTo>
                  <a:lnTo>
                    <a:pt x="220" y="2997"/>
                  </a:lnTo>
                  <a:lnTo>
                    <a:pt x="201" y="3024"/>
                  </a:lnTo>
                  <a:lnTo>
                    <a:pt x="183" y="3054"/>
                  </a:lnTo>
                  <a:lnTo>
                    <a:pt x="166" y="3083"/>
                  </a:lnTo>
                  <a:lnTo>
                    <a:pt x="150" y="3114"/>
                  </a:lnTo>
                  <a:lnTo>
                    <a:pt x="135" y="3145"/>
                  </a:lnTo>
                  <a:lnTo>
                    <a:pt x="122" y="3176"/>
                  </a:lnTo>
                  <a:lnTo>
                    <a:pt x="109" y="3208"/>
                  </a:lnTo>
                  <a:lnTo>
                    <a:pt x="99" y="3241"/>
                  </a:lnTo>
                  <a:lnTo>
                    <a:pt x="88" y="3274"/>
                  </a:lnTo>
                  <a:lnTo>
                    <a:pt x="80" y="3307"/>
                  </a:lnTo>
                  <a:lnTo>
                    <a:pt x="73" y="3342"/>
                  </a:lnTo>
                  <a:lnTo>
                    <a:pt x="66" y="3377"/>
                  </a:lnTo>
                  <a:lnTo>
                    <a:pt x="61" y="3412"/>
                  </a:lnTo>
                  <a:lnTo>
                    <a:pt x="57" y="3447"/>
                  </a:lnTo>
                  <a:lnTo>
                    <a:pt x="55" y="3484"/>
                  </a:lnTo>
                  <a:lnTo>
                    <a:pt x="55" y="3519"/>
                  </a:lnTo>
                  <a:lnTo>
                    <a:pt x="55" y="3519"/>
                  </a:lnTo>
                  <a:lnTo>
                    <a:pt x="56" y="3565"/>
                  </a:lnTo>
                  <a:lnTo>
                    <a:pt x="60" y="3610"/>
                  </a:lnTo>
                  <a:lnTo>
                    <a:pt x="64" y="3655"/>
                  </a:lnTo>
                  <a:lnTo>
                    <a:pt x="73" y="3698"/>
                  </a:lnTo>
                  <a:lnTo>
                    <a:pt x="82" y="3741"/>
                  </a:lnTo>
                  <a:lnTo>
                    <a:pt x="94" y="3783"/>
                  </a:lnTo>
                  <a:lnTo>
                    <a:pt x="107" y="3824"/>
                  </a:lnTo>
                  <a:lnTo>
                    <a:pt x="122" y="3865"/>
                  </a:lnTo>
                  <a:lnTo>
                    <a:pt x="140" y="3904"/>
                  </a:lnTo>
                  <a:lnTo>
                    <a:pt x="159" y="3943"/>
                  </a:lnTo>
                  <a:lnTo>
                    <a:pt x="180" y="3980"/>
                  </a:lnTo>
                  <a:lnTo>
                    <a:pt x="202" y="4016"/>
                  </a:lnTo>
                  <a:lnTo>
                    <a:pt x="227" y="4051"/>
                  </a:lnTo>
                  <a:lnTo>
                    <a:pt x="253" y="4086"/>
                  </a:lnTo>
                  <a:lnTo>
                    <a:pt x="280" y="4119"/>
                  </a:lnTo>
                  <a:lnTo>
                    <a:pt x="308" y="4149"/>
                  </a:lnTo>
                  <a:lnTo>
                    <a:pt x="308" y="4149"/>
                  </a:lnTo>
                  <a:lnTo>
                    <a:pt x="290" y="4193"/>
                  </a:lnTo>
                  <a:lnTo>
                    <a:pt x="274" y="4236"/>
                  </a:lnTo>
                  <a:lnTo>
                    <a:pt x="261" y="4282"/>
                  </a:lnTo>
                  <a:lnTo>
                    <a:pt x="249" y="4328"/>
                  </a:lnTo>
                  <a:lnTo>
                    <a:pt x="241" y="4375"/>
                  </a:lnTo>
                  <a:lnTo>
                    <a:pt x="234" y="4424"/>
                  </a:lnTo>
                  <a:lnTo>
                    <a:pt x="230" y="4472"/>
                  </a:lnTo>
                  <a:lnTo>
                    <a:pt x="229" y="4521"/>
                  </a:lnTo>
                  <a:lnTo>
                    <a:pt x="229" y="4521"/>
                  </a:lnTo>
                  <a:lnTo>
                    <a:pt x="230" y="4569"/>
                  </a:lnTo>
                  <a:lnTo>
                    <a:pt x="234" y="4614"/>
                  </a:lnTo>
                  <a:lnTo>
                    <a:pt x="240" y="4660"/>
                  </a:lnTo>
                  <a:lnTo>
                    <a:pt x="247" y="4705"/>
                  </a:lnTo>
                  <a:lnTo>
                    <a:pt x="258" y="4749"/>
                  </a:lnTo>
                  <a:lnTo>
                    <a:pt x="269" y="4792"/>
                  </a:lnTo>
                  <a:lnTo>
                    <a:pt x="285" y="4835"/>
                  </a:lnTo>
                  <a:lnTo>
                    <a:pt x="300" y="4876"/>
                  </a:lnTo>
                  <a:lnTo>
                    <a:pt x="319" y="4916"/>
                  </a:lnTo>
                  <a:lnTo>
                    <a:pt x="339" y="4955"/>
                  </a:lnTo>
                  <a:lnTo>
                    <a:pt x="361" y="4994"/>
                  </a:lnTo>
                  <a:lnTo>
                    <a:pt x="385" y="5030"/>
                  </a:lnTo>
                  <a:lnTo>
                    <a:pt x="409" y="5066"/>
                  </a:lnTo>
                  <a:lnTo>
                    <a:pt x="437" y="5101"/>
                  </a:lnTo>
                  <a:lnTo>
                    <a:pt x="465" y="5134"/>
                  </a:lnTo>
                  <a:lnTo>
                    <a:pt x="495" y="5166"/>
                  </a:lnTo>
                  <a:lnTo>
                    <a:pt x="527" y="5195"/>
                  </a:lnTo>
                  <a:lnTo>
                    <a:pt x="560" y="5223"/>
                  </a:lnTo>
                  <a:lnTo>
                    <a:pt x="594" y="5250"/>
                  </a:lnTo>
                  <a:lnTo>
                    <a:pt x="630" y="5276"/>
                  </a:lnTo>
                  <a:lnTo>
                    <a:pt x="667" y="5300"/>
                  </a:lnTo>
                  <a:lnTo>
                    <a:pt x="705" y="5322"/>
                  </a:lnTo>
                  <a:lnTo>
                    <a:pt x="745" y="5342"/>
                  </a:lnTo>
                  <a:lnTo>
                    <a:pt x="785" y="5360"/>
                  </a:lnTo>
                  <a:lnTo>
                    <a:pt x="826" y="5376"/>
                  </a:lnTo>
                  <a:lnTo>
                    <a:pt x="869" y="5391"/>
                  </a:lnTo>
                  <a:lnTo>
                    <a:pt x="911" y="5404"/>
                  </a:lnTo>
                  <a:lnTo>
                    <a:pt x="956" y="5413"/>
                  </a:lnTo>
                  <a:lnTo>
                    <a:pt x="1001" y="5421"/>
                  </a:lnTo>
                  <a:lnTo>
                    <a:pt x="1047" y="5427"/>
                  </a:lnTo>
                  <a:lnTo>
                    <a:pt x="1092" y="5431"/>
                  </a:lnTo>
                  <a:lnTo>
                    <a:pt x="1140" y="5432"/>
                  </a:lnTo>
                  <a:lnTo>
                    <a:pt x="1140" y="5432"/>
                  </a:lnTo>
                  <a:lnTo>
                    <a:pt x="1178" y="5431"/>
                  </a:lnTo>
                  <a:lnTo>
                    <a:pt x="1217" y="5428"/>
                  </a:lnTo>
                  <a:lnTo>
                    <a:pt x="1255" y="5425"/>
                  </a:lnTo>
                  <a:lnTo>
                    <a:pt x="1293" y="5419"/>
                  </a:lnTo>
                  <a:lnTo>
                    <a:pt x="1330" y="5412"/>
                  </a:lnTo>
                  <a:lnTo>
                    <a:pt x="1367" y="5402"/>
                  </a:lnTo>
                  <a:lnTo>
                    <a:pt x="1402" y="5393"/>
                  </a:lnTo>
                  <a:lnTo>
                    <a:pt x="1438" y="5381"/>
                  </a:lnTo>
                  <a:lnTo>
                    <a:pt x="1438" y="5381"/>
                  </a:lnTo>
                  <a:lnTo>
                    <a:pt x="1465" y="5416"/>
                  </a:lnTo>
                  <a:lnTo>
                    <a:pt x="1493" y="5449"/>
                  </a:lnTo>
                  <a:lnTo>
                    <a:pt x="1523" y="5480"/>
                  </a:lnTo>
                  <a:lnTo>
                    <a:pt x="1556" y="5511"/>
                  </a:lnTo>
                  <a:lnTo>
                    <a:pt x="1589" y="5538"/>
                  </a:lnTo>
                  <a:lnTo>
                    <a:pt x="1626" y="5564"/>
                  </a:lnTo>
                  <a:lnTo>
                    <a:pt x="1662" y="5587"/>
                  </a:lnTo>
                  <a:lnTo>
                    <a:pt x="1701" y="5608"/>
                  </a:lnTo>
                  <a:lnTo>
                    <a:pt x="1740" y="5628"/>
                  </a:lnTo>
                  <a:lnTo>
                    <a:pt x="1781" y="5645"/>
                  </a:lnTo>
                  <a:lnTo>
                    <a:pt x="1824" y="5660"/>
                  </a:lnTo>
                  <a:lnTo>
                    <a:pt x="1867" y="5672"/>
                  </a:lnTo>
                  <a:lnTo>
                    <a:pt x="1911" y="5681"/>
                  </a:lnTo>
                  <a:lnTo>
                    <a:pt x="1957" y="5689"/>
                  </a:lnTo>
                  <a:lnTo>
                    <a:pt x="1979" y="5691"/>
                  </a:lnTo>
                  <a:lnTo>
                    <a:pt x="2003" y="5693"/>
                  </a:lnTo>
                  <a:lnTo>
                    <a:pt x="2026" y="5694"/>
                  </a:lnTo>
                  <a:lnTo>
                    <a:pt x="2050" y="5694"/>
                  </a:lnTo>
                  <a:lnTo>
                    <a:pt x="2050" y="5694"/>
                  </a:lnTo>
                  <a:lnTo>
                    <a:pt x="2075" y="5694"/>
                  </a:lnTo>
                  <a:lnTo>
                    <a:pt x="2099" y="5693"/>
                  </a:lnTo>
                  <a:lnTo>
                    <a:pt x="2124" y="5691"/>
                  </a:lnTo>
                  <a:lnTo>
                    <a:pt x="2149" y="5687"/>
                  </a:lnTo>
                  <a:lnTo>
                    <a:pt x="2172" y="5684"/>
                  </a:lnTo>
                  <a:lnTo>
                    <a:pt x="2197" y="5680"/>
                  </a:lnTo>
                  <a:lnTo>
                    <a:pt x="2221" y="5674"/>
                  </a:lnTo>
                  <a:lnTo>
                    <a:pt x="2244" y="5669"/>
                  </a:lnTo>
                  <a:lnTo>
                    <a:pt x="2267" y="5663"/>
                  </a:lnTo>
                  <a:lnTo>
                    <a:pt x="2290" y="5656"/>
                  </a:lnTo>
                  <a:lnTo>
                    <a:pt x="2313" y="5647"/>
                  </a:lnTo>
                  <a:lnTo>
                    <a:pt x="2335" y="5639"/>
                  </a:lnTo>
                  <a:lnTo>
                    <a:pt x="2356" y="5630"/>
                  </a:lnTo>
                  <a:lnTo>
                    <a:pt x="2377" y="5619"/>
                  </a:lnTo>
                  <a:lnTo>
                    <a:pt x="2398" y="5608"/>
                  </a:lnTo>
                  <a:lnTo>
                    <a:pt x="2420" y="5598"/>
                  </a:lnTo>
                  <a:lnTo>
                    <a:pt x="2440" y="5586"/>
                  </a:lnTo>
                  <a:lnTo>
                    <a:pt x="2460" y="5573"/>
                  </a:lnTo>
                  <a:lnTo>
                    <a:pt x="2479" y="5560"/>
                  </a:lnTo>
                  <a:lnTo>
                    <a:pt x="2499" y="5546"/>
                  </a:lnTo>
                  <a:lnTo>
                    <a:pt x="2516" y="5532"/>
                  </a:lnTo>
                  <a:lnTo>
                    <a:pt x="2535" y="5518"/>
                  </a:lnTo>
                  <a:lnTo>
                    <a:pt x="2553" y="5502"/>
                  </a:lnTo>
                  <a:lnTo>
                    <a:pt x="2569" y="5486"/>
                  </a:lnTo>
                  <a:lnTo>
                    <a:pt x="2586" y="5469"/>
                  </a:lnTo>
                  <a:lnTo>
                    <a:pt x="2602" y="5453"/>
                  </a:lnTo>
                  <a:lnTo>
                    <a:pt x="2618" y="5435"/>
                  </a:lnTo>
                  <a:lnTo>
                    <a:pt x="2633" y="5418"/>
                  </a:lnTo>
                  <a:lnTo>
                    <a:pt x="2648" y="5399"/>
                  </a:lnTo>
                  <a:lnTo>
                    <a:pt x="2661" y="5380"/>
                  </a:lnTo>
                  <a:lnTo>
                    <a:pt x="2675" y="5361"/>
                  </a:lnTo>
                  <a:lnTo>
                    <a:pt x="2688" y="5341"/>
                  </a:lnTo>
                  <a:lnTo>
                    <a:pt x="2688" y="5341"/>
                  </a:lnTo>
                  <a:lnTo>
                    <a:pt x="2719" y="5367"/>
                  </a:lnTo>
                  <a:lnTo>
                    <a:pt x="2749" y="5391"/>
                  </a:lnTo>
                  <a:lnTo>
                    <a:pt x="2782" y="5413"/>
                  </a:lnTo>
                  <a:lnTo>
                    <a:pt x="2815" y="5434"/>
                  </a:lnTo>
                  <a:lnTo>
                    <a:pt x="2851" y="5453"/>
                  </a:lnTo>
                  <a:lnTo>
                    <a:pt x="2886" y="5472"/>
                  </a:lnTo>
                  <a:lnTo>
                    <a:pt x="2923" y="5488"/>
                  </a:lnTo>
                  <a:lnTo>
                    <a:pt x="2959" y="5504"/>
                  </a:lnTo>
                  <a:lnTo>
                    <a:pt x="2997" y="5517"/>
                  </a:lnTo>
                  <a:lnTo>
                    <a:pt x="3036" y="5528"/>
                  </a:lnTo>
                  <a:lnTo>
                    <a:pt x="3076" y="5539"/>
                  </a:lnTo>
                  <a:lnTo>
                    <a:pt x="3116" y="5547"/>
                  </a:lnTo>
                  <a:lnTo>
                    <a:pt x="3156" y="5553"/>
                  </a:lnTo>
                  <a:lnTo>
                    <a:pt x="3197" y="5558"/>
                  </a:lnTo>
                  <a:lnTo>
                    <a:pt x="3239" y="5561"/>
                  </a:lnTo>
                  <a:lnTo>
                    <a:pt x="3282" y="5561"/>
                  </a:lnTo>
                  <a:lnTo>
                    <a:pt x="3282" y="5561"/>
                  </a:lnTo>
                  <a:lnTo>
                    <a:pt x="3328" y="5560"/>
                  </a:lnTo>
                  <a:lnTo>
                    <a:pt x="3375" y="5557"/>
                  </a:lnTo>
                  <a:lnTo>
                    <a:pt x="3420" y="5552"/>
                  </a:lnTo>
                  <a:lnTo>
                    <a:pt x="3464" y="5544"/>
                  </a:lnTo>
                  <a:lnTo>
                    <a:pt x="3509" y="5533"/>
                  </a:lnTo>
                  <a:lnTo>
                    <a:pt x="3551" y="5521"/>
                  </a:lnTo>
                  <a:lnTo>
                    <a:pt x="3594" y="5507"/>
                  </a:lnTo>
                  <a:lnTo>
                    <a:pt x="3636" y="5491"/>
                  </a:lnTo>
                  <a:lnTo>
                    <a:pt x="3676" y="5472"/>
                  </a:lnTo>
                  <a:lnTo>
                    <a:pt x="3715" y="5452"/>
                  </a:lnTo>
                  <a:lnTo>
                    <a:pt x="3753" y="5431"/>
                  </a:lnTo>
                  <a:lnTo>
                    <a:pt x="3790" y="5406"/>
                  </a:lnTo>
                  <a:lnTo>
                    <a:pt x="3826" y="5381"/>
                  </a:lnTo>
                  <a:lnTo>
                    <a:pt x="3860" y="5354"/>
                  </a:lnTo>
                  <a:lnTo>
                    <a:pt x="3893" y="5326"/>
                  </a:lnTo>
                  <a:lnTo>
                    <a:pt x="3925" y="5295"/>
                  </a:lnTo>
                  <a:lnTo>
                    <a:pt x="3955" y="5263"/>
                  </a:lnTo>
                  <a:lnTo>
                    <a:pt x="3984" y="5230"/>
                  </a:lnTo>
                  <a:lnTo>
                    <a:pt x="4011" y="5196"/>
                  </a:lnTo>
                  <a:lnTo>
                    <a:pt x="4037" y="5161"/>
                  </a:lnTo>
                  <a:lnTo>
                    <a:pt x="4060" y="5123"/>
                  </a:lnTo>
                  <a:lnTo>
                    <a:pt x="4081" y="5086"/>
                  </a:lnTo>
                  <a:lnTo>
                    <a:pt x="4101" y="5047"/>
                  </a:lnTo>
                  <a:lnTo>
                    <a:pt x="4120" y="5005"/>
                  </a:lnTo>
                  <a:lnTo>
                    <a:pt x="4137" y="4964"/>
                  </a:lnTo>
                  <a:lnTo>
                    <a:pt x="4151" y="4922"/>
                  </a:lnTo>
                  <a:lnTo>
                    <a:pt x="4163" y="4879"/>
                  </a:lnTo>
                  <a:lnTo>
                    <a:pt x="4173" y="4835"/>
                  </a:lnTo>
                  <a:lnTo>
                    <a:pt x="4181" y="4790"/>
                  </a:lnTo>
                  <a:lnTo>
                    <a:pt x="4187" y="4744"/>
                  </a:lnTo>
                  <a:lnTo>
                    <a:pt x="4191" y="4698"/>
                  </a:lnTo>
                  <a:lnTo>
                    <a:pt x="4192" y="4651"/>
                  </a:lnTo>
                  <a:lnTo>
                    <a:pt x="4192" y="4651"/>
                  </a:lnTo>
                  <a:lnTo>
                    <a:pt x="4191" y="4616"/>
                  </a:lnTo>
                  <a:lnTo>
                    <a:pt x="4189" y="4580"/>
                  </a:lnTo>
                  <a:lnTo>
                    <a:pt x="4185" y="4545"/>
                  </a:lnTo>
                  <a:lnTo>
                    <a:pt x="4180" y="4511"/>
                  </a:lnTo>
                  <a:lnTo>
                    <a:pt x="4174" y="4477"/>
                  </a:lnTo>
                  <a:lnTo>
                    <a:pt x="4167" y="4442"/>
                  </a:lnTo>
                  <a:lnTo>
                    <a:pt x="4159" y="4410"/>
                  </a:lnTo>
                  <a:lnTo>
                    <a:pt x="4150" y="4377"/>
                  </a:lnTo>
                  <a:lnTo>
                    <a:pt x="4150" y="4377"/>
                  </a:lnTo>
                  <a:lnTo>
                    <a:pt x="4172" y="4351"/>
                  </a:lnTo>
                  <a:lnTo>
                    <a:pt x="4194" y="4325"/>
                  </a:lnTo>
                  <a:lnTo>
                    <a:pt x="4214" y="4296"/>
                  </a:lnTo>
                  <a:lnTo>
                    <a:pt x="4234" y="4268"/>
                  </a:lnTo>
                  <a:lnTo>
                    <a:pt x="4252" y="4239"/>
                  </a:lnTo>
                  <a:lnTo>
                    <a:pt x="4269" y="4209"/>
                  </a:lnTo>
                  <a:lnTo>
                    <a:pt x="4284" y="4177"/>
                  </a:lnTo>
                  <a:lnTo>
                    <a:pt x="4298" y="4146"/>
                  </a:lnTo>
                  <a:lnTo>
                    <a:pt x="4310" y="4113"/>
                  </a:lnTo>
                  <a:lnTo>
                    <a:pt x="4322" y="4080"/>
                  </a:lnTo>
                  <a:lnTo>
                    <a:pt x="4331" y="4046"/>
                  </a:lnTo>
                  <a:lnTo>
                    <a:pt x="4338" y="4011"/>
                  </a:lnTo>
                  <a:lnTo>
                    <a:pt x="4344" y="3976"/>
                  </a:lnTo>
                  <a:lnTo>
                    <a:pt x="4349" y="3940"/>
                  </a:lnTo>
                  <a:lnTo>
                    <a:pt x="4351" y="3904"/>
                  </a:lnTo>
                  <a:lnTo>
                    <a:pt x="4352" y="3867"/>
                  </a:lnTo>
                  <a:lnTo>
                    <a:pt x="4352" y="3867"/>
                  </a:lnTo>
                  <a:lnTo>
                    <a:pt x="4352" y="3839"/>
                  </a:lnTo>
                  <a:lnTo>
                    <a:pt x="4350" y="3811"/>
                  </a:lnTo>
                  <a:lnTo>
                    <a:pt x="4348" y="3784"/>
                  </a:lnTo>
                  <a:lnTo>
                    <a:pt x="4344" y="3757"/>
                  </a:lnTo>
                  <a:lnTo>
                    <a:pt x="4339" y="3730"/>
                  </a:lnTo>
                  <a:lnTo>
                    <a:pt x="4335" y="3704"/>
                  </a:lnTo>
                  <a:lnTo>
                    <a:pt x="4327" y="3678"/>
                  </a:lnTo>
                  <a:lnTo>
                    <a:pt x="4320" y="3652"/>
                  </a:lnTo>
                  <a:lnTo>
                    <a:pt x="4312" y="3627"/>
                  </a:lnTo>
                  <a:lnTo>
                    <a:pt x="4304" y="3603"/>
                  </a:lnTo>
                  <a:lnTo>
                    <a:pt x="4293" y="3578"/>
                  </a:lnTo>
                  <a:lnTo>
                    <a:pt x="4283" y="3554"/>
                  </a:lnTo>
                  <a:lnTo>
                    <a:pt x="4271" y="3531"/>
                  </a:lnTo>
                  <a:lnTo>
                    <a:pt x="4259" y="3507"/>
                  </a:lnTo>
                  <a:lnTo>
                    <a:pt x="4246" y="3485"/>
                  </a:lnTo>
                  <a:lnTo>
                    <a:pt x="4232" y="3463"/>
                  </a:lnTo>
                  <a:lnTo>
                    <a:pt x="4232" y="3463"/>
                  </a:lnTo>
                  <a:close/>
                </a:path>
              </a:pathLst>
            </a:cu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0" name="Freeform 7"/>
            <p:cNvSpPr>
              <a:spLocks/>
            </p:cNvSpPr>
            <p:nvPr/>
          </p:nvSpPr>
          <p:spPr bwMode="auto">
            <a:xfrm>
              <a:off x="8532812" y="-290685"/>
              <a:ext cx="965979" cy="5813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1" name="Freeform 430"/>
            <p:cNvSpPr>
              <a:spLocks/>
            </p:cNvSpPr>
            <p:nvPr/>
          </p:nvSpPr>
          <p:spPr bwMode="auto">
            <a:xfrm rot="5400000">
              <a:off x="9594914" y="-604901"/>
              <a:ext cx="946228" cy="1546431"/>
            </a:xfrm>
            <a:custGeom>
              <a:avLst/>
              <a:gdLst/>
              <a:ahLst/>
              <a:cxnLst>
                <a:cxn ang="0">
                  <a:pos x="4365" y="3264"/>
                </a:cxn>
                <a:cxn ang="0">
                  <a:pos x="4455" y="2948"/>
                </a:cxn>
                <a:cxn ang="0">
                  <a:pos x="4436" y="2661"/>
                </a:cxn>
                <a:cxn ang="0">
                  <a:pos x="4315" y="2372"/>
                </a:cxn>
                <a:cxn ang="0">
                  <a:pos x="4298" y="2186"/>
                </a:cxn>
                <a:cxn ang="0">
                  <a:pos x="4360" y="1980"/>
                </a:cxn>
                <a:cxn ang="0">
                  <a:pos x="4357" y="1736"/>
                </a:cxn>
                <a:cxn ang="0">
                  <a:pos x="4224" y="1427"/>
                </a:cxn>
                <a:cxn ang="0">
                  <a:pos x="4085" y="1208"/>
                </a:cxn>
                <a:cxn ang="0">
                  <a:pos x="4060" y="907"/>
                </a:cxn>
                <a:cxn ang="0">
                  <a:pos x="3907" y="590"/>
                </a:cxn>
                <a:cxn ang="0">
                  <a:pos x="3650" y="356"/>
                </a:cxn>
                <a:cxn ang="0">
                  <a:pos x="3317" y="234"/>
                </a:cxn>
                <a:cxn ang="0">
                  <a:pos x="2986" y="245"/>
                </a:cxn>
                <a:cxn ang="0">
                  <a:pos x="2706" y="206"/>
                </a:cxn>
                <a:cxn ang="0">
                  <a:pos x="2373" y="33"/>
                </a:cxn>
                <a:cxn ang="0">
                  <a:pos x="2056" y="2"/>
                </a:cxn>
                <a:cxn ang="0">
                  <a:pos x="1783" y="68"/>
                </a:cxn>
                <a:cxn ang="0">
                  <a:pos x="1549" y="208"/>
                </a:cxn>
                <a:cxn ang="0">
                  <a:pos x="1368" y="411"/>
                </a:cxn>
                <a:cxn ang="0">
                  <a:pos x="1226" y="585"/>
                </a:cxn>
                <a:cxn ang="0">
                  <a:pos x="1025" y="572"/>
                </a:cxn>
                <a:cxn ang="0">
                  <a:pos x="677" y="662"/>
                </a:cxn>
                <a:cxn ang="0">
                  <a:pos x="398" y="870"/>
                </a:cxn>
                <a:cxn ang="0">
                  <a:pos x="216" y="1170"/>
                </a:cxn>
                <a:cxn ang="0">
                  <a:pos x="161" y="1483"/>
                </a:cxn>
                <a:cxn ang="0">
                  <a:pos x="188" y="1702"/>
                </a:cxn>
                <a:cxn ang="0">
                  <a:pos x="265" y="1902"/>
                </a:cxn>
                <a:cxn ang="0">
                  <a:pos x="89" y="2116"/>
                </a:cxn>
                <a:cxn ang="0">
                  <a:pos x="1" y="2427"/>
                </a:cxn>
                <a:cxn ang="0">
                  <a:pos x="34" y="2692"/>
                </a:cxn>
                <a:cxn ang="0">
                  <a:pos x="172" y="2944"/>
                </a:cxn>
                <a:cxn ang="0">
                  <a:pos x="135" y="3145"/>
                </a:cxn>
                <a:cxn ang="0">
                  <a:pos x="61" y="3412"/>
                </a:cxn>
                <a:cxn ang="0">
                  <a:pos x="73" y="3698"/>
                </a:cxn>
                <a:cxn ang="0">
                  <a:pos x="202" y="4016"/>
                </a:cxn>
                <a:cxn ang="0">
                  <a:pos x="261" y="4282"/>
                </a:cxn>
                <a:cxn ang="0">
                  <a:pos x="234" y="4614"/>
                </a:cxn>
                <a:cxn ang="0">
                  <a:pos x="339" y="4955"/>
                </a:cxn>
                <a:cxn ang="0">
                  <a:pos x="560" y="5223"/>
                </a:cxn>
                <a:cxn ang="0">
                  <a:pos x="869" y="5391"/>
                </a:cxn>
                <a:cxn ang="0">
                  <a:pos x="1178" y="5431"/>
                </a:cxn>
                <a:cxn ang="0">
                  <a:pos x="1438" y="5381"/>
                </a:cxn>
                <a:cxn ang="0">
                  <a:pos x="1701" y="5608"/>
                </a:cxn>
                <a:cxn ang="0">
                  <a:pos x="2003" y="5693"/>
                </a:cxn>
                <a:cxn ang="0">
                  <a:pos x="2172" y="5684"/>
                </a:cxn>
                <a:cxn ang="0">
                  <a:pos x="2356" y="5630"/>
                </a:cxn>
                <a:cxn ang="0">
                  <a:pos x="2516" y="5532"/>
                </a:cxn>
                <a:cxn ang="0">
                  <a:pos x="2648" y="5399"/>
                </a:cxn>
                <a:cxn ang="0">
                  <a:pos x="2815" y="5434"/>
                </a:cxn>
                <a:cxn ang="0">
                  <a:pos x="3116" y="5547"/>
                </a:cxn>
                <a:cxn ang="0">
                  <a:pos x="3420" y="5552"/>
                </a:cxn>
                <a:cxn ang="0">
                  <a:pos x="3753" y="5431"/>
                </a:cxn>
                <a:cxn ang="0">
                  <a:pos x="4011" y="5196"/>
                </a:cxn>
                <a:cxn ang="0">
                  <a:pos x="4163" y="4879"/>
                </a:cxn>
                <a:cxn ang="0">
                  <a:pos x="4189" y="4580"/>
                </a:cxn>
                <a:cxn ang="0">
                  <a:pos x="4172" y="4351"/>
                </a:cxn>
                <a:cxn ang="0">
                  <a:pos x="4310" y="4113"/>
                </a:cxn>
                <a:cxn ang="0">
                  <a:pos x="4352" y="3867"/>
                </a:cxn>
                <a:cxn ang="0">
                  <a:pos x="4320" y="3652"/>
                </a:cxn>
                <a:cxn ang="0">
                  <a:pos x="4232" y="3463"/>
                </a:cxn>
              </a:cxnLst>
              <a:rect l="0" t="0" r="r" b="b"/>
              <a:pathLst>
                <a:path w="4458" h="5694">
                  <a:moveTo>
                    <a:pt x="4232" y="3463"/>
                  </a:moveTo>
                  <a:lnTo>
                    <a:pt x="4232" y="3463"/>
                  </a:lnTo>
                  <a:lnTo>
                    <a:pt x="4258" y="3432"/>
                  </a:lnTo>
                  <a:lnTo>
                    <a:pt x="4283" y="3400"/>
                  </a:lnTo>
                  <a:lnTo>
                    <a:pt x="4305" y="3367"/>
                  </a:lnTo>
                  <a:lnTo>
                    <a:pt x="4326" y="3334"/>
                  </a:lnTo>
                  <a:lnTo>
                    <a:pt x="4348" y="3299"/>
                  </a:lnTo>
                  <a:lnTo>
                    <a:pt x="4365" y="3264"/>
                  </a:lnTo>
                  <a:lnTo>
                    <a:pt x="4383" y="3226"/>
                  </a:lnTo>
                  <a:lnTo>
                    <a:pt x="4398" y="3189"/>
                  </a:lnTo>
                  <a:lnTo>
                    <a:pt x="4412" y="3150"/>
                  </a:lnTo>
                  <a:lnTo>
                    <a:pt x="4424" y="3112"/>
                  </a:lnTo>
                  <a:lnTo>
                    <a:pt x="4435" y="3072"/>
                  </a:lnTo>
                  <a:lnTo>
                    <a:pt x="4443" y="3030"/>
                  </a:lnTo>
                  <a:lnTo>
                    <a:pt x="4450" y="2989"/>
                  </a:lnTo>
                  <a:lnTo>
                    <a:pt x="4455" y="2948"/>
                  </a:lnTo>
                  <a:lnTo>
                    <a:pt x="4457" y="2906"/>
                  </a:lnTo>
                  <a:lnTo>
                    <a:pt x="4458" y="2863"/>
                  </a:lnTo>
                  <a:lnTo>
                    <a:pt x="4458" y="2863"/>
                  </a:lnTo>
                  <a:lnTo>
                    <a:pt x="4457" y="2821"/>
                  </a:lnTo>
                  <a:lnTo>
                    <a:pt x="4455" y="2781"/>
                  </a:lnTo>
                  <a:lnTo>
                    <a:pt x="4450" y="2739"/>
                  </a:lnTo>
                  <a:lnTo>
                    <a:pt x="4444" y="2699"/>
                  </a:lnTo>
                  <a:lnTo>
                    <a:pt x="4436" y="2661"/>
                  </a:lnTo>
                  <a:lnTo>
                    <a:pt x="4426" y="2622"/>
                  </a:lnTo>
                  <a:lnTo>
                    <a:pt x="4415" y="2584"/>
                  </a:lnTo>
                  <a:lnTo>
                    <a:pt x="4402" y="2546"/>
                  </a:lnTo>
                  <a:lnTo>
                    <a:pt x="4388" y="2510"/>
                  </a:lnTo>
                  <a:lnTo>
                    <a:pt x="4371" y="2473"/>
                  </a:lnTo>
                  <a:lnTo>
                    <a:pt x="4353" y="2439"/>
                  </a:lnTo>
                  <a:lnTo>
                    <a:pt x="4335" y="2405"/>
                  </a:lnTo>
                  <a:lnTo>
                    <a:pt x="4315" y="2372"/>
                  </a:lnTo>
                  <a:lnTo>
                    <a:pt x="4293" y="2339"/>
                  </a:lnTo>
                  <a:lnTo>
                    <a:pt x="4270" y="2308"/>
                  </a:lnTo>
                  <a:lnTo>
                    <a:pt x="4245" y="2278"/>
                  </a:lnTo>
                  <a:lnTo>
                    <a:pt x="4245" y="2278"/>
                  </a:lnTo>
                  <a:lnTo>
                    <a:pt x="4260" y="2255"/>
                  </a:lnTo>
                  <a:lnTo>
                    <a:pt x="4273" y="2233"/>
                  </a:lnTo>
                  <a:lnTo>
                    <a:pt x="4286" y="2209"/>
                  </a:lnTo>
                  <a:lnTo>
                    <a:pt x="4298" y="2186"/>
                  </a:lnTo>
                  <a:lnTo>
                    <a:pt x="4309" y="2161"/>
                  </a:lnTo>
                  <a:lnTo>
                    <a:pt x="4319" y="2136"/>
                  </a:lnTo>
                  <a:lnTo>
                    <a:pt x="4329" y="2112"/>
                  </a:lnTo>
                  <a:lnTo>
                    <a:pt x="4337" y="2086"/>
                  </a:lnTo>
                  <a:lnTo>
                    <a:pt x="4344" y="2060"/>
                  </a:lnTo>
                  <a:lnTo>
                    <a:pt x="4351" y="2034"/>
                  </a:lnTo>
                  <a:lnTo>
                    <a:pt x="4356" y="2007"/>
                  </a:lnTo>
                  <a:lnTo>
                    <a:pt x="4360" y="1980"/>
                  </a:lnTo>
                  <a:lnTo>
                    <a:pt x="4364" y="1953"/>
                  </a:lnTo>
                  <a:lnTo>
                    <a:pt x="4368" y="1924"/>
                  </a:lnTo>
                  <a:lnTo>
                    <a:pt x="4369" y="1897"/>
                  </a:lnTo>
                  <a:lnTo>
                    <a:pt x="4369" y="1869"/>
                  </a:lnTo>
                  <a:lnTo>
                    <a:pt x="4369" y="1869"/>
                  </a:lnTo>
                  <a:lnTo>
                    <a:pt x="4368" y="1824"/>
                  </a:lnTo>
                  <a:lnTo>
                    <a:pt x="4364" y="1780"/>
                  </a:lnTo>
                  <a:lnTo>
                    <a:pt x="4357" y="1736"/>
                  </a:lnTo>
                  <a:lnTo>
                    <a:pt x="4349" y="1694"/>
                  </a:lnTo>
                  <a:lnTo>
                    <a:pt x="4337" y="1652"/>
                  </a:lnTo>
                  <a:lnTo>
                    <a:pt x="4324" y="1612"/>
                  </a:lnTo>
                  <a:lnTo>
                    <a:pt x="4307" y="1572"/>
                  </a:lnTo>
                  <a:lnTo>
                    <a:pt x="4290" y="1535"/>
                  </a:lnTo>
                  <a:lnTo>
                    <a:pt x="4270" y="1497"/>
                  </a:lnTo>
                  <a:lnTo>
                    <a:pt x="4247" y="1462"/>
                  </a:lnTo>
                  <a:lnTo>
                    <a:pt x="4224" y="1427"/>
                  </a:lnTo>
                  <a:lnTo>
                    <a:pt x="4198" y="1394"/>
                  </a:lnTo>
                  <a:lnTo>
                    <a:pt x="4170" y="1363"/>
                  </a:lnTo>
                  <a:lnTo>
                    <a:pt x="4140" y="1333"/>
                  </a:lnTo>
                  <a:lnTo>
                    <a:pt x="4110" y="1305"/>
                  </a:lnTo>
                  <a:lnTo>
                    <a:pt x="4077" y="1279"/>
                  </a:lnTo>
                  <a:lnTo>
                    <a:pt x="4077" y="1279"/>
                  </a:lnTo>
                  <a:lnTo>
                    <a:pt x="4081" y="1244"/>
                  </a:lnTo>
                  <a:lnTo>
                    <a:pt x="4085" y="1208"/>
                  </a:lnTo>
                  <a:lnTo>
                    <a:pt x="4087" y="1172"/>
                  </a:lnTo>
                  <a:lnTo>
                    <a:pt x="4088" y="1135"/>
                  </a:lnTo>
                  <a:lnTo>
                    <a:pt x="4088" y="1135"/>
                  </a:lnTo>
                  <a:lnTo>
                    <a:pt x="4087" y="1088"/>
                  </a:lnTo>
                  <a:lnTo>
                    <a:pt x="4084" y="1042"/>
                  </a:lnTo>
                  <a:lnTo>
                    <a:pt x="4078" y="996"/>
                  </a:lnTo>
                  <a:lnTo>
                    <a:pt x="4070" y="952"/>
                  </a:lnTo>
                  <a:lnTo>
                    <a:pt x="4060" y="907"/>
                  </a:lnTo>
                  <a:lnTo>
                    <a:pt x="4047" y="864"/>
                  </a:lnTo>
                  <a:lnTo>
                    <a:pt x="4033" y="822"/>
                  </a:lnTo>
                  <a:lnTo>
                    <a:pt x="4017" y="781"/>
                  </a:lnTo>
                  <a:lnTo>
                    <a:pt x="3999" y="740"/>
                  </a:lnTo>
                  <a:lnTo>
                    <a:pt x="3979" y="701"/>
                  </a:lnTo>
                  <a:lnTo>
                    <a:pt x="3957" y="663"/>
                  </a:lnTo>
                  <a:lnTo>
                    <a:pt x="3933" y="625"/>
                  </a:lnTo>
                  <a:lnTo>
                    <a:pt x="3907" y="590"/>
                  </a:lnTo>
                  <a:lnTo>
                    <a:pt x="3880" y="556"/>
                  </a:lnTo>
                  <a:lnTo>
                    <a:pt x="3852" y="523"/>
                  </a:lnTo>
                  <a:lnTo>
                    <a:pt x="3821" y="491"/>
                  </a:lnTo>
                  <a:lnTo>
                    <a:pt x="3790" y="461"/>
                  </a:lnTo>
                  <a:lnTo>
                    <a:pt x="3758" y="432"/>
                  </a:lnTo>
                  <a:lnTo>
                    <a:pt x="3722" y="405"/>
                  </a:lnTo>
                  <a:lnTo>
                    <a:pt x="3687" y="380"/>
                  </a:lnTo>
                  <a:lnTo>
                    <a:pt x="3650" y="356"/>
                  </a:lnTo>
                  <a:lnTo>
                    <a:pt x="3611" y="334"/>
                  </a:lnTo>
                  <a:lnTo>
                    <a:pt x="3573" y="314"/>
                  </a:lnTo>
                  <a:lnTo>
                    <a:pt x="3533" y="296"/>
                  </a:lnTo>
                  <a:lnTo>
                    <a:pt x="3491" y="279"/>
                  </a:lnTo>
                  <a:lnTo>
                    <a:pt x="3449" y="265"/>
                  </a:lnTo>
                  <a:lnTo>
                    <a:pt x="3405" y="253"/>
                  </a:lnTo>
                  <a:lnTo>
                    <a:pt x="3362" y="243"/>
                  </a:lnTo>
                  <a:lnTo>
                    <a:pt x="3317" y="234"/>
                  </a:lnTo>
                  <a:lnTo>
                    <a:pt x="3271" y="230"/>
                  </a:lnTo>
                  <a:lnTo>
                    <a:pt x="3225" y="226"/>
                  </a:lnTo>
                  <a:lnTo>
                    <a:pt x="3178" y="225"/>
                  </a:lnTo>
                  <a:lnTo>
                    <a:pt x="3178" y="225"/>
                  </a:lnTo>
                  <a:lnTo>
                    <a:pt x="3129" y="226"/>
                  </a:lnTo>
                  <a:lnTo>
                    <a:pt x="3080" y="230"/>
                  </a:lnTo>
                  <a:lnTo>
                    <a:pt x="3032" y="236"/>
                  </a:lnTo>
                  <a:lnTo>
                    <a:pt x="2986" y="245"/>
                  </a:lnTo>
                  <a:lnTo>
                    <a:pt x="2939" y="256"/>
                  </a:lnTo>
                  <a:lnTo>
                    <a:pt x="2894" y="270"/>
                  </a:lnTo>
                  <a:lnTo>
                    <a:pt x="2851" y="285"/>
                  </a:lnTo>
                  <a:lnTo>
                    <a:pt x="2807" y="304"/>
                  </a:lnTo>
                  <a:lnTo>
                    <a:pt x="2807" y="304"/>
                  </a:lnTo>
                  <a:lnTo>
                    <a:pt x="2775" y="270"/>
                  </a:lnTo>
                  <a:lnTo>
                    <a:pt x="2741" y="237"/>
                  </a:lnTo>
                  <a:lnTo>
                    <a:pt x="2706" y="206"/>
                  </a:lnTo>
                  <a:lnTo>
                    <a:pt x="2669" y="178"/>
                  </a:lnTo>
                  <a:lnTo>
                    <a:pt x="2630" y="151"/>
                  </a:lnTo>
                  <a:lnTo>
                    <a:pt x="2590" y="125"/>
                  </a:lnTo>
                  <a:lnTo>
                    <a:pt x="2549" y="102"/>
                  </a:lnTo>
                  <a:lnTo>
                    <a:pt x="2507" y="81"/>
                  </a:lnTo>
                  <a:lnTo>
                    <a:pt x="2463" y="62"/>
                  </a:lnTo>
                  <a:lnTo>
                    <a:pt x="2419" y="47"/>
                  </a:lnTo>
                  <a:lnTo>
                    <a:pt x="2373" y="33"/>
                  </a:lnTo>
                  <a:lnTo>
                    <a:pt x="2325" y="21"/>
                  </a:lnTo>
                  <a:lnTo>
                    <a:pt x="2277" y="12"/>
                  </a:lnTo>
                  <a:lnTo>
                    <a:pt x="2229" y="5"/>
                  </a:lnTo>
                  <a:lnTo>
                    <a:pt x="2179" y="1"/>
                  </a:lnTo>
                  <a:lnTo>
                    <a:pt x="2129" y="0"/>
                  </a:lnTo>
                  <a:lnTo>
                    <a:pt x="2129" y="0"/>
                  </a:lnTo>
                  <a:lnTo>
                    <a:pt x="2092" y="0"/>
                  </a:lnTo>
                  <a:lnTo>
                    <a:pt x="2056" y="2"/>
                  </a:lnTo>
                  <a:lnTo>
                    <a:pt x="2020" y="6"/>
                  </a:lnTo>
                  <a:lnTo>
                    <a:pt x="1985" y="11"/>
                  </a:lnTo>
                  <a:lnTo>
                    <a:pt x="1950" y="18"/>
                  </a:lnTo>
                  <a:lnTo>
                    <a:pt x="1916" y="25"/>
                  </a:lnTo>
                  <a:lnTo>
                    <a:pt x="1881" y="34"/>
                  </a:lnTo>
                  <a:lnTo>
                    <a:pt x="1849" y="44"/>
                  </a:lnTo>
                  <a:lnTo>
                    <a:pt x="1816" y="55"/>
                  </a:lnTo>
                  <a:lnTo>
                    <a:pt x="1783" y="68"/>
                  </a:lnTo>
                  <a:lnTo>
                    <a:pt x="1751" y="81"/>
                  </a:lnTo>
                  <a:lnTo>
                    <a:pt x="1720" y="97"/>
                  </a:lnTo>
                  <a:lnTo>
                    <a:pt x="1690" y="112"/>
                  </a:lnTo>
                  <a:lnTo>
                    <a:pt x="1660" y="130"/>
                  </a:lnTo>
                  <a:lnTo>
                    <a:pt x="1631" y="147"/>
                  </a:lnTo>
                  <a:lnTo>
                    <a:pt x="1602" y="167"/>
                  </a:lnTo>
                  <a:lnTo>
                    <a:pt x="1575" y="187"/>
                  </a:lnTo>
                  <a:lnTo>
                    <a:pt x="1549" y="208"/>
                  </a:lnTo>
                  <a:lnTo>
                    <a:pt x="1523" y="231"/>
                  </a:lnTo>
                  <a:lnTo>
                    <a:pt x="1498" y="254"/>
                  </a:lnTo>
                  <a:lnTo>
                    <a:pt x="1474" y="278"/>
                  </a:lnTo>
                  <a:lnTo>
                    <a:pt x="1450" y="303"/>
                  </a:lnTo>
                  <a:lnTo>
                    <a:pt x="1428" y="329"/>
                  </a:lnTo>
                  <a:lnTo>
                    <a:pt x="1407" y="356"/>
                  </a:lnTo>
                  <a:lnTo>
                    <a:pt x="1387" y="383"/>
                  </a:lnTo>
                  <a:lnTo>
                    <a:pt x="1368" y="411"/>
                  </a:lnTo>
                  <a:lnTo>
                    <a:pt x="1349" y="439"/>
                  </a:lnTo>
                  <a:lnTo>
                    <a:pt x="1333" y="470"/>
                  </a:lnTo>
                  <a:lnTo>
                    <a:pt x="1316" y="499"/>
                  </a:lnTo>
                  <a:lnTo>
                    <a:pt x="1301" y="531"/>
                  </a:lnTo>
                  <a:lnTo>
                    <a:pt x="1287" y="563"/>
                  </a:lnTo>
                  <a:lnTo>
                    <a:pt x="1275" y="595"/>
                  </a:lnTo>
                  <a:lnTo>
                    <a:pt x="1275" y="595"/>
                  </a:lnTo>
                  <a:lnTo>
                    <a:pt x="1226" y="585"/>
                  </a:lnTo>
                  <a:lnTo>
                    <a:pt x="1200" y="581"/>
                  </a:lnTo>
                  <a:lnTo>
                    <a:pt x="1175" y="578"/>
                  </a:lnTo>
                  <a:lnTo>
                    <a:pt x="1149" y="575"/>
                  </a:lnTo>
                  <a:lnTo>
                    <a:pt x="1124" y="574"/>
                  </a:lnTo>
                  <a:lnTo>
                    <a:pt x="1098" y="572"/>
                  </a:lnTo>
                  <a:lnTo>
                    <a:pt x="1071" y="571"/>
                  </a:lnTo>
                  <a:lnTo>
                    <a:pt x="1071" y="571"/>
                  </a:lnTo>
                  <a:lnTo>
                    <a:pt x="1025" y="572"/>
                  </a:lnTo>
                  <a:lnTo>
                    <a:pt x="978" y="576"/>
                  </a:lnTo>
                  <a:lnTo>
                    <a:pt x="933" y="582"/>
                  </a:lnTo>
                  <a:lnTo>
                    <a:pt x="889" y="590"/>
                  </a:lnTo>
                  <a:lnTo>
                    <a:pt x="844" y="601"/>
                  </a:lnTo>
                  <a:lnTo>
                    <a:pt x="802" y="612"/>
                  </a:lnTo>
                  <a:lnTo>
                    <a:pt x="759" y="627"/>
                  </a:lnTo>
                  <a:lnTo>
                    <a:pt x="718" y="643"/>
                  </a:lnTo>
                  <a:lnTo>
                    <a:pt x="677" y="662"/>
                  </a:lnTo>
                  <a:lnTo>
                    <a:pt x="638" y="682"/>
                  </a:lnTo>
                  <a:lnTo>
                    <a:pt x="600" y="703"/>
                  </a:lnTo>
                  <a:lnTo>
                    <a:pt x="563" y="728"/>
                  </a:lnTo>
                  <a:lnTo>
                    <a:pt x="527" y="753"/>
                  </a:lnTo>
                  <a:lnTo>
                    <a:pt x="493" y="780"/>
                  </a:lnTo>
                  <a:lnTo>
                    <a:pt x="460" y="808"/>
                  </a:lnTo>
                  <a:lnTo>
                    <a:pt x="428" y="839"/>
                  </a:lnTo>
                  <a:lnTo>
                    <a:pt x="398" y="870"/>
                  </a:lnTo>
                  <a:lnTo>
                    <a:pt x="369" y="903"/>
                  </a:lnTo>
                  <a:lnTo>
                    <a:pt x="342" y="937"/>
                  </a:lnTo>
                  <a:lnTo>
                    <a:pt x="316" y="973"/>
                  </a:lnTo>
                  <a:lnTo>
                    <a:pt x="293" y="1011"/>
                  </a:lnTo>
                  <a:lnTo>
                    <a:pt x="272" y="1048"/>
                  </a:lnTo>
                  <a:lnTo>
                    <a:pt x="252" y="1087"/>
                  </a:lnTo>
                  <a:lnTo>
                    <a:pt x="233" y="1128"/>
                  </a:lnTo>
                  <a:lnTo>
                    <a:pt x="216" y="1170"/>
                  </a:lnTo>
                  <a:lnTo>
                    <a:pt x="202" y="1212"/>
                  </a:lnTo>
                  <a:lnTo>
                    <a:pt x="190" y="1254"/>
                  </a:lnTo>
                  <a:lnTo>
                    <a:pt x="180" y="1299"/>
                  </a:lnTo>
                  <a:lnTo>
                    <a:pt x="172" y="1344"/>
                  </a:lnTo>
                  <a:lnTo>
                    <a:pt x="166" y="1390"/>
                  </a:lnTo>
                  <a:lnTo>
                    <a:pt x="162" y="1436"/>
                  </a:lnTo>
                  <a:lnTo>
                    <a:pt x="161" y="1483"/>
                  </a:lnTo>
                  <a:lnTo>
                    <a:pt x="161" y="1483"/>
                  </a:lnTo>
                  <a:lnTo>
                    <a:pt x="162" y="1511"/>
                  </a:lnTo>
                  <a:lnTo>
                    <a:pt x="163" y="1538"/>
                  </a:lnTo>
                  <a:lnTo>
                    <a:pt x="166" y="1566"/>
                  </a:lnTo>
                  <a:lnTo>
                    <a:pt x="168" y="1595"/>
                  </a:lnTo>
                  <a:lnTo>
                    <a:pt x="172" y="1622"/>
                  </a:lnTo>
                  <a:lnTo>
                    <a:pt x="176" y="1649"/>
                  </a:lnTo>
                  <a:lnTo>
                    <a:pt x="182" y="1676"/>
                  </a:lnTo>
                  <a:lnTo>
                    <a:pt x="188" y="1702"/>
                  </a:lnTo>
                  <a:lnTo>
                    <a:pt x="195" y="1729"/>
                  </a:lnTo>
                  <a:lnTo>
                    <a:pt x="203" y="1755"/>
                  </a:lnTo>
                  <a:lnTo>
                    <a:pt x="212" y="1780"/>
                  </a:lnTo>
                  <a:lnTo>
                    <a:pt x="221" y="1805"/>
                  </a:lnTo>
                  <a:lnTo>
                    <a:pt x="230" y="1830"/>
                  </a:lnTo>
                  <a:lnTo>
                    <a:pt x="241" y="1855"/>
                  </a:lnTo>
                  <a:lnTo>
                    <a:pt x="253" y="1879"/>
                  </a:lnTo>
                  <a:lnTo>
                    <a:pt x="265" y="1902"/>
                  </a:lnTo>
                  <a:lnTo>
                    <a:pt x="265" y="1902"/>
                  </a:lnTo>
                  <a:lnTo>
                    <a:pt x="235" y="1929"/>
                  </a:lnTo>
                  <a:lnTo>
                    <a:pt x="207" y="1956"/>
                  </a:lnTo>
                  <a:lnTo>
                    <a:pt x="180" y="1986"/>
                  </a:lnTo>
                  <a:lnTo>
                    <a:pt x="155" y="2016"/>
                  </a:lnTo>
                  <a:lnTo>
                    <a:pt x="131" y="2048"/>
                  </a:lnTo>
                  <a:lnTo>
                    <a:pt x="109" y="2082"/>
                  </a:lnTo>
                  <a:lnTo>
                    <a:pt x="89" y="2116"/>
                  </a:lnTo>
                  <a:lnTo>
                    <a:pt x="71" y="2152"/>
                  </a:lnTo>
                  <a:lnTo>
                    <a:pt x="55" y="2188"/>
                  </a:lnTo>
                  <a:lnTo>
                    <a:pt x="41" y="2226"/>
                  </a:lnTo>
                  <a:lnTo>
                    <a:pt x="28" y="2265"/>
                  </a:lnTo>
                  <a:lnTo>
                    <a:pt x="18" y="2304"/>
                  </a:lnTo>
                  <a:lnTo>
                    <a:pt x="10" y="2345"/>
                  </a:lnTo>
                  <a:lnTo>
                    <a:pt x="4" y="2386"/>
                  </a:lnTo>
                  <a:lnTo>
                    <a:pt x="1" y="2427"/>
                  </a:lnTo>
                  <a:lnTo>
                    <a:pt x="0" y="2470"/>
                  </a:lnTo>
                  <a:lnTo>
                    <a:pt x="0" y="2470"/>
                  </a:lnTo>
                  <a:lnTo>
                    <a:pt x="1" y="2509"/>
                  </a:lnTo>
                  <a:lnTo>
                    <a:pt x="3" y="2546"/>
                  </a:lnTo>
                  <a:lnTo>
                    <a:pt x="8" y="2584"/>
                  </a:lnTo>
                  <a:lnTo>
                    <a:pt x="15" y="2621"/>
                  </a:lnTo>
                  <a:lnTo>
                    <a:pt x="23" y="2657"/>
                  </a:lnTo>
                  <a:lnTo>
                    <a:pt x="34" y="2692"/>
                  </a:lnTo>
                  <a:lnTo>
                    <a:pt x="46" y="2726"/>
                  </a:lnTo>
                  <a:lnTo>
                    <a:pt x="58" y="2761"/>
                  </a:lnTo>
                  <a:lnTo>
                    <a:pt x="74" y="2794"/>
                  </a:lnTo>
                  <a:lnTo>
                    <a:pt x="90" y="2825"/>
                  </a:lnTo>
                  <a:lnTo>
                    <a:pt x="108" y="2857"/>
                  </a:lnTo>
                  <a:lnTo>
                    <a:pt x="128" y="2887"/>
                  </a:lnTo>
                  <a:lnTo>
                    <a:pt x="149" y="2916"/>
                  </a:lnTo>
                  <a:lnTo>
                    <a:pt x="172" y="2944"/>
                  </a:lnTo>
                  <a:lnTo>
                    <a:pt x="195" y="2971"/>
                  </a:lnTo>
                  <a:lnTo>
                    <a:pt x="220" y="2997"/>
                  </a:lnTo>
                  <a:lnTo>
                    <a:pt x="220" y="2997"/>
                  </a:lnTo>
                  <a:lnTo>
                    <a:pt x="201" y="3024"/>
                  </a:lnTo>
                  <a:lnTo>
                    <a:pt x="183" y="3054"/>
                  </a:lnTo>
                  <a:lnTo>
                    <a:pt x="166" y="3083"/>
                  </a:lnTo>
                  <a:lnTo>
                    <a:pt x="150" y="3114"/>
                  </a:lnTo>
                  <a:lnTo>
                    <a:pt x="135" y="3145"/>
                  </a:lnTo>
                  <a:lnTo>
                    <a:pt x="122" y="3176"/>
                  </a:lnTo>
                  <a:lnTo>
                    <a:pt x="109" y="3208"/>
                  </a:lnTo>
                  <a:lnTo>
                    <a:pt x="99" y="3241"/>
                  </a:lnTo>
                  <a:lnTo>
                    <a:pt x="88" y="3274"/>
                  </a:lnTo>
                  <a:lnTo>
                    <a:pt x="80" y="3307"/>
                  </a:lnTo>
                  <a:lnTo>
                    <a:pt x="73" y="3342"/>
                  </a:lnTo>
                  <a:lnTo>
                    <a:pt x="66" y="3377"/>
                  </a:lnTo>
                  <a:lnTo>
                    <a:pt x="61" y="3412"/>
                  </a:lnTo>
                  <a:lnTo>
                    <a:pt x="57" y="3447"/>
                  </a:lnTo>
                  <a:lnTo>
                    <a:pt x="55" y="3484"/>
                  </a:lnTo>
                  <a:lnTo>
                    <a:pt x="55" y="3519"/>
                  </a:lnTo>
                  <a:lnTo>
                    <a:pt x="55" y="3519"/>
                  </a:lnTo>
                  <a:lnTo>
                    <a:pt x="56" y="3565"/>
                  </a:lnTo>
                  <a:lnTo>
                    <a:pt x="60" y="3610"/>
                  </a:lnTo>
                  <a:lnTo>
                    <a:pt x="64" y="3655"/>
                  </a:lnTo>
                  <a:lnTo>
                    <a:pt x="73" y="3698"/>
                  </a:lnTo>
                  <a:lnTo>
                    <a:pt x="82" y="3741"/>
                  </a:lnTo>
                  <a:lnTo>
                    <a:pt x="94" y="3783"/>
                  </a:lnTo>
                  <a:lnTo>
                    <a:pt x="107" y="3824"/>
                  </a:lnTo>
                  <a:lnTo>
                    <a:pt x="122" y="3865"/>
                  </a:lnTo>
                  <a:lnTo>
                    <a:pt x="140" y="3904"/>
                  </a:lnTo>
                  <a:lnTo>
                    <a:pt x="159" y="3943"/>
                  </a:lnTo>
                  <a:lnTo>
                    <a:pt x="180" y="3980"/>
                  </a:lnTo>
                  <a:lnTo>
                    <a:pt x="202" y="4016"/>
                  </a:lnTo>
                  <a:lnTo>
                    <a:pt x="227" y="4051"/>
                  </a:lnTo>
                  <a:lnTo>
                    <a:pt x="253" y="4086"/>
                  </a:lnTo>
                  <a:lnTo>
                    <a:pt x="280" y="4119"/>
                  </a:lnTo>
                  <a:lnTo>
                    <a:pt x="308" y="4149"/>
                  </a:lnTo>
                  <a:lnTo>
                    <a:pt x="308" y="4149"/>
                  </a:lnTo>
                  <a:lnTo>
                    <a:pt x="290" y="4193"/>
                  </a:lnTo>
                  <a:lnTo>
                    <a:pt x="274" y="4236"/>
                  </a:lnTo>
                  <a:lnTo>
                    <a:pt x="261" y="4282"/>
                  </a:lnTo>
                  <a:lnTo>
                    <a:pt x="249" y="4328"/>
                  </a:lnTo>
                  <a:lnTo>
                    <a:pt x="241" y="4375"/>
                  </a:lnTo>
                  <a:lnTo>
                    <a:pt x="234" y="4424"/>
                  </a:lnTo>
                  <a:lnTo>
                    <a:pt x="230" y="4472"/>
                  </a:lnTo>
                  <a:lnTo>
                    <a:pt x="229" y="4521"/>
                  </a:lnTo>
                  <a:lnTo>
                    <a:pt x="229" y="4521"/>
                  </a:lnTo>
                  <a:lnTo>
                    <a:pt x="230" y="4569"/>
                  </a:lnTo>
                  <a:lnTo>
                    <a:pt x="234" y="4614"/>
                  </a:lnTo>
                  <a:lnTo>
                    <a:pt x="240" y="4660"/>
                  </a:lnTo>
                  <a:lnTo>
                    <a:pt x="247" y="4705"/>
                  </a:lnTo>
                  <a:lnTo>
                    <a:pt x="258" y="4749"/>
                  </a:lnTo>
                  <a:lnTo>
                    <a:pt x="269" y="4792"/>
                  </a:lnTo>
                  <a:lnTo>
                    <a:pt x="285" y="4835"/>
                  </a:lnTo>
                  <a:lnTo>
                    <a:pt x="300" y="4876"/>
                  </a:lnTo>
                  <a:lnTo>
                    <a:pt x="319" y="4916"/>
                  </a:lnTo>
                  <a:lnTo>
                    <a:pt x="339" y="4955"/>
                  </a:lnTo>
                  <a:lnTo>
                    <a:pt x="361" y="4994"/>
                  </a:lnTo>
                  <a:lnTo>
                    <a:pt x="385" y="5030"/>
                  </a:lnTo>
                  <a:lnTo>
                    <a:pt x="409" y="5066"/>
                  </a:lnTo>
                  <a:lnTo>
                    <a:pt x="437" y="5101"/>
                  </a:lnTo>
                  <a:lnTo>
                    <a:pt x="465" y="5134"/>
                  </a:lnTo>
                  <a:lnTo>
                    <a:pt x="495" y="5166"/>
                  </a:lnTo>
                  <a:lnTo>
                    <a:pt x="527" y="5195"/>
                  </a:lnTo>
                  <a:lnTo>
                    <a:pt x="560" y="5223"/>
                  </a:lnTo>
                  <a:lnTo>
                    <a:pt x="594" y="5250"/>
                  </a:lnTo>
                  <a:lnTo>
                    <a:pt x="630" y="5276"/>
                  </a:lnTo>
                  <a:lnTo>
                    <a:pt x="667" y="5300"/>
                  </a:lnTo>
                  <a:lnTo>
                    <a:pt x="705" y="5322"/>
                  </a:lnTo>
                  <a:lnTo>
                    <a:pt x="745" y="5342"/>
                  </a:lnTo>
                  <a:lnTo>
                    <a:pt x="785" y="5360"/>
                  </a:lnTo>
                  <a:lnTo>
                    <a:pt x="826" y="5376"/>
                  </a:lnTo>
                  <a:lnTo>
                    <a:pt x="869" y="5391"/>
                  </a:lnTo>
                  <a:lnTo>
                    <a:pt x="911" y="5404"/>
                  </a:lnTo>
                  <a:lnTo>
                    <a:pt x="956" y="5413"/>
                  </a:lnTo>
                  <a:lnTo>
                    <a:pt x="1001" y="5421"/>
                  </a:lnTo>
                  <a:lnTo>
                    <a:pt x="1047" y="5427"/>
                  </a:lnTo>
                  <a:lnTo>
                    <a:pt x="1092" y="5431"/>
                  </a:lnTo>
                  <a:lnTo>
                    <a:pt x="1140" y="5432"/>
                  </a:lnTo>
                  <a:lnTo>
                    <a:pt x="1140" y="5432"/>
                  </a:lnTo>
                  <a:lnTo>
                    <a:pt x="1178" y="5431"/>
                  </a:lnTo>
                  <a:lnTo>
                    <a:pt x="1217" y="5428"/>
                  </a:lnTo>
                  <a:lnTo>
                    <a:pt x="1255" y="5425"/>
                  </a:lnTo>
                  <a:lnTo>
                    <a:pt x="1293" y="5419"/>
                  </a:lnTo>
                  <a:lnTo>
                    <a:pt x="1330" y="5412"/>
                  </a:lnTo>
                  <a:lnTo>
                    <a:pt x="1367" y="5402"/>
                  </a:lnTo>
                  <a:lnTo>
                    <a:pt x="1402" y="5393"/>
                  </a:lnTo>
                  <a:lnTo>
                    <a:pt x="1438" y="5381"/>
                  </a:lnTo>
                  <a:lnTo>
                    <a:pt x="1438" y="5381"/>
                  </a:lnTo>
                  <a:lnTo>
                    <a:pt x="1465" y="5416"/>
                  </a:lnTo>
                  <a:lnTo>
                    <a:pt x="1493" y="5449"/>
                  </a:lnTo>
                  <a:lnTo>
                    <a:pt x="1523" y="5480"/>
                  </a:lnTo>
                  <a:lnTo>
                    <a:pt x="1556" y="5511"/>
                  </a:lnTo>
                  <a:lnTo>
                    <a:pt x="1589" y="5538"/>
                  </a:lnTo>
                  <a:lnTo>
                    <a:pt x="1626" y="5564"/>
                  </a:lnTo>
                  <a:lnTo>
                    <a:pt x="1662" y="5587"/>
                  </a:lnTo>
                  <a:lnTo>
                    <a:pt x="1701" y="5608"/>
                  </a:lnTo>
                  <a:lnTo>
                    <a:pt x="1740" y="5628"/>
                  </a:lnTo>
                  <a:lnTo>
                    <a:pt x="1781" y="5645"/>
                  </a:lnTo>
                  <a:lnTo>
                    <a:pt x="1824" y="5660"/>
                  </a:lnTo>
                  <a:lnTo>
                    <a:pt x="1867" y="5672"/>
                  </a:lnTo>
                  <a:lnTo>
                    <a:pt x="1911" y="5681"/>
                  </a:lnTo>
                  <a:lnTo>
                    <a:pt x="1957" y="5689"/>
                  </a:lnTo>
                  <a:lnTo>
                    <a:pt x="1979" y="5691"/>
                  </a:lnTo>
                  <a:lnTo>
                    <a:pt x="2003" y="5693"/>
                  </a:lnTo>
                  <a:lnTo>
                    <a:pt x="2026" y="5694"/>
                  </a:lnTo>
                  <a:lnTo>
                    <a:pt x="2050" y="5694"/>
                  </a:lnTo>
                  <a:lnTo>
                    <a:pt x="2050" y="5694"/>
                  </a:lnTo>
                  <a:lnTo>
                    <a:pt x="2075" y="5694"/>
                  </a:lnTo>
                  <a:lnTo>
                    <a:pt x="2099" y="5693"/>
                  </a:lnTo>
                  <a:lnTo>
                    <a:pt x="2124" y="5691"/>
                  </a:lnTo>
                  <a:lnTo>
                    <a:pt x="2149" y="5687"/>
                  </a:lnTo>
                  <a:lnTo>
                    <a:pt x="2172" y="5684"/>
                  </a:lnTo>
                  <a:lnTo>
                    <a:pt x="2197" y="5680"/>
                  </a:lnTo>
                  <a:lnTo>
                    <a:pt x="2221" y="5674"/>
                  </a:lnTo>
                  <a:lnTo>
                    <a:pt x="2244" y="5669"/>
                  </a:lnTo>
                  <a:lnTo>
                    <a:pt x="2267" y="5663"/>
                  </a:lnTo>
                  <a:lnTo>
                    <a:pt x="2290" y="5656"/>
                  </a:lnTo>
                  <a:lnTo>
                    <a:pt x="2313" y="5647"/>
                  </a:lnTo>
                  <a:lnTo>
                    <a:pt x="2335" y="5639"/>
                  </a:lnTo>
                  <a:lnTo>
                    <a:pt x="2356" y="5630"/>
                  </a:lnTo>
                  <a:lnTo>
                    <a:pt x="2377" y="5619"/>
                  </a:lnTo>
                  <a:lnTo>
                    <a:pt x="2398" y="5608"/>
                  </a:lnTo>
                  <a:lnTo>
                    <a:pt x="2420" y="5598"/>
                  </a:lnTo>
                  <a:lnTo>
                    <a:pt x="2440" y="5586"/>
                  </a:lnTo>
                  <a:lnTo>
                    <a:pt x="2460" y="5573"/>
                  </a:lnTo>
                  <a:lnTo>
                    <a:pt x="2479" y="5560"/>
                  </a:lnTo>
                  <a:lnTo>
                    <a:pt x="2499" y="5546"/>
                  </a:lnTo>
                  <a:lnTo>
                    <a:pt x="2516" y="5532"/>
                  </a:lnTo>
                  <a:lnTo>
                    <a:pt x="2535" y="5518"/>
                  </a:lnTo>
                  <a:lnTo>
                    <a:pt x="2553" y="5502"/>
                  </a:lnTo>
                  <a:lnTo>
                    <a:pt x="2569" y="5486"/>
                  </a:lnTo>
                  <a:lnTo>
                    <a:pt x="2586" y="5469"/>
                  </a:lnTo>
                  <a:lnTo>
                    <a:pt x="2602" y="5453"/>
                  </a:lnTo>
                  <a:lnTo>
                    <a:pt x="2618" y="5435"/>
                  </a:lnTo>
                  <a:lnTo>
                    <a:pt x="2633" y="5418"/>
                  </a:lnTo>
                  <a:lnTo>
                    <a:pt x="2648" y="5399"/>
                  </a:lnTo>
                  <a:lnTo>
                    <a:pt x="2661" y="5380"/>
                  </a:lnTo>
                  <a:lnTo>
                    <a:pt x="2675" y="5361"/>
                  </a:lnTo>
                  <a:lnTo>
                    <a:pt x="2688" y="5341"/>
                  </a:lnTo>
                  <a:lnTo>
                    <a:pt x="2688" y="5341"/>
                  </a:lnTo>
                  <a:lnTo>
                    <a:pt x="2719" y="5367"/>
                  </a:lnTo>
                  <a:lnTo>
                    <a:pt x="2749" y="5391"/>
                  </a:lnTo>
                  <a:lnTo>
                    <a:pt x="2782" y="5413"/>
                  </a:lnTo>
                  <a:lnTo>
                    <a:pt x="2815" y="5434"/>
                  </a:lnTo>
                  <a:lnTo>
                    <a:pt x="2851" y="5453"/>
                  </a:lnTo>
                  <a:lnTo>
                    <a:pt x="2886" y="5472"/>
                  </a:lnTo>
                  <a:lnTo>
                    <a:pt x="2923" y="5488"/>
                  </a:lnTo>
                  <a:lnTo>
                    <a:pt x="2959" y="5504"/>
                  </a:lnTo>
                  <a:lnTo>
                    <a:pt x="2997" y="5517"/>
                  </a:lnTo>
                  <a:lnTo>
                    <a:pt x="3036" y="5528"/>
                  </a:lnTo>
                  <a:lnTo>
                    <a:pt x="3076" y="5539"/>
                  </a:lnTo>
                  <a:lnTo>
                    <a:pt x="3116" y="5547"/>
                  </a:lnTo>
                  <a:lnTo>
                    <a:pt x="3156" y="5553"/>
                  </a:lnTo>
                  <a:lnTo>
                    <a:pt x="3197" y="5558"/>
                  </a:lnTo>
                  <a:lnTo>
                    <a:pt x="3239" y="5561"/>
                  </a:lnTo>
                  <a:lnTo>
                    <a:pt x="3282" y="5561"/>
                  </a:lnTo>
                  <a:lnTo>
                    <a:pt x="3282" y="5561"/>
                  </a:lnTo>
                  <a:lnTo>
                    <a:pt x="3328" y="5560"/>
                  </a:lnTo>
                  <a:lnTo>
                    <a:pt x="3375" y="5557"/>
                  </a:lnTo>
                  <a:lnTo>
                    <a:pt x="3420" y="5552"/>
                  </a:lnTo>
                  <a:lnTo>
                    <a:pt x="3464" y="5544"/>
                  </a:lnTo>
                  <a:lnTo>
                    <a:pt x="3509" y="5533"/>
                  </a:lnTo>
                  <a:lnTo>
                    <a:pt x="3551" y="5521"/>
                  </a:lnTo>
                  <a:lnTo>
                    <a:pt x="3594" y="5507"/>
                  </a:lnTo>
                  <a:lnTo>
                    <a:pt x="3636" y="5491"/>
                  </a:lnTo>
                  <a:lnTo>
                    <a:pt x="3676" y="5472"/>
                  </a:lnTo>
                  <a:lnTo>
                    <a:pt x="3715" y="5452"/>
                  </a:lnTo>
                  <a:lnTo>
                    <a:pt x="3753" y="5431"/>
                  </a:lnTo>
                  <a:lnTo>
                    <a:pt x="3790" y="5406"/>
                  </a:lnTo>
                  <a:lnTo>
                    <a:pt x="3826" y="5381"/>
                  </a:lnTo>
                  <a:lnTo>
                    <a:pt x="3860" y="5354"/>
                  </a:lnTo>
                  <a:lnTo>
                    <a:pt x="3893" y="5326"/>
                  </a:lnTo>
                  <a:lnTo>
                    <a:pt x="3925" y="5295"/>
                  </a:lnTo>
                  <a:lnTo>
                    <a:pt x="3955" y="5263"/>
                  </a:lnTo>
                  <a:lnTo>
                    <a:pt x="3984" y="5230"/>
                  </a:lnTo>
                  <a:lnTo>
                    <a:pt x="4011" y="5196"/>
                  </a:lnTo>
                  <a:lnTo>
                    <a:pt x="4037" y="5161"/>
                  </a:lnTo>
                  <a:lnTo>
                    <a:pt x="4060" y="5123"/>
                  </a:lnTo>
                  <a:lnTo>
                    <a:pt x="4081" y="5086"/>
                  </a:lnTo>
                  <a:lnTo>
                    <a:pt x="4101" y="5047"/>
                  </a:lnTo>
                  <a:lnTo>
                    <a:pt x="4120" y="5005"/>
                  </a:lnTo>
                  <a:lnTo>
                    <a:pt x="4137" y="4964"/>
                  </a:lnTo>
                  <a:lnTo>
                    <a:pt x="4151" y="4922"/>
                  </a:lnTo>
                  <a:lnTo>
                    <a:pt x="4163" y="4879"/>
                  </a:lnTo>
                  <a:lnTo>
                    <a:pt x="4173" y="4835"/>
                  </a:lnTo>
                  <a:lnTo>
                    <a:pt x="4181" y="4790"/>
                  </a:lnTo>
                  <a:lnTo>
                    <a:pt x="4187" y="4744"/>
                  </a:lnTo>
                  <a:lnTo>
                    <a:pt x="4191" y="4698"/>
                  </a:lnTo>
                  <a:lnTo>
                    <a:pt x="4192" y="4651"/>
                  </a:lnTo>
                  <a:lnTo>
                    <a:pt x="4192" y="4651"/>
                  </a:lnTo>
                  <a:lnTo>
                    <a:pt x="4191" y="4616"/>
                  </a:lnTo>
                  <a:lnTo>
                    <a:pt x="4189" y="4580"/>
                  </a:lnTo>
                  <a:lnTo>
                    <a:pt x="4185" y="4545"/>
                  </a:lnTo>
                  <a:lnTo>
                    <a:pt x="4180" y="4511"/>
                  </a:lnTo>
                  <a:lnTo>
                    <a:pt x="4174" y="4477"/>
                  </a:lnTo>
                  <a:lnTo>
                    <a:pt x="4167" y="4442"/>
                  </a:lnTo>
                  <a:lnTo>
                    <a:pt x="4159" y="4410"/>
                  </a:lnTo>
                  <a:lnTo>
                    <a:pt x="4150" y="4377"/>
                  </a:lnTo>
                  <a:lnTo>
                    <a:pt x="4150" y="4377"/>
                  </a:lnTo>
                  <a:lnTo>
                    <a:pt x="4172" y="4351"/>
                  </a:lnTo>
                  <a:lnTo>
                    <a:pt x="4194" y="4325"/>
                  </a:lnTo>
                  <a:lnTo>
                    <a:pt x="4214" y="4296"/>
                  </a:lnTo>
                  <a:lnTo>
                    <a:pt x="4234" y="4268"/>
                  </a:lnTo>
                  <a:lnTo>
                    <a:pt x="4252" y="4239"/>
                  </a:lnTo>
                  <a:lnTo>
                    <a:pt x="4269" y="4209"/>
                  </a:lnTo>
                  <a:lnTo>
                    <a:pt x="4284" y="4177"/>
                  </a:lnTo>
                  <a:lnTo>
                    <a:pt x="4298" y="4146"/>
                  </a:lnTo>
                  <a:lnTo>
                    <a:pt x="4310" y="4113"/>
                  </a:lnTo>
                  <a:lnTo>
                    <a:pt x="4322" y="4080"/>
                  </a:lnTo>
                  <a:lnTo>
                    <a:pt x="4331" y="4046"/>
                  </a:lnTo>
                  <a:lnTo>
                    <a:pt x="4338" y="4011"/>
                  </a:lnTo>
                  <a:lnTo>
                    <a:pt x="4344" y="3976"/>
                  </a:lnTo>
                  <a:lnTo>
                    <a:pt x="4349" y="3940"/>
                  </a:lnTo>
                  <a:lnTo>
                    <a:pt x="4351" y="3904"/>
                  </a:lnTo>
                  <a:lnTo>
                    <a:pt x="4352" y="3867"/>
                  </a:lnTo>
                  <a:lnTo>
                    <a:pt x="4352" y="3867"/>
                  </a:lnTo>
                  <a:lnTo>
                    <a:pt x="4352" y="3839"/>
                  </a:lnTo>
                  <a:lnTo>
                    <a:pt x="4350" y="3811"/>
                  </a:lnTo>
                  <a:lnTo>
                    <a:pt x="4348" y="3784"/>
                  </a:lnTo>
                  <a:lnTo>
                    <a:pt x="4344" y="3757"/>
                  </a:lnTo>
                  <a:lnTo>
                    <a:pt x="4339" y="3730"/>
                  </a:lnTo>
                  <a:lnTo>
                    <a:pt x="4335" y="3704"/>
                  </a:lnTo>
                  <a:lnTo>
                    <a:pt x="4327" y="3678"/>
                  </a:lnTo>
                  <a:lnTo>
                    <a:pt x="4320" y="3652"/>
                  </a:lnTo>
                  <a:lnTo>
                    <a:pt x="4312" y="3627"/>
                  </a:lnTo>
                  <a:lnTo>
                    <a:pt x="4304" y="3603"/>
                  </a:lnTo>
                  <a:lnTo>
                    <a:pt x="4293" y="3578"/>
                  </a:lnTo>
                  <a:lnTo>
                    <a:pt x="4283" y="3554"/>
                  </a:lnTo>
                  <a:lnTo>
                    <a:pt x="4271" y="3531"/>
                  </a:lnTo>
                  <a:lnTo>
                    <a:pt x="4259" y="3507"/>
                  </a:lnTo>
                  <a:lnTo>
                    <a:pt x="4246" y="3485"/>
                  </a:lnTo>
                  <a:lnTo>
                    <a:pt x="4232" y="3463"/>
                  </a:lnTo>
                  <a:lnTo>
                    <a:pt x="4232" y="3463"/>
                  </a:lnTo>
                  <a:close/>
                </a:path>
              </a:pathLst>
            </a:cu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4" name="Freeform 6"/>
            <p:cNvSpPr>
              <a:spLocks/>
            </p:cNvSpPr>
            <p:nvPr/>
          </p:nvSpPr>
          <p:spPr bwMode="auto">
            <a:xfrm>
              <a:off x="10818812" y="304800"/>
              <a:ext cx="1180045" cy="914768"/>
            </a:xfrm>
            <a:custGeom>
              <a:avLst/>
              <a:gdLst/>
              <a:ahLst/>
              <a:cxnLst>
                <a:cxn ang="0">
                  <a:pos x="7205" y="2585"/>
                </a:cxn>
                <a:cxn ang="0">
                  <a:pos x="7101" y="2327"/>
                </a:cxn>
                <a:cxn ang="0">
                  <a:pos x="6932" y="2112"/>
                </a:cxn>
                <a:cxn ang="0">
                  <a:pos x="6863" y="1852"/>
                </a:cxn>
                <a:cxn ang="0">
                  <a:pos x="6826" y="1554"/>
                </a:cxn>
                <a:cxn ang="0">
                  <a:pos x="6690" y="1233"/>
                </a:cxn>
                <a:cxn ang="0">
                  <a:pos x="6289" y="831"/>
                </a:cxn>
                <a:cxn ang="0">
                  <a:pos x="5968" y="696"/>
                </a:cxn>
                <a:cxn ang="0">
                  <a:pos x="5670" y="658"/>
                </a:cxn>
                <a:cxn ang="0">
                  <a:pos x="5339" y="705"/>
                </a:cxn>
                <a:cxn ang="0">
                  <a:pos x="5072" y="714"/>
                </a:cxn>
                <a:cxn ang="0">
                  <a:pos x="4815" y="342"/>
                </a:cxn>
                <a:cxn ang="0">
                  <a:pos x="4439" y="91"/>
                </a:cxn>
                <a:cxn ang="0">
                  <a:pos x="3979" y="0"/>
                </a:cxn>
                <a:cxn ang="0">
                  <a:pos x="3670" y="40"/>
                </a:cxn>
                <a:cxn ang="0">
                  <a:pos x="3361" y="171"/>
                </a:cxn>
                <a:cxn ang="0">
                  <a:pos x="3105" y="381"/>
                </a:cxn>
                <a:cxn ang="0">
                  <a:pos x="2876" y="401"/>
                </a:cxn>
                <a:cxn ang="0">
                  <a:pos x="2579" y="363"/>
                </a:cxn>
                <a:cxn ang="0">
                  <a:pos x="2168" y="436"/>
                </a:cxn>
                <a:cxn ang="0">
                  <a:pos x="1785" y="666"/>
                </a:cxn>
                <a:cxn ang="0">
                  <a:pos x="1513" y="1019"/>
                </a:cxn>
                <a:cxn ang="0">
                  <a:pos x="1261" y="1116"/>
                </a:cxn>
                <a:cxn ang="0">
                  <a:pos x="982" y="1133"/>
                </a:cxn>
                <a:cxn ang="0">
                  <a:pos x="702" y="1220"/>
                </a:cxn>
                <a:cxn ang="0">
                  <a:pos x="272" y="1548"/>
                </a:cxn>
                <a:cxn ang="0">
                  <a:pos x="62" y="1924"/>
                </a:cxn>
                <a:cxn ang="0">
                  <a:pos x="4" y="2215"/>
                </a:cxn>
                <a:cxn ang="0">
                  <a:pos x="15" y="2496"/>
                </a:cxn>
                <a:cxn ang="0">
                  <a:pos x="101" y="2790"/>
                </a:cxn>
                <a:cxn ang="0">
                  <a:pos x="256" y="3045"/>
                </a:cxn>
                <a:cxn ang="0">
                  <a:pos x="329" y="3276"/>
                </a:cxn>
                <a:cxn ang="0">
                  <a:pos x="234" y="3638"/>
                </a:cxn>
                <a:cxn ang="0">
                  <a:pos x="243" y="3936"/>
                </a:cxn>
                <a:cxn ang="0">
                  <a:pos x="321" y="4218"/>
                </a:cxn>
                <a:cxn ang="0">
                  <a:pos x="619" y="4638"/>
                </a:cxn>
                <a:cxn ang="0">
                  <a:pos x="1012" y="4874"/>
                </a:cxn>
                <a:cxn ang="0">
                  <a:pos x="1300" y="4941"/>
                </a:cxn>
                <a:cxn ang="0">
                  <a:pos x="1542" y="5001"/>
                </a:cxn>
                <a:cxn ang="0">
                  <a:pos x="1758" y="5252"/>
                </a:cxn>
                <a:cxn ang="0">
                  <a:pos x="2047" y="5418"/>
                </a:cxn>
                <a:cxn ang="0">
                  <a:pos x="2387" y="5478"/>
                </a:cxn>
                <a:cxn ang="0">
                  <a:pos x="2690" y="5430"/>
                </a:cxn>
                <a:cxn ang="0">
                  <a:pos x="2981" y="5279"/>
                </a:cxn>
                <a:cxn ang="0">
                  <a:pos x="3204" y="5045"/>
                </a:cxn>
                <a:cxn ang="0">
                  <a:pos x="3356" y="5160"/>
                </a:cxn>
                <a:cxn ang="0">
                  <a:pos x="3612" y="5427"/>
                </a:cxn>
                <a:cxn ang="0">
                  <a:pos x="3952" y="5581"/>
                </a:cxn>
                <a:cxn ang="0">
                  <a:pos x="4278" y="5604"/>
                </a:cxn>
                <a:cxn ang="0">
                  <a:pos x="4572" y="5529"/>
                </a:cxn>
                <a:cxn ang="0">
                  <a:pos x="4823" y="5375"/>
                </a:cxn>
                <a:cxn ang="0">
                  <a:pos x="5000" y="5178"/>
                </a:cxn>
                <a:cxn ang="0">
                  <a:pos x="5297" y="5268"/>
                </a:cxn>
                <a:cxn ang="0">
                  <a:pos x="5580" y="5279"/>
                </a:cxn>
                <a:cxn ang="0">
                  <a:pos x="5872" y="5221"/>
                </a:cxn>
                <a:cxn ang="0">
                  <a:pos x="6247" y="5011"/>
                </a:cxn>
                <a:cxn ang="0">
                  <a:pos x="6576" y="4581"/>
                </a:cxn>
                <a:cxn ang="0">
                  <a:pos x="6663" y="4301"/>
                </a:cxn>
                <a:cxn ang="0">
                  <a:pos x="6678" y="3992"/>
                </a:cxn>
                <a:cxn ang="0">
                  <a:pos x="6719" y="3669"/>
                </a:cxn>
                <a:cxn ang="0">
                  <a:pos x="6995" y="3448"/>
                </a:cxn>
                <a:cxn ang="0">
                  <a:pos x="7174" y="3141"/>
                </a:cxn>
                <a:cxn ang="0">
                  <a:pos x="7232" y="2813"/>
                </a:cxn>
              </a:cxnLst>
              <a:rect l="0" t="0" r="r" b="b"/>
              <a:pathLst>
                <a:path w="7232" h="5608">
                  <a:moveTo>
                    <a:pt x="7232" y="2813"/>
                  </a:moveTo>
                  <a:lnTo>
                    <a:pt x="7232" y="2813"/>
                  </a:lnTo>
                  <a:lnTo>
                    <a:pt x="7231" y="2784"/>
                  </a:lnTo>
                  <a:lnTo>
                    <a:pt x="7230" y="2754"/>
                  </a:lnTo>
                  <a:lnTo>
                    <a:pt x="7227" y="2726"/>
                  </a:lnTo>
                  <a:lnTo>
                    <a:pt x="7225" y="2697"/>
                  </a:lnTo>
                  <a:lnTo>
                    <a:pt x="7220" y="2668"/>
                  </a:lnTo>
                  <a:lnTo>
                    <a:pt x="7217" y="2640"/>
                  </a:lnTo>
                  <a:lnTo>
                    <a:pt x="7211" y="2613"/>
                  </a:lnTo>
                  <a:lnTo>
                    <a:pt x="7205" y="2585"/>
                  </a:lnTo>
                  <a:lnTo>
                    <a:pt x="7198" y="2558"/>
                  </a:lnTo>
                  <a:lnTo>
                    <a:pt x="7190" y="2531"/>
                  </a:lnTo>
                  <a:lnTo>
                    <a:pt x="7181" y="2503"/>
                  </a:lnTo>
                  <a:lnTo>
                    <a:pt x="7172" y="2478"/>
                  </a:lnTo>
                  <a:lnTo>
                    <a:pt x="7161" y="2452"/>
                  </a:lnTo>
                  <a:lnTo>
                    <a:pt x="7151" y="2426"/>
                  </a:lnTo>
                  <a:lnTo>
                    <a:pt x="7139" y="2401"/>
                  </a:lnTo>
                  <a:lnTo>
                    <a:pt x="7127" y="2375"/>
                  </a:lnTo>
                  <a:lnTo>
                    <a:pt x="7114" y="2352"/>
                  </a:lnTo>
                  <a:lnTo>
                    <a:pt x="7101" y="2327"/>
                  </a:lnTo>
                  <a:lnTo>
                    <a:pt x="7087" y="2303"/>
                  </a:lnTo>
                  <a:lnTo>
                    <a:pt x="7072" y="2280"/>
                  </a:lnTo>
                  <a:lnTo>
                    <a:pt x="7057" y="2257"/>
                  </a:lnTo>
                  <a:lnTo>
                    <a:pt x="7040" y="2235"/>
                  </a:lnTo>
                  <a:lnTo>
                    <a:pt x="7024" y="2214"/>
                  </a:lnTo>
                  <a:lnTo>
                    <a:pt x="7007" y="2193"/>
                  </a:lnTo>
                  <a:lnTo>
                    <a:pt x="6988" y="2171"/>
                  </a:lnTo>
                  <a:lnTo>
                    <a:pt x="6971" y="2151"/>
                  </a:lnTo>
                  <a:lnTo>
                    <a:pt x="6952" y="2131"/>
                  </a:lnTo>
                  <a:lnTo>
                    <a:pt x="6932" y="2112"/>
                  </a:lnTo>
                  <a:lnTo>
                    <a:pt x="6912" y="2094"/>
                  </a:lnTo>
                  <a:lnTo>
                    <a:pt x="6892" y="2076"/>
                  </a:lnTo>
                  <a:lnTo>
                    <a:pt x="6870" y="2058"/>
                  </a:lnTo>
                  <a:lnTo>
                    <a:pt x="6848" y="2041"/>
                  </a:lnTo>
                  <a:lnTo>
                    <a:pt x="6848" y="2041"/>
                  </a:lnTo>
                  <a:lnTo>
                    <a:pt x="6855" y="1995"/>
                  </a:lnTo>
                  <a:lnTo>
                    <a:pt x="6860" y="1948"/>
                  </a:lnTo>
                  <a:lnTo>
                    <a:pt x="6862" y="1900"/>
                  </a:lnTo>
                  <a:lnTo>
                    <a:pt x="6863" y="1852"/>
                  </a:lnTo>
                  <a:lnTo>
                    <a:pt x="6863" y="1852"/>
                  </a:lnTo>
                  <a:lnTo>
                    <a:pt x="6863" y="1822"/>
                  </a:lnTo>
                  <a:lnTo>
                    <a:pt x="6862" y="1791"/>
                  </a:lnTo>
                  <a:lnTo>
                    <a:pt x="6860" y="1760"/>
                  </a:lnTo>
                  <a:lnTo>
                    <a:pt x="6858" y="1730"/>
                  </a:lnTo>
                  <a:lnTo>
                    <a:pt x="6854" y="1700"/>
                  </a:lnTo>
                  <a:lnTo>
                    <a:pt x="6849" y="1670"/>
                  </a:lnTo>
                  <a:lnTo>
                    <a:pt x="6845" y="1640"/>
                  </a:lnTo>
                  <a:lnTo>
                    <a:pt x="6840" y="1612"/>
                  </a:lnTo>
                  <a:lnTo>
                    <a:pt x="6833" y="1582"/>
                  </a:lnTo>
                  <a:lnTo>
                    <a:pt x="6826" y="1554"/>
                  </a:lnTo>
                  <a:lnTo>
                    <a:pt x="6819" y="1525"/>
                  </a:lnTo>
                  <a:lnTo>
                    <a:pt x="6810" y="1496"/>
                  </a:lnTo>
                  <a:lnTo>
                    <a:pt x="6801" y="1469"/>
                  </a:lnTo>
                  <a:lnTo>
                    <a:pt x="6792" y="1441"/>
                  </a:lnTo>
                  <a:lnTo>
                    <a:pt x="6781" y="1414"/>
                  </a:lnTo>
                  <a:lnTo>
                    <a:pt x="6769" y="1387"/>
                  </a:lnTo>
                  <a:lnTo>
                    <a:pt x="6759" y="1361"/>
                  </a:lnTo>
                  <a:lnTo>
                    <a:pt x="6746" y="1334"/>
                  </a:lnTo>
                  <a:lnTo>
                    <a:pt x="6720" y="1283"/>
                  </a:lnTo>
                  <a:lnTo>
                    <a:pt x="6690" y="1233"/>
                  </a:lnTo>
                  <a:lnTo>
                    <a:pt x="6660" y="1184"/>
                  </a:lnTo>
                  <a:lnTo>
                    <a:pt x="6627" y="1137"/>
                  </a:lnTo>
                  <a:lnTo>
                    <a:pt x="6591" y="1092"/>
                  </a:lnTo>
                  <a:lnTo>
                    <a:pt x="6554" y="1049"/>
                  </a:lnTo>
                  <a:lnTo>
                    <a:pt x="6514" y="1008"/>
                  </a:lnTo>
                  <a:lnTo>
                    <a:pt x="6472" y="969"/>
                  </a:lnTo>
                  <a:lnTo>
                    <a:pt x="6429" y="931"/>
                  </a:lnTo>
                  <a:lnTo>
                    <a:pt x="6384" y="896"/>
                  </a:lnTo>
                  <a:lnTo>
                    <a:pt x="6337" y="863"/>
                  </a:lnTo>
                  <a:lnTo>
                    <a:pt x="6289" y="831"/>
                  </a:lnTo>
                  <a:lnTo>
                    <a:pt x="6239" y="803"/>
                  </a:lnTo>
                  <a:lnTo>
                    <a:pt x="6187" y="776"/>
                  </a:lnTo>
                  <a:lnTo>
                    <a:pt x="6162" y="764"/>
                  </a:lnTo>
                  <a:lnTo>
                    <a:pt x="6134" y="752"/>
                  </a:lnTo>
                  <a:lnTo>
                    <a:pt x="6107" y="742"/>
                  </a:lnTo>
                  <a:lnTo>
                    <a:pt x="6080" y="731"/>
                  </a:lnTo>
                  <a:lnTo>
                    <a:pt x="6053" y="722"/>
                  </a:lnTo>
                  <a:lnTo>
                    <a:pt x="6025" y="712"/>
                  </a:lnTo>
                  <a:lnTo>
                    <a:pt x="5997" y="704"/>
                  </a:lnTo>
                  <a:lnTo>
                    <a:pt x="5968" y="696"/>
                  </a:lnTo>
                  <a:lnTo>
                    <a:pt x="5940" y="689"/>
                  </a:lnTo>
                  <a:lnTo>
                    <a:pt x="5911" y="683"/>
                  </a:lnTo>
                  <a:lnTo>
                    <a:pt x="5881" y="677"/>
                  </a:lnTo>
                  <a:lnTo>
                    <a:pt x="5852" y="672"/>
                  </a:lnTo>
                  <a:lnTo>
                    <a:pt x="5822" y="669"/>
                  </a:lnTo>
                  <a:lnTo>
                    <a:pt x="5792" y="665"/>
                  </a:lnTo>
                  <a:lnTo>
                    <a:pt x="5762" y="661"/>
                  </a:lnTo>
                  <a:lnTo>
                    <a:pt x="5732" y="660"/>
                  </a:lnTo>
                  <a:lnTo>
                    <a:pt x="5701" y="659"/>
                  </a:lnTo>
                  <a:lnTo>
                    <a:pt x="5670" y="658"/>
                  </a:lnTo>
                  <a:lnTo>
                    <a:pt x="5670" y="658"/>
                  </a:lnTo>
                  <a:lnTo>
                    <a:pt x="5632" y="659"/>
                  </a:lnTo>
                  <a:lnTo>
                    <a:pt x="5594" y="660"/>
                  </a:lnTo>
                  <a:lnTo>
                    <a:pt x="5556" y="664"/>
                  </a:lnTo>
                  <a:lnTo>
                    <a:pt x="5520" y="667"/>
                  </a:lnTo>
                  <a:lnTo>
                    <a:pt x="5483" y="673"/>
                  </a:lnTo>
                  <a:lnTo>
                    <a:pt x="5447" y="679"/>
                  </a:lnTo>
                  <a:lnTo>
                    <a:pt x="5410" y="687"/>
                  </a:lnTo>
                  <a:lnTo>
                    <a:pt x="5375" y="696"/>
                  </a:lnTo>
                  <a:lnTo>
                    <a:pt x="5339" y="705"/>
                  </a:lnTo>
                  <a:lnTo>
                    <a:pt x="5304" y="716"/>
                  </a:lnTo>
                  <a:lnTo>
                    <a:pt x="5270" y="727"/>
                  </a:lnTo>
                  <a:lnTo>
                    <a:pt x="5237" y="740"/>
                  </a:lnTo>
                  <a:lnTo>
                    <a:pt x="5203" y="753"/>
                  </a:lnTo>
                  <a:lnTo>
                    <a:pt x="5170" y="767"/>
                  </a:lnTo>
                  <a:lnTo>
                    <a:pt x="5138" y="784"/>
                  </a:lnTo>
                  <a:lnTo>
                    <a:pt x="5106" y="800"/>
                  </a:lnTo>
                  <a:lnTo>
                    <a:pt x="5106" y="800"/>
                  </a:lnTo>
                  <a:lnTo>
                    <a:pt x="5090" y="757"/>
                  </a:lnTo>
                  <a:lnTo>
                    <a:pt x="5072" y="714"/>
                  </a:lnTo>
                  <a:lnTo>
                    <a:pt x="5053" y="672"/>
                  </a:lnTo>
                  <a:lnTo>
                    <a:pt x="5032" y="632"/>
                  </a:lnTo>
                  <a:lnTo>
                    <a:pt x="5011" y="592"/>
                  </a:lnTo>
                  <a:lnTo>
                    <a:pt x="4986" y="553"/>
                  </a:lnTo>
                  <a:lnTo>
                    <a:pt x="4961" y="515"/>
                  </a:lnTo>
                  <a:lnTo>
                    <a:pt x="4936" y="478"/>
                  </a:lnTo>
                  <a:lnTo>
                    <a:pt x="4907" y="442"/>
                  </a:lnTo>
                  <a:lnTo>
                    <a:pt x="4878" y="408"/>
                  </a:lnTo>
                  <a:lnTo>
                    <a:pt x="4847" y="374"/>
                  </a:lnTo>
                  <a:lnTo>
                    <a:pt x="4815" y="342"/>
                  </a:lnTo>
                  <a:lnTo>
                    <a:pt x="4782" y="310"/>
                  </a:lnTo>
                  <a:lnTo>
                    <a:pt x="4749" y="281"/>
                  </a:lnTo>
                  <a:lnTo>
                    <a:pt x="4714" y="252"/>
                  </a:lnTo>
                  <a:lnTo>
                    <a:pt x="4678" y="224"/>
                  </a:lnTo>
                  <a:lnTo>
                    <a:pt x="4640" y="199"/>
                  </a:lnTo>
                  <a:lnTo>
                    <a:pt x="4602" y="174"/>
                  </a:lnTo>
                  <a:lnTo>
                    <a:pt x="4562" y="151"/>
                  </a:lnTo>
                  <a:lnTo>
                    <a:pt x="4522" y="130"/>
                  </a:lnTo>
                  <a:lnTo>
                    <a:pt x="4481" y="109"/>
                  </a:lnTo>
                  <a:lnTo>
                    <a:pt x="4439" y="91"/>
                  </a:lnTo>
                  <a:lnTo>
                    <a:pt x="4396" y="74"/>
                  </a:lnTo>
                  <a:lnTo>
                    <a:pt x="4353" y="58"/>
                  </a:lnTo>
                  <a:lnTo>
                    <a:pt x="4308" y="45"/>
                  </a:lnTo>
                  <a:lnTo>
                    <a:pt x="4263" y="34"/>
                  </a:lnTo>
                  <a:lnTo>
                    <a:pt x="4217" y="23"/>
                  </a:lnTo>
                  <a:lnTo>
                    <a:pt x="4171" y="15"/>
                  </a:lnTo>
                  <a:lnTo>
                    <a:pt x="4124" y="8"/>
                  </a:lnTo>
                  <a:lnTo>
                    <a:pt x="4076" y="3"/>
                  </a:lnTo>
                  <a:lnTo>
                    <a:pt x="4028" y="1"/>
                  </a:lnTo>
                  <a:lnTo>
                    <a:pt x="3979" y="0"/>
                  </a:lnTo>
                  <a:lnTo>
                    <a:pt x="3979" y="0"/>
                  </a:lnTo>
                  <a:lnTo>
                    <a:pt x="3944" y="0"/>
                  </a:lnTo>
                  <a:lnTo>
                    <a:pt x="3909" y="2"/>
                  </a:lnTo>
                  <a:lnTo>
                    <a:pt x="3873" y="4"/>
                  </a:lnTo>
                  <a:lnTo>
                    <a:pt x="3839" y="8"/>
                  </a:lnTo>
                  <a:lnTo>
                    <a:pt x="3804" y="12"/>
                  </a:lnTo>
                  <a:lnTo>
                    <a:pt x="3770" y="17"/>
                  </a:lnTo>
                  <a:lnTo>
                    <a:pt x="3737" y="24"/>
                  </a:lnTo>
                  <a:lnTo>
                    <a:pt x="3703" y="31"/>
                  </a:lnTo>
                  <a:lnTo>
                    <a:pt x="3670" y="40"/>
                  </a:lnTo>
                  <a:lnTo>
                    <a:pt x="3637" y="49"/>
                  </a:lnTo>
                  <a:lnTo>
                    <a:pt x="3605" y="60"/>
                  </a:lnTo>
                  <a:lnTo>
                    <a:pt x="3573" y="70"/>
                  </a:lnTo>
                  <a:lnTo>
                    <a:pt x="3541" y="82"/>
                  </a:lnTo>
                  <a:lnTo>
                    <a:pt x="3509" y="95"/>
                  </a:lnTo>
                  <a:lnTo>
                    <a:pt x="3479" y="109"/>
                  </a:lnTo>
                  <a:lnTo>
                    <a:pt x="3449" y="123"/>
                  </a:lnTo>
                  <a:lnTo>
                    <a:pt x="3419" y="139"/>
                  </a:lnTo>
                  <a:lnTo>
                    <a:pt x="3390" y="155"/>
                  </a:lnTo>
                  <a:lnTo>
                    <a:pt x="3361" y="171"/>
                  </a:lnTo>
                  <a:lnTo>
                    <a:pt x="3333" y="189"/>
                  </a:lnTo>
                  <a:lnTo>
                    <a:pt x="3306" y="208"/>
                  </a:lnTo>
                  <a:lnTo>
                    <a:pt x="3279" y="227"/>
                  </a:lnTo>
                  <a:lnTo>
                    <a:pt x="3252" y="247"/>
                  </a:lnTo>
                  <a:lnTo>
                    <a:pt x="3226" y="268"/>
                  </a:lnTo>
                  <a:lnTo>
                    <a:pt x="3201" y="289"/>
                  </a:lnTo>
                  <a:lnTo>
                    <a:pt x="3176" y="310"/>
                  </a:lnTo>
                  <a:lnTo>
                    <a:pt x="3151" y="334"/>
                  </a:lnTo>
                  <a:lnTo>
                    <a:pt x="3128" y="356"/>
                  </a:lnTo>
                  <a:lnTo>
                    <a:pt x="3105" y="381"/>
                  </a:lnTo>
                  <a:lnTo>
                    <a:pt x="3083" y="406"/>
                  </a:lnTo>
                  <a:lnTo>
                    <a:pt x="3062" y="431"/>
                  </a:lnTo>
                  <a:lnTo>
                    <a:pt x="3041" y="457"/>
                  </a:lnTo>
                  <a:lnTo>
                    <a:pt x="3041" y="457"/>
                  </a:lnTo>
                  <a:lnTo>
                    <a:pt x="3014" y="446"/>
                  </a:lnTo>
                  <a:lnTo>
                    <a:pt x="2987" y="435"/>
                  </a:lnTo>
                  <a:lnTo>
                    <a:pt x="2959" y="426"/>
                  </a:lnTo>
                  <a:lnTo>
                    <a:pt x="2931" y="416"/>
                  </a:lnTo>
                  <a:lnTo>
                    <a:pt x="2904" y="408"/>
                  </a:lnTo>
                  <a:lnTo>
                    <a:pt x="2876" y="401"/>
                  </a:lnTo>
                  <a:lnTo>
                    <a:pt x="2846" y="394"/>
                  </a:lnTo>
                  <a:lnTo>
                    <a:pt x="2818" y="388"/>
                  </a:lnTo>
                  <a:lnTo>
                    <a:pt x="2789" y="382"/>
                  </a:lnTo>
                  <a:lnTo>
                    <a:pt x="2759" y="378"/>
                  </a:lnTo>
                  <a:lnTo>
                    <a:pt x="2730" y="373"/>
                  </a:lnTo>
                  <a:lnTo>
                    <a:pt x="2700" y="369"/>
                  </a:lnTo>
                  <a:lnTo>
                    <a:pt x="2670" y="367"/>
                  </a:lnTo>
                  <a:lnTo>
                    <a:pt x="2640" y="366"/>
                  </a:lnTo>
                  <a:lnTo>
                    <a:pt x="2610" y="365"/>
                  </a:lnTo>
                  <a:lnTo>
                    <a:pt x="2579" y="363"/>
                  </a:lnTo>
                  <a:lnTo>
                    <a:pt x="2579" y="363"/>
                  </a:lnTo>
                  <a:lnTo>
                    <a:pt x="2531" y="365"/>
                  </a:lnTo>
                  <a:lnTo>
                    <a:pt x="2484" y="367"/>
                  </a:lnTo>
                  <a:lnTo>
                    <a:pt x="2437" y="372"/>
                  </a:lnTo>
                  <a:lnTo>
                    <a:pt x="2391" y="379"/>
                  </a:lnTo>
                  <a:lnTo>
                    <a:pt x="2345" y="387"/>
                  </a:lnTo>
                  <a:lnTo>
                    <a:pt x="2300" y="396"/>
                  </a:lnTo>
                  <a:lnTo>
                    <a:pt x="2255" y="408"/>
                  </a:lnTo>
                  <a:lnTo>
                    <a:pt x="2212" y="421"/>
                  </a:lnTo>
                  <a:lnTo>
                    <a:pt x="2168" y="436"/>
                  </a:lnTo>
                  <a:lnTo>
                    <a:pt x="2126" y="453"/>
                  </a:lnTo>
                  <a:lnTo>
                    <a:pt x="2084" y="471"/>
                  </a:lnTo>
                  <a:lnTo>
                    <a:pt x="2043" y="491"/>
                  </a:lnTo>
                  <a:lnTo>
                    <a:pt x="2003" y="512"/>
                  </a:lnTo>
                  <a:lnTo>
                    <a:pt x="1964" y="534"/>
                  </a:lnTo>
                  <a:lnTo>
                    <a:pt x="1927" y="558"/>
                  </a:lnTo>
                  <a:lnTo>
                    <a:pt x="1890" y="583"/>
                  </a:lnTo>
                  <a:lnTo>
                    <a:pt x="1854" y="610"/>
                  </a:lnTo>
                  <a:lnTo>
                    <a:pt x="1818" y="638"/>
                  </a:lnTo>
                  <a:lnTo>
                    <a:pt x="1785" y="666"/>
                  </a:lnTo>
                  <a:lnTo>
                    <a:pt x="1752" y="697"/>
                  </a:lnTo>
                  <a:lnTo>
                    <a:pt x="1721" y="729"/>
                  </a:lnTo>
                  <a:lnTo>
                    <a:pt x="1690" y="762"/>
                  </a:lnTo>
                  <a:lnTo>
                    <a:pt x="1660" y="795"/>
                  </a:lnTo>
                  <a:lnTo>
                    <a:pt x="1633" y="830"/>
                  </a:lnTo>
                  <a:lnTo>
                    <a:pt x="1606" y="866"/>
                  </a:lnTo>
                  <a:lnTo>
                    <a:pt x="1582" y="903"/>
                  </a:lnTo>
                  <a:lnTo>
                    <a:pt x="1557" y="941"/>
                  </a:lnTo>
                  <a:lnTo>
                    <a:pt x="1534" y="979"/>
                  </a:lnTo>
                  <a:lnTo>
                    <a:pt x="1513" y="1019"/>
                  </a:lnTo>
                  <a:lnTo>
                    <a:pt x="1494" y="1060"/>
                  </a:lnTo>
                  <a:lnTo>
                    <a:pt x="1476" y="1102"/>
                  </a:lnTo>
                  <a:lnTo>
                    <a:pt x="1459" y="1144"/>
                  </a:lnTo>
                  <a:lnTo>
                    <a:pt x="1459" y="1144"/>
                  </a:lnTo>
                  <a:lnTo>
                    <a:pt x="1427" y="1137"/>
                  </a:lnTo>
                  <a:lnTo>
                    <a:pt x="1394" y="1131"/>
                  </a:lnTo>
                  <a:lnTo>
                    <a:pt x="1361" y="1125"/>
                  </a:lnTo>
                  <a:lnTo>
                    <a:pt x="1328" y="1122"/>
                  </a:lnTo>
                  <a:lnTo>
                    <a:pt x="1295" y="1118"/>
                  </a:lnTo>
                  <a:lnTo>
                    <a:pt x="1261" y="1116"/>
                  </a:lnTo>
                  <a:lnTo>
                    <a:pt x="1227" y="1114"/>
                  </a:lnTo>
                  <a:lnTo>
                    <a:pt x="1193" y="1114"/>
                  </a:lnTo>
                  <a:lnTo>
                    <a:pt x="1193" y="1114"/>
                  </a:lnTo>
                  <a:lnTo>
                    <a:pt x="1162" y="1114"/>
                  </a:lnTo>
                  <a:lnTo>
                    <a:pt x="1132" y="1115"/>
                  </a:lnTo>
                  <a:lnTo>
                    <a:pt x="1101" y="1117"/>
                  </a:lnTo>
                  <a:lnTo>
                    <a:pt x="1072" y="1120"/>
                  </a:lnTo>
                  <a:lnTo>
                    <a:pt x="1041" y="1123"/>
                  </a:lnTo>
                  <a:lnTo>
                    <a:pt x="1012" y="1128"/>
                  </a:lnTo>
                  <a:lnTo>
                    <a:pt x="982" y="1133"/>
                  </a:lnTo>
                  <a:lnTo>
                    <a:pt x="953" y="1138"/>
                  </a:lnTo>
                  <a:lnTo>
                    <a:pt x="924" y="1144"/>
                  </a:lnTo>
                  <a:lnTo>
                    <a:pt x="895" y="1151"/>
                  </a:lnTo>
                  <a:lnTo>
                    <a:pt x="867" y="1158"/>
                  </a:lnTo>
                  <a:lnTo>
                    <a:pt x="838" y="1168"/>
                  </a:lnTo>
                  <a:lnTo>
                    <a:pt x="810" y="1176"/>
                  </a:lnTo>
                  <a:lnTo>
                    <a:pt x="783" y="1187"/>
                  </a:lnTo>
                  <a:lnTo>
                    <a:pt x="756" y="1196"/>
                  </a:lnTo>
                  <a:lnTo>
                    <a:pt x="729" y="1208"/>
                  </a:lnTo>
                  <a:lnTo>
                    <a:pt x="702" y="1220"/>
                  </a:lnTo>
                  <a:lnTo>
                    <a:pt x="676" y="1231"/>
                  </a:lnTo>
                  <a:lnTo>
                    <a:pt x="624" y="1257"/>
                  </a:lnTo>
                  <a:lnTo>
                    <a:pt x="575" y="1287"/>
                  </a:lnTo>
                  <a:lnTo>
                    <a:pt x="526" y="1317"/>
                  </a:lnTo>
                  <a:lnTo>
                    <a:pt x="479" y="1350"/>
                  </a:lnTo>
                  <a:lnTo>
                    <a:pt x="435" y="1386"/>
                  </a:lnTo>
                  <a:lnTo>
                    <a:pt x="391" y="1423"/>
                  </a:lnTo>
                  <a:lnTo>
                    <a:pt x="350" y="1463"/>
                  </a:lnTo>
                  <a:lnTo>
                    <a:pt x="310" y="1505"/>
                  </a:lnTo>
                  <a:lnTo>
                    <a:pt x="272" y="1548"/>
                  </a:lnTo>
                  <a:lnTo>
                    <a:pt x="237" y="1593"/>
                  </a:lnTo>
                  <a:lnTo>
                    <a:pt x="204" y="1640"/>
                  </a:lnTo>
                  <a:lnTo>
                    <a:pt x="173" y="1688"/>
                  </a:lnTo>
                  <a:lnTo>
                    <a:pt x="144" y="1738"/>
                  </a:lnTo>
                  <a:lnTo>
                    <a:pt x="118" y="1790"/>
                  </a:lnTo>
                  <a:lnTo>
                    <a:pt x="106" y="1816"/>
                  </a:lnTo>
                  <a:lnTo>
                    <a:pt x="94" y="1843"/>
                  </a:lnTo>
                  <a:lnTo>
                    <a:pt x="82" y="1870"/>
                  </a:lnTo>
                  <a:lnTo>
                    <a:pt x="73" y="1897"/>
                  </a:lnTo>
                  <a:lnTo>
                    <a:pt x="62" y="1924"/>
                  </a:lnTo>
                  <a:lnTo>
                    <a:pt x="54" y="1952"/>
                  </a:lnTo>
                  <a:lnTo>
                    <a:pt x="46" y="1981"/>
                  </a:lnTo>
                  <a:lnTo>
                    <a:pt x="38" y="2009"/>
                  </a:lnTo>
                  <a:lnTo>
                    <a:pt x="31" y="2038"/>
                  </a:lnTo>
                  <a:lnTo>
                    <a:pt x="25" y="2066"/>
                  </a:lnTo>
                  <a:lnTo>
                    <a:pt x="19" y="2096"/>
                  </a:lnTo>
                  <a:lnTo>
                    <a:pt x="14" y="2125"/>
                  </a:lnTo>
                  <a:lnTo>
                    <a:pt x="9" y="2155"/>
                  </a:lnTo>
                  <a:lnTo>
                    <a:pt x="6" y="2185"/>
                  </a:lnTo>
                  <a:lnTo>
                    <a:pt x="4" y="2215"/>
                  </a:lnTo>
                  <a:lnTo>
                    <a:pt x="1" y="2246"/>
                  </a:lnTo>
                  <a:lnTo>
                    <a:pt x="0" y="2276"/>
                  </a:lnTo>
                  <a:lnTo>
                    <a:pt x="0" y="2307"/>
                  </a:lnTo>
                  <a:lnTo>
                    <a:pt x="0" y="2307"/>
                  </a:lnTo>
                  <a:lnTo>
                    <a:pt x="0" y="2340"/>
                  </a:lnTo>
                  <a:lnTo>
                    <a:pt x="2" y="2372"/>
                  </a:lnTo>
                  <a:lnTo>
                    <a:pt x="4" y="2403"/>
                  </a:lnTo>
                  <a:lnTo>
                    <a:pt x="7" y="2434"/>
                  </a:lnTo>
                  <a:lnTo>
                    <a:pt x="11" y="2466"/>
                  </a:lnTo>
                  <a:lnTo>
                    <a:pt x="15" y="2496"/>
                  </a:lnTo>
                  <a:lnTo>
                    <a:pt x="20" y="2527"/>
                  </a:lnTo>
                  <a:lnTo>
                    <a:pt x="26" y="2558"/>
                  </a:lnTo>
                  <a:lnTo>
                    <a:pt x="33" y="2587"/>
                  </a:lnTo>
                  <a:lnTo>
                    <a:pt x="41" y="2618"/>
                  </a:lnTo>
                  <a:lnTo>
                    <a:pt x="49" y="2647"/>
                  </a:lnTo>
                  <a:lnTo>
                    <a:pt x="58" y="2675"/>
                  </a:lnTo>
                  <a:lnTo>
                    <a:pt x="68" y="2705"/>
                  </a:lnTo>
                  <a:lnTo>
                    <a:pt x="79" y="2733"/>
                  </a:lnTo>
                  <a:lnTo>
                    <a:pt x="89" y="2761"/>
                  </a:lnTo>
                  <a:lnTo>
                    <a:pt x="101" y="2790"/>
                  </a:lnTo>
                  <a:lnTo>
                    <a:pt x="114" y="2817"/>
                  </a:lnTo>
                  <a:lnTo>
                    <a:pt x="127" y="2844"/>
                  </a:lnTo>
                  <a:lnTo>
                    <a:pt x="141" y="2871"/>
                  </a:lnTo>
                  <a:lnTo>
                    <a:pt x="155" y="2897"/>
                  </a:lnTo>
                  <a:lnTo>
                    <a:pt x="171" y="2923"/>
                  </a:lnTo>
                  <a:lnTo>
                    <a:pt x="187" y="2947"/>
                  </a:lnTo>
                  <a:lnTo>
                    <a:pt x="204" y="2973"/>
                  </a:lnTo>
                  <a:lnTo>
                    <a:pt x="220" y="2998"/>
                  </a:lnTo>
                  <a:lnTo>
                    <a:pt x="238" y="3022"/>
                  </a:lnTo>
                  <a:lnTo>
                    <a:pt x="256" y="3045"/>
                  </a:lnTo>
                  <a:lnTo>
                    <a:pt x="274" y="3069"/>
                  </a:lnTo>
                  <a:lnTo>
                    <a:pt x="294" y="3091"/>
                  </a:lnTo>
                  <a:lnTo>
                    <a:pt x="314" y="3114"/>
                  </a:lnTo>
                  <a:lnTo>
                    <a:pt x="334" y="3135"/>
                  </a:lnTo>
                  <a:lnTo>
                    <a:pt x="356" y="3156"/>
                  </a:lnTo>
                  <a:lnTo>
                    <a:pt x="377" y="3177"/>
                  </a:lnTo>
                  <a:lnTo>
                    <a:pt x="377" y="3177"/>
                  </a:lnTo>
                  <a:lnTo>
                    <a:pt x="359" y="3209"/>
                  </a:lnTo>
                  <a:lnTo>
                    <a:pt x="344" y="3242"/>
                  </a:lnTo>
                  <a:lnTo>
                    <a:pt x="329" y="3276"/>
                  </a:lnTo>
                  <a:lnTo>
                    <a:pt x="313" y="3310"/>
                  </a:lnTo>
                  <a:lnTo>
                    <a:pt x="300" y="3344"/>
                  </a:lnTo>
                  <a:lnTo>
                    <a:pt x="289" y="3380"/>
                  </a:lnTo>
                  <a:lnTo>
                    <a:pt x="277" y="3415"/>
                  </a:lnTo>
                  <a:lnTo>
                    <a:pt x="267" y="3452"/>
                  </a:lnTo>
                  <a:lnTo>
                    <a:pt x="258" y="3488"/>
                  </a:lnTo>
                  <a:lnTo>
                    <a:pt x="251" y="3525"/>
                  </a:lnTo>
                  <a:lnTo>
                    <a:pt x="244" y="3562"/>
                  </a:lnTo>
                  <a:lnTo>
                    <a:pt x="238" y="3600"/>
                  </a:lnTo>
                  <a:lnTo>
                    <a:pt x="234" y="3638"/>
                  </a:lnTo>
                  <a:lnTo>
                    <a:pt x="231" y="3676"/>
                  </a:lnTo>
                  <a:lnTo>
                    <a:pt x="228" y="3714"/>
                  </a:lnTo>
                  <a:lnTo>
                    <a:pt x="228" y="3754"/>
                  </a:lnTo>
                  <a:lnTo>
                    <a:pt x="228" y="3754"/>
                  </a:lnTo>
                  <a:lnTo>
                    <a:pt x="228" y="3785"/>
                  </a:lnTo>
                  <a:lnTo>
                    <a:pt x="230" y="3815"/>
                  </a:lnTo>
                  <a:lnTo>
                    <a:pt x="232" y="3846"/>
                  </a:lnTo>
                  <a:lnTo>
                    <a:pt x="234" y="3876"/>
                  </a:lnTo>
                  <a:lnTo>
                    <a:pt x="238" y="3906"/>
                  </a:lnTo>
                  <a:lnTo>
                    <a:pt x="243" y="3936"/>
                  </a:lnTo>
                  <a:lnTo>
                    <a:pt x="247" y="3965"/>
                  </a:lnTo>
                  <a:lnTo>
                    <a:pt x="252" y="3994"/>
                  </a:lnTo>
                  <a:lnTo>
                    <a:pt x="259" y="4023"/>
                  </a:lnTo>
                  <a:lnTo>
                    <a:pt x="266" y="4052"/>
                  </a:lnTo>
                  <a:lnTo>
                    <a:pt x="273" y="4080"/>
                  </a:lnTo>
                  <a:lnTo>
                    <a:pt x="281" y="4109"/>
                  </a:lnTo>
                  <a:lnTo>
                    <a:pt x="291" y="4137"/>
                  </a:lnTo>
                  <a:lnTo>
                    <a:pt x="300" y="4164"/>
                  </a:lnTo>
                  <a:lnTo>
                    <a:pt x="311" y="4191"/>
                  </a:lnTo>
                  <a:lnTo>
                    <a:pt x="321" y="4218"/>
                  </a:lnTo>
                  <a:lnTo>
                    <a:pt x="333" y="4245"/>
                  </a:lnTo>
                  <a:lnTo>
                    <a:pt x="346" y="4271"/>
                  </a:lnTo>
                  <a:lnTo>
                    <a:pt x="372" y="4323"/>
                  </a:lnTo>
                  <a:lnTo>
                    <a:pt x="402" y="4373"/>
                  </a:lnTo>
                  <a:lnTo>
                    <a:pt x="432" y="4421"/>
                  </a:lnTo>
                  <a:lnTo>
                    <a:pt x="465" y="4468"/>
                  </a:lnTo>
                  <a:lnTo>
                    <a:pt x="500" y="4513"/>
                  </a:lnTo>
                  <a:lnTo>
                    <a:pt x="538" y="4556"/>
                  </a:lnTo>
                  <a:lnTo>
                    <a:pt x="578" y="4597"/>
                  </a:lnTo>
                  <a:lnTo>
                    <a:pt x="619" y="4638"/>
                  </a:lnTo>
                  <a:lnTo>
                    <a:pt x="663" y="4675"/>
                  </a:lnTo>
                  <a:lnTo>
                    <a:pt x="708" y="4711"/>
                  </a:lnTo>
                  <a:lnTo>
                    <a:pt x="755" y="4744"/>
                  </a:lnTo>
                  <a:lnTo>
                    <a:pt x="803" y="4774"/>
                  </a:lnTo>
                  <a:lnTo>
                    <a:pt x="853" y="4804"/>
                  </a:lnTo>
                  <a:lnTo>
                    <a:pt x="904" y="4830"/>
                  </a:lnTo>
                  <a:lnTo>
                    <a:pt x="930" y="4841"/>
                  </a:lnTo>
                  <a:lnTo>
                    <a:pt x="957" y="4853"/>
                  </a:lnTo>
                  <a:lnTo>
                    <a:pt x="985" y="4865"/>
                  </a:lnTo>
                  <a:lnTo>
                    <a:pt x="1012" y="4874"/>
                  </a:lnTo>
                  <a:lnTo>
                    <a:pt x="1039" y="4885"/>
                  </a:lnTo>
                  <a:lnTo>
                    <a:pt x="1067" y="4893"/>
                  </a:lnTo>
                  <a:lnTo>
                    <a:pt x="1095" y="4903"/>
                  </a:lnTo>
                  <a:lnTo>
                    <a:pt x="1123" y="4910"/>
                  </a:lnTo>
                  <a:lnTo>
                    <a:pt x="1152" y="4917"/>
                  </a:lnTo>
                  <a:lnTo>
                    <a:pt x="1181" y="4923"/>
                  </a:lnTo>
                  <a:lnTo>
                    <a:pt x="1211" y="4928"/>
                  </a:lnTo>
                  <a:lnTo>
                    <a:pt x="1240" y="4933"/>
                  </a:lnTo>
                  <a:lnTo>
                    <a:pt x="1270" y="4938"/>
                  </a:lnTo>
                  <a:lnTo>
                    <a:pt x="1300" y="4941"/>
                  </a:lnTo>
                  <a:lnTo>
                    <a:pt x="1330" y="4944"/>
                  </a:lnTo>
                  <a:lnTo>
                    <a:pt x="1360" y="4946"/>
                  </a:lnTo>
                  <a:lnTo>
                    <a:pt x="1391" y="4947"/>
                  </a:lnTo>
                  <a:lnTo>
                    <a:pt x="1421" y="4947"/>
                  </a:lnTo>
                  <a:lnTo>
                    <a:pt x="1421" y="4947"/>
                  </a:lnTo>
                  <a:lnTo>
                    <a:pt x="1465" y="4946"/>
                  </a:lnTo>
                  <a:lnTo>
                    <a:pt x="1509" y="4944"/>
                  </a:lnTo>
                  <a:lnTo>
                    <a:pt x="1509" y="4944"/>
                  </a:lnTo>
                  <a:lnTo>
                    <a:pt x="1525" y="4973"/>
                  </a:lnTo>
                  <a:lnTo>
                    <a:pt x="1542" y="5001"/>
                  </a:lnTo>
                  <a:lnTo>
                    <a:pt x="1559" y="5030"/>
                  </a:lnTo>
                  <a:lnTo>
                    <a:pt x="1578" y="5058"/>
                  </a:lnTo>
                  <a:lnTo>
                    <a:pt x="1598" y="5085"/>
                  </a:lnTo>
                  <a:lnTo>
                    <a:pt x="1618" y="5111"/>
                  </a:lnTo>
                  <a:lnTo>
                    <a:pt x="1639" y="5136"/>
                  </a:lnTo>
                  <a:lnTo>
                    <a:pt x="1662" y="5160"/>
                  </a:lnTo>
                  <a:lnTo>
                    <a:pt x="1685" y="5185"/>
                  </a:lnTo>
                  <a:lnTo>
                    <a:pt x="1709" y="5209"/>
                  </a:lnTo>
                  <a:lnTo>
                    <a:pt x="1734" y="5231"/>
                  </a:lnTo>
                  <a:lnTo>
                    <a:pt x="1758" y="5252"/>
                  </a:lnTo>
                  <a:lnTo>
                    <a:pt x="1784" y="5272"/>
                  </a:lnTo>
                  <a:lnTo>
                    <a:pt x="1811" y="5292"/>
                  </a:lnTo>
                  <a:lnTo>
                    <a:pt x="1838" y="5311"/>
                  </a:lnTo>
                  <a:lnTo>
                    <a:pt x="1867" y="5330"/>
                  </a:lnTo>
                  <a:lnTo>
                    <a:pt x="1895" y="5347"/>
                  </a:lnTo>
                  <a:lnTo>
                    <a:pt x="1924" y="5363"/>
                  </a:lnTo>
                  <a:lnTo>
                    <a:pt x="1954" y="5378"/>
                  </a:lnTo>
                  <a:lnTo>
                    <a:pt x="1984" y="5392"/>
                  </a:lnTo>
                  <a:lnTo>
                    <a:pt x="2016" y="5405"/>
                  </a:lnTo>
                  <a:lnTo>
                    <a:pt x="2047" y="5418"/>
                  </a:lnTo>
                  <a:lnTo>
                    <a:pt x="2079" y="5429"/>
                  </a:lnTo>
                  <a:lnTo>
                    <a:pt x="2112" y="5440"/>
                  </a:lnTo>
                  <a:lnTo>
                    <a:pt x="2145" y="5448"/>
                  </a:lnTo>
                  <a:lnTo>
                    <a:pt x="2179" y="5456"/>
                  </a:lnTo>
                  <a:lnTo>
                    <a:pt x="2212" y="5462"/>
                  </a:lnTo>
                  <a:lnTo>
                    <a:pt x="2246" y="5468"/>
                  </a:lnTo>
                  <a:lnTo>
                    <a:pt x="2281" y="5473"/>
                  </a:lnTo>
                  <a:lnTo>
                    <a:pt x="2315" y="5475"/>
                  </a:lnTo>
                  <a:lnTo>
                    <a:pt x="2351" y="5477"/>
                  </a:lnTo>
                  <a:lnTo>
                    <a:pt x="2387" y="5478"/>
                  </a:lnTo>
                  <a:lnTo>
                    <a:pt x="2387" y="5478"/>
                  </a:lnTo>
                  <a:lnTo>
                    <a:pt x="2422" y="5477"/>
                  </a:lnTo>
                  <a:lnTo>
                    <a:pt x="2457" y="5475"/>
                  </a:lnTo>
                  <a:lnTo>
                    <a:pt x="2491" y="5473"/>
                  </a:lnTo>
                  <a:lnTo>
                    <a:pt x="2525" y="5468"/>
                  </a:lnTo>
                  <a:lnTo>
                    <a:pt x="2559" y="5463"/>
                  </a:lnTo>
                  <a:lnTo>
                    <a:pt x="2592" y="5456"/>
                  </a:lnTo>
                  <a:lnTo>
                    <a:pt x="2625" y="5449"/>
                  </a:lnTo>
                  <a:lnTo>
                    <a:pt x="2658" y="5441"/>
                  </a:lnTo>
                  <a:lnTo>
                    <a:pt x="2690" y="5430"/>
                  </a:lnTo>
                  <a:lnTo>
                    <a:pt x="2722" y="5420"/>
                  </a:lnTo>
                  <a:lnTo>
                    <a:pt x="2752" y="5408"/>
                  </a:lnTo>
                  <a:lnTo>
                    <a:pt x="2783" y="5396"/>
                  </a:lnTo>
                  <a:lnTo>
                    <a:pt x="2812" y="5382"/>
                  </a:lnTo>
                  <a:lnTo>
                    <a:pt x="2842" y="5367"/>
                  </a:lnTo>
                  <a:lnTo>
                    <a:pt x="2871" y="5351"/>
                  </a:lnTo>
                  <a:lnTo>
                    <a:pt x="2899" y="5335"/>
                  </a:lnTo>
                  <a:lnTo>
                    <a:pt x="2928" y="5317"/>
                  </a:lnTo>
                  <a:lnTo>
                    <a:pt x="2955" y="5299"/>
                  </a:lnTo>
                  <a:lnTo>
                    <a:pt x="2981" y="5279"/>
                  </a:lnTo>
                  <a:lnTo>
                    <a:pt x="3007" y="5259"/>
                  </a:lnTo>
                  <a:lnTo>
                    <a:pt x="3031" y="5238"/>
                  </a:lnTo>
                  <a:lnTo>
                    <a:pt x="3056" y="5217"/>
                  </a:lnTo>
                  <a:lnTo>
                    <a:pt x="3080" y="5195"/>
                  </a:lnTo>
                  <a:lnTo>
                    <a:pt x="3102" y="5171"/>
                  </a:lnTo>
                  <a:lnTo>
                    <a:pt x="3124" y="5147"/>
                  </a:lnTo>
                  <a:lnTo>
                    <a:pt x="3146" y="5123"/>
                  </a:lnTo>
                  <a:lnTo>
                    <a:pt x="3167" y="5097"/>
                  </a:lnTo>
                  <a:lnTo>
                    <a:pt x="3186" y="5071"/>
                  </a:lnTo>
                  <a:lnTo>
                    <a:pt x="3204" y="5045"/>
                  </a:lnTo>
                  <a:lnTo>
                    <a:pt x="3223" y="5017"/>
                  </a:lnTo>
                  <a:lnTo>
                    <a:pt x="3240" y="4990"/>
                  </a:lnTo>
                  <a:lnTo>
                    <a:pt x="3256" y="4960"/>
                  </a:lnTo>
                  <a:lnTo>
                    <a:pt x="3256" y="4960"/>
                  </a:lnTo>
                  <a:lnTo>
                    <a:pt x="3269" y="4996"/>
                  </a:lnTo>
                  <a:lnTo>
                    <a:pt x="3284" y="5030"/>
                  </a:lnTo>
                  <a:lnTo>
                    <a:pt x="3301" y="5064"/>
                  </a:lnTo>
                  <a:lnTo>
                    <a:pt x="3319" y="5097"/>
                  </a:lnTo>
                  <a:lnTo>
                    <a:pt x="3337" y="5129"/>
                  </a:lnTo>
                  <a:lnTo>
                    <a:pt x="3356" y="5160"/>
                  </a:lnTo>
                  <a:lnTo>
                    <a:pt x="3378" y="5191"/>
                  </a:lnTo>
                  <a:lnTo>
                    <a:pt x="3400" y="5222"/>
                  </a:lnTo>
                  <a:lnTo>
                    <a:pt x="3422" y="5250"/>
                  </a:lnTo>
                  <a:lnTo>
                    <a:pt x="3447" y="5278"/>
                  </a:lnTo>
                  <a:lnTo>
                    <a:pt x="3472" y="5305"/>
                  </a:lnTo>
                  <a:lnTo>
                    <a:pt x="3499" y="5331"/>
                  </a:lnTo>
                  <a:lnTo>
                    <a:pt x="3526" y="5357"/>
                  </a:lnTo>
                  <a:lnTo>
                    <a:pt x="3553" y="5381"/>
                  </a:lnTo>
                  <a:lnTo>
                    <a:pt x="3582" y="5404"/>
                  </a:lnTo>
                  <a:lnTo>
                    <a:pt x="3612" y="5427"/>
                  </a:lnTo>
                  <a:lnTo>
                    <a:pt x="3642" y="5448"/>
                  </a:lnTo>
                  <a:lnTo>
                    <a:pt x="3674" y="5467"/>
                  </a:lnTo>
                  <a:lnTo>
                    <a:pt x="3707" y="5486"/>
                  </a:lnTo>
                  <a:lnTo>
                    <a:pt x="3740" y="5503"/>
                  </a:lnTo>
                  <a:lnTo>
                    <a:pt x="3773" y="5520"/>
                  </a:lnTo>
                  <a:lnTo>
                    <a:pt x="3809" y="5534"/>
                  </a:lnTo>
                  <a:lnTo>
                    <a:pt x="3843" y="5548"/>
                  </a:lnTo>
                  <a:lnTo>
                    <a:pt x="3879" y="5561"/>
                  </a:lnTo>
                  <a:lnTo>
                    <a:pt x="3916" y="5571"/>
                  </a:lnTo>
                  <a:lnTo>
                    <a:pt x="3952" y="5581"/>
                  </a:lnTo>
                  <a:lnTo>
                    <a:pt x="3990" y="5589"/>
                  </a:lnTo>
                  <a:lnTo>
                    <a:pt x="4028" y="5596"/>
                  </a:lnTo>
                  <a:lnTo>
                    <a:pt x="4066" y="5601"/>
                  </a:lnTo>
                  <a:lnTo>
                    <a:pt x="4105" y="5606"/>
                  </a:lnTo>
                  <a:lnTo>
                    <a:pt x="4144" y="5608"/>
                  </a:lnTo>
                  <a:lnTo>
                    <a:pt x="4184" y="5608"/>
                  </a:lnTo>
                  <a:lnTo>
                    <a:pt x="4184" y="5608"/>
                  </a:lnTo>
                  <a:lnTo>
                    <a:pt x="4216" y="5608"/>
                  </a:lnTo>
                  <a:lnTo>
                    <a:pt x="4248" y="5607"/>
                  </a:lnTo>
                  <a:lnTo>
                    <a:pt x="4278" y="5604"/>
                  </a:lnTo>
                  <a:lnTo>
                    <a:pt x="4309" y="5601"/>
                  </a:lnTo>
                  <a:lnTo>
                    <a:pt x="4340" y="5596"/>
                  </a:lnTo>
                  <a:lnTo>
                    <a:pt x="4370" y="5592"/>
                  </a:lnTo>
                  <a:lnTo>
                    <a:pt x="4400" y="5584"/>
                  </a:lnTo>
                  <a:lnTo>
                    <a:pt x="4429" y="5577"/>
                  </a:lnTo>
                  <a:lnTo>
                    <a:pt x="4459" y="5570"/>
                  </a:lnTo>
                  <a:lnTo>
                    <a:pt x="4488" y="5561"/>
                  </a:lnTo>
                  <a:lnTo>
                    <a:pt x="4516" y="5551"/>
                  </a:lnTo>
                  <a:lnTo>
                    <a:pt x="4545" y="5541"/>
                  </a:lnTo>
                  <a:lnTo>
                    <a:pt x="4572" y="5529"/>
                  </a:lnTo>
                  <a:lnTo>
                    <a:pt x="4599" y="5517"/>
                  </a:lnTo>
                  <a:lnTo>
                    <a:pt x="4626" y="5504"/>
                  </a:lnTo>
                  <a:lnTo>
                    <a:pt x="4652" y="5490"/>
                  </a:lnTo>
                  <a:lnTo>
                    <a:pt x="4678" y="5476"/>
                  </a:lnTo>
                  <a:lnTo>
                    <a:pt x="4704" y="5461"/>
                  </a:lnTo>
                  <a:lnTo>
                    <a:pt x="4728" y="5445"/>
                  </a:lnTo>
                  <a:lnTo>
                    <a:pt x="4753" y="5429"/>
                  </a:lnTo>
                  <a:lnTo>
                    <a:pt x="4777" y="5411"/>
                  </a:lnTo>
                  <a:lnTo>
                    <a:pt x="4800" y="5394"/>
                  </a:lnTo>
                  <a:lnTo>
                    <a:pt x="4823" y="5375"/>
                  </a:lnTo>
                  <a:lnTo>
                    <a:pt x="4845" y="5355"/>
                  </a:lnTo>
                  <a:lnTo>
                    <a:pt x="4866" y="5335"/>
                  </a:lnTo>
                  <a:lnTo>
                    <a:pt x="4887" y="5315"/>
                  </a:lnTo>
                  <a:lnTo>
                    <a:pt x="4907" y="5294"/>
                  </a:lnTo>
                  <a:lnTo>
                    <a:pt x="4927" y="5271"/>
                  </a:lnTo>
                  <a:lnTo>
                    <a:pt x="4946" y="5249"/>
                  </a:lnTo>
                  <a:lnTo>
                    <a:pt x="4965" y="5226"/>
                  </a:lnTo>
                  <a:lnTo>
                    <a:pt x="4983" y="5203"/>
                  </a:lnTo>
                  <a:lnTo>
                    <a:pt x="5000" y="5178"/>
                  </a:lnTo>
                  <a:lnTo>
                    <a:pt x="5000" y="5178"/>
                  </a:lnTo>
                  <a:lnTo>
                    <a:pt x="5029" y="5191"/>
                  </a:lnTo>
                  <a:lnTo>
                    <a:pt x="5057" y="5202"/>
                  </a:lnTo>
                  <a:lnTo>
                    <a:pt x="5085" y="5213"/>
                  </a:lnTo>
                  <a:lnTo>
                    <a:pt x="5115" y="5223"/>
                  </a:lnTo>
                  <a:lnTo>
                    <a:pt x="5144" y="5232"/>
                  </a:lnTo>
                  <a:lnTo>
                    <a:pt x="5175" y="5241"/>
                  </a:lnTo>
                  <a:lnTo>
                    <a:pt x="5204" y="5249"/>
                  </a:lnTo>
                  <a:lnTo>
                    <a:pt x="5235" y="5256"/>
                  </a:lnTo>
                  <a:lnTo>
                    <a:pt x="5265" y="5262"/>
                  </a:lnTo>
                  <a:lnTo>
                    <a:pt x="5297" y="5268"/>
                  </a:lnTo>
                  <a:lnTo>
                    <a:pt x="5328" y="5272"/>
                  </a:lnTo>
                  <a:lnTo>
                    <a:pt x="5360" y="5276"/>
                  </a:lnTo>
                  <a:lnTo>
                    <a:pt x="5391" y="5279"/>
                  </a:lnTo>
                  <a:lnTo>
                    <a:pt x="5423" y="5282"/>
                  </a:lnTo>
                  <a:lnTo>
                    <a:pt x="5456" y="5283"/>
                  </a:lnTo>
                  <a:lnTo>
                    <a:pt x="5489" y="5283"/>
                  </a:lnTo>
                  <a:lnTo>
                    <a:pt x="5489" y="5283"/>
                  </a:lnTo>
                  <a:lnTo>
                    <a:pt x="5520" y="5283"/>
                  </a:lnTo>
                  <a:lnTo>
                    <a:pt x="5550" y="5282"/>
                  </a:lnTo>
                  <a:lnTo>
                    <a:pt x="5580" y="5279"/>
                  </a:lnTo>
                  <a:lnTo>
                    <a:pt x="5610" y="5277"/>
                  </a:lnTo>
                  <a:lnTo>
                    <a:pt x="5641" y="5274"/>
                  </a:lnTo>
                  <a:lnTo>
                    <a:pt x="5670" y="5269"/>
                  </a:lnTo>
                  <a:lnTo>
                    <a:pt x="5700" y="5264"/>
                  </a:lnTo>
                  <a:lnTo>
                    <a:pt x="5729" y="5258"/>
                  </a:lnTo>
                  <a:lnTo>
                    <a:pt x="5758" y="5252"/>
                  </a:lnTo>
                  <a:lnTo>
                    <a:pt x="5787" y="5245"/>
                  </a:lnTo>
                  <a:lnTo>
                    <a:pt x="5815" y="5238"/>
                  </a:lnTo>
                  <a:lnTo>
                    <a:pt x="5844" y="5230"/>
                  </a:lnTo>
                  <a:lnTo>
                    <a:pt x="5872" y="5221"/>
                  </a:lnTo>
                  <a:lnTo>
                    <a:pt x="5899" y="5211"/>
                  </a:lnTo>
                  <a:lnTo>
                    <a:pt x="5926" y="5200"/>
                  </a:lnTo>
                  <a:lnTo>
                    <a:pt x="5953" y="5189"/>
                  </a:lnTo>
                  <a:lnTo>
                    <a:pt x="5980" y="5178"/>
                  </a:lnTo>
                  <a:lnTo>
                    <a:pt x="6006" y="5165"/>
                  </a:lnTo>
                  <a:lnTo>
                    <a:pt x="6058" y="5139"/>
                  </a:lnTo>
                  <a:lnTo>
                    <a:pt x="6107" y="5110"/>
                  </a:lnTo>
                  <a:lnTo>
                    <a:pt x="6156" y="5079"/>
                  </a:lnTo>
                  <a:lnTo>
                    <a:pt x="6203" y="5046"/>
                  </a:lnTo>
                  <a:lnTo>
                    <a:pt x="6247" y="5011"/>
                  </a:lnTo>
                  <a:lnTo>
                    <a:pt x="6291" y="4973"/>
                  </a:lnTo>
                  <a:lnTo>
                    <a:pt x="6332" y="4933"/>
                  </a:lnTo>
                  <a:lnTo>
                    <a:pt x="6372" y="4892"/>
                  </a:lnTo>
                  <a:lnTo>
                    <a:pt x="6409" y="4848"/>
                  </a:lnTo>
                  <a:lnTo>
                    <a:pt x="6445" y="4804"/>
                  </a:lnTo>
                  <a:lnTo>
                    <a:pt x="6478" y="4756"/>
                  </a:lnTo>
                  <a:lnTo>
                    <a:pt x="6509" y="4708"/>
                  </a:lnTo>
                  <a:lnTo>
                    <a:pt x="6538" y="4659"/>
                  </a:lnTo>
                  <a:lnTo>
                    <a:pt x="6564" y="4607"/>
                  </a:lnTo>
                  <a:lnTo>
                    <a:pt x="6576" y="4581"/>
                  </a:lnTo>
                  <a:lnTo>
                    <a:pt x="6588" y="4554"/>
                  </a:lnTo>
                  <a:lnTo>
                    <a:pt x="6600" y="4527"/>
                  </a:lnTo>
                  <a:lnTo>
                    <a:pt x="6609" y="4500"/>
                  </a:lnTo>
                  <a:lnTo>
                    <a:pt x="6620" y="4473"/>
                  </a:lnTo>
                  <a:lnTo>
                    <a:pt x="6628" y="4444"/>
                  </a:lnTo>
                  <a:lnTo>
                    <a:pt x="6636" y="4416"/>
                  </a:lnTo>
                  <a:lnTo>
                    <a:pt x="6644" y="4388"/>
                  </a:lnTo>
                  <a:lnTo>
                    <a:pt x="6651" y="4360"/>
                  </a:lnTo>
                  <a:lnTo>
                    <a:pt x="6657" y="4330"/>
                  </a:lnTo>
                  <a:lnTo>
                    <a:pt x="6663" y="4301"/>
                  </a:lnTo>
                  <a:lnTo>
                    <a:pt x="6668" y="4271"/>
                  </a:lnTo>
                  <a:lnTo>
                    <a:pt x="6673" y="4242"/>
                  </a:lnTo>
                  <a:lnTo>
                    <a:pt x="6676" y="4211"/>
                  </a:lnTo>
                  <a:lnTo>
                    <a:pt x="6678" y="4182"/>
                  </a:lnTo>
                  <a:lnTo>
                    <a:pt x="6681" y="4151"/>
                  </a:lnTo>
                  <a:lnTo>
                    <a:pt x="6682" y="4120"/>
                  </a:lnTo>
                  <a:lnTo>
                    <a:pt x="6682" y="4090"/>
                  </a:lnTo>
                  <a:lnTo>
                    <a:pt x="6682" y="4090"/>
                  </a:lnTo>
                  <a:lnTo>
                    <a:pt x="6681" y="4040"/>
                  </a:lnTo>
                  <a:lnTo>
                    <a:pt x="6678" y="3992"/>
                  </a:lnTo>
                  <a:lnTo>
                    <a:pt x="6673" y="3945"/>
                  </a:lnTo>
                  <a:lnTo>
                    <a:pt x="6667" y="3897"/>
                  </a:lnTo>
                  <a:lnTo>
                    <a:pt x="6657" y="3851"/>
                  </a:lnTo>
                  <a:lnTo>
                    <a:pt x="6648" y="3805"/>
                  </a:lnTo>
                  <a:lnTo>
                    <a:pt x="6635" y="3759"/>
                  </a:lnTo>
                  <a:lnTo>
                    <a:pt x="6622" y="3714"/>
                  </a:lnTo>
                  <a:lnTo>
                    <a:pt x="6622" y="3714"/>
                  </a:lnTo>
                  <a:lnTo>
                    <a:pt x="6655" y="3701"/>
                  </a:lnTo>
                  <a:lnTo>
                    <a:pt x="6687" y="3686"/>
                  </a:lnTo>
                  <a:lnTo>
                    <a:pt x="6719" y="3669"/>
                  </a:lnTo>
                  <a:lnTo>
                    <a:pt x="6750" y="3652"/>
                  </a:lnTo>
                  <a:lnTo>
                    <a:pt x="6781" y="3633"/>
                  </a:lnTo>
                  <a:lnTo>
                    <a:pt x="6810" y="3613"/>
                  </a:lnTo>
                  <a:lnTo>
                    <a:pt x="6840" y="3593"/>
                  </a:lnTo>
                  <a:lnTo>
                    <a:pt x="6868" y="3570"/>
                  </a:lnTo>
                  <a:lnTo>
                    <a:pt x="6895" y="3548"/>
                  </a:lnTo>
                  <a:lnTo>
                    <a:pt x="6921" y="3525"/>
                  </a:lnTo>
                  <a:lnTo>
                    <a:pt x="6947" y="3500"/>
                  </a:lnTo>
                  <a:lnTo>
                    <a:pt x="6972" y="3474"/>
                  </a:lnTo>
                  <a:lnTo>
                    <a:pt x="6995" y="3448"/>
                  </a:lnTo>
                  <a:lnTo>
                    <a:pt x="7018" y="3421"/>
                  </a:lnTo>
                  <a:lnTo>
                    <a:pt x="7040" y="3393"/>
                  </a:lnTo>
                  <a:lnTo>
                    <a:pt x="7060" y="3363"/>
                  </a:lnTo>
                  <a:lnTo>
                    <a:pt x="7080" y="3334"/>
                  </a:lnTo>
                  <a:lnTo>
                    <a:pt x="7099" y="3303"/>
                  </a:lnTo>
                  <a:lnTo>
                    <a:pt x="7117" y="3273"/>
                  </a:lnTo>
                  <a:lnTo>
                    <a:pt x="7133" y="3241"/>
                  </a:lnTo>
                  <a:lnTo>
                    <a:pt x="7148" y="3208"/>
                  </a:lnTo>
                  <a:lnTo>
                    <a:pt x="7163" y="3175"/>
                  </a:lnTo>
                  <a:lnTo>
                    <a:pt x="7174" y="3141"/>
                  </a:lnTo>
                  <a:lnTo>
                    <a:pt x="7186" y="3106"/>
                  </a:lnTo>
                  <a:lnTo>
                    <a:pt x="7197" y="3071"/>
                  </a:lnTo>
                  <a:lnTo>
                    <a:pt x="7206" y="3036"/>
                  </a:lnTo>
                  <a:lnTo>
                    <a:pt x="7213" y="3000"/>
                  </a:lnTo>
                  <a:lnTo>
                    <a:pt x="7220" y="2964"/>
                  </a:lnTo>
                  <a:lnTo>
                    <a:pt x="7225" y="2926"/>
                  </a:lnTo>
                  <a:lnTo>
                    <a:pt x="7228" y="2890"/>
                  </a:lnTo>
                  <a:lnTo>
                    <a:pt x="7231" y="2852"/>
                  </a:lnTo>
                  <a:lnTo>
                    <a:pt x="7232" y="2813"/>
                  </a:lnTo>
                  <a:lnTo>
                    <a:pt x="7232" y="28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5" name="Freeform 6"/>
            <p:cNvSpPr>
              <a:spLocks/>
            </p:cNvSpPr>
            <p:nvPr/>
          </p:nvSpPr>
          <p:spPr bwMode="auto">
            <a:xfrm>
              <a:off x="8456612" y="8382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8" name="Freeform 6"/>
            <p:cNvSpPr>
              <a:spLocks/>
            </p:cNvSpPr>
            <p:nvPr/>
          </p:nvSpPr>
          <p:spPr bwMode="auto">
            <a:xfrm>
              <a:off x="9599612" y="8382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grpSp>
        <p:nvGrpSpPr>
          <p:cNvPr id="4" name="Group 3">
            <a:extLst>
              <a:ext uri="{C183D7F6-B498-43B3-948B-1728B52AA6E4}">
                <adec:decorative xmlns:adec="http://schemas.microsoft.com/office/drawing/2017/decorative" val="1"/>
              </a:ext>
            </a:extLst>
          </p:cNvPr>
          <p:cNvGrpSpPr/>
          <p:nvPr/>
        </p:nvGrpSpPr>
        <p:grpSpPr>
          <a:xfrm>
            <a:off x="-304800" y="381000"/>
            <a:ext cx="12704666" cy="1876770"/>
            <a:chOff x="-304800" y="838200"/>
            <a:chExt cx="12704666" cy="1876770"/>
          </a:xfrm>
        </p:grpSpPr>
        <p:sp>
          <p:nvSpPr>
            <p:cNvPr id="205" name="Freeform 5"/>
            <p:cNvSpPr>
              <a:spLocks/>
            </p:cNvSpPr>
            <p:nvPr/>
          </p:nvSpPr>
          <p:spPr bwMode="auto">
            <a:xfrm>
              <a:off x="5181600" y="1066800"/>
              <a:ext cx="1504854" cy="762000"/>
            </a:xfrm>
            <a:custGeom>
              <a:avLst/>
              <a:gdLst/>
              <a:ahLst/>
              <a:cxnLst>
                <a:cxn ang="0">
                  <a:pos x="5474" y="1567"/>
                </a:cxn>
                <a:cxn ang="0">
                  <a:pos x="5355" y="1387"/>
                </a:cxn>
                <a:cxn ang="0">
                  <a:pos x="5157" y="1245"/>
                </a:cxn>
                <a:cxn ang="0">
                  <a:pos x="4900" y="1156"/>
                </a:cxn>
                <a:cxn ang="0">
                  <a:pos x="4645" y="1129"/>
                </a:cxn>
                <a:cxn ang="0">
                  <a:pos x="4604" y="1039"/>
                </a:cxn>
                <a:cxn ang="0">
                  <a:pos x="4613" y="882"/>
                </a:cxn>
                <a:cxn ang="0">
                  <a:pos x="4536" y="695"/>
                </a:cxn>
                <a:cxn ang="0">
                  <a:pos x="4375" y="541"/>
                </a:cxn>
                <a:cxn ang="0">
                  <a:pos x="4148" y="431"/>
                </a:cxn>
                <a:cxn ang="0">
                  <a:pos x="3874" y="378"/>
                </a:cxn>
                <a:cxn ang="0">
                  <a:pos x="3603" y="390"/>
                </a:cxn>
                <a:cxn ang="0">
                  <a:pos x="3522" y="269"/>
                </a:cxn>
                <a:cxn ang="0">
                  <a:pos x="3380" y="153"/>
                </a:cxn>
                <a:cxn ang="0">
                  <a:pos x="3199" y="64"/>
                </a:cxn>
                <a:cxn ang="0">
                  <a:pos x="2984" y="12"/>
                </a:cxn>
                <a:cxn ang="0">
                  <a:pos x="2764" y="2"/>
                </a:cxn>
                <a:cxn ang="0">
                  <a:pos x="2430" y="65"/>
                </a:cxn>
                <a:cxn ang="0">
                  <a:pos x="2169" y="213"/>
                </a:cxn>
                <a:cxn ang="0">
                  <a:pos x="1882" y="177"/>
                </a:cxn>
                <a:cxn ang="0">
                  <a:pos x="1574" y="172"/>
                </a:cxn>
                <a:cxn ang="0">
                  <a:pos x="1280" y="240"/>
                </a:cxn>
                <a:cxn ang="0">
                  <a:pos x="1042" y="369"/>
                </a:cxn>
                <a:cxn ang="0">
                  <a:pos x="877" y="544"/>
                </a:cxn>
                <a:cxn ang="0">
                  <a:pos x="808" y="752"/>
                </a:cxn>
                <a:cxn ang="0">
                  <a:pos x="829" y="921"/>
                </a:cxn>
                <a:cxn ang="0">
                  <a:pos x="746" y="1028"/>
                </a:cxn>
                <a:cxn ang="0">
                  <a:pos x="565" y="1108"/>
                </a:cxn>
                <a:cxn ang="0">
                  <a:pos x="424" y="1218"/>
                </a:cxn>
                <a:cxn ang="0">
                  <a:pos x="334" y="1353"/>
                </a:cxn>
                <a:cxn ang="0">
                  <a:pos x="300" y="1503"/>
                </a:cxn>
                <a:cxn ang="0">
                  <a:pos x="288" y="1651"/>
                </a:cxn>
                <a:cxn ang="0">
                  <a:pos x="87" y="1829"/>
                </a:cxn>
                <a:cxn ang="0">
                  <a:pos x="1" y="2053"/>
                </a:cxn>
                <a:cxn ang="0">
                  <a:pos x="27" y="2232"/>
                </a:cxn>
                <a:cxn ang="0">
                  <a:pos x="146" y="2413"/>
                </a:cxn>
                <a:cxn ang="0">
                  <a:pos x="344" y="2555"/>
                </a:cxn>
                <a:cxn ang="0">
                  <a:pos x="602" y="2644"/>
                </a:cxn>
                <a:cxn ang="0">
                  <a:pos x="856" y="2670"/>
                </a:cxn>
                <a:cxn ang="0">
                  <a:pos x="1058" y="2729"/>
                </a:cxn>
                <a:cxn ang="0">
                  <a:pos x="1286" y="2779"/>
                </a:cxn>
                <a:cxn ang="0">
                  <a:pos x="1503" y="2783"/>
                </a:cxn>
                <a:cxn ang="0">
                  <a:pos x="1750" y="2744"/>
                </a:cxn>
                <a:cxn ang="0">
                  <a:pos x="1962" y="2658"/>
                </a:cxn>
                <a:cxn ang="0">
                  <a:pos x="2263" y="2733"/>
                </a:cxn>
                <a:cxn ang="0">
                  <a:pos x="2666" y="2782"/>
                </a:cxn>
                <a:cxn ang="0">
                  <a:pos x="3024" y="2782"/>
                </a:cxn>
                <a:cxn ang="0">
                  <a:pos x="3398" y="2741"/>
                </a:cxn>
                <a:cxn ang="0">
                  <a:pos x="3682" y="2676"/>
                </a:cxn>
                <a:cxn ang="0">
                  <a:pos x="3883" y="2750"/>
                </a:cxn>
                <a:cxn ang="0">
                  <a:pos x="4112" y="2785"/>
                </a:cxn>
                <a:cxn ang="0">
                  <a:pos x="4349" y="2774"/>
                </a:cxn>
                <a:cxn ang="0">
                  <a:pos x="4613" y="2706"/>
                </a:cxn>
                <a:cxn ang="0">
                  <a:pos x="4828" y="2585"/>
                </a:cxn>
                <a:cxn ang="0">
                  <a:pos x="4974" y="2424"/>
                </a:cxn>
                <a:cxn ang="0">
                  <a:pos x="5036" y="2232"/>
                </a:cxn>
                <a:cxn ang="0">
                  <a:pos x="5305" y="2084"/>
                </a:cxn>
                <a:cxn ang="0">
                  <a:pos x="5459" y="1896"/>
                </a:cxn>
                <a:cxn ang="0">
                  <a:pos x="5499" y="1755"/>
                </a:cxn>
              </a:cxnLst>
              <a:rect l="0" t="0" r="r" b="b"/>
              <a:pathLst>
                <a:path w="5501" h="2786">
                  <a:moveTo>
                    <a:pt x="5501" y="1713"/>
                  </a:moveTo>
                  <a:lnTo>
                    <a:pt x="5501" y="1713"/>
                  </a:lnTo>
                  <a:lnTo>
                    <a:pt x="5501" y="1683"/>
                  </a:lnTo>
                  <a:lnTo>
                    <a:pt x="5496" y="1653"/>
                  </a:lnTo>
                  <a:lnTo>
                    <a:pt x="5492" y="1624"/>
                  </a:lnTo>
                  <a:lnTo>
                    <a:pt x="5484" y="1595"/>
                  </a:lnTo>
                  <a:lnTo>
                    <a:pt x="5474" y="1567"/>
                  </a:lnTo>
                  <a:lnTo>
                    <a:pt x="5463" y="1540"/>
                  </a:lnTo>
                  <a:lnTo>
                    <a:pt x="5450" y="1512"/>
                  </a:lnTo>
                  <a:lnTo>
                    <a:pt x="5435" y="1485"/>
                  </a:lnTo>
                  <a:lnTo>
                    <a:pt x="5416" y="1460"/>
                  </a:lnTo>
                  <a:lnTo>
                    <a:pt x="5398" y="1436"/>
                  </a:lnTo>
                  <a:lnTo>
                    <a:pt x="5377" y="1410"/>
                  </a:lnTo>
                  <a:lnTo>
                    <a:pt x="5355" y="1387"/>
                  </a:lnTo>
                  <a:lnTo>
                    <a:pt x="5332" y="1365"/>
                  </a:lnTo>
                  <a:lnTo>
                    <a:pt x="5306" y="1342"/>
                  </a:lnTo>
                  <a:lnTo>
                    <a:pt x="5279" y="1321"/>
                  </a:lnTo>
                  <a:lnTo>
                    <a:pt x="5250" y="1301"/>
                  </a:lnTo>
                  <a:lnTo>
                    <a:pt x="5220" y="1282"/>
                  </a:lnTo>
                  <a:lnTo>
                    <a:pt x="5190" y="1264"/>
                  </a:lnTo>
                  <a:lnTo>
                    <a:pt x="5157" y="1245"/>
                  </a:lnTo>
                  <a:lnTo>
                    <a:pt x="5124" y="1229"/>
                  </a:lnTo>
                  <a:lnTo>
                    <a:pt x="5089" y="1214"/>
                  </a:lnTo>
                  <a:lnTo>
                    <a:pt x="5053" y="1200"/>
                  </a:lnTo>
                  <a:lnTo>
                    <a:pt x="5016" y="1187"/>
                  </a:lnTo>
                  <a:lnTo>
                    <a:pt x="4979" y="1176"/>
                  </a:lnTo>
                  <a:lnTo>
                    <a:pt x="4939" y="1165"/>
                  </a:lnTo>
                  <a:lnTo>
                    <a:pt x="4900" y="1156"/>
                  </a:lnTo>
                  <a:lnTo>
                    <a:pt x="4859" y="1147"/>
                  </a:lnTo>
                  <a:lnTo>
                    <a:pt x="4817" y="1141"/>
                  </a:lnTo>
                  <a:lnTo>
                    <a:pt x="4776" y="1137"/>
                  </a:lnTo>
                  <a:lnTo>
                    <a:pt x="4733" y="1132"/>
                  </a:lnTo>
                  <a:lnTo>
                    <a:pt x="4689" y="1131"/>
                  </a:lnTo>
                  <a:lnTo>
                    <a:pt x="4645" y="1129"/>
                  </a:lnTo>
                  <a:lnTo>
                    <a:pt x="4645" y="1129"/>
                  </a:lnTo>
                  <a:lnTo>
                    <a:pt x="4606" y="1131"/>
                  </a:lnTo>
                  <a:lnTo>
                    <a:pt x="4568" y="1132"/>
                  </a:lnTo>
                  <a:lnTo>
                    <a:pt x="4568" y="1132"/>
                  </a:lnTo>
                  <a:lnTo>
                    <a:pt x="4579" y="1110"/>
                  </a:lnTo>
                  <a:lnTo>
                    <a:pt x="4589" y="1085"/>
                  </a:lnTo>
                  <a:lnTo>
                    <a:pt x="4597" y="1063"/>
                  </a:lnTo>
                  <a:lnTo>
                    <a:pt x="4604" y="1039"/>
                  </a:lnTo>
                  <a:lnTo>
                    <a:pt x="4610" y="1015"/>
                  </a:lnTo>
                  <a:lnTo>
                    <a:pt x="4613" y="989"/>
                  </a:lnTo>
                  <a:lnTo>
                    <a:pt x="4616" y="965"/>
                  </a:lnTo>
                  <a:lnTo>
                    <a:pt x="4618" y="939"/>
                  </a:lnTo>
                  <a:lnTo>
                    <a:pt x="4618" y="939"/>
                  </a:lnTo>
                  <a:lnTo>
                    <a:pt x="4616" y="910"/>
                  </a:lnTo>
                  <a:lnTo>
                    <a:pt x="4613" y="882"/>
                  </a:lnTo>
                  <a:lnTo>
                    <a:pt x="4607" y="853"/>
                  </a:lnTo>
                  <a:lnTo>
                    <a:pt x="4600" y="826"/>
                  </a:lnTo>
                  <a:lnTo>
                    <a:pt x="4591" y="799"/>
                  </a:lnTo>
                  <a:lnTo>
                    <a:pt x="4580" y="772"/>
                  </a:lnTo>
                  <a:lnTo>
                    <a:pt x="4567" y="746"/>
                  </a:lnTo>
                  <a:lnTo>
                    <a:pt x="4553" y="720"/>
                  </a:lnTo>
                  <a:lnTo>
                    <a:pt x="4536" y="695"/>
                  </a:lnTo>
                  <a:lnTo>
                    <a:pt x="4517" y="670"/>
                  </a:lnTo>
                  <a:lnTo>
                    <a:pt x="4497" y="646"/>
                  </a:lnTo>
                  <a:lnTo>
                    <a:pt x="4476" y="624"/>
                  </a:lnTo>
                  <a:lnTo>
                    <a:pt x="4453" y="601"/>
                  </a:lnTo>
                  <a:lnTo>
                    <a:pt x="4428" y="580"/>
                  </a:lnTo>
                  <a:lnTo>
                    <a:pt x="4402" y="560"/>
                  </a:lnTo>
                  <a:lnTo>
                    <a:pt x="4375" y="541"/>
                  </a:lnTo>
                  <a:lnTo>
                    <a:pt x="4346" y="521"/>
                  </a:lnTo>
                  <a:lnTo>
                    <a:pt x="4316" y="504"/>
                  </a:lnTo>
                  <a:lnTo>
                    <a:pt x="4284" y="486"/>
                  </a:lnTo>
                  <a:lnTo>
                    <a:pt x="4253" y="471"/>
                  </a:lnTo>
                  <a:lnTo>
                    <a:pt x="4218" y="456"/>
                  </a:lnTo>
                  <a:lnTo>
                    <a:pt x="4183" y="443"/>
                  </a:lnTo>
                  <a:lnTo>
                    <a:pt x="4148" y="431"/>
                  </a:lnTo>
                  <a:lnTo>
                    <a:pt x="4112" y="418"/>
                  </a:lnTo>
                  <a:lnTo>
                    <a:pt x="4074" y="409"/>
                  </a:lnTo>
                  <a:lnTo>
                    <a:pt x="4035" y="400"/>
                  </a:lnTo>
                  <a:lnTo>
                    <a:pt x="3996" y="393"/>
                  </a:lnTo>
                  <a:lnTo>
                    <a:pt x="3957" y="387"/>
                  </a:lnTo>
                  <a:lnTo>
                    <a:pt x="3916" y="381"/>
                  </a:lnTo>
                  <a:lnTo>
                    <a:pt x="3874" y="378"/>
                  </a:lnTo>
                  <a:lnTo>
                    <a:pt x="3831" y="376"/>
                  </a:lnTo>
                  <a:lnTo>
                    <a:pt x="3789" y="375"/>
                  </a:lnTo>
                  <a:lnTo>
                    <a:pt x="3789" y="375"/>
                  </a:lnTo>
                  <a:lnTo>
                    <a:pt x="3741" y="376"/>
                  </a:lnTo>
                  <a:lnTo>
                    <a:pt x="3694" y="379"/>
                  </a:lnTo>
                  <a:lnTo>
                    <a:pt x="3649" y="384"/>
                  </a:lnTo>
                  <a:lnTo>
                    <a:pt x="3603" y="390"/>
                  </a:lnTo>
                  <a:lnTo>
                    <a:pt x="3603" y="390"/>
                  </a:lnTo>
                  <a:lnTo>
                    <a:pt x="3593" y="369"/>
                  </a:lnTo>
                  <a:lnTo>
                    <a:pt x="3581" y="348"/>
                  </a:lnTo>
                  <a:lnTo>
                    <a:pt x="3567" y="328"/>
                  </a:lnTo>
                  <a:lnTo>
                    <a:pt x="3554" y="308"/>
                  </a:lnTo>
                  <a:lnTo>
                    <a:pt x="3538" y="289"/>
                  </a:lnTo>
                  <a:lnTo>
                    <a:pt x="3522" y="269"/>
                  </a:lnTo>
                  <a:lnTo>
                    <a:pt x="3505" y="251"/>
                  </a:lnTo>
                  <a:lnTo>
                    <a:pt x="3486" y="233"/>
                  </a:lnTo>
                  <a:lnTo>
                    <a:pt x="3468" y="216"/>
                  </a:lnTo>
                  <a:lnTo>
                    <a:pt x="3446" y="200"/>
                  </a:lnTo>
                  <a:lnTo>
                    <a:pt x="3425" y="183"/>
                  </a:lnTo>
                  <a:lnTo>
                    <a:pt x="3404" y="168"/>
                  </a:lnTo>
                  <a:lnTo>
                    <a:pt x="3380" y="153"/>
                  </a:lnTo>
                  <a:lnTo>
                    <a:pt x="3357" y="138"/>
                  </a:lnTo>
                  <a:lnTo>
                    <a:pt x="3332" y="124"/>
                  </a:lnTo>
                  <a:lnTo>
                    <a:pt x="3308" y="111"/>
                  </a:lnTo>
                  <a:lnTo>
                    <a:pt x="3280" y="99"/>
                  </a:lnTo>
                  <a:lnTo>
                    <a:pt x="3253" y="86"/>
                  </a:lnTo>
                  <a:lnTo>
                    <a:pt x="3226" y="74"/>
                  </a:lnTo>
                  <a:lnTo>
                    <a:pt x="3199" y="64"/>
                  </a:lnTo>
                  <a:lnTo>
                    <a:pt x="3169" y="55"/>
                  </a:lnTo>
                  <a:lnTo>
                    <a:pt x="3140" y="46"/>
                  </a:lnTo>
                  <a:lnTo>
                    <a:pt x="3110" y="37"/>
                  </a:lnTo>
                  <a:lnTo>
                    <a:pt x="3080" y="29"/>
                  </a:lnTo>
                  <a:lnTo>
                    <a:pt x="3048" y="23"/>
                  </a:lnTo>
                  <a:lnTo>
                    <a:pt x="3016" y="17"/>
                  </a:lnTo>
                  <a:lnTo>
                    <a:pt x="2984" y="12"/>
                  </a:lnTo>
                  <a:lnTo>
                    <a:pt x="2951" y="8"/>
                  </a:lnTo>
                  <a:lnTo>
                    <a:pt x="2918" y="5"/>
                  </a:lnTo>
                  <a:lnTo>
                    <a:pt x="2885" y="3"/>
                  </a:lnTo>
                  <a:lnTo>
                    <a:pt x="2850" y="2"/>
                  </a:lnTo>
                  <a:lnTo>
                    <a:pt x="2817" y="0"/>
                  </a:lnTo>
                  <a:lnTo>
                    <a:pt x="2817" y="0"/>
                  </a:lnTo>
                  <a:lnTo>
                    <a:pt x="2764" y="2"/>
                  </a:lnTo>
                  <a:lnTo>
                    <a:pt x="2713" y="5"/>
                  </a:lnTo>
                  <a:lnTo>
                    <a:pt x="2663" y="11"/>
                  </a:lnTo>
                  <a:lnTo>
                    <a:pt x="2615" y="17"/>
                  </a:lnTo>
                  <a:lnTo>
                    <a:pt x="2566" y="28"/>
                  </a:lnTo>
                  <a:lnTo>
                    <a:pt x="2519" y="38"/>
                  </a:lnTo>
                  <a:lnTo>
                    <a:pt x="2474" y="52"/>
                  </a:lnTo>
                  <a:lnTo>
                    <a:pt x="2430" y="65"/>
                  </a:lnTo>
                  <a:lnTo>
                    <a:pt x="2388" y="82"/>
                  </a:lnTo>
                  <a:lnTo>
                    <a:pt x="2347" y="100"/>
                  </a:lnTo>
                  <a:lnTo>
                    <a:pt x="2308" y="120"/>
                  </a:lnTo>
                  <a:lnTo>
                    <a:pt x="2270" y="141"/>
                  </a:lnTo>
                  <a:lnTo>
                    <a:pt x="2234" y="163"/>
                  </a:lnTo>
                  <a:lnTo>
                    <a:pt x="2201" y="188"/>
                  </a:lnTo>
                  <a:lnTo>
                    <a:pt x="2169" y="213"/>
                  </a:lnTo>
                  <a:lnTo>
                    <a:pt x="2141" y="239"/>
                  </a:lnTo>
                  <a:lnTo>
                    <a:pt x="2141" y="239"/>
                  </a:lnTo>
                  <a:lnTo>
                    <a:pt x="2092" y="222"/>
                  </a:lnTo>
                  <a:lnTo>
                    <a:pt x="2042" y="207"/>
                  </a:lnTo>
                  <a:lnTo>
                    <a:pt x="1990" y="195"/>
                  </a:lnTo>
                  <a:lnTo>
                    <a:pt x="1937" y="185"/>
                  </a:lnTo>
                  <a:lnTo>
                    <a:pt x="1882" y="177"/>
                  </a:lnTo>
                  <a:lnTo>
                    <a:pt x="1827" y="171"/>
                  </a:lnTo>
                  <a:lnTo>
                    <a:pt x="1771" y="166"/>
                  </a:lnTo>
                  <a:lnTo>
                    <a:pt x="1713" y="166"/>
                  </a:lnTo>
                  <a:lnTo>
                    <a:pt x="1713" y="166"/>
                  </a:lnTo>
                  <a:lnTo>
                    <a:pt x="1667" y="166"/>
                  </a:lnTo>
                  <a:lnTo>
                    <a:pt x="1620" y="169"/>
                  </a:lnTo>
                  <a:lnTo>
                    <a:pt x="1574" y="172"/>
                  </a:lnTo>
                  <a:lnTo>
                    <a:pt x="1529" y="178"/>
                  </a:lnTo>
                  <a:lnTo>
                    <a:pt x="1485" y="185"/>
                  </a:lnTo>
                  <a:lnTo>
                    <a:pt x="1443" y="194"/>
                  </a:lnTo>
                  <a:lnTo>
                    <a:pt x="1401" y="203"/>
                  </a:lnTo>
                  <a:lnTo>
                    <a:pt x="1360" y="215"/>
                  </a:lnTo>
                  <a:lnTo>
                    <a:pt x="1319" y="227"/>
                  </a:lnTo>
                  <a:lnTo>
                    <a:pt x="1280" y="240"/>
                  </a:lnTo>
                  <a:lnTo>
                    <a:pt x="1242" y="255"/>
                  </a:lnTo>
                  <a:lnTo>
                    <a:pt x="1206" y="272"/>
                  </a:lnTo>
                  <a:lnTo>
                    <a:pt x="1170" y="289"/>
                  </a:lnTo>
                  <a:lnTo>
                    <a:pt x="1135" y="307"/>
                  </a:lnTo>
                  <a:lnTo>
                    <a:pt x="1103" y="326"/>
                  </a:lnTo>
                  <a:lnTo>
                    <a:pt x="1072" y="348"/>
                  </a:lnTo>
                  <a:lnTo>
                    <a:pt x="1042" y="369"/>
                  </a:lnTo>
                  <a:lnTo>
                    <a:pt x="1013" y="391"/>
                  </a:lnTo>
                  <a:lnTo>
                    <a:pt x="986" y="414"/>
                  </a:lnTo>
                  <a:lnTo>
                    <a:pt x="960" y="438"/>
                  </a:lnTo>
                  <a:lnTo>
                    <a:pt x="937" y="464"/>
                  </a:lnTo>
                  <a:lnTo>
                    <a:pt x="915" y="489"/>
                  </a:lnTo>
                  <a:lnTo>
                    <a:pt x="895" y="517"/>
                  </a:lnTo>
                  <a:lnTo>
                    <a:pt x="877" y="544"/>
                  </a:lnTo>
                  <a:lnTo>
                    <a:pt x="860" y="571"/>
                  </a:lnTo>
                  <a:lnTo>
                    <a:pt x="847" y="600"/>
                  </a:lnTo>
                  <a:lnTo>
                    <a:pt x="835" y="630"/>
                  </a:lnTo>
                  <a:lnTo>
                    <a:pt x="824" y="660"/>
                  </a:lnTo>
                  <a:lnTo>
                    <a:pt x="817" y="690"/>
                  </a:lnTo>
                  <a:lnTo>
                    <a:pt x="811" y="720"/>
                  </a:lnTo>
                  <a:lnTo>
                    <a:pt x="808" y="752"/>
                  </a:lnTo>
                  <a:lnTo>
                    <a:pt x="806" y="784"/>
                  </a:lnTo>
                  <a:lnTo>
                    <a:pt x="806" y="784"/>
                  </a:lnTo>
                  <a:lnTo>
                    <a:pt x="806" y="812"/>
                  </a:lnTo>
                  <a:lnTo>
                    <a:pt x="809" y="839"/>
                  </a:lnTo>
                  <a:lnTo>
                    <a:pt x="814" y="868"/>
                  </a:lnTo>
                  <a:lnTo>
                    <a:pt x="821" y="895"/>
                  </a:lnTo>
                  <a:lnTo>
                    <a:pt x="829" y="921"/>
                  </a:lnTo>
                  <a:lnTo>
                    <a:pt x="838" y="948"/>
                  </a:lnTo>
                  <a:lnTo>
                    <a:pt x="850" y="974"/>
                  </a:lnTo>
                  <a:lnTo>
                    <a:pt x="863" y="999"/>
                  </a:lnTo>
                  <a:lnTo>
                    <a:pt x="863" y="999"/>
                  </a:lnTo>
                  <a:lnTo>
                    <a:pt x="833" y="1005"/>
                  </a:lnTo>
                  <a:lnTo>
                    <a:pt x="803" y="1013"/>
                  </a:lnTo>
                  <a:lnTo>
                    <a:pt x="746" y="1028"/>
                  </a:lnTo>
                  <a:lnTo>
                    <a:pt x="717" y="1039"/>
                  </a:lnTo>
                  <a:lnTo>
                    <a:pt x="690" y="1048"/>
                  </a:lnTo>
                  <a:lnTo>
                    <a:pt x="664" y="1058"/>
                  </a:lnTo>
                  <a:lnTo>
                    <a:pt x="638" y="1070"/>
                  </a:lnTo>
                  <a:lnTo>
                    <a:pt x="613" y="1082"/>
                  </a:lnTo>
                  <a:lnTo>
                    <a:pt x="589" y="1094"/>
                  </a:lnTo>
                  <a:lnTo>
                    <a:pt x="565" y="1108"/>
                  </a:lnTo>
                  <a:lnTo>
                    <a:pt x="542" y="1123"/>
                  </a:lnTo>
                  <a:lnTo>
                    <a:pt x="521" y="1137"/>
                  </a:lnTo>
                  <a:lnTo>
                    <a:pt x="500" y="1152"/>
                  </a:lnTo>
                  <a:lnTo>
                    <a:pt x="480" y="1168"/>
                  </a:lnTo>
                  <a:lnTo>
                    <a:pt x="460" y="1185"/>
                  </a:lnTo>
                  <a:lnTo>
                    <a:pt x="442" y="1202"/>
                  </a:lnTo>
                  <a:lnTo>
                    <a:pt x="424" y="1218"/>
                  </a:lnTo>
                  <a:lnTo>
                    <a:pt x="409" y="1236"/>
                  </a:lnTo>
                  <a:lnTo>
                    <a:pt x="392" y="1254"/>
                  </a:lnTo>
                  <a:lnTo>
                    <a:pt x="379" y="1273"/>
                  </a:lnTo>
                  <a:lnTo>
                    <a:pt x="365" y="1292"/>
                  </a:lnTo>
                  <a:lnTo>
                    <a:pt x="353" y="1312"/>
                  </a:lnTo>
                  <a:lnTo>
                    <a:pt x="343" y="1331"/>
                  </a:lnTo>
                  <a:lnTo>
                    <a:pt x="334" y="1353"/>
                  </a:lnTo>
                  <a:lnTo>
                    <a:pt x="324" y="1374"/>
                  </a:lnTo>
                  <a:lnTo>
                    <a:pt x="317" y="1395"/>
                  </a:lnTo>
                  <a:lnTo>
                    <a:pt x="311" y="1416"/>
                  </a:lnTo>
                  <a:lnTo>
                    <a:pt x="306" y="1437"/>
                  </a:lnTo>
                  <a:lnTo>
                    <a:pt x="303" y="1460"/>
                  </a:lnTo>
                  <a:lnTo>
                    <a:pt x="302" y="1481"/>
                  </a:lnTo>
                  <a:lnTo>
                    <a:pt x="300" y="1503"/>
                  </a:lnTo>
                  <a:lnTo>
                    <a:pt x="300" y="1503"/>
                  </a:lnTo>
                  <a:lnTo>
                    <a:pt x="302" y="1537"/>
                  </a:lnTo>
                  <a:lnTo>
                    <a:pt x="306" y="1568"/>
                  </a:lnTo>
                  <a:lnTo>
                    <a:pt x="314" y="1600"/>
                  </a:lnTo>
                  <a:lnTo>
                    <a:pt x="323" y="1630"/>
                  </a:lnTo>
                  <a:lnTo>
                    <a:pt x="323" y="1630"/>
                  </a:lnTo>
                  <a:lnTo>
                    <a:pt x="288" y="1651"/>
                  </a:lnTo>
                  <a:lnTo>
                    <a:pt x="254" y="1672"/>
                  </a:lnTo>
                  <a:lnTo>
                    <a:pt x="220" y="1697"/>
                  </a:lnTo>
                  <a:lnTo>
                    <a:pt x="190" y="1721"/>
                  </a:lnTo>
                  <a:lnTo>
                    <a:pt x="161" y="1746"/>
                  </a:lnTo>
                  <a:lnTo>
                    <a:pt x="134" y="1774"/>
                  </a:lnTo>
                  <a:lnTo>
                    <a:pt x="110" y="1801"/>
                  </a:lnTo>
                  <a:lnTo>
                    <a:pt x="87" y="1829"/>
                  </a:lnTo>
                  <a:lnTo>
                    <a:pt x="68" y="1860"/>
                  </a:lnTo>
                  <a:lnTo>
                    <a:pt x="51" y="1890"/>
                  </a:lnTo>
                  <a:lnTo>
                    <a:pt x="36" y="1921"/>
                  </a:lnTo>
                  <a:lnTo>
                    <a:pt x="23" y="1953"/>
                  </a:lnTo>
                  <a:lnTo>
                    <a:pt x="13" y="1985"/>
                  </a:lnTo>
                  <a:lnTo>
                    <a:pt x="6" y="2018"/>
                  </a:lnTo>
                  <a:lnTo>
                    <a:pt x="1" y="2053"/>
                  </a:lnTo>
                  <a:lnTo>
                    <a:pt x="0" y="2087"/>
                  </a:lnTo>
                  <a:lnTo>
                    <a:pt x="0" y="2087"/>
                  </a:lnTo>
                  <a:lnTo>
                    <a:pt x="1" y="2118"/>
                  </a:lnTo>
                  <a:lnTo>
                    <a:pt x="4" y="2146"/>
                  </a:lnTo>
                  <a:lnTo>
                    <a:pt x="10" y="2176"/>
                  </a:lnTo>
                  <a:lnTo>
                    <a:pt x="18" y="2205"/>
                  </a:lnTo>
                  <a:lnTo>
                    <a:pt x="27" y="2232"/>
                  </a:lnTo>
                  <a:lnTo>
                    <a:pt x="39" y="2261"/>
                  </a:lnTo>
                  <a:lnTo>
                    <a:pt x="53" y="2288"/>
                  </a:lnTo>
                  <a:lnTo>
                    <a:pt x="68" y="2314"/>
                  </a:lnTo>
                  <a:lnTo>
                    <a:pt x="84" y="2339"/>
                  </a:lnTo>
                  <a:lnTo>
                    <a:pt x="104" y="2365"/>
                  </a:lnTo>
                  <a:lnTo>
                    <a:pt x="124" y="2389"/>
                  </a:lnTo>
                  <a:lnTo>
                    <a:pt x="146" y="2413"/>
                  </a:lnTo>
                  <a:lnTo>
                    <a:pt x="170" y="2436"/>
                  </a:lnTo>
                  <a:lnTo>
                    <a:pt x="196" y="2459"/>
                  </a:lnTo>
                  <a:lnTo>
                    <a:pt x="223" y="2480"/>
                  </a:lnTo>
                  <a:lnTo>
                    <a:pt x="251" y="2499"/>
                  </a:lnTo>
                  <a:lnTo>
                    <a:pt x="281" y="2519"/>
                  </a:lnTo>
                  <a:lnTo>
                    <a:pt x="312" y="2537"/>
                  </a:lnTo>
                  <a:lnTo>
                    <a:pt x="344" y="2555"/>
                  </a:lnTo>
                  <a:lnTo>
                    <a:pt x="377" y="2570"/>
                  </a:lnTo>
                  <a:lnTo>
                    <a:pt x="412" y="2585"/>
                  </a:lnTo>
                  <a:lnTo>
                    <a:pt x="448" y="2601"/>
                  </a:lnTo>
                  <a:lnTo>
                    <a:pt x="484" y="2613"/>
                  </a:lnTo>
                  <a:lnTo>
                    <a:pt x="524" y="2625"/>
                  </a:lnTo>
                  <a:lnTo>
                    <a:pt x="561" y="2635"/>
                  </a:lnTo>
                  <a:lnTo>
                    <a:pt x="602" y="2644"/>
                  </a:lnTo>
                  <a:lnTo>
                    <a:pt x="643" y="2652"/>
                  </a:lnTo>
                  <a:lnTo>
                    <a:pt x="684" y="2658"/>
                  </a:lnTo>
                  <a:lnTo>
                    <a:pt x="726" y="2664"/>
                  </a:lnTo>
                  <a:lnTo>
                    <a:pt x="768" y="2667"/>
                  </a:lnTo>
                  <a:lnTo>
                    <a:pt x="812" y="2670"/>
                  </a:lnTo>
                  <a:lnTo>
                    <a:pt x="856" y="2670"/>
                  </a:lnTo>
                  <a:lnTo>
                    <a:pt x="856" y="2670"/>
                  </a:lnTo>
                  <a:lnTo>
                    <a:pt x="915" y="2668"/>
                  </a:lnTo>
                  <a:lnTo>
                    <a:pt x="915" y="2668"/>
                  </a:lnTo>
                  <a:lnTo>
                    <a:pt x="942" y="2682"/>
                  </a:lnTo>
                  <a:lnTo>
                    <a:pt x="969" y="2696"/>
                  </a:lnTo>
                  <a:lnTo>
                    <a:pt x="998" y="2708"/>
                  </a:lnTo>
                  <a:lnTo>
                    <a:pt x="1028" y="2718"/>
                  </a:lnTo>
                  <a:lnTo>
                    <a:pt x="1058" y="2729"/>
                  </a:lnTo>
                  <a:lnTo>
                    <a:pt x="1088" y="2738"/>
                  </a:lnTo>
                  <a:lnTo>
                    <a:pt x="1120" y="2747"/>
                  </a:lnTo>
                  <a:lnTo>
                    <a:pt x="1152" y="2754"/>
                  </a:lnTo>
                  <a:lnTo>
                    <a:pt x="1185" y="2762"/>
                  </a:lnTo>
                  <a:lnTo>
                    <a:pt x="1218" y="2768"/>
                  </a:lnTo>
                  <a:lnTo>
                    <a:pt x="1253" y="2774"/>
                  </a:lnTo>
                  <a:lnTo>
                    <a:pt x="1286" y="2779"/>
                  </a:lnTo>
                  <a:lnTo>
                    <a:pt x="1321" y="2782"/>
                  </a:lnTo>
                  <a:lnTo>
                    <a:pt x="1357" y="2785"/>
                  </a:lnTo>
                  <a:lnTo>
                    <a:pt x="1392" y="2786"/>
                  </a:lnTo>
                  <a:lnTo>
                    <a:pt x="1428" y="2786"/>
                  </a:lnTo>
                  <a:lnTo>
                    <a:pt x="1428" y="2786"/>
                  </a:lnTo>
                  <a:lnTo>
                    <a:pt x="1466" y="2786"/>
                  </a:lnTo>
                  <a:lnTo>
                    <a:pt x="1503" y="2783"/>
                  </a:lnTo>
                  <a:lnTo>
                    <a:pt x="1540" y="2782"/>
                  </a:lnTo>
                  <a:lnTo>
                    <a:pt x="1576" y="2777"/>
                  </a:lnTo>
                  <a:lnTo>
                    <a:pt x="1612" y="2773"/>
                  </a:lnTo>
                  <a:lnTo>
                    <a:pt x="1648" y="2767"/>
                  </a:lnTo>
                  <a:lnTo>
                    <a:pt x="1683" y="2760"/>
                  </a:lnTo>
                  <a:lnTo>
                    <a:pt x="1716" y="2751"/>
                  </a:lnTo>
                  <a:lnTo>
                    <a:pt x="1750" y="2744"/>
                  </a:lnTo>
                  <a:lnTo>
                    <a:pt x="1783" y="2733"/>
                  </a:lnTo>
                  <a:lnTo>
                    <a:pt x="1814" y="2723"/>
                  </a:lnTo>
                  <a:lnTo>
                    <a:pt x="1846" y="2712"/>
                  </a:lnTo>
                  <a:lnTo>
                    <a:pt x="1876" y="2700"/>
                  </a:lnTo>
                  <a:lnTo>
                    <a:pt x="1907" y="2687"/>
                  </a:lnTo>
                  <a:lnTo>
                    <a:pt x="1935" y="2673"/>
                  </a:lnTo>
                  <a:lnTo>
                    <a:pt x="1962" y="2658"/>
                  </a:lnTo>
                  <a:lnTo>
                    <a:pt x="1962" y="2658"/>
                  </a:lnTo>
                  <a:lnTo>
                    <a:pt x="2009" y="2673"/>
                  </a:lnTo>
                  <a:lnTo>
                    <a:pt x="2058" y="2687"/>
                  </a:lnTo>
                  <a:lnTo>
                    <a:pt x="2106" y="2700"/>
                  </a:lnTo>
                  <a:lnTo>
                    <a:pt x="2157" y="2712"/>
                  </a:lnTo>
                  <a:lnTo>
                    <a:pt x="2208" y="2723"/>
                  </a:lnTo>
                  <a:lnTo>
                    <a:pt x="2263" y="2733"/>
                  </a:lnTo>
                  <a:lnTo>
                    <a:pt x="2317" y="2744"/>
                  </a:lnTo>
                  <a:lnTo>
                    <a:pt x="2373" y="2751"/>
                  </a:lnTo>
                  <a:lnTo>
                    <a:pt x="2429" y="2760"/>
                  </a:lnTo>
                  <a:lnTo>
                    <a:pt x="2486" y="2767"/>
                  </a:lnTo>
                  <a:lnTo>
                    <a:pt x="2545" y="2773"/>
                  </a:lnTo>
                  <a:lnTo>
                    <a:pt x="2606" y="2777"/>
                  </a:lnTo>
                  <a:lnTo>
                    <a:pt x="2666" y="2782"/>
                  </a:lnTo>
                  <a:lnTo>
                    <a:pt x="2726" y="2783"/>
                  </a:lnTo>
                  <a:lnTo>
                    <a:pt x="2788" y="2786"/>
                  </a:lnTo>
                  <a:lnTo>
                    <a:pt x="2852" y="2786"/>
                  </a:lnTo>
                  <a:lnTo>
                    <a:pt x="2852" y="2786"/>
                  </a:lnTo>
                  <a:lnTo>
                    <a:pt x="2909" y="2786"/>
                  </a:lnTo>
                  <a:lnTo>
                    <a:pt x="2966" y="2785"/>
                  </a:lnTo>
                  <a:lnTo>
                    <a:pt x="3024" y="2782"/>
                  </a:lnTo>
                  <a:lnTo>
                    <a:pt x="3080" y="2779"/>
                  </a:lnTo>
                  <a:lnTo>
                    <a:pt x="3134" y="2774"/>
                  </a:lnTo>
                  <a:lnTo>
                    <a:pt x="3188" y="2770"/>
                  </a:lnTo>
                  <a:lnTo>
                    <a:pt x="3243" y="2764"/>
                  </a:lnTo>
                  <a:lnTo>
                    <a:pt x="3295" y="2757"/>
                  </a:lnTo>
                  <a:lnTo>
                    <a:pt x="3347" y="2750"/>
                  </a:lnTo>
                  <a:lnTo>
                    <a:pt x="3398" y="2741"/>
                  </a:lnTo>
                  <a:lnTo>
                    <a:pt x="3448" y="2732"/>
                  </a:lnTo>
                  <a:lnTo>
                    <a:pt x="3498" y="2723"/>
                  </a:lnTo>
                  <a:lnTo>
                    <a:pt x="3545" y="2712"/>
                  </a:lnTo>
                  <a:lnTo>
                    <a:pt x="3591" y="2700"/>
                  </a:lnTo>
                  <a:lnTo>
                    <a:pt x="3638" y="2690"/>
                  </a:lnTo>
                  <a:lnTo>
                    <a:pt x="3682" y="2676"/>
                  </a:lnTo>
                  <a:lnTo>
                    <a:pt x="3682" y="2676"/>
                  </a:lnTo>
                  <a:lnTo>
                    <a:pt x="3709" y="2690"/>
                  </a:lnTo>
                  <a:lnTo>
                    <a:pt x="3736" y="2700"/>
                  </a:lnTo>
                  <a:lnTo>
                    <a:pt x="3763" y="2712"/>
                  </a:lnTo>
                  <a:lnTo>
                    <a:pt x="3794" y="2723"/>
                  </a:lnTo>
                  <a:lnTo>
                    <a:pt x="3822" y="2732"/>
                  </a:lnTo>
                  <a:lnTo>
                    <a:pt x="3852" y="2741"/>
                  </a:lnTo>
                  <a:lnTo>
                    <a:pt x="3883" y="2750"/>
                  </a:lnTo>
                  <a:lnTo>
                    <a:pt x="3914" y="2757"/>
                  </a:lnTo>
                  <a:lnTo>
                    <a:pt x="3946" y="2764"/>
                  </a:lnTo>
                  <a:lnTo>
                    <a:pt x="3978" y="2770"/>
                  </a:lnTo>
                  <a:lnTo>
                    <a:pt x="4011" y="2774"/>
                  </a:lnTo>
                  <a:lnTo>
                    <a:pt x="4044" y="2779"/>
                  </a:lnTo>
                  <a:lnTo>
                    <a:pt x="4077" y="2782"/>
                  </a:lnTo>
                  <a:lnTo>
                    <a:pt x="4112" y="2785"/>
                  </a:lnTo>
                  <a:lnTo>
                    <a:pt x="4147" y="2786"/>
                  </a:lnTo>
                  <a:lnTo>
                    <a:pt x="4182" y="2786"/>
                  </a:lnTo>
                  <a:lnTo>
                    <a:pt x="4182" y="2786"/>
                  </a:lnTo>
                  <a:lnTo>
                    <a:pt x="4224" y="2785"/>
                  </a:lnTo>
                  <a:lnTo>
                    <a:pt x="4266" y="2783"/>
                  </a:lnTo>
                  <a:lnTo>
                    <a:pt x="4308" y="2780"/>
                  </a:lnTo>
                  <a:lnTo>
                    <a:pt x="4349" y="2774"/>
                  </a:lnTo>
                  <a:lnTo>
                    <a:pt x="4388" y="2768"/>
                  </a:lnTo>
                  <a:lnTo>
                    <a:pt x="4429" y="2762"/>
                  </a:lnTo>
                  <a:lnTo>
                    <a:pt x="4467" y="2753"/>
                  </a:lnTo>
                  <a:lnTo>
                    <a:pt x="4505" y="2742"/>
                  </a:lnTo>
                  <a:lnTo>
                    <a:pt x="4542" y="2732"/>
                  </a:lnTo>
                  <a:lnTo>
                    <a:pt x="4579" y="2720"/>
                  </a:lnTo>
                  <a:lnTo>
                    <a:pt x="4613" y="2706"/>
                  </a:lnTo>
                  <a:lnTo>
                    <a:pt x="4648" y="2693"/>
                  </a:lnTo>
                  <a:lnTo>
                    <a:pt x="4680" y="2676"/>
                  </a:lnTo>
                  <a:lnTo>
                    <a:pt x="4713" y="2661"/>
                  </a:lnTo>
                  <a:lnTo>
                    <a:pt x="4743" y="2643"/>
                  </a:lnTo>
                  <a:lnTo>
                    <a:pt x="4772" y="2625"/>
                  </a:lnTo>
                  <a:lnTo>
                    <a:pt x="4801" y="2605"/>
                  </a:lnTo>
                  <a:lnTo>
                    <a:pt x="4828" y="2585"/>
                  </a:lnTo>
                  <a:lnTo>
                    <a:pt x="4853" y="2564"/>
                  </a:lnTo>
                  <a:lnTo>
                    <a:pt x="4878" y="2543"/>
                  </a:lnTo>
                  <a:lnTo>
                    <a:pt x="4900" y="2521"/>
                  </a:lnTo>
                  <a:lnTo>
                    <a:pt x="4920" y="2498"/>
                  </a:lnTo>
                  <a:lnTo>
                    <a:pt x="4939" y="2474"/>
                  </a:lnTo>
                  <a:lnTo>
                    <a:pt x="4958" y="2448"/>
                  </a:lnTo>
                  <a:lnTo>
                    <a:pt x="4974" y="2424"/>
                  </a:lnTo>
                  <a:lnTo>
                    <a:pt x="4989" y="2398"/>
                  </a:lnTo>
                  <a:lnTo>
                    <a:pt x="5001" y="2371"/>
                  </a:lnTo>
                  <a:lnTo>
                    <a:pt x="5012" y="2344"/>
                  </a:lnTo>
                  <a:lnTo>
                    <a:pt x="5021" y="2317"/>
                  </a:lnTo>
                  <a:lnTo>
                    <a:pt x="5028" y="2290"/>
                  </a:lnTo>
                  <a:lnTo>
                    <a:pt x="5033" y="2261"/>
                  </a:lnTo>
                  <a:lnTo>
                    <a:pt x="5036" y="2232"/>
                  </a:lnTo>
                  <a:lnTo>
                    <a:pt x="5036" y="2232"/>
                  </a:lnTo>
                  <a:lnTo>
                    <a:pt x="5087" y="2213"/>
                  </a:lnTo>
                  <a:lnTo>
                    <a:pt x="5136" y="2192"/>
                  </a:lnTo>
                  <a:lnTo>
                    <a:pt x="5182" y="2167"/>
                  </a:lnTo>
                  <a:lnTo>
                    <a:pt x="5226" y="2142"/>
                  </a:lnTo>
                  <a:lnTo>
                    <a:pt x="5267" y="2115"/>
                  </a:lnTo>
                  <a:lnTo>
                    <a:pt x="5305" y="2084"/>
                  </a:lnTo>
                  <a:lnTo>
                    <a:pt x="5341" y="2054"/>
                  </a:lnTo>
                  <a:lnTo>
                    <a:pt x="5373" y="2021"/>
                  </a:lnTo>
                  <a:lnTo>
                    <a:pt x="5401" y="1986"/>
                  </a:lnTo>
                  <a:lnTo>
                    <a:pt x="5427" y="1952"/>
                  </a:lnTo>
                  <a:lnTo>
                    <a:pt x="5439" y="1932"/>
                  </a:lnTo>
                  <a:lnTo>
                    <a:pt x="5450" y="1914"/>
                  </a:lnTo>
                  <a:lnTo>
                    <a:pt x="5459" y="1896"/>
                  </a:lnTo>
                  <a:lnTo>
                    <a:pt x="5468" y="1876"/>
                  </a:lnTo>
                  <a:lnTo>
                    <a:pt x="5475" y="1857"/>
                  </a:lnTo>
                  <a:lnTo>
                    <a:pt x="5483" y="1837"/>
                  </a:lnTo>
                  <a:lnTo>
                    <a:pt x="5487" y="1816"/>
                  </a:lnTo>
                  <a:lnTo>
                    <a:pt x="5493" y="1796"/>
                  </a:lnTo>
                  <a:lnTo>
                    <a:pt x="5496" y="1775"/>
                  </a:lnTo>
                  <a:lnTo>
                    <a:pt x="5499" y="1755"/>
                  </a:lnTo>
                  <a:lnTo>
                    <a:pt x="5501" y="1734"/>
                  </a:lnTo>
                  <a:lnTo>
                    <a:pt x="5501" y="1713"/>
                  </a:lnTo>
                  <a:lnTo>
                    <a:pt x="5501" y="17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1" name="Freeform 6"/>
            <p:cNvSpPr>
              <a:spLocks/>
            </p:cNvSpPr>
            <p:nvPr/>
          </p:nvSpPr>
          <p:spPr bwMode="auto">
            <a:xfrm>
              <a:off x="7237412" y="1524000"/>
              <a:ext cx="1705626" cy="843824"/>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4" name="Freeform 7"/>
            <p:cNvSpPr>
              <a:spLocks/>
            </p:cNvSpPr>
            <p:nvPr/>
          </p:nvSpPr>
          <p:spPr bwMode="auto">
            <a:xfrm>
              <a:off x="-304800" y="1981200"/>
              <a:ext cx="1219200" cy="7337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5" name="Freeform 5"/>
            <p:cNvSpPr>
              <a:spLocks/>
            </p:cNvSpPr>
            <p:nvPr/>
          </p:nvSpPr>
          <p:spPr bwMode="auto">
            <a:xfrm>
              <a:off x="5867400" y="1676400"/>
              <a:ext cx="990600" cy="501602"/>
            </a:xfrm>
            <a:custGeom>
              <a:avLst/>
              <a:gdLst/>
              <a:ahLst/>
              <a:cxnLst>
                <a:cxn ang="0">
                  <a:pos x="5474" y="1567"/>
                </a:cxn>
                <a:cxn ang="0">
                  <a:pos x="5355" y="1387"/>
                </a:cxn>
                <a:cxn ang="0">
                  <a:pos x="5157" y="1245"/>
                </a:cxn>
                <a:cxn ang="0">
                  <a:pos x="4900" y="1156"/>
                </a:cxn>
                <a:cxn ang="0">
                  <a:pos x="4645" y="1129"/>
                </a:cxn>
                <a:cxn ang="0">
                  <a:pos x="4604" y="1039"/>
                </a:cxn>
                <a:cxn ang="0">
                  <a:pos x="4613" y="882"/>
                </a:cxn>
                <a:cxn ang="0">
                  <a:pos x="4536" y="695"/>
                </a:cxn>
                <a:cxn ang="0">
                  <a:pos x="4375" y="541"/>
                </a:cxn>
                <a:cxn ang="0">
                  <a:pos x="4148" y="431"/>
                </a:cxn>
                <a:cxn ang="0">
                  <a:pos x="3874" y="378"/>
                </a:cxn>
                <a:cxn ang="0">
                  <a:pos x="3603" y="390"/>
                </a:cxn>
                <a:cxn ang="0">
                  <a:pos x="3522" y="269"/>
                </a:cxn>
                <a:cxn ang="0">
                  <a:pos x="3380" y="153"/>
                </a:cxn>
                <a:cxn ang="0">
                  <a:pos x="3199" y="64"/>
                </a:cxn>
                <a:cxn ang="0">
                  <a:pos x="2984" y="12"/>
                </a:cxn>
                <a:cxn ang="0">
                  <a:pos x="2764" y="2"/>
                </a:cxn>
                <a:cxn ang="0">
                  <a:pos x="2430" y="65"/>
                </a:cxn>
                <a:cxn ang="0">
                  <a:pos x="2169" y="213"/>
                </a:cxn>
                <a:cxn ang="0">
                  <a:pos x="1882" y="177"/>
                </a:cxn>
                <a:cxn ang="0">
                  <a:pos x="1574" y="172"/>
                </a:cxn>
                <a:cxn ang="0">
                  <a:pos x="1280" y="240"/>
                </a:cxn>
                <a:cxn ang="0">
                  <a:pos x="1042" y="369"/>
                </a:cxn>
                <a:cxn ang="0">
                  <a:pos x="877" y="544"/>
                </a:cxn>
                <a:cxn ang="0">
                  <a:pos x="808" y="752"/>
                </a:cxn>
                <a:cxn ang="0">
                  <a:pos x="829" y="921"/>
                </a:cxn>
                <a:cxn ang="0">
                  <a:pos x="746" y="1028"/>
                </a:cxn>
                <a:cxn ang="0">
                  <a:pos x="565" y="1108"/>
                </a:cxn>
                <a:cxn ang="0">
                  <a:pos x="424" y="1218"/>
                </a:cxn>
                <a:cxn ang="0">
                  <a:pos x="334" y="1353"/>
                </a:cxn>
                <a:cxn ang="0">
                  <a:pos x="300" y="1503"/>
                </a:cxn>
                <a:cxn ang="0">
                  <a:pos x="288" y="1651"/>
                </a:cxn>
                <a:cxn ang="0">
                  <a:pos x="87" y="1829"/>
                </a:cxn>
                <a:cxn ang="0">
                  <a:pos x="1" y="2053"/>
                </a:cxn>
                <a:cxn ang="0">
                  <a:pos x="27" y="2232"/>
                </a:cxn>
                <a:cxn ang="0">
                  <a:pos x="146" y="2413"/>
                </a:cxn>
                <a:cxn ang="0">
                  <a:pos x="344" y="2555"/>
                </a:cxn>
                <a:cxn ang="0">
                  <a:pos x="602" y="2644"/>
                </a:cxn>
                <a:cxn ang="0">
                  <a:pos x="856" y="2670"/>
                </a:cxn>
                <a:cxn ang="0">
                  <a:pos x="1058" y="2729"/>
                </a:cxn>
                <a:cxn ang="0">
                  <a:pos x="1286" y="2779"/>
                </a:cxn>
                <a:cxn ang="0">
                  <a:pos x="1503" y="2783"/>
                </a:cxn>
                <a:cxn ang="0">
                  <a:pos x="1750" y="2744"/>
                </a:cxn>
                <a:cxn ang="0">
                  <a:pos x="1962" y="2658"/>
                </a:cxn>
                <a:cxn ang="0">
                  <a:pos x="2263" y="2733"/>
                </a:cxn>
                <a:cxn ang="0">
                  <a:pos x="2666" y="2782"/>
                </a:cxn>
                <a:cxn ang="0">
                  <a:pos x="3024" y="2782"/>
                </a:cxn>
                <a:cxn ang="0">
                  <a:pos x="3398" y="2741"/>
                </a:cxn>
                <a:cxn ang="0">
                  <a:pos x="3682" y="2676"/>
                </a:cxn>
                <a:cxn ang="0">
                  <a:pos x="3883" y="2750"/>
                </a:cxn>
                <a:cxn ang="0">
                  <a:pos x="4112" y="2785"/>
                </a:cxn>
                <a:cxn ang="0">
                  <a:pos x="4349" y="2774"/>
                </a:cxn>
                <a:cxn ang="0">
                  <a:pos x="4613" y="2706"/>
                </a:cxn>
                <a:cxn ang="0">
                  <a:pos x="4828" y="2585"/>
                </a:cxn>
                <a:cxn ang="0">
                  <a:pos x="4974" y="2424"/>
                </a:cxn>
                <a:cxn ang="0">
                  <a:pos x="5036" y="2232"/>
                </a:cxn>
                <a:cxn ang="0">
                  <a:pos x="5305" y="2084"/>
                </a:cxn>
                <a:cxn ang="0">
                  <a:pos x="5459" y="1896"/>
                </a:cxn>
                <a:cxn ang="0">
                  <a:pos x="5499" y="1755"/>
                </a:cxn>
              </a:cxnLst>
              <a:rect l="0" t="0" r="r" b="b"/>
              <a:pathLst>
                <a:path w="5501" h="2786">
                  <a:moveTo>
                    <a:pt x="5501" y="1713"/>
                  </a:moveTo>
                  <a:lnTo>
                    <a:pt x="5501" y="1713"/>
                  </a:lnTo>
                  <a:lnTo>
                    <a:pt x="5501" y="1683"/>
                  </a:lnTo>
                  <a:lnTo>
                    <a:pt x="5496" y="1653"/>
                  </a:lnTo>
                  <a:lnTo>
                    <a:pt x="5492" y="1624"/>
                  </a:lnTo>
                  <a:lnTo>
                    <a:pt x="5484" y="1595"/>
                  </a:lnTo>
                  <a:lnTo>
                    <a:pt x="5474" y="1567"/>
                  </a:lnTo>
                  <a:lnTo>
                    <a:pt x="5463" y="1540"/>
                  </a:lnTo>
                  <a:lnTo>
                    <a:pt x="5450" y="1512"/>
                  </a:lnTo>
                  <a:lnTo>
                    <a:pt x="5435" y="1485"/>
                  </a:lnTo>
                  <a:lnTo>
                    <a:pt x="5416" y="1460"/>
                  </a:lnTo>
                  <a:lnTo>
                    <a:pt x="5398" y="1436"/>
                  </a:lnTo>
                  <a:lnTo>
                    <a:pt x="5377" y="1410"/>
                  </a:lnTo>
                  <a:lnTo>
                    <a:pt x="5355" y="1387"/>
                  </a:lnTo>
                  <a:lnTo>
                    <a:pt x="5332" y="1365"/>
                  </a:lnTo>
                  <a:lnTo>
                    <a:pt x="5306" y="1342"/>
                  </a:lnTo>
                  <a:lnTo>
                    <a:pt x="5279" y="1321"/>
                  </a:lnTo>
                  <a:lnTo>
                    <a:pt x="5250" y="1301"/>
                  </a:lnTo>
                  <a:lnTo>
                    <a:pt x="5220" y="1282"/>
                  </a:lnTo>
                  <a:lnTo>
                    <a:pt x="5190" y="1264"/>
                  </a:lnTo>
                  <a:lnTo>
                    <a:pt x="5157" y="1245"/>
                  </a:lnTo>
                  <a:lnTo>
                    <a:pt x="5124" y="1229"/>
                  </a:lnTo>
                  <a:lnTo>
                    <a:pt x="5089" y="1214"/>
                  </a:lnTo>
                  <a:lnTo>
                    <a:pt x="5053" y="1200"/>
                  </a:lnTo>
                  <a:lnTo>
                    <a:pt x="5016" y="1187"/>
                  </a:lnTo>
                  <a:lnTo>
                    <a:pt x="4979" y="1176"/>
                  </a:lnTo>
                  <a:lnTo>
                    <a:pt x="4939" y="1165"/>
                  </a:lnTo>
                  <a:lnTo>
                    <a:pt x="4900" y="1156"/>
                  </a:lnTo>
                  <a:lnTo>
                    <a:pt x="4859" y="1147"/>
                  </a:lnTo>
                  <a:lnTo>
                    <a:pt x="4817" y="1141"/>
                  </a:lnTo>
                  <a:lnTo>
                    <a:pt x="4776" y="1137"/>
                  </a:lnTo>
                  <a:lnTo>
                    <a:pt x="4733" y="1132"/>
                  </a:lnTo>
                  <a:lnTo>
                    <a:pt x="4689" y="1131"/>
                  </a:lnTo>
                  <a:lnTo>
                    <a:pt x="4645" y="1129"/>
                  </a:lnTo>
                  <a:lnTo>
                    <a:pt x="4645" y="1129"/>
                  </a:lnTo>
                  <a:lnTo>
                    <a:pt x="4606" y="1131"/>
                  </a:lnTo>
                  <a:lnTo>
                    <a:pt x="4568" y="1132"/>
                  </a:lnTo>
                  <a:lnTo>
                    <a:pt x="4568" y="1132"/>
                  </a:lnTo>
                  <a:lnTo>
                    <a:pt x="4579" y="1110"/>
                  </a:lnTo>
                  <a:lnTo>
                    <a:pt x="4589" y="1085"/>
                  </a:lnTo>
                  <a:lnTo>
                    <a:pt x="4597" y="1063"/>
                  </a:lnTo>
                  <a:lnTo>
                    <a:pt x="4604" y="1039"/>
                  </a:lnTo>
                  <a:lnTo>
                    <a:pt x="4610" y="1015"/>
                  </a:lnTo>
                  <a:lnTo>
                    <a:pt x="4613" y="989"/>
                  </a:lnTo>
                  <a:lnTo>
                    <a:pt x="4616" y="965"/>
                  </a:lnTo>
                  <a:lnTo>
                    <a:pt x="4618" y="939"/>
                  </a:lnTo>
                  <a:lnTo>
                    <a:pt x="4618" y="939"/>
                  </a:lnTo>
                  <a:lnTo>
                    <a:pt x="4616" y="910"/>
                  </a:lnTo>
                  <a:lnTo>
                    <a:pt x="4613" y="882"/>
                  </a:lnTo>
                  <a:lnTo>
                    <a:pt x="4607" y="853"/>
                  </a:lnTo>
                  <a:lnTo>
                    <a:pt x="4600" y="826"/>
                  </a:lnTo>
                  <a:lnTo>
                    <a:pt x="4591" y="799"/>
                  </a:lnTo>
                  <a:lnTo>
                    <a:pt x="4580" y="772"/>
                  </a:lnTo>
                  <a:lnTo>
                    <a:pt x="4567" y="746"/>
                  </a:lnTo>
                  <a:lnTo>
                    <a:pt x="4553" y="720"/>
                  </a:lnTo>
                  <a:lnTo>
                    <a:pt x="4536" y="695"/>
                  </a:lnTo>
                  <a:lnTo>
                    <a:pt x="4517" y="670"/>
                  </a:lnTo>
                  <a:lnTo>
                    <a:pt x="4497" y="646"/>
                  </a:lnTo>
                  <a:lnTo>
                    <a:pt x="4476" y="624"/>
                  </a:lnTo>
                  <a:lnTo>
                    <a:pt x="4453" y="601"/>
                  </a:lnTo>
                  <a:lnTo>
                    <a:pt x="4428" y="580"/>
                  </a:lnTo>
                  <a:lnTo>
                    <a:pt x="4402" y="560"/>
                  </a:lnTo>
                  <a:lnTo>
                    <a:pt x="4375" y="541"/>
                  </a:lnTo>
                  <a:lnTo>
                    <a:pt x="4346" y="521"/>
                  </a:lnTo>
                  <a:lnTo>
                    <a:pt x="4316" y="504"/>
                  </a:lnTo>
                  <a:lnTo>
                    <a:pt x="4284" y="486"/>
                  </a:lnTo>
                  <a:lnTo>
                    <a:pt x="4253" y="471"/>
                  </a:lnTo>
                  <a:lnTo>
                    <a:pt x="4218" y="456"/>
                  </a:lnTo>
                  <a:lnTo>
                    <a:pt x="4183" y="443"/>
                  </a:lnTo>
                  <a:lnTo>
                    <a:pt x="4148" y="431"/>
                  </a:lnTo>
                  <a:lnTo>
                    <a:pt x="4112" y="418"/>
                  </a:lnTo>
                  <a:lnTo>
                    <a:pt x="4074" y="409"/>
                  </a:lnTo>
                  <a:lnTo>
                    <a:pt x="4035" y="400"/>
                  </a:lnTo>
                  <a:lnTo>
                    <a:pt x="3996" y="393"/>
                  </a:lnTo>
                  <a:lnTo>
                    <a:pt x="3957" y="387"/>
                  </a:lnTo>
                  <a:lnTo>
                    <a:pt x="3916" y="381"/>
                  </a:lnTo>
                  <a:lnTo>
                    <a:pt x="3874" y="378"/>
                  </a:lnTo>
                  <a:lnTo>
                    <a:pt x="3831" y="376"/>
                  </a:lnTo>
                  <a:lnTo>
                    <a:pt x="3789" y="375"/>
                  </a:lnTo>
                  <a:lnTo>
                    <a:pt x="3789" y="375"/>
                  </a:lnTo>
                  <a:lnTo>
                    <a:pt x="3741" y="376"/>
                  </a:lnTo>
                  <a:lnTo>
                    <a:pt x="3694" y="379"/>
                  </a:lnTo>
                  <a:lnTo>
                    <a:pt x="3649" y="384"/>
                  </a:lnTo>
                  <a:lnTo>
                    <a:pt x="3603" y="390"/>
                  </a:lnTo>
                  <a:lnTo>
                    <a:pt x="3603" y="390"/>
                  </a:lnTo>
                  <a:lnTo>
                    <a:pt x="3593" y="369"/>
                  </a:lnTo>
                  <a:lnTo>
                    <a:pt x="3581" y="348"/>
                  </a:lnTo>
                  <a:lnTo>
                    <a:pt x="3567" y="328"/>
                  </a:lnTo>
                  <a:lnTo>
                    <a:pt x="3554" y="308"/>
                  </a:lnTo>
                  <a:lnTo>
                    <a:pt x="3538" y="289"/>
                  </a:lnTo>
                  <a:lnTo>
                    <a:pt x="3522" y="269"/>
                  </a:lnTo>
                  <a:lnTo>
                    <a:pt x="3505" y="251"/>
                  </a:lnTo>
                  <a:lnTo>
                    <a:pt x="3486" y="233"/>
                  </a:lnTo>
                  <a:lnTo>
                    <a:pt x="3468" y="216"/>
                  </a:lnTo>
                  <a:lnTo>
                    <a:pt x="3446" y="200"/>
                  </a:lnTo>
                  <a:lnTo>
                    <a:pt x="3425" y="183"/>
                  </a:lnTo>
                  <a:lnTo>
                    <a:pt x="3404" y="168"/>
                  </a:lnTo>
                  <a:lnTo>
                    <a:pt x="3380" y="153"/>
                  </a:lnTo>
                  <a:lnTo>
                    <a:pt x="3357" y="138"/>
                  </a:lnTo>
                  <a:lnTo>
                    <a:pt x="3332" y="124"/>
                  </a:lnTo>
                  <a:lnTo>
                    <a:pt x="3308" y="111"/>
                  </a:lnTo>
                  <a:lnTo>
                    <a:pt x="3280" y="99"/>
                  </a:lnTo>
                  <a:lnTo>
                    <a:pt x="3253" y="86"/>
                  </a:lnTo>
                  <a:lnTo>
                    <a:pt x="3226" y="74"/>
                  </a:lnTo>
                  <a:lnTo>
                    <a:pt x="3199" y="64"/>
                  </a:lnTo>
                  <a:lnTo>
                    <a:pt x="3169" y="55"/>
                  </a:lnTo>
                  <a:lnTo>
                    <a:pt x="3140" y="46"/>
                  </a:lnTo>
                  <a:lnTo>
                    <a:pt x="3110" y="37"/>
                  </a:lnTo>
                  <a:lnTo>
                    <a:pt x="3080" y="29"/>
                  </a:lnTo>
                  <a:lnTo>
                    <a:pt x="3048" y="23"/>
                  </a:lnTo>
                  <a:lnTo>
                    <a:pt x="3016" y="17"/>
                  </a:lnTo>
                  <a:lnTo>
                    <a:pt x="2984" y="12"/>
                  </a:lnTo>
                  <a:lnTo>
                    <a:pt x="2951" y="8"/>
                  </a:lnTo>
                  <a:lnTo>
                    <a:pt x="2918" y="5"/>
                  </a:lnTo>
                  <a:lnTo>
                    <a:pt x="2885" y="3"/>
                  </a:lnTo>
                  <a:lnTo>
                    <a:pt x="2850" y="2"/>
                  </a:lnTo>
                  <a:lnTo>
                    <a:pt x="2817" y="0"/>
                  </a:lnTo>
                  <a:lnTo>
                    <a:pt x="2817" y="0"/>
                  </a:lnTo>
                  <a:lnTo>
                    <a:pt x="2764" y="2"/>
                  </a:lnTo>
                  <a:lnTo>
                    <a:pt x="2713" y="5"/>
                  </a:lnTo>
                  <a:lnTo>
                    <a:pt x="2663" y="11"/>
                  </a:lnTo>
                  <a:lnTo>
                    <a:pt x="2615" y="17"/>
                  </a:lnTo>
                  <a:lnTo>
                    <a:pt x="2566" y="28"/>
                  </a:lnTo>
                  <a:lnTo>
                    <a:pt x="2519" y="38"/>
                  </a:lnTo>
                  <a:lnTo>
                    <a:pt x="2474" y="52"/>
                  </a:lnTo>
                  <a:lnTo>
                    <a:pt x="2430" y="65"/>
                  </a:lnTo>
                  <a:lnTo>
                    <a:pt x="2388" y="82"/>
                  </a:lnTo>
                  <a:lnTo>
                    <a:pt x="2347" y="100"/>
                  </a:lnTo>
                  <a:lnTo>
                    <a:pt x="2308" y="120"/>
                  </a:lnTo>
                  <a:lnTo>
                    <a:pt x="2270" y="141"/>
                  </a:lnTo>
                  <a:lnTo>
                    <a:pt x="2234" y="163"/>
                  </a:lnTo>
                  <a:lnTo>
                    <a:pt x="2201" y="188"/>
                  </a:lnTo>
                  <a:lnTo>
                    <a:pt x="2169" y="213"/>
                  </a:lnTo>
                  <a:lnTo>
                    <a:pt x="2141" y="239"/>
                  </a:lnTo>
                  <a:lnTo>
                    <a:pt x="2141" y="239"/>
                  </a:lnTo>
                  <a:lnTo>
                    <a:pt x="2092" y="222"/>
                  </a:lnTo>
                  <a:lnTo>
                    <a:pt x="2042" y="207"/>
                  </a:lnTo>
                  <a:lnTo>
                    <a:pt x="1990" y="195"/>
                  </a:lnTo>
                  <a:lnTo>
                    <a:pt x="1937" y="185"/>
                  </a:lnTo>
                  <a:lnTo>
                    <a:pt x="1882" y="177"/>
                  </a:lnTo>
                  <a:lnTo>
                    <a:pt x="1827" y="171"/>
                  </a:lnTo>
                  <a:lnTo>
                    <a:pt x="1771" y="166"/>
                  </a:lnTo>
                  <a:lnTo>
                    <a:pt x="1713" y="166"/>
                  </a:lnTo>
                  <a:lnTo>
                    <a:pt x="1713" y="166"/>
                  </a:lnTo>
                  <a:lnTo>
                    <a:pt x="1667" y="166"/>
                  </a:lnTo>
                  <a:lnTo>
                    <a:pt x="1620" y="169"/>
                  </a:lnTo>
                  <a:lnTo>
                    <a:pt x="1574" y="172"/>
                  </a:lnTo>
                  <a:lnTo>
                    <a:pt x="1529" y="178"/>
                  </a:lnTo>
                  <a:lnTo>
                    <a:pt x="1485" y="185"/>
                  </a:lnTo>
                  <a:lnTo>
                    <a:pt x="1443" y="194"/>
                  </a:lnTo>
                  <a:lnTo>
                    <a:pt x="1401" y="203"/>
                  </a:lnTo>
                  <a:lnTo>
                    <a:pt x="1360" y="215"/>
                  </a:lnTo>
                  <a:lnTo>
                    <a:pt x="1319" y="227"/>
                  </a:lnTo>
                  <a:lnTo>
                    <a:pt x="1280" y="240"/>
                  </a:lnTo>
                  <a:lnTo>
                    <a:pt x="1242" y="255"/>
                  </a:lnTo>
                  <a:lnTo>
                    <a:pt x="1206" y="272"/>
                  </a:lnTo>
                  <a:lnTo>
                    <a:pt x="1170" y="289"/>
                  </a:lnTo>
                  <a:lnTo>
                    <a:pt x="1135" y="307"/>
                  </a:lnTo>
                  <a:lnTo>
                    <a:pt x="1103" y="326"/>
                  </a:lnTo>
                  <a:lnTo>
                    <a:pt x="1072" y="348"/>
                  </a:lnTo>
                  <a:lnTo>
                    <a:pt x="1042" y="369"/>
                  </a:lnTo>
                  <a:lnTo>
                    <a:pt x="1013" y="391"/>
                  </a:lnTo>
                  <a:lnTo>
                    <a:pt x="986" y="414"/>
                  </a:lnTo>
                  <a:lnTo>
                    <a:pt x="960" y="438"/>
                  </a:lnTo>
                  <a:lnTo>
                    <a:pt x="937" y="464"/>
                  </a:lnTo>
                  <a:lnTo>
                    <a:pt x="915" y="489"/>
                  </a:lnTo>
                  <a:lnTo>
                    <a:pt x="895" y="517"/>
                  </a:lnTo>
                  <a:lnTo>
                    <a:pt x="877" y="544"/>
                  </a:lnTo>
                  <a:lnTo>
                    <a:pt x="860" y="571"/>
                  </a:lnTo>
                  <a:lnTo>
                    <a:pt x="847" y="600"/>
                  </a:lnTo>
                  <a:lnTo>
                    <a:pt x="835" y="630"/>
                  </a:lnTo>
                  <a:lnTo>
                    <a:pt x="824" y="660"/>
                  </a:lnTo>
                  <a:lnTo>
                    <a:pt x="817" y="690"/>
                  </a:lnTo>
                  <a:lnTo>
                    <a:pt x="811" y="720"/>
                  </a:lnTo>
                  <a:lnTo>
                    <a:pt x="808" y="752"/>
                  </a:lnTo>
                  <a:lnTo>
                    <a:pt x="806" y="784"/>
                  </a:lnTo>
                  <a:lnTo>
                    <a:pt x="806" y="784"/>
                  </a:lnTo>
                  <a:lnTo>
                    <a:pt x="806" y="812"/>
                  </a:lnTo>
                  <a:lnTo>
                    <a:pt x="809" y="839"/>
                  </a:lnTo>
                  <a:lnTo>
                    <a:pt x="814" y="868"/>
                  </a:lnTo>
                  <a:lnTo>
                    <a:pt x="821" y="895"/>
                  </a:lnTo>
                  <a:lnTo>
                    <a:pt x="829" y="921"/>
                  </a:lnTo>
                  <a:lnTo>
                    <a:pt x="838" y="948"/>
                  </a:lnTo>
                  <a:lnTo>
                    <a:pt x="850" y="974"/>
                  </a:lnTo>
                  <a:lnTo>
                    <a:pt x="863" y="999"/>
                  </a:lnTo>
                  <a:lnTo>
                    <a:pt x="863" y="999"/>
                  </a:lnTo>
                  <a:lnTo>
                    <a:pt x="833" y="1005"/>
                  </a:lnTo>
                  <a:lnTo>
                    <a:pt x="803" y="1013"/>
                  </a:lnTo>
                  <a:lnTo>
                    <a:pt x="746" y="1028"/>
                  </a:lnTo>
                  <a:lnTo>
                    <a:pt x="717" y="1039"/>
                  </a:lnTo>
                  <a:lnTo>
                    <a:pt x="690" y="1048"/>
                  </a:lnTo>
                  <a:lnTo>
                    <a:pt x="664" y="1058"/>
                  </a:lnTo>
                  <a:lnTo>
                    <a:pt x="638" y="1070"/>
                  </a:lnTo>
                  <a:lnTo>
                    <a:pt x="613" y="1082"/>
                  </a:lnTo>
                  <a:lnTo>
                    <a:pt x="589" y="1094"/>
                  </a:lnTo>
                  <a:lnTo>
                    <a:pt x="565" y="1108"/>
                  </a:lnTo>
                  <a:lnTo>
                    <a:pt x="542" y="1123"/>
                  </a:lnTo>
                  <a:lnTo>
                    <a:pt x="521" y="1137"/>
                  </a:lnTo>
                  <a:lnTo>
                    <a:pt x="500" y="1152"/>
                  </a:lnTo>
                  <a:lnTo>
                    <a:pt x="480" y="1168"/>
                  </a:lnTo>
                  <a:lnTo>
                    <a:pt x="460" y="1185"/>
                  </a:lnTo>
                  <a:lnTo>
                    <a:pt x="442" y="1202"/>
                  </a:lnTo>
                  <a:lnTo>
                    <a:pt x="424" y="1218"/>
                  </a:lnTo>
                  <a:lnTo>
                    <a:pt x="409" y="1236"/>
                  </a:lnTo>
                  <a:lnTo>
                    <a:pt x="392" y="1254"/>
                  </a:lnTo>
                  <a:lnTo>
                    <a:pt x="379" y="1273"/>
                  </a:lnTo>
                  <a:lnTo>
                    <a:pt x="365" y="1292"/>
                  </a:lnTo>
                  <a:lnTo>
                    <a:pt x="353" y="1312"/>
                  </a:lnTo>
                  <a:lnTo>
                    <a:pt x="343" y="1331"/>
                  </a:lnTo>
                  <a:lnTo>
                    <a:pt x="334" y="1353"/>
                  </a:lnTo>
                  <a:lnTo>
                    <a:pt x="324" y="1374"/>
                  </a:lnTo>
                  <a:lnTo>
                    <a:pt x="317" y="1395"/>
                  </a:lnTo>
                  <a:lnTo>
                    <a:pt x="311" y="1416"/>
                  </a:lnTo>
                  <a:lnTo>
                    <a:pt x="306" y="1437"/>
                  </a:lnTo>
                  <a:lnTo>
                    <a:pt x="303" y="1460"/>
                  </a:lnTo>
                  <a:lnTo>
                    <a:pt x="302" y="1481"/>
                  </a:lnTo>
                  <a:lnTo>
                    <a:pt x="300" y="1503"/>
                  </a:lnTo>
                  <a:lnTo>
                    <a:pt x="300" y="1503"/>
                  </a:lnTo>
                  <a:lnTo>
                    <a:pt x="302" y="1537"/>
                  </a:lnTo>
                  <a:lnTo>
                    <a:pt x="306" y="1568"/>
                  </a:lnTo>
                  <a:lnTo>
                    <a:pt x="314" y="1600"/>
                  </a:lnTo>
                  <a:lnTo>
                    <a:pt x="323" y="1630"/>
                  </a:lnTo>
                  <a:lnTo>
                    <a:pt x="323" y="1630"/>
                  </a:lnTo>
                  <a:lnTo>
                    <a:pt x="288" y="1651"/>
                  </a:lnTo>
                  <a:lnTo>
                    <a:pt x="254" y="1672"/>
                  </a:lnTo>
                  <a:lnTo>
                    <a:pt x="220" y="1697"/>
                  </a:lnTo>
                  <a:lnTo>
                    <a:pt x="190" y="1721"/>
                  </a:lnTo>
                  <a:lnTo>
                    <a:pt x="161" y="1746"/>
                  </a:lnTo>
                  <a:lnTo>
                    <a:pt x="134" y="1774"/>
                  </a:lnTo>
                  <a:lnTo>
                    <a:pt x="110" y="1801"/>
                  </a:lnTo>
                  <a:lnTo>
                    <a:pt x="87" y="1829"/>
                  </a:lnTo>
                  <a:lnTo>
                    <a:pt x="68" y="1860"/>
                  </a:lnTo>
                  <a:lnTo>
                    <a:pt x="51" y="1890"/>
                  </a:lnTo>
                  <a:lnTo>
                    <a:pt x="36" y="1921"/>
                  </a:lnTo>
                  <a:lnTo>
                    <a:pt x="23" y="1953"/>
                  </a:lnTo>
                  <a:lnTo>
                    <a:pt x="13" y="1985"/>
                  </a:lnTo>
                  <a:lnTo>
                    <a:pt x="6" y="2018"/>
                  </a:lnTo>
                  <a:lnTo>
                    <a:pt x="1" y="2053"/>
                  </a:lnTo>
                  <a:lnTo>
                    <a:pt x="0" y="2087"/>
                  </a:lnTo>
                  <a:lnTo>
                    <a:pt x="0" y="2087"/>
                  </a:lnTo>
                  <a:lnTo>
                    <a:pt x="1" y="2118"/>
                  </a:lnTo>
                  <a:lnTo>
                    <a:pt x="4" y="2146"/>
                  </a:lnTo>
                  <a:lnTo>
                    <a:pt x="10" y="2176"/>
                  </a:lnTo>
                  <a:lnTo>
                    <a:pt x="18" y="2205"/>
                  </a:lnTo>
                  <a:lnTo>
                    <a:pt x="27" y="2232"/>
                  </a:lnTo>
                  <a:lnTo>
                    <a:pt x="39" y="2261"/>
                  </a:lnTo>
                  <a:lnTo>
                    <a:pt x="53" y="2288"/>
                  </a:lnTo>
                  <a:lnTo>
                    <a:pt x="68" y="2314"/>
                  </a:lnTo>
                  <a:lnTo>
                    <a:pt x="84" y="2339"/>
                  </a:lnTo>
                  <a:lnTo>
                    <a:pt x="104" y="2365"/>
                  </a:lnTo>
                  <a:lnTo>
                    <a:pt x="124" y="2389"/>
                  </a:lnTo>
                  <a:lnTo>
                    <a:pt x="146" y="2413"/>
                  </a:lnTo>
                  <a:lnTo>
                    <a:pt x="170" y="2436"/>
                  </a:lnTo>
                  <a:lnTo>
                    <a:pt x="196" y="2459"/>
                  </a:lnTo>
                  <a:lnTo>
                    <a:pt x="223" y="2480"/>
                  </a:lnTo>
                  <a:lnTo>
                    <a:pt x="251" y="2499"/>
                  </a:lnTo>
                  <a:lnTo>
                    <a:pt x="281" y="2519"/>
                  </a:lnTo>
                  <a:lnTo>
                    <a:pt x="312" y="2537"/>
                  </a:lnTo>
                  <a:lnTo>
                    <a:pt x="344" y="2555"/>
                  </a:lnTo>
                  <a:lnTo>
                    <a:pt x="377" y="2570"/>
                  </a:lnTo>
                  <a:lnTo>
                    <a:pt x="412" y="2585"/>
                  </a:lnTo>
                  <a:lnTo>
                    <a:pt x="448" y="2601"/>
                  </a:lnTo>
                  <a:lnTo>
                    <a:pt x="484" y="2613"/>
                  </a:lnTo>
                  <a:lnTo>
                    <a:pt x="524" y="2625"/>
                  </a:lnTo>
                  <a:lnTo>
                    <a:pt x="561" y="2635"/>
                  </a:lnTo>
                  <a:lnTo>
                    <a:pt x="602" y="2644"/>
                  </a:lnTo>
                  <a:lnTo>
                    <a:pt x="643" y="2652"/>
                  </a:lnTo>
                  <a:lnTo>
                    <a:pt x="684" y="2658"/>
                  </a:lnTo>
                  <a:lnTo>
                    <a:pt x="726" y="2664"/>
                  </a:lnTo>
                  <a:lnTo>
                    <a:pt x="768" y="2667"/>
                  </a:lnTo>
                  <a:lnTo>
                    <a:pt x="812" y="2670"/>
                  </a:lnTo>
                  <a:lnTo>
                    <a:pt x="856" y="2670"/>
                  </a:lnTo>
                  <a:lnTo>
                    <a:pt x="856" y="2670"/>
                  </a:lnTo>
                  <a:lnTo>
                    <a:pt x="915" y="2668"/>
                  </a:lnTo>
                  <a:lnTo>
                    <a:pt x="915" y="2668"/>
                  </a:lnTo>
                  <a:lnTo>
                    <a:pt x="942" y="2682"/>
                  </a:lnTo>
                  <a:lnTo>
                    <a:pt x="969" y="2696"/>
                  </a:lnTo>
                  <a:lnTo>
                    <a:pt x="998" y="2708"/>
                  </a:lnTo>
                  <a:lnTo>
                    <a:pt x="1028" y="2718"/>
                  </a:lnTo>
                  <a:lnTo>
                    <a:pt x="1058" y="2729"/>
                  </a:lnTo>
                  <a:lnTo>
                    <a:pt x="1088" y="2738"/>
                  </a:lnTo>
                  <a:lnTo>
                    <a:pt x="1120" y="2747"/>
                  </a:lnTo>
                  <a:lnTo>
                    <a:pt x="1152" y="2754"/>
                  </a:lnTo>
                  <a:lnTo>
                    <a:pt x="1185" y="2762"/>
                  </a:lnTo>
                  <a:lnTo>
                    <a:pt x="1218" y="2768"/>
                  </a:lnTo>
                  <a:lnTo>
                    <a:pt x="1253" y="2774"/>
                  </a:lnTo>
                  <a:lnTo>
                    <a:pt x="1286" y="2779"/>
                  </a:lnTo>
                  <a:lnTo>
                    <a:pt x="1321" y="2782"/>
                  </a:lnTo>
                  <a:lnTo>
                    <a:pt x="1357" y="2785"/>
                  </a:lnTo>
                  <a:lnTo>
                    <a:pt x="1392" y="2786"/>
                  </a:lnTo>
                  <a:lnTo>
                    <a:pt x="1428" y="2786"/>
                  </a:lnTo>
                  <a:lnTo>
                    <a:pt x="1428" y="2786"/>
                  </a:lnTo>
                  <a:lnTo>
                    <a:pt x="1466" y="2786"/>
                  </a:lnTo>
                  <a:lnTo>
                    <a:pt x="1503" y="2783"/>
                  </a:lnTo>
                  <a:lnTo>
                    <a:pt x="1540" y="2782"/>
                  </a:lnTo>
                  <a:lnTo>
                    <a:pt x="1576" y="2777"/>
                  </a:lnTo>
                  <a:lnTo>
                    <a:pt x="1612" y="2773"/>
                  </a:lnTo>
                  <a:lnTo>
                    <a:pt x="1648" y="2767"/>
                  </a:lnTo>
                  <a:lnTo>
                    <a:pt x="1683" y="2760"/>
                  </a:lnTo>
                  <a:lnTo>
                    <a:pt x="1716" y="2751"/>
                  </a:lnTo>
                  <a:lnTo>
                    <a:pt x="1750" y="2744"/>
                  </a:lnTo>
                  <a:lnTo>
                    <a:pt x="1783" y="2733"/>
                  </a:lnTo>
                  <a:lnTo>
                    <a:pt x="1814" y="2723"/>
                  </a:lnTo>
                  <a:lnTo>
                    <a:pt x="1846" y="2712"/>
                  </a:lnTo>
                  <a:lnTo>
                    <a:pt x="1876" y="2700"/>
                  </a:lnTo>
                  <a:lnTo>
                    <a:pt x="1907" y="2687"/>
                  </a:lnTo>
                  <a:lnTo>
                    <a:pt x="1935" y="2673"/>
                  </a:lnTo>
                  <a:lnTo>
                    <a:pt x="1962" y="2658"/>
                  </a:lnTo>
                  <a:lnTo>
                    <a:pt x="1962" y="2658"/>
                  </a:lnTo>
                  <a:lnTo>
                    <a:pt x="2009" y="2673"/>
                  </a:lnTo>
                  <a:lnTo>
                    <a:pt x="2058" y="2687"/>
                  </a:lnTo>
                  <a:lnTo>
                    <a:pt x="2106" y="2700"/>
                  </a:lnTo>
                  <a:lnTo>
                    <a:pt x="2157" y="2712"/>
                  </a:lnTo>
                  <a:lnTo>
                    <a:pt x="2208" y="2723"/>
                  </a:lnTo>
                  <a:lnTo>
                    <a:pt x="2263" y="2733"/>
                  </a:lnTo>
                  <a:lnTo>
                    <a:pt x="2317" y="2744"/>
                  </a:lnTo>
                  <a:lnTo>
                    <a:pt x="2373" y="2751"/>
                  </a:lnTo>
                  <a:lnTo>
                    <a:pt x="2429" y="2760"/>
                  </a:lnTo>
                  <a:lnTo>
                    <a:pt x="2486" y="2767"/>
                  </a:lnTo>
                  <a:lnTo>
                    <a:pt x="2545" y="2773"/>
                  </a:lnTo>
                  <a:lnTo>
                    <a:pt x="2606" y="2777"/>
                  </a:lnTo>
                  <a:lnTo>
                    <a:pt x="2666" y="2782"/>
                  </a:lnTo>
                  <a:lnTo>
                    <a:pt x="2726" y="2783"/>
                  </a:lnTo>
                  <a:lnTo>
                    <a:pt x="2788" y="2786"/>
                  </a:lnTo>
                  <a:lnTo>
                    <a:pt x="2852" y="2786"/>
                  </a:lnTo>
                  <a:lnTo>
                    <a:pt x="2852" y="2786"/>
                  </a:lnTo>
                  <a:lnTo>
                    <a:pt x="2909" y="2786"/>
                  </a:lnTo>
                  <a:lnTo>
                    <a:pt x="2966" y="2785"/>
                  </a:lnTo>
                  <a:lnTo>
                    <a:pt x="3024" y="2782"/>
                  </a:lnTo>
                  <a:lnTo>
                    <a:pt x="3080" y="2779"/>
                  </a:lnTo>
                  <a:lnTo>
                    <a:pt x="3134" y="2774"/>
                  </a:lnTo>
                  <a:lnTo>
                    <a:pt x="3188" y="2770"/>
                  </a:lnTo>
                  <a:lnTo>
                    <a:pt x="3243" y="2764"/>
                  </a:lnTo>
                  <a:lnTo>
                    <a:pt x="3295" y="2757"/>
                  </a:lnTo>
                  <a:lnTo>
                    <a:pt x="3347" y="2750"/>
                  </a:lnTo>
                  <a:lnTo>
                    <a:pt x="3398" y="2741"/>
                  </a:lnTo>
                  <a:lnTo>
                    <a:pt x="3448" y="2732"/>
                  </a:lnTo>
                  <a:lnTo>
                    <a:pt x="3498" y="2723"/>
                  </a:lnTo>
                  <a:lnTo>
                    <a:pt x="3545" y="2712"/>
                  </a:lnTo>
                  <a:lnTo>
                    <a:pt x="3591" y="2700"/>
                  </a:lnTo>
                  <a:lnTo>
                    <a:pt x="3638" y="2690"/>
                  </a:lnTo>
                  <a:lnTo>
                    <a:pt x="3682" y="2676"/>
                  </a:lnTo>
                  <a:lnTo>
                    <a:pt x="3682" y="2676"/>
                  </a:lnTo>
                  <a:lnTo>
                    <a:pt x="3709" y="2690"/>
                  </a:lnTo>
                  <a:lnTo>
                    <a:pt x="3736" y="2700"/>
                  </a:lnTo>
                  <a:lnTo>
                    <a:pt x="3763" y="2712"/>
                  </a:lnTo>
                  <a:lnTo>
                    <a:pt x="3794" y="2723"/>
                  </a:lnTo>
                  <a:lnTo>
                    <a:pt x="3822" y="2732"/>
                  </a:lnTo>
                  <a:lnTo>
                    <a:pt x="3852" y="2741"/>
                  </a:lnTo>
                  <a:lnTo>
                    <a:pt x="3883" y="2750"/>
                  </a:lnTo>
                  <a:lnTo>
                    <a:pt x="3914" y="2757"/>
                  </a:lnTo>
                  <a:lnTo>
                    <a:pt x="3946" y="2764"/>
                  </a:lnTo>
                  <a:lnTo>
                    <a:pt x="3978" y="2770"/>
                  </a:lnTo>
                  <a:lnTo>
                    <a:pt x="4011" y="2774"/>
                  </a:lnTo>
                  <a:lnTo>
                    <a:pt x="4044" y="2779"/>
                  </a:lnTo>
                  <a:lnTo>
                    <a:pt x="4077" y="2782"/>
                  </a:lnTo>
                  <a:lnTo>
                    <a:pt x="4112" y="2785"/>
                  </a:lnTo>
                  <a:lnTo>
                    <a:pt x="4147" y="2786"/>
                  </a:lnTo>
                  <a:lnTo>
                    <a:pt x="4182" y="2786"/>
                  </a:lnTo>
                  <a:lnTo>
                    <a:pt x="4182" y="2786"/>
                  </a:lnTo>
                  <a:lnTo>
                    <a:pt x="4224" y="2785"/>
                  </a:lnTo>
                  <a:lnTo>
                    <a:pt x="4266" y="2783"/>
                  </a:lnTo>
                  <a:lnTo>
                    <a:pt x="4308" y="2780"/>
                  </a:lnTo>
                  <a:lnTo>
                    <a:pt x="4349" y="2774"/>
                  </a:lnTo>
                  <a:lnTo>
                    <a:pt x="4388" y="2768"/>
                  </a:lnTo>
                  <a:lnTo>
                    <a:pt x="4429" y="2762"/>
                  </a:lnTo>
                  <a:lnTo>
                    <a:pt x="4467" y="2753"/>
                  </a:lnTo>
                  <a:lnTo>
                    <a:pt x="4505" y="2742"/>
                  </a:lnTo>
                  <a:lnTo>
                    <a:pt x="4542" y="2732"/>
                  </a:lnTo>
                  <a:lnTo>
                    <a:pt x="4579" y="2720"/>
                  </a:lnTo>
                  <a:lnTo>
                    <a:pt x="4613" y="2706"/>
                  </a:lnTo>
                  <a:lnTo>
                    <a:pt x="4648" y="2693"/>
                  </a:lnTo>
                  <a:lnTo>
                    <a:pt x="4680" y="2676"/>
                  </a:lnTo>
                  <a:lnTo>
                    <a:pt x="4713" y="2661"/>
                  </a:lnTo>
                  <a:lnTo>
                    <a:pt x="4743" y="2643"/>
                  </a:lnTo>
                  <a:lnTo>
                    <a:pt x="4772" y="2625"/>
                  </a:lnTo>
                  <a:lnTo>
                    <a:pt x="4801" y="2605"/>
                  </a:lnTo>
                  <a:lnTo>
                    <a:pt x="4828" y="2585"/>
                  </a:lnTo>
                  <a:lnTo>
                    <a:pt x="4853" y="2564"/>
                  </a:lnTo>
                  <a:lnTo>
                    <a:pt x="4878" y="2543"/>
                  </a:lnTo>
                  <a:lnTo>
                    <a:pt x="4900" y="2521"/>
                  </a:lnTo>
                  <a:lnTo>
                    <a:pt x="4920" y="2498"/>
                  </a:lnTo>
                  <a:lnTo>
                    <a:pt x="4939" y="2474"/>
                  </a:lnTo>
                  <a:lnTo>
                    <a:pt x="4958" y="2448"/>
                  </a:lnTo>
                  <a:lnTo>
                    <a:pt x="4974" y="2424"/>
                  </a:lnTo>
                  <a:lnTo>
                    <a:pt x="4989" y="2398"/>
                  </a:lnTo>
                  <a:lnTo>
                    <a:pt x="5001" y="2371"/>
                  </a:lnTo>
                  <a:lnTo>
                    <a:pt x="5012" y="2344"/>
                  </a:lnTo>
                  <a:lnTo>
                    <a:pt x="5021" y="2317"/>
                  </a:lnTo>
                  <a:lnTo>
                    <a:pt x="5028" y="2290"/>
                  </a:lnTo>
                  <a:lnTo>
                    <a:pt x="5033" y="2261"/>
                  </a:lnTo>
                  <a:lnTo>
                    <a:pt x="5036" y="2232"/>
                  </a:lnTo>
                  <a:lnTo>
                    <a:pt x="5036" y="2232"/>
                  </a:lnTo>
                  <a:lnTo>
                    <a:pt x="5087" y="2213"/>
                  </a:lnTo>
                  <a:lnTo>
                    <a:pt x="5136" y="2192"/>
                  </a:lnTo>
                  <a:lnTo>
                    <a:pt x="5182" y="2167"/>
                  </a:lnTo>
                  <a:lnTo>
                    <a:pt x="5226" y="2142"/>
                  </a:lnTo>
                  <a:lnTo>
                    <a:pt x="5267" y="2115"/>
                  </a:lnTo>
                  <a:lnTo>
                    <a:pt x="5305" y="2084"/>
                  </a:lnTo>
                  <a:lnTo>
                    <a:pt x="5341" y="2054"/>
                  </a:lnTo>
                  <a:lnTo>
                    <a:pt x="5373" y="2021"/>
                  </a:lnTo>
                  <a:lnTo>
                    <a:pt x="5401" y="1986"/>
                  </a:lnTo>
                  <a:lnTo>
                    <a:pt x="5427" y="1952"/>
                  </a:lnTo>
                  <a:lnTo>
                    <a:pt x="5439" y="1932"/>
                  </a:lnTo>
                  <a:lnTo>
                    <a:pt x="5450" y="1914"/>
                  </a:lnTo>
                  <a:lnTo>
                    <a:pt x="5459" y="1896"/>
                  </a:lnTo>
                  <a:lnTo>
                    <a:pt x="5468" y="1876"/>
                  </a:lnTo>
                  <a:lnTo>
                    <a:pt x="5475" y="1857"/>
                  </a:lnTo>
                  <a:lnTo>
                    <a:pt x="5483" y="1837"/>
                  </a:lnTo>
                  <a:lnTo>
                    <a:pt x="5487" y="1816"/>
                  </a:lnTo>
                  <a:lnTo>
                    <a:pt x="5493" y="1796"/>
                  </a:lnTo>
                  <a:lnTo>
                    <a:pt x="5496" y="1775"/>
                  </a:lnTo>
                  <a:lnTo>
                    <a:pt x="5499" y="1755"/>
                  </a:lnTo>
                  <a:lnTo>
                    <a:pt x="5501" y="1734"/>
                  </a:lnTo>
                  <a:lnTo>
                    <a:pt x="5501" y="1713"/>
                  </a:lnTo>
                  <a:lnTo>
                    <a:pt x="5501" y="17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7" name="Freeform 6"/>
            <p:cNvSpPr>
              <a:spLocks/>
            </p:cNvSpPr>
            <p:nvPr/>
          </p:nvSpPr>
          <p:spPr bwMode="auto">
            <a:xfrm>
              <a:off x="990600" y="14478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8" name="Freeform 7"/>
            <p:cNvSpPr>
              <a:spLocks/>
            </p:cNvSpPr>
            <p:nvPr/>
          </p:nvSpPr>
          <p:spPr bwMode="auto">
            <a:xfrm>
              <a:off x="533400" y="990600"/>
              <a:ext cx="941658" cy="873261"/>
            </a:xfrm>
            <a:custGeom>
              <a:avLst/>
              <a:gdLst/>
              <a:ahLst/>
              <a:cxnLst>
                <a:cxn ang="0">
                  <a:pos x="5314" y="2199"/>
                </a:cxn>
                <a:cxn ang="0">
                  <a:pos x="5250" y="1992"/>
                </a:cxn>
                <a:cxn ang="0">
                  <a:pos x="5143" y="1808"/>
                </a:cxn>
                <a:cxn ang="0">
                  <a:pos x="4999" y="1654"/>
                </a:cxn>
                <a:cxn ang="0">
                  <a:pos x="4972" y="1438"/>
                </a:cxn>
                <a:cxn ang="0">
                  <a:pos x="4949" y="1205"/>
                </a:cxn>
                <a:cxn ang="0">
                  <a:pos x="4833" y="888"/>
                </a:cxn>
                <a:cxn ang="0">
                  <a:pos x="4553" y="548"/>
                </a:cxn>
                <a:cxn ang="0">
                  <a:pos x="4162" y="337"/>
                </a:cxn>
                <a:cxn ang="0">
                  <a:pos x="3937" y="291"/>
                </a:cxn>
                <a:cxn ang="0">
                  <a:pos x="3726" y="288"/>
                </a:cxn>
                <a:cxn ang="0">
                  <a:pos x="3490" y="333"/>
                </a:cxn>
                <a:cxn ang="0">
                  <a:pos x="3309" y="341"/>
                </a:cxn>
                <a:cxn ang="0">
                  <a:pos x="3127" y="191"/>
                </a:cxn>
                <a:cxn ang="0">
                  <a:pos x="2915" y="80"/>
                </a:cxn>
                <a:cxn ang="0">
                  <a:pos x="2679" y="15"/>
                </a:cxn>
                <a:cxn ang="0">
                  <a:pos x="2445" y="1"/>
                </a:cxn>
                <a:cxn ang="0">
                  <a:pos x="2094" y="71"/>
                </a:cxn>
                <a:cxn ang="0">
                  <a:pos x="1790" y="238"/>
                </a:cxn>
                <a:cxn ang="0">
                  <a:pos x="1551" y="485"/>
                </a:cxn>
                <a:cxn ang="0">
                  <a:pos x="1410" y="754"/>
                </a:cxn>
                <a:cxn ang="0">
                  <a:pos x="1153" y="724"/>
                </a:cxn>
                <a:cxn ang="0">
                  <a:pos x="948" y="742"/>
                </a:cxn>
                <a:cxn ang="0">
                  <a:pos x="653" y="839"/>
                </a:cxn>
                <a:cxn ang="0">
                  <a:pos x="299" y="1102"/>
                </a:cxn>
                <a:cxn ang="0">
                  <a:pos x="70" y="1480"/>
                </a:cxn>
                <a:cxn ang="0">
                  <a:pos x="10" y="1730"/>
                </a:cxn>
                <a:cxn ang="0">
                  <a:pos x="1" y="1939"/>
                </a:cxn>
                <a:cxn ang="0">
                  <a:pos x="39" y="2176"/>
                </a:cxn>
                <a:cxn ang="0">
                  <a:pos x="123" y="2395"/>
                </a:cxn>
                <a:cxn ang="0">
                  <a:pos x="248" y="2591"/>
                </a:cxn>
                <a:cxn ang="0">
                  <a:pos x="348" y="2749"/>
                </a:cxn>
                <a:cxn ang="0">
                  <a:pos x="249" y="3017"/>
                </a:cxn>
                <a:cxn ang="0">
                  <a:pos x="220" y="3275"/>
                </a:cxn>
                <a:cxn ang="0">
                  <a:pos x="244" y="3507"/>
                </a:cxn>
                <a:cxn ang="0">
                  <a:pos x="359" y="3824"/>
                </a:cxn>
                <a:cxn ang="0">
                  <a:pos x="640" y="4164"/>
                </a:cxn>
                <a:cxn ang="0">
                  <a:pos x="1031" y="4376"/>
                </a:cxn>
                <a:cxn ang="0">
                  <a:pos x="1256" y="4422"/>
                </a:cxn>
                <a:cxn ang="0">
                  <a:pos x="1458" y="4425"/>
                </a:cxn>
                <a:cxn ang="0">
                  <a:pos x="1605" y="4634"/>
                </a:cxn>
                <a:cxn ang="0">
                  <a:pos x="1803" y="4797"/>
                </a:cxn>
                <a:cxn ang="0">
                  <a:pos x="2040" y="4903"/>
                </a:cxn>
                <a:cxn ang="0">
                  <a:pos x="2306" y="4941"/>
                </a:cxn>
                <a:cxn ang="0">
                  <a:pos x="2497" y="4922"/>
                </a:cxn>
                <a:cxn ang="0">
                  <a:pos x="2699" y="4856"/>
                </a:cxn>
                <a:cxn ang="0">
                  <a:pos x="2880" y="4749"/>
                </a:cxn>
                <a:cxn ang="0">
                  <a:pos x="3048" y="4586"/>
                </a:cxn>
                <a:cxn ang="0">
                  <a:pos x="3329" y="4709"/>
                </a:cxn>
                <a:cxn ang="0">
                  <a:pos x="3644" y="4752"/>
                </a:cxn>
                <a:cxn ang="0">
                  <a:pos x="3849" y="4735"/>
                </a:cxn>
                <a:cxn ang="0">
                  <a:pos x="4144" y="4638"/>
                </a:cxn>
                <a:cxn ang="0">
                  <a:pos x="4498" y="4374"/>
                </a:cxn>
                <a:cxn ang="0">
                  <a:pos x="4727" y="3996"/>
                </a:cxn>
                <a:cxn ang="0">
                  <a:pos x="4787" y="3746"/>
                </a:cxn>
                <a:cxn ang="0">
                  <a:pos x="4793" y="3505"/>
                </a:cxn>
                <a:cxn ang="0">
                  <a:pos x="4771" y="3223"/>
                </a:cxn>
                <a:cxn ang="0">
                  <a:pos x="5003" y="3076"/>
                </a:cxn>
                <a:cxn ang="0">
                  <a:pos x="5182" y="2869"/>
                </a:cxn>
                <a:cxn ang="0">
                  <a:pos x="5295" y="2616"/>
                </a:cxn>
                <a:cxn ang="0">
                  <a:pos x="5328" y="2366"/>
                </a:cxn>
              </a:cxnLst>
              <a:rect l="0" t="0" r="r" b="b"/>
              <a:pathLst>
                <a:path w="5328" h="4941">
                  <a:moveTo>
                    <a:pt x="5328" y="2366"/>
                  </a:moveTo>
                  <a:lnTo>
                    <a:pt x="5328" y="2366"/>
                  </a:lnTo>
                  <a:lnTo>
                    <a:pt x="5328" y="2338"/>
                  </a:lnTo>
                  <a:lnTo>
                    <a:pt x="5327" y="2310"/>
                  </a:lnTo>
                  <a:lnTo>
                    <a:pt x="5324" y="2281"/>
                  </a:lnTo>
                  <a:lnTo>
                    <a:pt x="5321" y="2254"/>
                  </a:lnTo>
                  <a:lnTo>
                    <a:pt x="5317" y="2226"/>
                  </a:lnTo>
                  <a:lnTo>
                    <a:pt x="5314" y="2199"/>
                  </a:lnTo>
                  <a:lnTo>
                    <a:pt x="5308" y="2172"/>
                  </a:lnTo>
                  <a:lnTo>
                    <a:pt x="5302" y="2146"/>
                  </a:lnTo>
                  <a:lnTo>
                    <a:pt x="5295" y="2119"/>
                  </a:lnTo>
                  <a:lnTo>
                    <a:pt x="5288" y="2093"/>
                  </a:lnTo>
                  <a:lnTo>
                    <a:pt x="5280" y="2067"/>
                  </a:lnTo>
                  <a:lnTo>
                    <a:pt x="5270" y="2042"/>
                  </a:lnTo>
                  <a:lnTo>
                    <a:pt x="5261" y="2016"/>
                  </a:lnTo>
                  <a:lnTo>
                    <a:pt x="5250" y="1992"/>
                  </a:lnTo>
                  <a:lnTo>
                    <a:pt x="5240" y="1968"/>
                  </a:lnTo>
                  <a:lnTo>
                    <a:pt x="5228" y="1943"/>
                  </a:lnTo>
                  <a:lnTo>
                    <a:pt x="5215" y="1920"/>
                  </a:lnTo>
                  <a:lnTo>
                    <a:pt x="5202" y="1896"/>
                  </a:lnTo>
                  <a:lnTo>
                    <a:pt x="5188" y="1874"/>
                  </a:lnTo>
                  <a:lnTo>
                    <a:pt x="5174" y="1851"/>
                  </a:lnTo>
                  <a:lnTo>
                    <a:pt x="5160" y="1829"/>
                  </a:lnTo>
                  <a:lnTo>
                    <a:pt x="5143" y="1808"/>
                  </a:lnTo>
                  <a:lnTo>
                    <a:pt x="5128" y="1787"/>
                  </a:lnTo>
                  <a:lnTo>
                    <a:pt x="5111" y="1767"/>
                  </a:lnTo>
                  <a:lnTo>
                    <a:pt x="5094" y="1747"/>
                  </a:lnTo>
                  <a:lnTo>
                    <a:pt x="5076" y="1727"/>
                  </a:lnTo>
                  <a:lnTo>
                    <a:pt x="5057" y="1708"/>
                  </a:lnTo>
                  <a:lnTo>
                    <a:pt x="5038" y="1689"/>
                  </a:lnTo>
                  <a:lnTo>
                    <a:pt x="5019" y="1671"/>
                  </a:lnTo>
                  <a:lnTo>
                    <a:pt x="4999" y="1654"/>
                  </a:lnTo>
                  <a:lnTo>
                    <a:pt x="4979" y="1637"/>
                  </a:lnTo>
                  <a:lnTo>
                    <a:pt x="4958" y="1621"/>
                  </a:lnTo>
                  <a:lnTo>
                    <a:pt x="4958" y="1621"/>
                  </a:lnTo>
                  <a:lnTo>
                    <a:pt x="4964" y="1576"/>
                  </a:lnTo>
                  <a:lnTo>
                    <a:pt x="4969" y="1530"/>
                  </a:lnTo>
                  <a:lnTo>
                    <a:pt x="4971" y="1484"/>
                  </a:lnTo>
                  <a:lnTo>
                    <a:pt x="4972" y="1438"/>
                  </a:lnTo>
                  <a:lnTo>
                    <a:pt x="4972" y="1438"/>
                  </a:lnTo>
                  <a:lnTo>
                    <a:pt x="4972" y="1407"/>
                  </a:lnTo>
                  <a:lnTo>
                    <a:pt x="4971" y="1378"/>
                  </a:lnTo>
                  <a:lnTo>
                    <a:pt x="4969" y="1348"/>
                  </a:lnTo>
                  <a:lnTo>
                    <a:pt x="4966" y="1320"/>
                  </a:lnTo>
                  <a:lnTo>
                    <a:pt x="4963" y="1291"/>
                  </a:lnTo>
                  <a:lnTo>
                    <a:pt x="4959" y="1262"/>
                  </a:lnTo>
                  <a:lnTo>
                    <a:pt x="4955" y="1233"/>
                  </a:lnTo>
                  <a:lnTo>
                    <a:pt x="4949" y="1205"/>
                  </a:lnTo>
                  <a:lnTo>
                    <a:pt x="4943" y="1178"/>
                  </a:lnTo>
                  <a:lnTo>
                    <a:pt x="4936" y="1149"/>
                  </a:lnTo>
                  <a:lnTo>
                    <a:pt x="4929" y="1122"/>
                  </a:lnTo>
                  <a:lnTo>
                    <a:pt x="4921" y="1094"/>
                  </a:lnTo>
                  <a:lnTo>
                    <a:pt x="4903" y="1041"/>
                  </a:lnTo>
                  <a:lnTo>
                    <a:pt x="4882" y="989"/>
                  </a:lnTo>
                  <a:lnTo>
                    <a:pt x="4859" y="937"/>
                  </a:lnTo>
                  <a:lnTo>
                    <a:pt x="4833" y="888"/>
                  </a:lnTo>
                  <a:lnTo>
                    <a:pt x="4806" y="840"/>
                  </a:lnTo>
                  <a:lnTo>
                    <a:pt x="4776" y="793"/>
                  </a:lnTo>
                  <a:lnTo>
                    <a:pt x="4744" y="748"/>
                  </a:lnTo>
                  <a:lnTo>
                    <a:pt x="4710" y="704"/>
                  </a:lnTo>
                  <a:lnTo>
                    <a:pt x="4673" y="662"/>
                  </a:lnTo>
                  <a:lnTo>
                    <a:pt x="4636" y="622"/>
                  </a:lnTo>
                  <a:lnTo>
                    <a:pt x="4595" y="584"/>
                  </a:lnTo>
                  <a:lnTo>
                    <a:pt x="4553" y="548"/>
                  </a:lnTo>
                  <a:lnTo>
                    <a:pt x="4510" y="513"/>
                  </a:lnTo>
                  <a:lnTo>
                    <a:pt x="4465" y="482"/>
                  </a:lnTo>
                  <a:lnTo>
                    <a:pt x="4418" y="451"/>
                  </a:lnTo>
                  <a:lnTo>
                    <a:pt x="4369" y="424"/>
                  </a:lnTo>
                  <a:lnTo>
                    <a:pt x="4320" y="398"/>
                  </a:lnTo>
                  <a:lnTo>
                    <a:pt x="4268" y="376"/>
                  </a:lnTo>
                  <a:lnTo>
                    <a:pt x="4216" y="354"/>
                  </a:lnTo>
                  <a:lnTo>
                    <a:pt x="4162" y="337"/>
                  </a:lnTo>
                  <a:lnTo>
                    <a:pt x="4135" y="329"/>
                  </a:lnTo>
                  <a:lnTo>
                    <a:pt x="4108" y="320"/>
                  </a:lnTo>
                  <a:lnTo>
                    <a:pt x="4080" y="314"/>
                  </a:lnTo>
                  <a:lnTo>
                    <a:pt x="4053" y="309"/>
                  </a:lnTo>
                  <a:lnTo>
                    <a:pt x="4024" y="303"/>
                  </a:lnTo>
                  <a:lnTo>
                    <a:pt x="3995" y="298"/>
                  </a:lnTo>
                  <a:lnTo>
                    <a:pt x="3967" y="294"/>
                  </a:lnTo>
                  <a:lnTo>
                    <a:pt x="3937" y="291"/>
                  </a:lnTo>
                  <a:lnTo>
                    <a:pt x="3909" y="288"/>
                  </a:lnTo>
                  <a:lnTo>
                    <a:pt x="3879" y="286"/>
                  </a:lnTo>
                  <a:lnTo>
                    <a:pt x="3850" y="285"/>
                  </a:lnTo>
                  <a:lnTo>
                    <a:pt x="3819" y="285"/>
                  </a:lnTo>
                  <a:lnTo>
                    <a:pt x="3819" y="285"/>
                  </a:lnTo>
                  <a:lnTo>
                    <a:pt x="3789" y="285"/>
                  </a:lnTo>
                  <a:lnTo>
                    <a:pt x="3757" y="286"/>
                  </a:lnTo>
                  <a:lnTo>
                    <a:pt x="3726" y="288"/>
                  </a:lnTo>
                  <a:lnTo>
                    <a:pt x="3696" y="291"/>
                  </a:lnTo>
                  <a:lnTo>
                    <a:pt x="3666" y="294"/>
                  </a:lnTo>
                  <a:lnTo>
                    <a:pt x="3636" y="299"/>
                  </a:lnTo>
                  <a:lnTo>
                    <a:pt x="3606" y="305"/>
                  </a:lnTo>
                  <a:lnTo>
                    <a:pt x="3577" y="311"/>
                  </a:lnTo>
                  <a:lnTo>
                    <a:pt x="3547" y="317"/>
                  </a:lnTo>
                  <a:lnTo>
                    <a:pt x="3518" y="325"/>
                  </a:lnTo>
                  <a:lnTo>
                    <a:pt x="3490" y="333"/>
                  </a:lnTo>
                  <a:lnTo>
                    <a:pt x="3461" y="341"/>
                  </a:lnTo>
                  <a:lnTo>
                    <a:pt x="3433" y="351"/>
                  </a:lnTo>
                  <a:lnTo>
                    <a:pt x="3405" y="362"/>
                  </a:lnTo>
                  <a:lnTo>
                    <a:pt x="3378" y="373"/>
                  </a:lnTo>
                  <a:lnTo>
                    <a:pt x="3351" y="384"/>
                  </a:lnTo>
                  <a:lnTo>
                    <a:pt x="3351" y="384"/>
                  </a:lnTo>
                  <a:lnTo>
                    <a:pt x="3331" y="363"/>
                  </a:lnTo>
                  <a:lnTo>
                    <a:pt x="3309" y="341"/>
                  </a:lnTo>
                  <a:lnTo>
                    <a:pt x="3288" y="320"/>
                  </a:lnTo>
                  <a:lnTo>
                    <a:pt x="3267" y="300"/>
                  </a:lnTo>
                  <a:lnTo>
                    <a:pt x="3245" y="280"/>
                  </a:lnTo>
                  <a:lnTo>
                    <a:pt x="3222" y="261"/>
                  </a:lnTo>
                  <a:lnTo>
                    <a:pt x="3199" y="243"/>
                  </a:lnTo>
                  <a:lnTo>
                    <a:pt x="3175" y="225"/>
                  </a:lnTo>
                  <a:lnTo>
                    <a:pt x="3152" y="207"/>
                  </a:lnTo>
                  <a:lnTo>
                    <a:pt x="3127" y="191"/>
                  </a:lnTo>
                  <a:lnTo>
                    <a:pt x="3101" y="174"/>
                  </a:lnTo>
                  <a:lnTo>
                    <a:pt x="3076" y="159"/>
                  </a:lnTo>
                  <a:lnTo>
                    <a:pt x="3050" y="145"/>
                  </a:lnTo>
                  <a:lnTo>
                    <a:pt x="3023" y="129"/>
                  </a:lnTo>
                  <a:lnTo>
                    <a:pt x="2997" y="117"/>
                  </a:lnTo>
                  <a:lnTo>
                    <a:pt x="2970" y="104"/>
                  </a:lnTo>
                  <a:lnTo>
                    <a:pt x="2942" y="92"/>
                  </a:lnTo>
                  <a:lnTo>
                    <a:pt x="2915" y="80"/>
                  </a:lnTo>
                  <a:lnTo>
                    <a:pt x="2887" y="69"/>
                  </a:lnTo>
                  <a:lnTo>
                    <a:pt x="2857" y="59"/>
                  </a:lnTo>
                  <a:lnTo>
                    <a:pt x="2829" y="51"/>
                  </a:lnTo>
                  <a:lnTo>
                    <a:pt x="2800" y="41"/>
                  </a:lnTo>
                  <a:lnTo>
                    <a:pt x="2770" y="34"/>
                  </a:lnTo>
                  <a:lnTo>
                    <a:pt x="2739" y="27"/>
                  </a:lnTo>
                  <a:lnTo>
                    <a:pt x="2710" y="21"/>
                  </a:lnTo>
                  <a:lnTo>
                    <a:pt x="2679" y="15"/>
                  </a:lnTo>
                  <a:lnTo>
                    <a:pt x="2649" y="11"/>
                  </a:lnTo>
                  <a:lnTo>
                    <a:pt x="2618" y="7"/>
                  </a:lnTo>
                  <a:lnTo>
                    <a:pt x="2586" y="3"/>
                  </a:lnTo>
                  <a:lnTo>
                    <a:pt x="2555" y="1"/>
                  </a:lnTo>
                  <a:lnTo>
                    <a:pt x="2523" y="0"/>
                  </a:lnTo>
                  <a:lnTo>
                    <a:pt x="2491" y="0"/>
                  </a:lnTo>
                  <a:lnTo>
                    <a:pt x="2491" y="0"/>
                  </a:lnTo>
                  <a:lnTo>
                    <a:pt x="2445" y="1"/>
                  </a:lnTo>
                  <a:lnTo>
                    <a:pt x="2399" y="3"/>
                  </a:lnTo>
                  <a:lnTo>
                    <a:pt x="2354" y="8"/>
                  </a:lnTo>
                  <a:lnTo>
                    <a:pt x="2310" y="14"/>
                  </a:lnTo>
                  <a:lnTo>
                    <a:pt x="2265" y="22"/>
                  </a:lnTo>
                  <a:lnTo>
                    <a:pt x="2221" y="32"/>
                  </a:lnTo>
                  <a:lnTo>
                    <a:pt x="2178" y="44"/>
                  </a:lnTo>
                  <a:lnTo>
                    <a:pt x="2135" y="55"/>
                  </a:lnTo>
                  <a:lnTo>
                    <a:pt x="2094" y="71"/>
                  </a:lnTo>
                  <a:lnTo>
                    <a:pt x="2053" y="86"/>
                  </a:lnTo>
                  <a:lnTo>
                    <a:pt x="2013" y="104"/>
                  </a:lnTo>
                  <a:lnTo>
                    <a:pt x="1974" y="122"/>
                  </a:lnTo>
                  <a:lnTo>
                    <a:pt x="1935" y="142"/>
                  </a:lnTo>
                  <a:lnTo>
                    <a:pt x="1897" y="165"/>
                  </a:lnTo>
                  <a:lnTo>
                    <a:pt x="1861" y="187"/>
                  </a:lnTo>
                  <a:lnTo>
                    <a:pt x="1826" y="212"/>
                  </a:lnTo>
                  <a:lnTo>
                    <a:pt x="1790" y="238"/>
                  </a:lnTo>
                  <a:lnTo>
                    <a:pt x="1757" y="264"/>
                  </a:lnTo>
                  <a:lnTo>
                    <a:pt x="1724" y="292"/>
                  </a:lnTo>
                  <a:lnTo>
                    <a:pt x="1693" y="321"/>
                  </a:lnTo>
                  <a:lnTo>
                    <a:pt x="1662" y="352"/>
                  </a:lnTo>
                  <a:lnTo>
                    <a:pt x="1632" y="384"/>
                  </a:lnTo>
                  <a:lnTo>
                    <a:pt x="1604" y="417"/>
                  </a:lnTo>
                  <a:lnTo>
                    <a:pt x="1577" y="450"/>
                  </a:lnTo>
                  <a:lnTo>
                    <a:pt x="1551" y="485"/>
                  </a:lnTo>
                  <a:lnTo>
                    <a:pt x="1528" y="521"/>
                  </a:lnTo>
                  <a:lnTo>
                    <a:pt x="1504" y="557"/>
                  </a:lnTo>
                  <a:lnTo>
                    <a:pt x="1483" y="595"/>
                  </a:lnTo>
                  <a:lnTo>
                    <a:pt x="1462" y="634"/>
                  </a:lnTo>
                  <a:lnTo>
                    <a:pt x="1443" y="672"/>
                  </a:lnTo>
                  <a:lnTo>
                    <a:pt x="1425" y="712"/>
                  </a:lnTo>
                  <a:lnTo>
                    <a:pt x="1410" y="754"/>
                  </a:lnTo>
                  <a:lnTo>
                    <a:pt x="1410" y="754"/>
                  </a:lnTo>
                  <a:lnTo>
                    <a:pt x="1378" y="747"/>
                  </a:lnTo>
                  <a:lnTo>
                    <a:pt x="1347" y="741"/>
                  </a:lnTo>
                  <a:lnTo>
                    <a:pt x="1316" y="736"/>
                  </a:lnTo>
                  <a:lnTo>
                    <a:pt x="1284" y="731"/>
                  </a:lnTo>
                  <a:lnTo>
                    <a:pt x="1251" y="729"/>
                  </a:lnTo>
                  <a:lnTo>
                    <a:pt x="1219" y="727"/>
                  </a:lnTo>
                  <a:lnTo>
                    <a:pt x="1186" y="725"/>
                  </a:lnTo>
                  <a:lnTo>
                    <a:pt x="1153" y="724"/>
                  </a:lnTo>
                  <a:lnTo>
                    <a:pt x="1153" y="724"/>
                  </a:lnTo>
                  <a:lnTo>
                    <a:pt x="1123" y="724"/>
                  </a:lnTo>
                  <a:lnTo>
                    <a:pt x="1093" y="725"/>
                  </a:lnTo>
                  <a:lnTo>
                    <a:pt x="1064" y="728"/>
                  </a:lnTo>
                  <a:lnTo>
                    <a:pt x="1035" y="730"/>
                  </a:lnTo>
                  <a:lnTo>
                    <a:pt x="1006" y="734"/>
                  </a:lnTo>
                  <a:lnTo>
                    <a:pt x="978" y="737"/>
                  </a:lnTo>
                  <a:lnTo>
                    <a:pt x="948" y="742"/>
                  </a:lnTo>
                  <a:lnTo>
                    <a:pt x="920" y="748"/>
                  </a:lnTo>
                  <a:lnTo>
                    <a:pt x="893" y="754"/>
                  </a:lnTo>
                  <a:lnTo>
                    <a:pt x="865" y="761"/>
                  </a:lnTo>
                  <a:lnTo>
                    <a:pt x="838" y="768"/>
                  </a:lnTo>
                  <a:lnTo>
                    <a:pt x="810" y="776"/>
                  </a:lnTo>
                  <a:lnTo>
                    <a:pt x="756" y="795"/>
                  </a:lnTo>
                  <a:lnTo>
                    <a:pt x="704" y="815"/>
                  </a:lnTo>
                  <a:lnTo>
                    <a:pt x="653" y="839"/>
                  </a:lnTo>
                  <a:lnTo>
                    <a:pt x="603" y="863"/>
                  </a:lnTo>
                  <a:lnTo>
                    <a:pt x="555" y="892"/>
                  </a:lnTo>
                  <a:lnTo>
                    <a:pt x="508" y="921"/>
                  </a:lnTo>
                  <a:lnTo>
                    <a:pt x="463" y="954"/>
                  </a:lnTo>
                  <a:lnTo>
                    <a:pt x="419" y="988"/>
                  </a:lnTo>
                  <a:lnTo>
                    <a:pt x="378" y="1023"/>
                  </a:lnTo>
                  <a:lnTo>
                    <a:pt x="338" y="1062"/>
                  </a:lnTo>
                  <a:lnTo>
                    <a:pt x="299" y="1102"/>
                  </a:lnTo>
                  <a:lnTo>
                    <a:pt x="263" y="1144"/>
                  </a:lnTo>
                  <a:lnTo>
                    <a:pt x="229" y="1187"/>
                  </a:lnTo>
                  <a:lnTo>
                    <a:pt x="197" y="1233"/>
                  </a:lnTo>
                  <a:lnTo>
                    <a:pt x="167" y="1279"/>
                  </a:lnTo>
                  <a:lnTo>
                    <a:pt x="139" y="1327"/>
                  </a:lnTo>
                  <a:lnTo>
                    <a:pt x="113" y="1378"/>
                  </a:lnTo>
                  <a:lnTo>
                    <a:pt x="91" y="1429"/>
                  </a:lnTo>
                  <a:lnTo>
                    <a:pt x="70" y="1480"/>
                  </a:lnTo>
                  <a:lnTo>
                    <a:pt x="52" y="1535"/>
                  </a:lnTo>
                  <a:lnTo>
                    <a:pt x="44" y="1562"/>
                  </a:lnTo>
                  <a:lnTo>
                    <a:pt x="37" y="1589"/>
                  </a:lnTo>
                  <a:lnTo>
                    <a:pt x="30" y="1617"/>
                  </a:lnTo>
                  <a:lnTo>
                    <a:pt x="24" y="1645"/>
                  </a:lnTo>
                  <a:lnTo>
                    <a:pt x="18" y="1674"/>
                  </a:lnTo>
                  <a:lnTo>
                    <a:pt x="13" y="1702"/>
                  </a:lnTo>
                  <a:lnTo>
                    <a:pt x="10" y="1730"/>
                  </a:lnTo>
                  <a:lnTo>
                    <a:pt x="6" y="1760"/>
                  </a:lnTo>
                  <a:lnTo>
                    <a:pt x="4" y="1789"/>
                  </a:lnTo>
                  <a:lnTo>
                    <a:pt x="1" y="1818"/>
                  </a:lnTo>
                  <a:lnTo>
                    <a:pt x="0" y="1848"/>
                  </a:lnTo>
                  <a:lnTo>
                    <a:pt x="0" y="1877"/>
                  </a:lnTo>
                  <a:lnTo>
                    <a:pt x="0" y="1877"/>
                  </a:lnTo>
                  <a:lnTo>
                    <a:pt x="0" y="1908"/>
                  </a:lnTo>
                  <a:lnTo>
                    <a:pt x="1" y="1939"/>
                  </a:lnTo>
                  <a:lnTo>
                    <a:pt x="4" y="1969"/>
                  </a:lnTo>
                  <a:lnTo>
                    <a:pt x="6" y="2000"/>
                  </a:lnTo>
                  <a:lnTo>
                    <a:pt x="10" y="2030"/>
                  </a:lnTo>
                  <a:lnTo>
                    <a:pt x="14" y="2060"/>
                  </a:lnTo>
                  <a:lnTo>
                    <a:pt x="19" y="2089"/>
                  </a:lnTo>
                  <a:lnTo>
                    <a:pt x="25" y="2119"/>
                  </a:lnTo>
                  <a:lnTo>
                    <a:pt x="32" y="2148"/>
                  </a:lnTo>
                  <a:lnTo>
                    <a:pt x="39" y="2176"/>
                  </a:lnTo>
                  <a:lnTo>
                    <a:pt x="47" y="2205"/>
                  </a:lnTo>
                  <a:lnTo>
                    <a:pt x="56" y="2233"/>
                  </a:lnTo>
                  <a:lnTo>
                    <a:pt x="65" y="2261"/>
                  </a:lnTo>
                  <a:lnTo>
                    <a:pt x="76" y="2288"/>
                  </a:lnTo>
                  <a:lnTo>
                    <a:pt x="86" y="2317"/>
                  </a:lnTo>
                  <a:lnTo>
                    <a:pt x="98" y="2342"/>
                  </a:lnTo>
                  <a:lnTo>
                    <a:pt x="110" y="2370"/>
                  </a:lnTo>
                  <a:lnTo>
                    <a:pt x="123" y="2395"/>
                  </a:lnTo>
                  <a:lnTo>
                    <a:pt x="137" y="2421"/>
                  </a:lnTo>
                  <a:lnTo>
                    <a:pt x="150" y="2447"/>
                  </a:lnTo>
                  <a:lnTo>
                    <a:pt x="165" y="2472"/>
                  </a:lnTo>
                  <a:lnTo>
                    <a:pt x="180" y="2497"/>
                  </a:lnTo>
                  <a:lnTo>
                    <a:pt x="196" y="2520"/>
                  </a:lnTo>
                  <a:lnTo>
                    <a:pt x="212" y="2544"/>
                  </a:lnTo>
                  <a:lnTo>
                    <a:pt x="230" y="2567"/>
                  </a:lnTo>
                  <a:lnTo>
                    <a:pt x="248" y="2591"/>
                  </a:lnTo>
                  <a:lnTo>
                    <a:pt x="265" y="2613"/>
                  </a:lnTo>
                  <a:lnTo>
                    <a:pt x="284" y="2635"/>
                  </a:lnTo>
                  <a:lnTo>
                    <a:pt x="303" y="2656"/>
                  </a:lnTo>
                  <a:lnTo>
                    <a:pt x="323" y="2677"/>
                  </a:lnTo>
                  <a:lnTo>
                    <a:pt x="343" y="2698"/>
                  </a:lnTo>
                  <a:lnTo>
                    <a:pt x="364" y="2718"/>
                  </a:lnTo>
                  <a:lnTo>
                    <a:pt x="364" y="2718"/>
                  </a:lnTo>
                  <a:lnTo>
                    <a:pt x="348" y="2749"/>
                  </a:lnTo>
                  <a:lnTo>
                    <a:pt x="331" y="2781"/>
                  </a:lnTo>
                  <a:lnTo>
                    <a:pt x="317" y="2814"/>
                  </a:lnTo>
                  <a:lnTo>
                    <a:pt x="303" y="2847"/>
                  </a:lnTo>
                  <a:lnTo>
                    <a:pt x="290" y="2880"/>
                  </a:lnTo>
                  <a:lnTo>
                    <a:pt x="278" y="2914"/>
                  </a:lnTo>
                  <a:lnTo>
                    <a:pt x="268" y="2948"/>
                  </a:lnTo>
                  <a:lnTo>
                    <a:pt x="258" y="2982"/>
                  </a:lnTo>
                  <a:lnTo>
                    <a:pt x="249" y="3017"/>
                  </a:lnTo>
                  <a:lnTo>
                    <a:pt x="242" y="3053"/>
                  </a:lnTo>
                  <a:lnTo>
                    <a:pt x="236" y="3089"/>
                  </a:lnTo>
                  <a:lnTo>
                    <a:pt x="230" y="3126"/>
                  </a:lnTo>
                  <a:lnTo>
                    <a:pt x="226" y="3162"/>
                  </a:lnTo>
                  <a:lnTo>
                    <a:pt x="223" y="3200"/>
                  </a:lnTo>
                  <a:lnTo>
                    <a:pt x="220" y="3238"/>
                  </a:lnTo>
                  <a:lnTo>
                    <a:pt x="220" y="3275"/>
                  </a:lnTo>
                  <a:lnTo>
                    <a:pt x="220" y="3275"/>
                  </a:lnTo>
                  <a:lnTo>
                    <a:pt x="220" y="3305"/>
                  </a:lnTo>
                  <a:lnTo>
                    <a:pt x="222" y="3334"/>
                  </a:lnTo>
                  <a:lnTo>
                    <a:pt x="224" y="3364"/>
                  </a:lnTo>
                  <a:lnTo>
                    <a:pt x="226" y="3393"/>
                  </a:lnTo>
                  <a:lnTo>
                    <a:pt x="230" y="3421"/>
                  </a:lnTo>
                  <a:lnTo>
                    <a:pt x="233" y="3451"/>
                  </a:lnTo>
                  <a:lnTo>
                    <a:pt x="238" y="3479"/>
                  </a:lnTo>
                  <a:lnTo>
                    <a:pt x="244" y="3507"/>
                  </a:lnTo>
                  <a:lnTo>
                    <a:pt x="250" y="3536"/>
                  </a:lnTo>
                  <a:lnTo>
                    <a:pt x="257" y="3563"/>
                  </a:lnTo>
                  <a:lnTo>
                    <a:pt x="264" y="3591"/>
                  </a:lnTo>
                  <a:lnTo>
                    <a:pt x="272" y="3618"/>
                  </a:lnTo>
                  <a:lnTo>
                    <a:pt x="290" y="3671"/>
                  </a:lnTo>
                  <a:lnTo>
                    <a:pt x="311" y="3724"/>
                  </a:lnTo>
                  <a:lnTo>
                    <a:pt x="334" y="3775"/>
                  </a:lnTo>
                  <a:lnTo>
                    <a:pt x="359" y="3824"/>
                  </a:lnTo>
                  <a:lnTo>
                    <a:pt x="388" y="3872"/>
                  </a:lnTo>
                  <a:lnTo>
                    <a:pt x="417" y="3920"/>
                  </a:lnTo>
                  <a:lnTo>
                    <a:pt x="449" y="3964"/>
                  </a:lnTo>
                  <a:lnTo>
                    <a:pt x="483" y="4008"/>
                  </a:lnTo>
                  <a:lnTo>
                    <a:pt x="520" y="4050"/>
                  </a:lnTo>
                  <a:lnTo>
                    <a:pt x="558" y="4090"/>
                  </a:lnTo>
                  <a:lnTo>
                    <a:pt x="598" y="4128"/>
                  </a:lnTo>
                  <a:lnTo>
                    <a:pt x="640" y="4164"/>
                  </a:lnTo>
                  <a:lnTo>
                    <a:pt x="683" y="4199"/>
                  </a:lnTo>
                  <a:lnTo>
                    <a:pt x="729" y="4230"/>
                  </a:lnTo>
                  <a:lnTo>
                    <a:pt x="775" y="4261"/>
                  </a:lnTo>
                  <a:lnTo>
                    <a:pt x="823" y="4288"/>
                  </a:lnTo>
                  <a:lnTo>
                    <a:pt x="873" y="4314"/>
                  </a:lnTo>
                  <a:lnTo>
                    <a:pt x="925" y="4338"/>
                  </a:lnTo>
                  <a:lnTo>
                    <a:pt x="977" y="4358"/>
                  </a:lnTo>
                  <a:lnTo>
                    <a:pt x="1031" y="4376"/>
                  </a:lnTo>
                  <a:lnTo>
                    <a:pt x="1058" y="4384"/>
                  </a:lnTo>
                  <a:lnTo>
                    <a:pt x="1085" y="4392"/>
                  </a:lnTo>
                  <a:lnTo>
                    <a:pt x="1113" y="4399"/>
                  </a:lnTo>
                  <a:lnTo>
                    <a:pt x="1141" y="4405"/>
                  </a:lnTo>
                  <a:lnTo>
                    <a:pt x="1170" y="4409"/>
                  </a:lnTo>
                  <a:lnTo>
                    <a:pt x="1198" y="4414"/>
                  </a:lnTo>
                  <a:lnTo>
                    <a:pt x="1226" y="4419"/>
                  </a:lnTo>
                  <a:lnTo>
                    <a:pt x="1256" y="4422"/>
                  </a:lnTo>
                  <a:lnTo>
                    <a:pt x="1285" y="4425"/>
                  </a:lnTo>
                  <a:lnTo>
                    <a:pt x="1315" y="4426"/>
                  </a:lnTo>
                  <a:lnTo>
                    <a:pt x="1344" y="4427"/>
                  </a:lnTo>
                  <a:lnTo>
                    <a:pt x="1373" y="4428"/>
                  </a:lnTo>
                  <a:lnTo>
                    <a:pt x="1373" y="4428"/>
                  </a:lnTo>
                  <a:lnTo>
                    <a:pt x="1416" y="4427"/>
                  </a:lnTo>
                  <a:lnTo>
                    <a:pt x="1458" y="4425"/>
                  </a:lnTo>
                  <a:lnTo>
                    <a:pt x="1458" y="4425"/>
                  </a:lnTo>
                  <a:lnTo>
                    <a:pt x="1473" y="4453"/>
                  </a:lnTo>
                  <a:lnTo>
                    <a:pt x="1489" y="4480"/>
                  </a:lnTo>
                  <a:lnTo>
                    <a:pt x="1506" y="4508"/>
                  </a:lnTo>
                  <a:lnTo>
                    <a:pt x="1524" y="4534"/>
                  </a:lnTo>
                  <a:lnTo>
                    <a:pt x="1544" y="4560"/>
                  </a:lnTo>
                  <a:lnTo>
                    <a:pt x="1563" y="4586"/>
                  </a:lnTo>
                  <a:lnTo>
                    <a:pt x="1584" y="4611"/>
                  </a:lnTo>
                  <a:lnTo>
                    <a:pt x="1605" y="4634"/>
                  </a:lnTo>
                  <a:lnTo>
                    <a:pt x="1628" y="4658"/>
                  </a:lnTo>
                  <a:lnTo>
                    <a:pt x="1650" y="4680"/>
                  </a:lnTo>
                  <a:lnTo>
                    <a:pt x="1674" y="4702"/>
                  </a:lnTo>
                  <a:lnTo>
                    <a:pt x="1698" y="4723"/>
                  </a:lnTo>
                  <a:lnTo>
                    <a:pt x="1723" y="4743"/>
                  </a:lnTo>
                  <a:lnTo>
                    <a:pt x="1749" y="4762"/>
                  </a:lnTo>
                  <a:lnTo>
                    <a:pt x="1776" y="4780"/>
                  </a:lnTo>
                  <a:lnTo>
                    <a:pt x="1803" y="4797"/>
                  </a:lnTo>
                  <a:lnTo>
                    <a:pt x="1830" y="4813"/>
                  </a:lnTo>
                  <a:lnTo>
                    <a:pt x="1859" y="4830"/>
                  </a:lnTo>
                  <a:lnTo>
                    <a:pt x="1888" y="4844"/>
                  </a:lnTo>
                  <a:lnTo>
                    <a:pt x="1917" y="4858"/>
                  </a:lnTo>
                  <a:lnTo>
                    <a:pt x="1947" y="4871"/>
                  </a:lnTo>
                  <a:lnTo>
                    <a:pt x="1978" y="4883"/>
                  </a:lnTo>
                  <a:lnTo>
                    <a:pt x="2008" y="4894"/>
                  </a:lnTo>
                  <a:lnTo>
                    <a:pt x="2040" y="4903"/>
                  </a:lnTo>
                  <a:lnTo>
                    <a:pt x="2072" y="4911"/>
                  </a:lnTo>
                  <a:lnTo>
                    <a:pt x="2104" y="4919"/>
                  </a:lnTo>
                  <a:lnTo>
                    <a:pt x="2137" y="4925"/>
                  </a:lnTo>
                  <a:lnTo>
                    <a:pt x="2169" y="4931"/>
                  </a:lnTo>
                  <a:lnTo>
                    <a:pt x="2204" y="4935"/>
                  </a:lnTo>
                  <a:lnTo>
                    <a:pt x="2237" y="4938"/>
                  </a:lnTo>
                  <a:lnTo>
                    <a:pt x="2271" y="4939"/>
                  </a:lnTo>
                  <a:lnTo>
                    <a:pt x="2306" y="4941"/>
                  </a:lnTo>
                  <a:lnTo>
                    <a:pt x="2306" y="4941"/>
                  </a:lnTo>
                  <a:lnTo>
                    <a:pt x="2333" y="4939"/>
                  </a:lnTo>
                  <a:lnTo>
                    <a:pt x="2361" y="4938"/>
                  </a:lnTo>
                  <a:lnTo>
                    <a:pt x="2389" y="4937"/>
                  </a:lnTo>
                  <a:lnTo>
                    <a:pt x="2417" y="4934"/>
                  </a:lnTo>
                  <a:lnTo>
                    <a:pt x="2444" y="4930"/>
                  </a:lnTo>
                  <a:lnTo>
                    <a:pt x="2471" y="4926"/>
                  </a:lnTo>
                  <a:lnTo>
                    <a:pt x="2497" y="4922"/>
                  </a:lnTo>
                  <a:lnTo>
                    <a:pt x="2524" y="4916"/>
                  </a:lnTo>
                  <a:lnTo>
                    <a:pt x="2550" y="4909"/>
                  </a:lnTo>
                  <a:lnTo>
                    <a:pt x="2576" y="4902"/>
                  </a:lnTo>
                  <a:lnTo>
                    <a:pt x="2601" y="4894"/>
                  </a:lnTo>
                  <a:lnTo>
                    <a:pt x="2626" y="4885"/>
                  </a:lnTo>
                  <a:lnTo>
                    <a:pt x="2651" y="4876"/>
                  </a:lnTo>
                  <a:lnTo>
                    <a:pt x="2676" y="4866"/>
                  </a:lnTo>
                  <a:lnTo>
                    <a:pt x="2699" y="4856"/>
                  </a:lnTo>
                  <a:lnTo>
                    <a:pt x="2724" y="4844"/>
                  </a:lnTo>
                  <a:lnTo>
                    <a:pt x="2747" y="4832"/>
                  </a:lnTo>
                  <a:lnTo>
                    <a:pt x="2770" y="4820"/>
                  </a:lnTo>
                  <a:lnTo>
                    <a:pt x="2792" y="4806"/>
                  </a:lnTo>
                  <a:lnTo>
                    <a:pt x="2815" y="4793"/>
                  </a:lnTo>
                  <a:lnTo>
                    <a:pt x="2837" y="4779"/>
                  </a:lnTo>
                  <a:lnTo>
                    <a:pt x="2858" y="4764"/>
                  </a:lnTo>
                  <a:lnTo>
                    <a:pt x="2880" y="4749"/>
                  </a:lnTo>
                  <a:lnTo>
                    <a:pt x="2901" y="4732"/>
                  </a:lnTo>
                  <a:lnTo>
                    <a:pt x="2921" y="4716"/>
                  </a:lnTo>
                  <a:lnTo>
                    <a:pt x="2940" y="4699"/>
                  </a:lnTo>
                  <a:lnTo>
                    <a:pt x="2979" y="4664"/>
                  </a:lnTo>
                  <a:lnTo>
                    <a:pt x="3014" y="4626"/>
                  </a:lnTo>
                  <a:lnTo>
                    <a:pt x="3032" y="4606"/>
                  </a:lnTo>
                  <a:lnTo>
                    <a:pt x="3048" y="4586"/>
                  </a:lnTo>
                  <a:lnTo>
                    <a:pt x="3048" y="4586"/>
                  </a:lnTo>
                  <a:lnTo>
                    <a:pt x="3081" y="4605"/>
                  </a:lnTo>
                  <a:lnTo>
                    <a:pt x="3114" y="4624"/>
                  </a:lnTo>
                  <a:lnTo>
                    <a:pt x="3149" y="4640"/>
                  </a:lnTo>
                  <a:lnTo>
                    <a:pt x="3183" y="4657"/>
                  </a:lnTo>
                  <a:lnTo>
                    <a:pt x="3220" y="4671"/>
                  </a:lnTo>
                  <a:lnTo>
                    <a:pt x="3255" y="4685"/>
                  </a:lnTo>
                  <a:lnTo>
                    <a:pt x="3292" y="4697"/>
                  </a:lnTo>
                  <a:lnTo>
                    <a:pt x="3329" y="4709"/>
                  </a:lnTo>
                  <a:lnTo>
                    <a:pt x="3367" y="4719"/>
                  </a:lnTo>
                  <a:lnTo>
                    <a:pt x="3406" y="4727"/>
                  </a:lnTo>
                  <a:lnTo>
                    <a:pt x="3444" y="4735"/>
                  </a:lnTo>
                  <a:lnTo>
                    <a:pt x="3484" y="4742"/>
                  </a:lnTo>
                  <a:lnTo>
                    <a:pt x="3523" y="4746"/>
                  </a:lnTo>
                  <a:lnTo>
                    <a:pt x="3563" y="4750"/>
                  </a:lnTo>
                  <a:lnTo>
                    <a:pt x="3604" y="4751"/>
                  </a:lnTo>
                  <a:lnTo>
                    <a:pt x="3644" y="4752"/>
                  </a:lnTo>
                  <a:lnTo>
                    <a:pt x="3644" y="4752"/>
                  </a:lnTo>
                  <a:lnTo>
                    <a:pt x="3675" y="4752"/>
                  </a:lnTo>
                  <a:lnTo>
                    <a:pt x="3704" y="4751"/>
                  </a:lnTo>
                  <a:lnTo>
                    <a:pt x="3733" y="4749"/>
                  </a:lnTo>
                  <a:lnTo>
                    <a:pt x="3762" y="4746"/>
                  </a:lnTo>
                  <a:lnTo>
                    <a:pt x="3791" y="4743"/>
                  </a:lnTo>
                  <a:lnTo>
                    <a:pt x="3819" y="4739"/>
                  </a:lnTo>
                  <a:lnTo>
                    <a:pt x="3849" y="4735"/>
                  </a:lnTo>
                  <a:lnTo>
                    <a:pt x="3877" y="4729"/>
                  </a:lnTo>
                  <a:lnTo>
                    <a:pt x="3904" y="4723"/>
                  </a:lnTo>
                  <a:lnTo>
                    <a:pt x="3932" y="4716"/>
                  </a:lnTo>
                  <a:lnTo>
                    <a:pt x="3960" y="4709"/>
                  </a:lnTo>
                  <a:lnTo>
                    <a:pt x="3987" y="4700"/>
                  </a:lnTo>
                  <a:lnTo>
                    <a:pt x="4041" y="4683"/>
                  </a:lnTo>
                  <a:lnTo>
                    <a:pt x="4093" y="4661"/>
                  </a:lnTo>
                  <a:lnTo>
                    <a:pt x="4144" y="4638"/>
                  </a:lnTo>
                  <a:lnTo>
                    <a:pt x="4194" y="4613"/>
                  </a:lnTo>
                  <a:lnTo>
                    <a:pt x="4242" y="4585"/>
                  </a:lnTo>
                  <a:lnTo>
                    <a:pt x="4289" y="4555"/>
                  </a:lnTo>
                  <a:lnTo>
                    <a:pt x="4334" y="4523"/>
                  </a:lnTo>
                  <a:lnTo>
                    <a:pt x="4378" y="4488"/>
                  </a:lnTo>
                  <a:lnTo>
                    <a:pt x="4420" y="4453"/>
                  </a:lnTo>
                  <a:lnTo>
                    <a:pt x="4460" y="4414"/>
                  </a:lnTo>
                  <a:lnTo>
                    <a:pt x="4498" y="4374"/>
                  </a:lnTo>
                  <a:lnTo>
                    <a:pt x="4534" y="4333"/>
                  </a:lnTo>
                  <a:lnTo>
                    <a:pt x="4568" y="4289"/>
                  </a:lnTo>
                  <a:lnTo>
                    <a:pt x="4600" y="4243"/>
                  </a:lnTo>
                  <a:lnTo>
                    <a:pt x="4631" y="4197"/>
                  </a:lnTo>
                  <a:lnTo>
                    <a:pt x="4658" y="4149"/>
                  </a:lnTo>
                  <a:lnTo>
                    <a:pt x="4684" y="4099"/>
                  </a:lnTo>
                  <a:lnTo>
                    <a:pt x="4706" y="4048"/>
                  </a:lnTo>
                  <a:lnTo>
                    <a:pt x="4727" y="3996"/>
                  </a:lnTo>
                  <a:lnTo>
                    <a:pt x="4745" y="3942"/>
                  </a:lnTo>
                  <a:lnTo>
                    <a:pt x="4753" y="3915"/>
                  </a:lnTo>
                  <a:lnTo>
                    <a:pt x="4760" y="3888"/>
                  </a:lnTo>
                  <a:lnTo>
                    <a:pt x="4767" y="3859"/>
                  </a:lnTo>
                  <a:lnTo>
                    <a:pt x="4773" y="3831"/>
                  </a:lnTo>
                  <a:lnTo>
                    <a:pt x="4779" y="3803"/>
                  </a:lnTo>
                  <a:lnTo>
                    <a:pt x="4784" y="3775"/>
                  </a:lnTo>
                  <a:lnTo>
                    <a:pt x="4787" y="3746"/>
                  </a:lnTo>
                  <a:lnTo>
                    <a:pt x="4791" y="3717"/>
                  </a:lnTo>
                  <a:lnTo>
                    <a:pt x="4793" y="3687"/>
                  </a:lnTo>
                  <a:lnTo>
                    <a:pt x="4796" y="3658"/>
                  </a:lnTo>
                  <a:lnTo>
                    <a:pt x="4797" y="3629"/>
                  </a:lnTo>
                  <a:lnTo>
                    <a:pt x="4797" y="3599"/>
                  </a:lnTo>
                  <a:lnTo>
                    <a:pt x="4797" y="3599"/>
                  </a:lnTo>
                  <a:lnTo>
                    <a:pt x="4796" y="3552"/>
                  </a:lnTo>
                  <a:lnTo>
                    <a:pt x="4793" y="3505"/>
                  </a:lnTo>
                  <a:lnTo>
                    <a:pt x="4789" y="3459"/>
                  </a:lnTo>
                  <a:lnTo>
                    <a:pt x="4782" y="3413"/>
                  </a:lnTo>
                  <a:lnTo>
                    <a:pt x="4773" y="3368"/>
                  </a:lnTo>
                  <a:lnTo>
                    <a:pt x="4764" y="3324"/>
                  </a:lnTo>
                  <a:lnTo>
                    <a:pt x="4752" y="3280"/>
                  </a:lnTo>
                  <a:lnTo>
                    <a:pt x="4739" y="3238"/>
                  </a:lnTo>
                  <a:lnTo>
                    <a:pt x="4739" y="3238"/>
                  </a:lnTo>
                  <a:lnTo>
                    <a:pt x="4771" y="3223"/>
                  </a:lnTo>
                  <a:lnTo>
                    <a:pt x="4803" y="3209"/>
                  </a:lnTo>
                  <a:lnTo>
                    <a:pt x="4833" y="3193"/>
                  </a:lnTo>
                  <a:lnTo>
                    <a:pt x="4863" y="3176"/>
                  </a:lnTo>
                  <a:lnTo>
                    <a:pt x="4892" y="3159"/>
                  </a:lnTo>
                  <a:lnTo>
                    <a:pt x="4922" y="3139"/>
                  </a:lnTo>
                  <a:lnTo>
                    <a:pt x="4950" y="3119"/>
                  </a:lnTo>
                  <a:lnTo>
                    <a:pt x="4977" y="3099"/>
                  </a:lnTo>
                  <a:lnTo>
                    <a:pt x="5003" y="3076"/>
                  </a:lnTo>
                  <a:lnTo>
                    <a:pt x="5029" y="3054"/>
                  </a:lnTo>
                  <a:lnTo>
                    <a:pt x="5054" y="3029"/>
                  </a:lnTo>
                  <a:lnTo>
                    <a:pt x="5077" y="3004"/>
                  </a:lnTo>
                  <a:lnTo>
                    <a:pt x="5100" y="2980"/>
                  </a:lnTo>
                  <a:lnTo>
                    <a:pt x="5122" y="2953"/>
                  </a:lnTo>
                  <a:lnTo>
                    <a:pt x="5143" y="2925"/>
                  </a:lnTo>
                  <a:lnTo>
                    <a:pt x="5163" y="2898"/>
                  </a:lnTo>
                  <a:lnTo>
                    <a:pt x="5182" y="2869"/>
                  </a:lnTo>
                  <a:lnTo>
                    <a:pt x="5200" y="2840"/>
                  </a:lnTo>
                  <a:lnTo>
                    <a:pt x="5217" y="2810"/>
                  </a:lnTo>
                  <a:lnTo>
                    <a:pt x="5233" y="2779"/>
                  </a:lnTo>
                  <a:lnTo>
                    <a:pt x="5248" y="2748"/>
                  </a:lnTo>
                  <a:lnTo>
                    <a:pt x="5261" y="2716"/>
                  </a:lnTo>
                  <a:lnTo>
                    <a:pt x="5274" y="2683"/>
                  </a:lnTo>
                  <a:lnTo>
                    <a:pt x="5284" y="2650"/>
                  </a:lnTo>
                  <a:lnTo>
                    <a:pt x="5295" y="2616"/>
                  </a:lnTo>
                  <a:lnTo>
                    <a:pt x="5303" y="2582"/>
                  </a:lnTo>
                  <a:lnTo>
                    <a:pt x="5310" y="2546"/>
                  </a:lnTo>
                  <a:lnTo>
                    <a:pt x="5317" y="2512"/>
                  </a:lnTo>
                  <a:lnTo>
                    <a:pt x="5322" y="2476"/>
                  </a:lnTo>
                  <a:lnTo>
                    <a:pt x="5326" y="2440"/>
                  </a:lnTo>
                  <a:lnTo>
                    <a:pt x="5328" y="2404"/>
                  </a:lnTo>
                  <a:lnTo>
                    <a:pt x="5328" y="2366"/>
                  </a:lnTo>
                  <a:lnTo>
                    <a:pt x="5328" y="236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19" name="Freeform 6"/>
            <p:cNvSpPr>
              <a:spLocks/>
            </p:cNvSpPr>
            <p:nvPr/>
          </p:nvSpPr>
          <p:spPr bwMode="auto">
            <a:xfrm>
              <a:off x="-152400" y="13716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20" name="Freeform 6"/>
            <p:cNvSpPr>
              <a:spLocks/>
            </p:cNvSpPr>
            <p:nvPr/>
          </p:nvSpPr>
          <p:spPr bwMode="auto">
            <a:xfrm>
              <a:off x="2819400" y="11430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221" name="Freeform 7"/>
            <p:cNvSpPr>
              <a:spLocks/>
            </p:cNvSpPr>
            <p:nvPr/>
          </p:nvSpPr>
          <p:spPr bwMode="auto">
            <a:xfrm>
              <a:off x="3048000" y="1905000"/>
              <a:ext cx="965979" cy="5813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3" name="Freeform 5"/>
            <p:cNvSpPr>
              <a:spLocks/>
            </p:cNvSpPr>
            <p:nvPr/>
          </p:nvSpPr>
          <p:spPr bwMode="auto">
            <a:xfrm>
              <a:off x="10895012" y="1447800"/>
              <a:ext cx="1504854" cy="762000"/>
            </a:xfrm>
            <a:custGeom>
              <a:avLst/>
              <a:gdLst/>
              <a:ahLst/>
              <a:cxnLst>
                <a:cxn ang="0">
                  <a:pos x="5474" y="1567"/>
                </a:cxn>
                <a:cxn ang="0">
                  <a:pos x="5355" y="1387"/>
                </a:cxn>
                <a:cxn ang="0">
                  <a:pos x="5157" y="1245"/>
                </a:cxn>
                <a:cxn ang="0">
                  <a:pos x="4900" y="1156"/>
                </a:cxn>
                <a:cxn ang="0">
                  <a:pos x="4645" y="1129"/>
                </a:cxn>
                <a:cxn ang="0">
                  <a:pos x="4604" y="1039"/>
                </a:cxn>
                <a:cxn ang="0">
                  <a:pos x="4613" y="882"/>
                </a:cxn>
                <a:cxn ang="0">
                  <a:pos x="4536" y="695"/>
                </a:cxn>
                <a:cxn ang="0">
                  <a:pos x="4375" y="541"/>
                </a:cxn>
                <a:cxn ang="0">
                  <a:pos x="4148" y="431"/>
                </a:cxn>
                <a:cxn ang="0">
                  <a:pos x="3874" y="378"/>
                </a:cxn>
                <a:cxn ang="0">
                  <a:pos x="3603" y="390"/>
                </a:cxn>
                <a:cxn ang="0">
                  <a:pos x="3522" y="269"/>
                </a:cxn>
                <a:cxn ang="0">
                  <a:pos x="3380" y="153"/>
                </a:cxn>
                <a:cxn ang="0">
                  <a:pos x="3199" y="64"/>
                </a:cxn>
                <a:cxn ang="0">
                  <a:pos x="2984" y="12"/>
                </a:cxn>
                <a:cxn ang="0">
                  <a:pos x="2764" y="2"/>
                </a:cxn>
                <a:cxn ang="0">
                  <a:pos x="2430" y="65"/>
                </a:cxn>
                <a:cxn ang="0">
                  <a:pos x="2169" y="213"/>
                </a:cxn>
                <a:cxn ang="0">
                  <a:pos x="1882" y="177"/>
                </a:cxn>
                <a:cxn ang="0">
                  <a:pos x="1574" y="172"/>
                </a:cxn>
                <a:cxn ang="0">
                  <a:pos x="1280" y="240"/>
                </a:cxn>
                <a:cxn ang="0">
                  <a:pos x="1042" y="369"/>
                </a:cxn>
                <a:cxn ang="0">
                  <a:pos x="877" y="544"/>
                </a:cxn>
                <a:cxn ang="0">
                  <a:pos x="808" y="752"/>
                </a:cxn>
                <a:cxn ang="0">
                  <a:pos x="829" y="921"/>
                </a:cxn>
                <a:cxn ang="0">
                  <a:pos x="746" y="1028"/>
                </a:cxn>
                <a:cxn ang="0">
                  <a:pos x="565" y="1108"/>
                </a:cxn>
                <a:cxn ang="0">
                  <a:pos x="424" y="1218"/>
                </a:cxn>
                <a:cxn ang="0">
                  <a:pos x="334" y="1353"/>
                </a:cxn>
                <a:cxn ang="0">
                  <a:pos x="300" y="1503"/>
                </a:cxn>
                <a:cxn ang="0">
                  <a:pos x="288" y="1651"/>
                </a:cxn>
                <a:cxn ang="0">
                  <a:pos x="87" y="1829"/>
                </a:cxn>
                <a:cxn ang="0">
                  <a:pos x="1" y="2053"/>
                </a:cxn>
                <a:cxn ang="0">
                  <a:pos x="27" y="2232"/>
                </a:cxn>
                <a:cxn ang="0">
                  <a:pos x="146" y="2413"/>
                </a:cxn>
                <a:cxn ang="0">
                  <a:pos x="344" y="2555"/>
                </a:cxn>
                <a:cxn ang="0">
                  <a:pos x="602" y="2644"/>
                </a:cxn>
                <a:cxn ang="0">
                  <a:pos x="856" y="2670"/>
                </a:cxn>
                <a:cxn ang="0">
                  <a:pos x="1058" y="2729"/>
                </a:cxn>
                <a:cxn ang="0">
                  <a:pos x="1286" y="2779"/>
                </a:cxn>
                <a:cxn ang="0">
                  <a:pos x="1503" y="2783"/>
                </a:cxn>
                <a:cxn ang="0">
                  <a:pos x="1750" y="2744"/>
                </a:cxn>
                <a:cxn ang="0">
                  <a:pos x="1962" y="2658"/>
                </a:cxn>
                <a:cxn ang="0">
                  <a:pos x="2263" y="2733"/>
                </a:cxn>
                <a:cxn ang="0">
                  <a:pos x="2666" y="2782"/>
                </a:cxn>
                <a:cxn ang="0">
                  <a:pos x="3024" y="2782"/>
                </a:cxn>
                <a:cxn ang="0">
                  <a:pos x="3398" y="2741"/>
                </a:cxn>
                <a:cxn ang="0">
                  <a:pos x="3682" y="2676"/>
                </a:cxn>
                <a:cxn ang="0">
                  <a:pos x="3883" y="2750"/>
                </a:cxn>
                <a:cxn ang="0">
                  <a:pos x="4112" y="2785"/>
                </a:cxn>
                <a:cxn ang="0">
                  <a:pos x="4349" y="2774"/>
                </a:cxn>
                <a:cxn ang="0">
                  <a:pos x="4613" y="2706"/>
                </a:cxn>
                <a:cxn ang="0">
                  <a:pos x="4828" y="2585"/>
                </a:cxn>
                <a:cxn ang="0">
                  <a:pos x="4974" y="2424"/>
                </a:cxn>
                <a:cxn ang="0">
                  <a:pos x="5036" y="2232"/>
                </a:cxn>
                <a:cxn ang="0">
                  <a:pos x="5305" y="2084"/>
                </a:cxn>
                <a:cxn ang="0">
                  <a:pos x="5459" y="1896"/>
                </a:cxn>
                <a:cxn ang="0">
                  <a:pos x="5499" y="1755"/>
                </a:cxn>
              </a:cxnLst>
              <a:rect l="0" t="0" r="r" b="b"/>
              <a:pathLst>
                <a:path w="5501" h="2786">
                  <a:moveTo>
                    <a:pt x="5501" y="1713"/>
                  </a:moveTo>
                  <a:lnTo>
                    <a:pt x="5501" y="1713"/>
                  </a:lnTo>
                  <a:lnTo>
                    <a:pt x="5501" y="1683"/>
                  </a:lnTo>
                  <a:lnTo>
                    <a:pt x="5496" y="1653"/>
                  </a:lnTo>
                  <a:lnTo>
                    <a:pt x="5492" y="1624"/>
                  </a:lnTo>
                  <a:lnTo>
                    <a:pt x="5484" y="1595"/>
                  </a:lnTo>
                  <a:lnTo>
                    <a:pt x="5474" y="1567"/>
                  </a:lnTo>
                  <a:lnTo>
                    <a:pt x="5463" y="1540"/>
                  </a:lnTo>
                  <a:lnTo>
                    <a:pt x="5450" y="1512"/>
                  </a:lnTo>
                  <a:lnTo>
                    <a:pt x="5435" y="1485"/>
                  </a:lnTo>
                  <a:lnTo>
                    <a:pt x="5416" y="1460"/>
                  </a:lnTo>
                  <a:lnTo>
                    <a:pt x="5398" y="1436"/>
                  </a:lnTo>
                  <a:lnTo>
                    <a:pt x="5377" y="1410"/>
                  </a:lnTo>
                  <a:lnTo>
                    <a:pt x="5355" y="1387"/>
                  </a:lnTo>
                  <a:lnTo>
                    <a:pt x="5332" y="1365"/>
                  </a:lnTo>
                  <a:lnTo>
                    <a:pt x="5306" y="1342"/>
                  </a:lnTo>
                  <a:lnTo>
                    <a:pt x="5279" y="1321"/>
                  </a:lnTo>
                  <a:lnTo>
                    <a:pt x="5250" y="1301"/>
                  </a:lnTo>
                  <a:lnTo>
                    <a:pt x="5220" y="1282"/>
                  </a:lnTo>
                  <a:lnTo>
                    <a:pt x="5190" y="1264"/>
                  </a:lnTo>
                  <a:lnTo>
                    <a:pt x="5157" y="1245"/>
                  </a:lnTo>
                  <a:lnTo>
                    <a:pt x="5124" y="1229"/>
                  </a:lnTo>
                  <a:lnTo>
                    <a:pt x="5089" y="1214"/>
                  </a:lnTo>
                  <a:lnTo>
                    <a:pt x="5053" y="1200"/>
                  </a:lnTo>
                  <a:lnTo>
                    <a:pt x="5016" y="1187"/>
                  </a:lnTo>
                  <a:lnTo>
                    <a:pt x="4979" y="1176"/>
                  </a:lnTo>
                  <a:lnTo>
                    <a:pt x="4939" y="1165"/>
                  </a:lnTo>
                  <a:lnTo>
                    <a:pt x="4900" y="1156"/>
                  </a:lnTo>
                  <a:lnTo>
                    <a:pt x="4859" y="1147"/>
                  </a:lnTo>
                  <a:lnTo>
                    <a:pt x="4817" y="1141"/>
                  </a:lnTo>
                  <a:lnTo>
                    <a:pt x="4776" y="1137"/>
                  </a:lnTo>
                  <a:lnTo>
                    <a:pt x="4733" y="1132"/>
                  </a:lnTo>
                  <a:lnTo>
                    <a:pt x="4689" y="1131"/>
                  </a:lnTo>
                  <a:lnTo>
                    <a:pt x="4645" y="1129"/>
                  </a:lnTo>
                  <a:lnTo>
                    <a:pt x="4645" y="1129"/>
                  </a:lnTo>
                  <a:lnTo>
                    <a:pt x="4606" y="1131"/>
                  </a:lnTo>
                  <a:lnTo>
                    <a:pt x="4568" y="1132"/>
                  </a:lnTo>
                  <a:lnTo>
                    <a:pt x="4568" y="1132"/>
                  </a:lnTo>
                  <a:lnTo>
                    <a:pt x="4579" y="1110"/>
                  </a:lnTo>
                  <a:lnTo>
                    <a:pt x="4589" y="1085"/>
                  </a:lnTo>
                  <a:lnTo>
                    <a:pt x="4597" y="1063"/>
                  </a:lnTo>
                  <a:lnTo>
                    <a:pt x="4604" y="1039"/>
                  </a:lnTo>
                  <a:lnTo>
                    <a:pt x="4610" y="1015"/>
                  </a:lnTo>
                  <a:lnTo>
                    <a:pt x="4613" y="989"/>
                  </a:lnTo>
                  <a:lnTo>
                    <a:pt x="4616" y="965"/>
                  </a:lnTo>
                  <a:lnTo>
                    <a:pt x="4618" y="939"/>
                  </a:lnTo>
                  <a:lnTo>
                    <a:pt x="4618" y="939"/>
                  </a:lnTo>
                  <a:lnTo>
                    <a:pt x="4616" y="910"/>
                  </a:lnTo>
                  <a:lnTo>
                    <a:pt x="4613" y="882"/>
                  </a:lnTo>
                  <a:lnTo>
                    <a:pt x="4607" y="853"/>
                  </a:lnTo>
                  <a:lnTo>
                    <a:pt x="4600" y="826"/>
                  </a:lnTo>
                  <a:lnTo>
                    <a:pt x="4591" y="799"/>
                  </a:lnTo>
                  <a:lnTo>
                    <a:pt x="4580" y="772"/>
                  </a:lnTo>
                  <a:lnTo>
                    <a:pt x="4567" y="746"/>
                  </a:lnTo>
                  <a:lnTo>
                    <a:pt x="4553" y="720"/>
                  </a:lnTo>
                  <a:lnTo>
                    <a:pt x="4536" y="695"/>
                  </a:lnTo>
                  <a:lnTo>
                    <a:pt x="4517" y="670"/>
                  </a:lnTo>
                  <a:lnTo>
                    <a:pt x="4497" y="646"/>
                  </a:lnTo>
                  <a:lnTo>
                    <a:pt x="4476" y="624"/>
                  </a:lnTo>
                  <a:lnTo>
                    <a:pt x="4453" y="601"/>
                  </a:lnTo>
                  <a:lnTo>
                    <a:pt x="4428" y="580"/>
                  </a:lnTo>
                  <a:lnTo>
                    <a:pt x="4402" y="560"/>
                  </a:lnTo>
                  <a:lnTo>
                    <a:pt x="4375" y="541"/>
                  </a:lnTo>
                  <a:lnTo>
                    <a:pt x="4346" y="521"/>
                  </a:lnTo>
                  <a:lnTo>
                    <a:pt x="4316" y="504"/>
                  </a:lnTo>
                  <a:lnTo>
                    <a:pt x="4284" y="486"/>
                  </a:lnTo>
                  <a:lnTo>
                    <a:pt x="4253" y="471"/>
                  </a:lnTo>
                  <a:lnTo>
                    <a:pt x="4218" y="456"/>
                  </a:lnTo>
                  <a:lnTo>
                    <a:pt x="4183" y="443"/>
                  </a:lnTo>
                  <a:lnTo>
                    <a:pt x="4148" y="431"/>
                  </a:lnTo>
                  <a:lnTo>
                    <a:pt x="4112" y="418"/>
                  </a:lnTo>
                  <a:lnTo>
                    <a:pt x="4074" y="409"/>
                  </a:lnTo>
                  <a:lnTo>
                    <a:pt x="4035" y="400"/>
                  </a:lnTo>
                  <a:lnTo>
                    <a:pt x="3996" y="393"/>
                  </a:lnTo>
                  <a:lnTo>
                    <a:pt x="3957" y="387"/>
                  </a:lnTo>
                  <a:lnTo>
                    <a:pt x="3916" y="381"/>
                  </a:lnTo>
                  <a:lnTo>
                    <a:pt x="3874" y="378"/>
                  </a:lnTo>
                  <a:lnTo>
                    <a:pt x="3831" y="376"/>
                  </a:lnTo>
                  <a:lnTo>
                    <a:pt x="3789" y="375"/>
                  </a:lnTo>
                  <a:lnTo>
                    <a:pt x="3789" y="375"/>
                  </a:lnTo>
                  <a:lnTo>
                    <a:pt x="3741" y="376"/>
                  </a:lnTo>
                  <a:lnTo>
                    <a:pt x="3694" y="379"/>
                  </a:lnTo>
                  <a:lnTo>
                    <a:pt x="3649" y="384"/>
                  </a:lnTo>
                  <a:lnTo>
                    <a:pt x="3603" y="390"/>
                  </a:lnTo>
                  <a:lnTo>
                    <a:pt x="3603" y="390"/>
                  </a:lnTo>
                  <a:lnTo>
                    <a:pt x="3593" y="369"/>
                  </a:lnTo>
                  <a:lnTo>
                    <a:pt x="3581" y="348"/>
                  </a:lnTo>
                  <a:lnTo>
                    <a:pt x="3567" y="328"/>
                  </a:lnTo>
                  <a:lnTo>
                    <a:pt x="3554" y="308"/>
                  </a:lnTo>
                  <a:lnTo>
                    <a:pt x="3538" y="289"/>
                  </a:lnTo>
                  <a:lnTo>
                    <a:pt x="3522" y="269"/>
                  </a:lnTo>
                  <a:lnTo>
                    <a:pt x="3505" y="251"/>
                  </a:lnTo>
                  <a:lnTo>
                    <a:pt x="3486" y="233"/>
                  </a:lnTo>
                  <a:lnTo>
                    <a:pt x="3468" y="216"/>
                  </a:lnTo>
                  <a:lnTo>
                    <a:pt x="3446" y="200"/>
                  </a:lnTo>
                  <a:lnTo>
                    <a:pt x="3425" y="183"/>
                  </a:lnTo>
                  <a:lnTo>
                    <a:pt x="3404" y="168"/>
                  </a:lnTo>
                  <a:lnTo>
                    <a:pt x="3380" y="153"/>
                  </a:lnTo>
                  <a:lnTo>
                    <a:pt x="3357" y="138"/>
                  </a:lnTo>
                  <a:lnTo>
                    <a:pt x="3332" y="124"/>
                  </a:lnTo>
                  <a:lnTo>
                    <a:pt x="3308" y="111"/>
                  </a:lnTo>
                  <a:lnTo>
                    <a:pt x="3280" y="99"/>
                  </a:lnTo>
                  <a:lnTo>
                    <a:pt x="3253" y="86"/>
                  </a:lnTo>
                  <a:lnTo>
                    <a:pt x="3226" y="74"/>
                  </a:lnTo>
                  <a:lnTo>
                    <a:pt x="3199" y="64"/>
                  </a:lnTo>
                  <a:lnTo>
                    <a:pt x="3169" y="55"/>
                  </a:lnTo>
                  <a:lnTo>
                    <a:pt x="3140" y="46"/>
                  </a:lnTo>
                  <a:lnTo>
                    <a:pt x="3110" y="37"/>
                  </a:lnTo>
                  <a:lnTo>
                    <a:pt x="3080" y="29"/>
                  </a:lnTo>
                  <a:lnTo>
                    <a:pt x="3048" y="23"/>
                  </a:lnTo>
                  <a:lnTo>
                    <a:pt x="3016" y="17"/>
                  </a:lnTo>
                  <a:lnTo>
                    <a:pt x="2984" y="12"/>
                  </a:lnTo>
                  <a:lnTo>
                    <a:pt x="2951" y="8"/>
                  </a:lnTo>
                  <a:lnTo>
                    <a:pt x="2918" y="5"/>
                  </a:lnTo>
                  <a:lnTo>
                    <a:pt x="2885" y="3"/>
                  </a:lnTo>
                  <a:lnTo>
                    <a:pt x="2850" y="2"/>
                  </a:lnTo>
                  <a:lnTo>
                    <a:pt x="2817" y="0"/>
                  </a:lnTo>
                  <a:lnTo>
                    <a:pt x="2817" y="0"/>
                  </a:lnTo>
                  <a:lnTo>
                    <a:pt x="2764" y="2"/>
                  </a:lnTo>
                  <a:lnTo>
                    <a:pt x="2713" y="5"/>
                  </a:lnTo>
                  <a:lnTo>
                    <a:pt x="2663" y="11"/>
                  </a:lnTo>
                  <a:lnTo>
                    <a:pt x="2615" y="17"/>
                  </a:lnTo>
                  <a:lnTo>
                    <a:pt x="2566" y="28"/>
                  </a:lnTo>
                  <a:lnTo>
                    <a:pt x="2519" y="38"/>
                  </a:lnTo>
                  <a:lnTo>
                    <a:pt x="2474" y="52"/>
                  </a:lnTo>
                  <a:lnTo>
                    <a:pt x="2430" y="65"/>
                  </a:lnTo>
                  <a:lnTo>
                    <a:pt x="2388" y="82"/>
                  </a:lnTo>
                  <a:lnTo>
                    <a:pt x="2347" y="100"/>
                  </a:lnTo>
                  <a:lnTo>
                    <a:pt x="2308" y="120"/>
                  </a:lnTo>
                  <a:lnTo>
                    <a:pt x="2270" y="141"/>
                  </a:lnTo>
                  <a:lnTo>
                    <a:pt x="2234" y="163"/>
                  </a:lnTo>
                  <a:lnTo>
                    <a:pt x="2201" y="188"/>
                  </a:lnTo>
                  <a:lnTo>
                    <a:pt x="2169" y="213"/>
                  </a:lnTo>
                  <a:lnTo>
                    <a:pt x="2141" y="239"/>
                  </a:lnTo>
                  <a:lnTo>
                    <a:pt x="2141" y="239"/>
                  </a:lnTo>
                  <a:lnTo>
                    <a:pt x="2092" y="222"/>
                  </a:lnTo>
                  <a:lnTo>
                    <a:pt x="2042" y="207"/>
                  </a:lnTo>
                  <a:lnTo>
                    <a:pt x="1990" y="195"/>
                  </a:lnTo>
                  <a:lnTo>
                    <a:pt x="1937" y="185"/>
                  </a:lnTo>
                  <a:lnTo>
                    <a:pt x="1882" y="177"/>
                  </a:lnTo>
                  <a:lnTo>
                    <a:pt x="1827" y="171"/>
                  </a:lnTo>
                  <a:lnTo>
                    <a:pt x="1771" y="166"/>
                  </a:lnTo>
                  <a:lnTo>
                    <a:pt x="1713" y="166"/>
                  </a:lnTo>
                  <a:lnTo>
                    <a:pt x="1713" y="166"/>
                  </a:lnTo>
                  <a:lnTo>
                    <a:pt x="1667" y="166"/>
                  </a:lnTo>
                  <a:lnTo>
                    <a:pt x="1620" y="169"/>
                  </a:lnTo>
                  <a:lnTo>
                    <a:pt x="1574" y="172"/>
                  </a:lnTo>
                  <a:lnTo>
                    <a:pt x="1529" y="178"/>
                  </a:lnTo>
                  <a:lnTo>
                    <a:pt x="1485" y="185"/>
                  </a:lnTo>
                  <a:lnTo>
                    <a:pt x="1443" y="194"/>
                  </a:lnTo>
                  <a:lnTo>
                    <a:pt x="1401" y="203"/>
                  </a:lnTo>
                  <a:lnTo>
                    <a:pt x="1360" y="215"/>
                  </a:lnTo>
                  <a:lnTo>
                    <a:pt x="1319" y="227"/>
                  </a:lnTo>
                  <a:lnTo>
                    <a:pt x="1280" y="240"/>
                  </a:lnTo>
                  <a:lnTo>
                    <a:pt x="1242" y="255"/>
                  </a:lnTo>
                  <a:lnTo>
                    <a:pt x="1206" y="272"/>
                  </a:lnTo>
                  <a:lnTo>
                    <a:pt x="1170" y="289"/>
                  </a:lnTo>
                  <a:lnTo>
                    <a:pt x="1135" y="307"/>
                  </a:lnTo>
                  <a:lnTo>
                    <a:pt x="1103" y="326"/>
                  </a:lnTo>
                  <a:lnTo>
                    <a:pt x="1072" y="348"/>
                  </a:lnTo>
                  <a:lnTo>
                    <a:pt x="1042" y="369"/>
                  </a:lnTo>
                  <a:lnTo>
                    <a:pt x="1013" y="391"/>
                  </a:lnTo>
                  <a:lnTo>
                    <a:pt x="986" y="414"/>
                  </a:lnTo>
                  <a:lnTo>
                    <a:pt x="960" y="438"/>
                  </a:lnTo>
                  <a:lnTo>
                    <a:pt x="937" y="464"/>
                  </a:lnTo>
                  <a:lnTo>
                    <a:pt x="915" y="489"/>
                  </a:lnTo>
                  <a:lnTo>
                    <a:pt x="895" y="517"/>
                  </a:lnTo>
                  <a:lnTo>
                    <a:pt x="877" y="544"/>
                  </a:lnTo>
                  <a:lnTo>
                    <a:pt x="860" y="571"/>
                  </a:lnTo>
                  <a:lnTo>
                    <a:pt x="847" y="600"/>
                  </a:lnTo>
                  <a:lnTo>
                    <a:pt x="835" y="630"/>
                  </a:lnTo>
                  <a:lnTo>
                    <a:pt x="824" y="660"/>
                  </a:lnTo>
                  <a:lnTo>
                    <a:pt x="817" y="690"/>
                  </a:lnTo>
                  <a:lnTo>
                    <a:pt x="811" y="720"/>
                  </a:lnTo>
                  <a:lnTo>
                    <a:pt x="808" y="752"/>
                  </a:lnTo>
                  <a:lnTo>
                    <a:pt x="806" y="784"/>
                  </a:lnTo>
                  <a:lnTo>
                    <a:pt x="806" y="784"/>
                  </a:lnTo>
                  <a:lnTo>
                    <a:pt x="806" y="812"/>
                  </a:lnTo>
                  <a:lnTo>
                    <a:pt x="809" y="839"/>
                  </a:lnTo>
                  <a:lnTo>
                    <a:pt x="814" y="868"/>
                  </a:lnTo>
                  <a:lnTo>
                    <a:pt x="821" y="895"/>
                  </a:lnTo>
                  <a:lnTo>
                    <a:pt x="829" y="921"/>
                  </a:lnTo>
                  <a:lnTo>
                    <a:pt x="838" y="948"/>
                  </a:lnTo>
                  <a:lnTo>
                    <a:pt x="850" y="974"/>
                  </a:lnTo>
                  <a:lnTo>
                    <a:pt x="863" y="999"/>
                  </a:lnTo>
                  <a:lnTo>
                    <a:pt x="863" y="999"/>
                  </a:lnTo>
                  <a:lnTo>
                    <a:pt x="833" y="1005"/>
                  </a:lnTo>
                  <a:lnTo>
                    <a:pt x="803" y="1013"/>
                  </a:lnTo>
                  <a:lnTo>
                    <a:pt x="746" y="1028"/>
                  </a:lnTo>
                  <a:lnTo>
                    <a:pt x="717" y="1039"/>
                  </a:lnTo>
                  <a:lnTo>
                    <a:pt x="690" y="1048"/>
                  </a:lnTo>
                  <a:lnTo>
                    <a:pt x="664" y="1058"/>
                  </a:lnTo>
                  <a:lnTo>
                    <a:pt x="638" y="1070"/>
                  </a:lnTo>
                  <a:lnTo>
                    <a:pt x="613" y="1082"/>
                  </a:lnTo>
                  <a:lnTo>
                    <a:pt x="589" y="1094"/>
                  </a:lnTo>
                  <a:lnTo>
                    <a:pt x="565" y="1108"/>
                  </a:lnTo>
                  <a:lnTo>
                    <a:pt x="542" y="1123"/>
                  </a:lnTo>
                  <a:lnTo>
                    <a:pt x="521" y="1137"/>
                  </a:lnTo>
                  <a:lnTo>
                    <a:pt x="500" y="1152"/>
                  </a:lnTo>
                  <a:lnTo>
                    <a:pt x="480" y="1168"/>
                  </a:lnTo>
                  <a:lnTo>
                    <a:pt x="460" y="1185"/>
                  </a:lnTo>
                  <a:lnTo>
                    <a:pt x="442" y="1202"/>
                  </a:lnTo>
                  <a:lnTo>
                    <a:pt x="424" y="1218"/>
                  </a:lnTo>
                  <a:lnTo>
                    <a:pt x="409" y="1236"/>
                  </a:lnTo>
                  <a:lnTo>
                    <a:pt x="392" y="1254"/>
                  </a:lnTo>
                  <a:lnTo>
                    <a:pt x="379" y="1273"/>
                  </a:lnTo>
                  <a:lnTo>
                    <a:pt x="365" y="1292"/>
                  </a:lnTo>
                  <a:lnTo>
                    <a:pt x="353" y="1312"/>
                  </a:lnTo>
                  <a:lnTo>
                    <a:pt x="343" y="1331"/>
                  </a:lnTo>
                  <a:lnTo>
                    <a:pt x="334" y="1353"/>
                  </a:lnTo>
                  <a:lnTo>
                    <a:pt x="324" y="1374"/>
                  </a:lnTo>
                  <a:lnTo>
                    <a:pt x="317" y="1395"/>
                  </a:lnTo>
                  <a:lnTo>
                    <a:pt x="311" y="1416"/>
                  </a:lnTo>
                  <a:lnTo>
                    <a:pt x="306" y="1437"/>
                  </a:lnTo>
                  <a:lnTo>
                    <a:pt x="303" y="1460"/>
                  </a:lnTo>
                  <a:lnTo>
                    <a:pt x="302" y="1481"/>
                  </a:lnTo>
                  <a:lnTo>
                    <a:pt x="300" y="1503"/>
                  </a:lnTo>
                  <a:lnTo>
                    <a:pt x="300" y="1503"/>
                  </a:lnTo>
                  <a:lnTo>
                    <a:pt x="302" y="1537"/>
                  </a:lnTo>
                  <a:lnTo>
                    <a:pt x="306" y="1568"/>
                  </a:lnTo>
                  <a:lnTo>
                    <a:pt x="314" y="1600"/>
                  </a:lnTo>
                  <a:lnTo>
                    <a:pt x="323" y="1630"/>
                  </a:lnTo>
                  <a:lnTo>
                    <a:pt x="323" y="1630"/>
                  </a:lnTo>
                  <a:lnTo>
                    <a:pt x="288" y="1651"/>
                  </a:lnTo>
                  <a:lnTo>
                    <a:pt x="254" y="1672"/>
                  </a:lnTo>
                  <a:lnTo>
                    <a:pt x="220" y="1697"/>
                  </a:lnTo>
                  <a:lnTo>
                    <a:pt x="190" y="1721"/>
                  </a:lnTo>
                  <a:lnTo>
                    <a:pt x="161" y="1746"/>
                  </a:lnTo>
                  <a:lnTo>
                    <a:pt x="134" y="1774"/>
                  </a:lnTo>
                  <a:lnTo>
                    <a:pt x="110" y="1801"/>
                  </a:lnTo>
                  <a:lnTo>
                    <a:pt x="87" y="1829"/>
                  </a:lnTo>
                  <a:lnTo>
                    <a:pt x="68" y="1860"/>
                  </a:lnTo>
                  <a:lnTo>
                    <a:pt x="51" y="1890"/>
                  </a:lnTo>
                  <a:lnTo>
                    <a:pt x="36" y="1921"/>
                  </a:lnTo>
                  <a:lnTo>
                    <a:pt x="23" y="1953"/>
                  </a:lnTo>
                  <a:lnTo>
                    <a:pt x="13" y="1985"/>
                  </a:lnTo>
                  <a:lnTo>
                    <a:pt x="6" y="2018"/>
                  </a:lnTo>
                  <a:lnTo>
                    <a:pt x="1" y="2053"/>
                  </a:lnTo>
                  <a:lnTo>
                    <a:pt x="0" y="2087"/>
                  </a:lnTo>
                  <a:lnTo>
                    <a:pt x="0" y="2087"/>
                  </a:lnTo>
                  <a:lnTo>
                    <a:pt x="1" y="2118"/>
                  </a:lnTo>
                  <a:lnTo>
                    <a:pt x="4" y="2146"/>
                  </a:lnTo>
                  <a:lnTo>
                    <a:pt x="10" y="2176"/>
                  </a:lnTo>
                  <a:lnTo>
                    <a:pt x="18" y="2205"/>
                  </a:lnTo>
                  <a:lnTo>
                    <a:pt x="27" y="2232"/>
                  </a:lnTo>
                  <a:lnTo>
                    <a:pt x="39" y="2261"/>
                  </a:lnTo>
                  <a:lnTo>
                    <a:pt x="53" y="2288"/>
                  </a:lnTo>
                  <a:lnTo>
                    <a:pt x="68" y="2314"/>
                  </a:lnTo>
                  <a:lnTo>
                    <a:pt x="84" y="2339"/>
                  </a:lnTo>
                  <a:lnTo>
                    <a:pt x="104" y="2365"/>
                  </a:lnTo>
                  <a:lnTo>
                    <a:pt x="124" y="2389"/>
                  </a:lnTo>
                  <a:lnTo>
                    <a:pt x="146" y="2413"/>
                  </a:lnTo>
                  <a:lnTo>
                    <a:pt x="170" y="2436"/>
                  </a:lnTo>
                  <a:lnTo>
                    <a:pt x="196" y="2459"/>
                  </a:lnTo>
                  <a:lnTo>
                    <a:pt x="223" y="2480"/>
                  </a:lnTo>
                  <a:lnTo>
                    <a:pt x="251" y="2499"/>
                  </a:lnTo>
                  <a:lnTo>
                    <a:pt x="281" y="2519"/>
                  </a:lnTo>
                  <a:lnTo>
                    <a:pt x="312" y="2537"/>
                  </a:lnTo>
                  <a:lnTo>
                    <a:pt x="344" y="2555"/>
                  </a:lnTo>
                  <a:lnTo>
                    <a:pt x="377" y="2570"/>
                  </a:lnTo>
                  <a:lnTo>
                    <a:pt x="412" y="2585"/>
                  </a:lnTo>
                  <a:lnTo>
                    <a:pt x="448" y="2601"/>
                  </a:lnTo>
                  <a:lnTo>
                    <a:pt x="484" y="2613"/>
                  </a:lnTo>
                  <a:lnTo>
                    <a:pt x="524" y="2625"/>
                  </a:lnTo>
                  <a:lnTo>
                    <a:pt x="561" y="2635"/>
                  </a:lnTo>
                  <a:lnTo>
                    <a:pt x="602" y="2644"/>
                  </a:lnTo>
                  <a:lnTo>
                    <a:pt x="643" y="2652"/>
                  </a:lnTo>
                  <a:lnTo>
                    <a:pt x="684" y="2658"/>
                  </a:lnTo>
                  <a:lnTo>
                    <a:pt x="726" y="2664"/>
                  </a:lnTo>
                  <a:lnTo>
                    <a:pt x="768" y="2667"/>
                  </a:lnTo>
                  <a:lnTo>
                    <a:pt x="812" y="2670"/>
                  </a:lnTo>
                  <a:lnTo>
                    <a:pt x="856" y="2670"/>
                  </a:lnTo>
                  <a:lnTo>
                    <a:pt x="856" y="2670"/>
                  </a:lnTo>
                  <a:lnTo>
                    <a:pt x="915" y="2668"/>
                  </a:lnTo>
                  <a:lnTo>
                    <a:pt x="915" y="2668"/>
                  </a:lnTo>
                  <a:lnTo>
                    <a:pt x="942" y="2682"/>
                  </a:lnTo>
                  <a:lnTo>
                    <a:pt x="969" y="2696"/>
                  </a:lnTo>
                  <a:lnTo>
                    <a:pt x="998" y="2708"/>
                  </a:lnTo>
                  <a:lnTo>
                    <a:pt x="1028" y="2718"/>
                  </a:lnTo>
                  <a:lnTo>
                    <a:pt x="1058" y="2729"/>
                  </a:lnTo>
                  <a:lnTo>
                    <a:pt x="1088" y="2738"/>
                  </a:lnTo>
                  <a:lnTo>
                    <a:pt x="1120" y="2747"/>
                  </a:lnTo>
                  <a:lnTo>
                    <a:pt x="1152" y="2754"/>
                  </a:lnTo>
                  <a:lnTo>
                    <a:pt x="1185" y="2762"/>
                  </a:lnTo>
                  <a:lnTo>
                    <a:pt x="1218" y="2768"/>
                  </a:lnTo>
                  <a:lnTo>
                    <a:pt x="1253" y="2774"/>
                  </a:lnTo>
                  <a:lnTo>
                    <a:pt x="1286" y="2779"/>
                  </a:lnTo>
                  <a:lnTo>
                    <a:pt x="1321" y="2782"/>
                  </a:lnTo>
                  <a:lnTo>
                    <a:pt x="1357" y="2785"/>
                  </a:lnTo>
                  <a:lnTo>
                    <a:pt x="1392" y="2786"/>
                  </a:lnTo>
                  <a:lnTo>
                    <a:pt x="1428" y="2786"/>
                  </a:lnTo>
                  <a:lnTo>
                    <a:pt x="1428" y="2786"/>
                  </a:lnTo>
                  <a:lnTo>
                    <a:pt x="1466" y="2786"/>
                  </a:lnTo>
                  <a:lnTo>
                    <a:pt x="1503" y="2783"/>
                  </a:lnTo>
                  <a:lnTo>
                    <a:pt x="1540" y="2782"/>
                  </a:lnTo>
                  <a:lnTo>
                    <a:pt x="1576" y="2777"/>
                  </a:lnTo>
                  <a:lnTo>
                    <a:pt x="1612" y="2773"/>
                  </a:lnTo>
                  <a:lnTo>
                    <a:pt x="1648" y="2767"/>
                  </a:lnTo>
                  <a:lnTo>
                    <a:pt x="1683" y="2760"/>
                  </a:lnTo>
                  <a:lnTo>
                    <a:pt x="1716" y="2751"/>
                  </a:lnTo>
                  <a:lnTo>
                    <a:pt x="1750" y="2744"/>
                  </a:lnTo>
                  <a:lnTo>
                    <a:pt x="1783" y="2733"/>
                  </a:lnTo>
                  <a:lnTo>
                    <a:pt x="1814" y="2723"/>
                  </a:lnTo>
                  <a:lnTo>
                    <a:pt x="1846" y="2712"/>
                  </a:lnTo>
                  <a:lnTo>
                    <a:pt x="1876" y="2700"/>
                  </a:lnTo>
                  <a:lnTo>
                    <a:pt x="1907" y="2687"/>
                  </a:lnTo>
                  <a:lnTo>
                    <a:pt x="1935" y="2673"/>
                  </a:lnTo>
                  <a:lnTo>
                    <a:pt x="1962" y="2658"/>
                  </a:lnTo>
                  <a:lnTo>
                    <a:pt x="1962" y="2658"/>
                  </a:lnTo>
                  <a:lnTo>
                    <a:pt x="2009" y="2673"/>
                  </a:lnTo>
                  <a:lnTo>
                    <a:pt x="2058" y="2687"/>
                  </a:lnTo>
                  <a:lnTo>
                    <a:pt x="2106" y="2700"/>
                  </a:lnTo>
                  <a:lnTo>
                    <a:pt x="2157" y="2712"/>
                  </a:lnTo>
                  <a:lnTo>
                    <a:pt x="2208" y="2723"/>
                  </a:lnTo>
                  <a:lnTo>
                    <a:pt x="2263" y="2733"/>
                  </a:lnTo>
                  <a:lnTo>
                    <a:pt x="2317" y="2744"/>
                  </a:lnTo>
                  <a:lnTo>
                    <a:pt x="2373" y="2751"/>
                  </a:lnTo>
                  <a:lnTo>
                    <a:pt x="2429" y="2760"/>
                  </a:lnTo>
                  <a:lnTo>
                    <a:pt x="2486" y="2767"/>
                  </a:lnTo>
                  <a:lnTo>
                    <a:pt x="2545" y="2773"/>
                  </a:lnTo>
                  <a:lnTo>
                    <a:pt x="2606" y="2777"/>
                  </a:lnTo>
                  <a:lnTo>
                    <a:pt x="2666" y="2782"/>
                  </a:lnTo>
                  <a:lnTo>
                    <a:pt x="2726" y="2783"/>
                  </a:lnTo>
                  <a:lnTo>
                    <a:pt x="2788" y="2786"/>
                  </a:lnTo>
                  <a:lnTo>
                    <a:pt x="2852" y="2786"/>
                  </a:lnTo>
                  <a:lnTo>
                    <a:pt x="2852" y="2786"/>
                  </a:lnTo>
                  <a:lnTo>
                    <a:pt x="2909" y="2786"/>
                  </a:lnTo>
                  <a:lnTo>
                    <a:pt x="2966" y="2785"/>
                  </a:lnTo>
                  <a:lnTo>
                    <a:pt x="3024" y="2782"/>
                  </a:lnTo>
                  <a:lnTo>
                    <a:pt x="3080" y="2779"/>
                  </a:lnTo>
                  <a:lnTo>
                    <a:pt x="3134" y="2774"/>
                  </a:lnTo>
                  <a:lnTo>
                    <a:pt x="3188" y="2770"/>
                  </a:lnTo>
                  <a:lnTo>
                    <a:pt x="3243" y="2764"/>
                  </a:lnTo>
                  <a:lnTo>
                    <a:pt x="3295" y="2757"/>
                  </a:lnTo>
                  <a:lnTo>
                    <a:pt x="3347" y="2750"/>
                  </a:lnTo>
                  <a:lnTo>
                    <a:pt x="3398" y="2741"/>
                  </a:lnTo>
                  <a:lnTo>
                    <a:pt x="3448" y="2732"/>
                  </a:lnTo>
                  <a:lnTo>
                    <a:pt x="3498" y="2723"/>
                  </a:lnTo>
                  <a:lnTo>
                    <a:pt x="3545" y="2712"/>
                  </a:lnTo>
                  <a:lnTo>
                    <a:pt x="3591" y="2700"/>
                  </a:lnTo>
                  <a:lnTo>
                    <a:pt x="3638" y="2690"/>
                  </a:lnTo>
                  <a:lnTo>
                    <a:pt x="3682" y="2676"/>
                  </a:lnTo>
                  <a:lnTo>
                    <a:pt x="3682" y="2676"/>
                  </a:lnTo>
                  <a:lnTo>
                    <a:pt x="3709" y="2690"/>
                  </a:lnTo>
                  <a:lnTo>
                    <a:pt x="3736" y="2700"/>
                  </a:lnTo>
                  <a:lnTo>
                    <a:pt x="3763" y="2712"/>
                  </a:lnTo>
                  <a:lnTo>
                    <a:pt x="3794" y="2723"/>
                  </a:lnTo>
                  <a:lnTo>
                    <a:pt x="3822" y="2732"/>
                  </a:lnTo>
                  <a:lnTo>
                    <a:pt x="3852" y="2741"/>
                  </a:lnTo>
                  <a:lnTo>
                    <a:pt x="3883" y="2750"/>
                  </a:lnTo>
                  <a:lnTo>
                    <a:pt x="3914" y="2757"/>
                  </a:lnTo>
                  <a:lnTo>
                    <a:pt x="3946" y="2764"/>
                  </a:lnTo>
                  <a:lnTo>
                    <a:pt x="3978" y="2770"/>
                  </a:lnTo>
                  <a:lnTo>
                    <a:pt x="4011" y="2774"/>
                  </a:lnTo>
                  <a:lnTo>
                    <a:pt x="4044" y="2779"/>
                  </a:lnTo>
                  <a:lnTo>
                    <a:pt x="4077" y="2782"/>
                  </a:lnTo>
                  <a:lnTo>
                    <a:pt x="4112" y="2785"/>
                  </a:lnTo>
                  <a:lnTo>
                    <a:pt x="4147" y="2786"/>
                  </a:lnTo>
                  <a:lnTo>
                    <a:pt x="4182" y="2786"/>
                  </a:lnTo>
                  <a:lnTo>
                    <a:pt x="4182" y="2786"/>
                  </a:lnTo>
                  <a:lnTo>
                    <a:pt x="4224" y="2785"/>
                  </a:lnTo>
                  <a:lnTo>
                    <a:pt x="4266" y="2783"/>
                  </a:lnTo>
                  <a:lnTo>
                    <a:pt x="4308" y="2780"/>
                  </a:lnTo>
                  <a:lnTo>
                    <a:pt x="4349" y="2774"/>
                  </a:lnTo>
                  <a:lnTo>
                    <a:pt x="4388" y="2768"/>
                  </a:lnTo>
                  <a:lnTo>
                    <a:pt x="4429" y="2762"/>
                  </a:lnTo>
                  <a:lnTo>
                    <a:pt x="4467" y="2753"/>
                  </a:lnTo>
                  <a:lnTo>
                    <a:pt x="4505" y="2742"/>
                  </a:lnTo>
                  <a:lnTo>
                    <a:pt x="4542" y="2732"/>
                  </a:lnTo>
                  <a:lnTo>
                    <a:pt x="4579" y="2720"/>
                  </a:lnTo>
                  <a:lnTo>
                    <a:pt x="4613" y="2706"/>
                  </a:lnTo>
                  <a:lnTo>
                    <a:pt x="4648" y="2693"/>
                  </a:lnTo>
                  <a:lnTo>
                    <a:pt x="4680" y="2676"/>
                  </a:lnTo>
                  <a:lnTo>
                    <a:pt x="4713" y="2661"/>
                  </a:lnTo>
                  <a:lnTo>
                    <a:pt x="4743" y="2643"/>
                  </a:lnTo>
                  <a:lnTo>
                    <a:pt x="4772" y="2625"/>
                  </a:lnTo>
                  <a:lnTo>
                    <a:pt x="4801" y="2605"/>
                  </a:lnTo>
                  <a:lnTo>
                    <a:pt x="4828" y="2585"/>
                  </a:lnTo>
                  <a:lnTo>
                    <a:pt x="4853" y="2564"/>
                  </a:lnTo>
                  <a:lnTo>
                    <a:pt x="4878" y="2543"/>
                  </a:lnTo>
                  <a:lnTo>
                    <a:pt x="4900" y="2521"/>
                  </a:lnTo>
                  <a:lnTo>
                    <a:pt x="4920" y="2498"/>
                  </a:lnTo>
                  <a:lnTo>
                    <a:pt x="4939" y="2474"/>
                  </a:lnTo>
                  <a:lnTo>
                    <a:pt x="4958" y="2448"/>
                  </a:lnTo>
                  <a:lnTo>
                    <a:pt x="4974" y="2424"/>
                  </a:lnTo>
                  <a:lnTo>
                    <a:pt x="4989" y="2398"/>
                  </a:lnTo>
                  <a:lnTo>
                    <a:pt x="5001" y="2371"/>
                  </a:lnTo>
                  <a:lnTo>
                    <a:pt x="5012" y="2344"/>
                  </a:lnTo>
                  <a:lnTo>
                    <a:pt x="5021" y="2317"/>
                  </a:lnTo>
                  <a:lnTo>
                    <a:pt x="5028" y="2290"/>
                  </a:lnTo>
                  <a:lnTo>
                    <a:pt x="5033" y="2261"/>
                  </a:lnTo>
                  <a:lnTo>
                    <a:pt x="5036" y="2232"/>
                  </a:lnTo>
                  <a:lnTo>
                    <a:pt x="5036" y="2232"/>
                  </a:lnTo>
                  <a:lnTo>
                    <a:pt x="5087" y="2213"/>
                  </a:lnTo>
                  <a:lnTo>
                    <a:pt x="5136" y="2192"/>
                  </a:lnTo>
                  <a:lnTo>
                    <a:pt x="5182" y="2167"/>
                  </a:lnTo>
                  <a:lnTo>
                    <a:pt x="5226" y="2142"/>
                  </a:lnTo>
                  <a:lnTo>
                    <a:pt x="5267" y="2115"/>
                  </a:lnTo>
                  <a:lnTo>
                    <a:pt x="5305" y="2084"/>
                  </a:lnTo>
                  <a:lnTo>
                    <a:pt x="5341" y="2054"/>
                  </a:lnTo>
                  <a:lnTo>
                    <a:pt x="5373" y="2021"/>
                  </a:lnTo>
                  <a:lnTo>
                    <a:pt x="5401" y="1986"/>
                  </a:lnTo>
                  <a:lnTo>
                    <a:pt x="5427" y="1952"/>
                  </a:lnTo>
                  <a:lnTo>
                    <a:pt x="5439" y="1932"/>
                  </a:lnTo>
                  <a:lnTo>
                    <a:pt x="5450" y="1914"/>
                  </a:lnTo>
                  <a:lnTo>
                    <a:pt x="5459" y="1896"/>
                  </a:lnTo>
                  <a:lnTo>
                    <a:pt x="5468" y="1876"/>
                  </a:lnTo>
                  <a:lnTo>
                    <a:pt x="5475" y="1857"/>
                  </a:lnTo>
                  <a:lnTo>
                    <a:pt x="5483" y="1837"/>
                  </a:lnTo>
                  <a:lnTo>
                    <a:pt x="5487" y="1816"/>
                  </a:lnTo>
                  <a:lnTo>
                    <a:pt x="5493" y="1796"/>
                  </a:lnTo>
                  <a:lnTo>
                    <a:pt x="5496" y="1775"/>
                  </a:lnTo>
                  <a:lnTo>
                    <a:pt x="5499" y="1755"/>
                  </a:lnTo>
                  <a:lnTo>
                    <a:pt x="5501" y="1734"/>
                  </a:lnTo>
                  <a:lnTo>
                    <a:pt x="5501" y="1713"/>
                  </a:lnTo>
                  <a:lnTo>
                    <a:pt x="5501" y="17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29" name="Freeform 6"/>
            <p:cNvSpPr>
              <a:spLocks/>
            </p:cNvSpPr>
            <p:nvPr/>
          </p:nvSpPr>
          <p:spPr bwMode="auto">
            <a:xfrm>
              <a:off x="10056812" y="838200"/>
              <a:ext cx="1705626" cy="843824"/>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3" name="Freeform 5"/>
            <p:cNvSpPr>
              <a:spLocks/>
            </p:cNvSpPr>
            <p:nvPr/>
          </p:nvSpPr>
          <p:spPr bwMode="auto">
            <a:xfrm>
              <a:off x="10666412" y="2133600"/>
              <a:ext cx="990600" cy="501602"/>
            </a:xfrm>
            <a:custGeom>
              <a:avLst/>
              <a:gdLst/>
              <a:ahLst/>
              <a:cxnLst>
                <a:cxn ang="0">
                  <a:pos x="5474" y="1567"/>
                </a:cxn>
                <a:cxn ang="0">
                  <a:pos x="5355" y="1387"/>
                </a:cxn>
                <a:cxn ang="0">
                  <a:pos x="5157" y="1245"/>
                </a:cxn>
                <a:cxn ang="0">
                  <a:pos x="4900" y="1156"/>
                </a:cxn>
                <a:cxn ang="0">
                  <a:pos x="4645" y="1129"/>
                </a:cxn>
                <a:cxn ang="0">
                  <a:pos x="4604" y="1039"/>
                </a:cxn>
                <a:cxn ang="0">
                  <a:pos x="4613" y="882"/>
                </a:cxn>
                <a:cxn ang="0">
                  <a:pos x="4536" y="695"/>
                </a:cxn>
                <a:cxn ang="0">
                  <a:pos x="4375" y="541"/>
                </a:cxn>
                <a:cxn ang="0">
                  <a:pos x="4148" y="431"/>
                </a:cxn>
                <a:cxn ang="0">
                  <a:pos x="3874" y="378"/>
                </a:cxn>
                <a:cxn ang="0">
                  <a:pos x="3603" y="390"/>
                </a:cxn>
                <a:cxn ang="0">
                  <a:pos x="3522" y="269"/>
                </a:cxn>
                <a:cxn ang="0">
                  <a:pos x="3380" y="153"/>
                </a:cxn>
                <a:cxn ang="0">
                  <a:pos x="3199" y="64"/>
                </a:cxn>
                <a:cxn ang="0">
                  <a:pos x="2984" y="12"/>
                </a:cxn>
                <a:cxn ang="0">
                  <a:pos x="2764" y="2"/>
                </a:cxn>
                <a:cxn ang="0">
                  <a:pos x="2430" y="65"/>
                </a:cxn>
                <a:cxn ang="0">
                  <a:pos x="2169" y="213"/>
                </a:cxn>
                <a:cxn ang="0">
                  <a:pos x="1882" y="177"/>
                </a:cxn>
                <a:cxn ang="0">
                  <a:pos x="1574" y="172"/>
                </a:cxn>
                <a:cxn ang="0">
                  <a:pos x="1280" y="240"/>
                </a:cxn>
                <a:cxn ang="0">
                  <a:pos x="1042" y="369"/>
                </a:cxn>
                <a:cxn ang="0">
                  <a:pos x="877" y="544"/>
                </a:cxn>
                <a:cxn ang="0">
                  <a:pos x="808" y="752"/>
                </a:cxn>
                <a:cxn ang="0">
                  <a:pos x="829" y="921"/>
                </a:cxn>
                <a:cxn ang="0">
                  <a:pos x="746" y="1028"/>
                </a:cxn>
                <a:cxn ang="0">
                  <a:pos x="565" y="1108"/>
                </a:cxn>
                <a:cxn ang="0">
                  <a:pos x="424" y="1218"/>
                </a:cxn>
                <a:cxn ang="0">
                  <a:pos x="334" y="1353"/>
                </a:cxn>
                <a:cxn ang="0">
                  <a:pos x="300" y="1503"/>
                </a:cxn>
                <a:cxn ang="0">
                  <a:pos x="288" y="1651"/>
                </a:cxn>
                <a:cxn ang="0">
                  <a:pos x="87" y="1829"/>
                </a:cxn>
                <a:cxn ang="0">
                  <a:pos x="1" y="2053"/>
                </a:cxn>
                <a:cxn ang="0">
                  <a:pos x="27" y="2232"/>
                </a:cxn>
                <a:cxn ang="0">
                  <a:pos x="146" y="2413"/>
                </a:cxn>
                <a:cxn ang="0">
                  <a:pos x="344" y="2555"/>
                </a:cxn>
                <a:cxn ang="0">
                  <a:pos x="602" y="2644"/>
                </a:cxn>
                <a:cxn ang="0">
                  <a:pos x="856" y="2670"/>
                </a:cxn>
                <a:cxn ang="0">
                  <a:pos x="1058" y="2729"/>
                </a:cxn>
                <a:cxn ang="0">
                  <a:pos x="1286" y="2779"/>
                </a:cxn>
                <a:cxn ang="0">
                  <a:pos x="1503" y="2783"/>
                </a:cxn>
                <a:cxn ang="0">
                  <a:pos x="1750" y="2744"/>
                </a:cxn>
                <a:cxn ang="0">
                  <a:pos x="1962" y="2658"/>
                </a:cxn>
                <a:cxn ang="0">
                  <a:pos x="2263" y="2733"/>
                </a:cxn>
                <a:cxn ang="0">
                  <a:pos x="2666" y="2782"/>
                </a:cxn>
                <a:cxn ang="0">
                  <a:pos x="3024" y="2782"/>
                </a:cxn>
                <a:cxn ang="0">
                  <a:pos x="3398" y="2741"/>
                </a:cxn>
                <a:cxn ang="0">
                  <a:pos x="3682" y="2676"/>
                </a:cxn>
                <a:cxn ang="0">
                  <a:pos x="3883" y="2750"/>
                </a:cxn>
                <a:cxn ang="0">
                  <a:pos x="4112" y="2785"/>
                </a:cxn>
                <a:cxn ang="0">
                  <a:pos x="4349" y="2774"/>
                </a:cxn>
                <a:cxn ang="0">
                  <a:pos x="4613" y="2706"/>
                </a:cxn>
                <a:cxn ang="0">
                  <a:pos x="4828" y="2585"/>
                </a:cxn>
                <a:cxn ang="0">
                  <a:pos x="4974" y="2424"/>
                </a:cxn>
                <a:cxn ang="0">
                  <a:pos x="5036" y="2232"/>
                </a:cxn>
                <a:cxn ang="0">
                  <a:pos x="5305" y="2084"/>
                </a:cxn>
                <a:cxn ang="0">
                  <a:pos x="5459" y="1896"/>
                </a:cxn>
                <a:cxn ang="0">
                  <a:pos x="5499" y="1755"/>
                </a:cxn>
              </a:cxnLst>
              <a:rect l="0" t="0" r="r" b="b"/>
              <a:pathLst>
                <a:path w="5501" h="2786">
                  <a:moveTo>
                    <a:pt x="5501" y="1713"/>
                  </a:moveTo>
                  <a:lnTo>
                    <a:pt x="5501" y="1713"/>
                  </a:lnTo>
                  <a:lnTo>
                    <a:pt x="5501" y="1683"/>
                  </a:lnTo>
                  <a:lnTo>
                    <a:pt x="5496" y="1653"/>
                  </a:lnTo>
                  <a:lnTo>
                    <a:pt x="5492" y="1624"/>
                  </a:lnTo>
                  <a:lnTo>
                    <a:pt x="5484" y="1595"/>
                  </a:lnTo>
                  <a:lnTo>
                    <a:pt x="5474" y="1567"/>
                  </a:lnTo>
                  <a:lnTo>
                    <a:pt x="5463" y="1540"/>
                  </a:lnTo>
                  <a:lnTo>
                    <a:pt x="5450" y="1512"/>
                  </a:lnTo>
                  <a:lnTo>
                    <a:pt x="5435" y="1485"/>
                  </a:lnTo>
                  <a:lnTo>
                    <a:pt x="5416" y="1460"/>
                  </a:lnTo>
                  <a:lnTo>
                    <a:pt x="5398" y="1436"/>
                  </a:lnTo>
                  <a:lnTo>
                    <a:pt x="5377" y="1410"/>
                  </a:lnTo>
                  <a:lnTo>
                    <a:pt x="5355" y="1387"/>
                  </a:lnTo>
                  <a:lnTo>
                    <a:pt x="5332" y="1365"/>
                  </a:lnTo>
                  <a:lnTo>
                    <a:pt x="5306" y="1342"/>
                  </a:lnTo>
                  <a:lnTo>
                    <a:pt x="5279" y="1321"/>
                  </a:lnTo>
                  <a:lnTo>
                    <a:pt x="5250" y="1301"/>
                  </a:lnTo>
                  <a:lnTo>
                    <a:pt x="5220" y="1282"/>
                  </a:lnTo>
                  <a:lnTo>
                    <a:pt x="5190" y="1264"/>
                  </a:lnTo>
                  <a:lnTo>
                    <a:pt x="5157" y="1245"/>
                  </a:lnTo>
                  <a:lnTo>
                    <a:pt x="5124" y="1229"/>
                  </a:lnTo>
                  <a:lnTo>
                    <a:pt x="5089" y="1214"/>
                  </a:lnTo>
                  <a:lnTo>
                    <a:pt x="5053" y="1200"/>
                  </a:lnTo>
                  <a:lnTo>
                    <a:pt x="5016" y="1187"/>
                  </a:lnTo>
                  <a:lnTo>
                    <a:pt x="4979" y="1176"/>
                  </a:lnTo>
                  <a:lnTo>
                    <a:pt x="4939" y="1165"/>
                  </a:lnTo>
                  <a:lnTo>
                    <a:pt x="4900" y="1156"/>
                  </a:lnTo>
                  <a:lnTo>
                    <a:pt x="4859" y="1147"/>
                  </a:lnTo>
                  <a:lnTo>
                    <a:pt x="4817" y="1141"/>
                  </a:lnTo>
                  <a:lnTo>
                    <a:pt x="4776" y="1137"/>
                  </a:lnTo>
                  <a:lnTo>
                    <a:pt x="4733" y="1132"/>
                  </a:lnTo>
                  <a:lnTo>
                    <a:pt x="4689" y="1131"/>
                  </a:lnTo>
                  <a:lnTo>
                    <a:pt x="4645" y="1129"/>
                  </a:lnTo>
                  <a:lnTo>
                    <a:pt x="4645" y="1129"/>
                  </a:lnTo>
                  <a:lnTo>
                    <a:pt x="4606" y="1131"/>
                  </a:lnTo>
                  <a:lnTo>
                    <a:pt x="4568" y="1132"/>
                  </a:lnTo>
                  <a:lnTo>
                    <a:pt x="4568" y="1132"/>
                  </a:lnTo>
                  <a:lnTo>
                    <a:pt x="4579" y="1110"/>
                  </a:lnTo>
                  <a:lnTo>
                    <a:pt x="4589" y="1085"/>
                  </a:lnTo>
                  <a:lnTo>
                    <a:pt x="4597" y="1063"/>
                  </a:lnTo>
                  <a:lnTo>
                    <a:pt x="4604" y="1039"/>
                  </a:lnTo>
                  <a:lnTo>
                    <a:pt x="4610" y="1015"/>
                  </a:lnTo>
                  <a:lnTo>
                    <a:pt x="4613" y="989"/>
                  </a:lnTo>
                  <a:lnTo>
                    <a:pt x="4616" y="965"/>
                  </a:lnTo>
                  <a:lnTo>
                    <a:pt x="4618" y="939"/>
                  </a:lnTo>
                  <a:lnTo>
                    <a:pt x="4618" y="939"/>
                  </a:lnTo>
                  <a:lnTo>
                    <a:pt x="4616" y="910"/>
                  </a:lnTo>
                  <a:lnTo>
                    <a:pt x="4613" y="882"/>
                  </a:lnTo>
                  <a:lnTo>
                    <a:pt x="4607" y="853"/>
                  </a:lnTo>
                  <a:lnTo>
                    <a:pt x="4600" y="826"/>
                  </a:lnTo>
                  <a:lnTo>
                    <a:pt x="4591" y="799"/>
                  </a:lnTo>
                  <a:lnTo>
                    <a:pt x="4580" y="772"/>
                  </a:lnTo>
                  <a:lnTo>
                    <a:pt x="4567" y="746"/>
                  </a:lnTo>
                  <a:lnTo>
                    <a:pt x="4553" y="720"/>
                  </a:lnTo>
                  <a:lnTo>
                    <a:pt x="4536" y="695"/>
                  </a:lnTo>
                  <a:lnTo>
                    <a:pt x="4517" y="670"/>
                  </a:lnTo>
                  <a:lnTo>
                    <a:pt x="4497" y="646"/>
                  </a:lnTo>
                  <a:lnTo>
                    <a:pt x="4476" y="624"/>
                  </a:lnTo>
                  <a:lnTo>
                    <a:pt x="4453" y="601"/>
                  </a:lnTo>
                  <a:lnTo>
                    <a:pt x="4428" y="580"/>
                  </a:lnTo>
                  <a:lnTo>
                    <a:pt x="4402" y="560"/>
                  </a:lnTo>
                  <a:lnTo>
                    <a:pt x="4375" y="541"/>
                  </a:lnTo>
                  <a:lnTo>
                    <a:pt x="4346" y="521"/>
                  </a:lnTo>
                  <a:lnTo>
                    <a:pt x="4316" y="504"/>
                  </a:lnTo>
                  <a:lnTo>
                    <a:pt x="4284" y="486"/>
                  </a:lnTo>
                  <a:lnTo>
                    <a:pt x="4253" y="471"/>
                  </a:lnTo>
                  <a:lnTo>
                    <a:pt x="4218" y="456"/>
                  </a:lnTo>
                  <a:lnTo>
                    <a:pt x="4183" y="443"/>
                  </a:lnTo>
                  <a:lnTo>
                    <a:pt x="4148" y="431"/>
                  </a:lnTo>
                  <a:lnTo>
                    <a:pt x="4112" y="418"/>
                  </a:lnTo>
                  <a:lnTo>
                    <a:pt x="4074" y="409"/>
                  </a:lnTo>
                  <a:lnTo>
                    <a:pt x="4035" y="400"/>
                  </a:lnTo>
                  <a:lnTo>
                    <a:pt x="3996" y="393"/>
                  </a:lnTo>
                  <a:lnTo>
                    <a:pt x="3957" y="387"/>
                  </a:lnTo>
                  <a:lnTo>
                    <a:pt x="3916" y="381"/>
                  </a:lnTo>
                  <a:lnTo>
                    <a:pt x="3874" y="378"/>
                  </a:lnTo>
                  <a:lnTo>
                    <a:pt x="3831" y="376"/>
                  </a:lnTo>
                  <a:lnTo>
                    <a:pt x="3789" y="375"/>
                  </a:lnTo>
                  <a:lnTo>
                    <a:pt x="3789" y="375"/>
                  </a:lnTo>
                  <a:lnTo>
                    <a:pt x="3741" y="376"/>
                  </a:lnTo>
                  <a:lnTo>
                    <a:pt x="3694" y="379"/>
                  </a:lnTo>
                  <a:lnTo>
                    <a:pt x="3649" y="384"/>
                  </a:lnTo>
                  <a:lnTo>
                    <a:pt x="3603" y="390"/>
                  </a:lnTo>
                  <a:lnTo>
                    <a:pt x="3603" y="390"/>
                  </a:lnTo>
                  <a:lnTo>
                    <a:pt x="3593" y="369"/>
                  </a:lnTo>
                  <a:lnTo>
                    <a:pt x="3581" y="348"/>
                  </a:lnTo>
                  <a:lnTo>
                    <a:pt x="3567" y="328"/>
                  </a:lnTo>
                  <a:lnTo>
                    <a:pt x="3554" y="308"/>
                  </a:lnTo>
                  <a:lnTo>
                    <a:pt x="3538" y="289"/>
                  </a:lnTo>
                  <a:lnTo>
                    <a:pt x="3522" y="269"/>
                  </a:lnTo>
                  <a:lnTo>
                    <a:pt x="3505" y="251"/>
                  </a:lnTo>
                  <a:lnTo>
                    <a:pt x="3486" y="233"/>
                  </a:lnTo>
                  <a:lnTo>
                    <a:pt x="3468" y="216"/>
                  </a:lnTo>
                  <a:lnTo>
                    <a:pt x="3446" y="200"/>
                  </a:lnTo>
                  <a:lnTo>
                    <a:pt x="3425" y="183"/>
                  </a:lnTo>
                  <a:lnTo>
                    <a:pt x="3404" y="168"/>
                  </a:lnTo>
                  <a:lnTo>
                    <a:pt x="3380" y="153"/>
                  </a:lnTo>
                  <a:lnTo>
                    <a:pt x="3357" y="138"/>
                  </a:lnTo>
                  <a:lnTo>
                    <a:pt x="3332" y="124"/>
                  </a:lnTo>
                  <a:lnTo>
                    <a:pt x="3308" y="111"/>
                  </a:lnTo>
                  <a:lnTo>
                    <a:pt x="3280" y="99"/>
                  </a:lnTo>
                  <a:lnTo>
                    <a:pt x="3253" y="86"/>
                  </a:lnTo>
                  <a:lnTo>
                    <a:pt x="3226" y="74"/>
                  </a:lnTo>
                  <a:lnTo>
                    <a:pt x="3199" y="64"/>
                  </a:lnTo>
                  <a:lnTo>
                    <a:pt x="3169" y="55"/>
                  </a:lnTo>
                  <a:lnTo>
                    <a:pt x="3140" y="46"/>
                  </a:lnTo>
                  <a:lnTo>
                    <a:pt x="3110" y="37"/>
                  </a:lnTo>
                  <a:lnTo>
                    <a:pt x="3080" y="29"/>
                  </a:lnTo>
                  <a:lnTo>
                    <a:pt x="3048" y="23"/>
                  </a:lnTo>
                  <a:lnTo>
                    <a:pt x="3016" y="17"/>
                  </a:lnTo>
                  <a:lnTo>
                    <a:pt x="2984" y="12"/>
                  </a:lnTo>
                  <a:lnTo>
                    <a:pt x="2951" y="8"/>
                  </a:lnTo>
                  <a:lnTo>
                    <a:pt x="2918" y="5"/>
                  </a:lnTo>
                  <a:lnTo>
                    <a:pt x="2885" y="3"/>
                  </a:lnTo>
                  <a:lnTo>
                    <a:pt x="2850" y="2"/>
                  </a:lnTo>
                  <a:lnTo>
                    <a:pt x="2817" y="0"/>
                  </a:lnTo>
                  <a:lnTo>
                    <a:pt x="2817" y="0"/>
                  </a:lnTo>
                  <a:lnTo>
                    <a:pt x="2764" y="2"/>
                  </a:lnTo>
                  <a:lnTo>
                    <a:pt x="2713" y="5"/>
                  </a:lnTo>
                  <a:lnTo>
                    <a:pt x="2663" y="11"/>
                  </a:lnTo>
                  <a:lnTo>
                    <a:pt x="2615" y="17"/>
                  </a:lnTo>
                  <a:lnTo>
                    <a:pt x="2566" y="28"/>
                  </a:lnTo>
                  <a:lnTo>
                    <a:pt x="2519" y="38"/>
                  </a:lnTo>
                  <a:lnTo>
                    <a:pt x="2474" y="52"/>
                  </a:lnTo>
                  <a:lnTo>
                    <a:pt x="2430" y="65"/>
                  </a:lnTo>
                  <a:lnTo>
                    <a:pt x="2388" y="82"/>
                  </a:lnTo>
                  <a:lnTo>
                    <a:pt x="2347" y="100"/>
                  </a:lnTo>
                  <a:lnTo>
                    <a:pt x="2308" y="120"/>
                  </a:lnTo>
                  <a:lnTo>
                    <a:pt x="2270" y="141"/>
                  </a:lnTo>
                  <a:lnTo>
                    <a:pt x="2234" y="163"/>
                  </a:lnTo>
                  <a:lnTo>
                    <a:pt x="2201" y="188"/>
                  </a:lnTo>
                  <a:lnTo>
                    <a:pt x="2169" y="213"/>
                  </a:lnTo>
                  <a:lnTo>
                    <a:pt x="2141" y="239"/>
                  </a:lnTo>
                  <a:lnTo>
                    <a:pt x="2141" y="239"/>
                  </a:lnTo>
                  <a:lnTo>
                    <a:pt x="2092" y="222"/>
                  </a:lnTo>
                  <a:lnTo>
                    <a:pt x="2042" y="207"/>
                  </a:lnTo>
                  <a:lnTo>
                    <a:pt x="1990" y="195"/>
                  </a:lnTo>
                  <a:lnTo>
                    <a:pt x="1937" y="185"/>
                  </a:lnTo>
                  <a:lnTo>
                    <a:pt x="1882" y="177"/>
                  </a:lnTo>
                  <a:lnTo>
                    <a:pt x="1827" y="171"/>
                  </a:lnTo>
                  <a:lnTo>
                    <a:pt x="1771" y="166"/>
                  </a:lnTo>
                  <a:lnTo>
                    <a:pt x="1713" y="166"/>
                  </a:lnTo>
                  <a:lnTo>
                    <a:pt x="1713" y="166"/>
                  </a:lnTo>
                  <a:lnTo>
                    <a:pt x="1667" y="166"/>
                  </a:lnTo>
                  <a:lnTo>
                    <a:pt x="1620" y="169"/>
                  </a:lnTo>
                  <a:lnTo>
                    <a:pt x="1574" y="172"/>
                  </a:lnTo>
                  <a:lnTo>
                    <a:pt x="1529" y="178"/>
                  </a:lnTo>
                  <a:lnTo>
                    <a:pt x="1485" y="185"/>
                  </a:lnTo>
                  <a:lnTo>
                    <a:pt x="1443" y="194"/>
                  </a:lnTo>
                  <a:lnTo>
                    <a:pt x="1401" y="203"/>
                  </a:lnTo>
                  <a:lnTo>
                    <a:pt x="1360" y="215"/>
                  </a:lnTo>
                  <a:lnTo>
                    <a:pt x="1319" y="227"/>
                  </a:lnTo>
                  <a:lnTo>
                    <a:pt x="1280" y="240"/>
                  </a:lnTo>
                  <a:lnTo>
                    <a:pt x="1242" y="255"/>
                  </a:lnTo>
                  <a:lnTo>
                    <a:pt x="1206" y="272"/>
                  </a:lnTo>
                  <a:lnTo>
                    <a:pt x="1170" y="289"/>
                  </a:lnTo>
                  <a:lnTo>
                    <a:pt x="1135" y="307"/>
                  </a:lnTo>
                  <a:lnTo>
                    <a:pt x="1103" y="326"/>
                  </a:lnTo>
                  <a:lnTo>
                    <a:pt x="1072" y="348"/>
                  </a:lnTo>
                  <a:lnTo>
                    <a:pt x="1042" y="369"/>
                  </a:lnTo>
                  <a:lnTo>
                    <a:pt x="1013" y="391"/>
                  </a:lnTo>
                  <a:lnTo>
                    <a:pt x="986" y="414"/>
                  </a:lnTo>
                  <a:lnTo>
                    <a:pt x="960" y="438"/>
                  </a:lnTo>
                  <a:lnTo>
                    <a:pt x="937" y="464"/>
                  </a:lnTo>
                  <a:lnTo>
                    <a:pt x="915" y="489"/>
                  </a:lnTo>
                  <a:lnTo>
                    <a:pt x="895" y="517"/>
                  </a:lnTo>
                  <a:lnTo>
                    <a:pt x="877" y="544"/>
                  </a:lnTo>
                  <a:lnTo>
                    <a:pt x="860" y="571"/>
                  </a:lnTo>
                  <a:lnTo>
                    <a:pt x="847" y="600"/>
                  </a:lnTo>
                  <a:lnTo>
                    <a:pt x="835" y="630"/>
                  </a:lnTo>
                  <a:lnTo>
                    <a:pt x="824" y="660"/>
                  </a:lnTo>
                  <a:lnTo>
                    <a:pt x="817" y="690"/>
                  </a:lnTo>
                  <a:lnTo>
                    <a:pt x="811" y="720"/>
                  </a:lnTo>
                  <a:lnTo>
                    <a:pt x="808" y="752"/>
                  </a:lnTo>
                  <a:lnTo>
                    <a:pt x="806" y="784"/>
                  </a:lnTo>
                  <a:lnTo>
                    <a:pt x="806" y="784"/>
                  </a:lnTo>
                  <a:lnTo>
                    <a:pt x="806" y="812"/>
                  </a:lnTo>
                  <a:lnTo>
                    <a:pt x="809" y="839"/>
                  </a:lnTo>
                  <a:lnTo>
                    <a:pt x="814" y="868"/>
                  </a:lnTo>
                  <a:lnTo>
                    <a:pt x="821" y="895"/>
                  </a:lnTo>
                  <a:lnTo>
                    <a:pt x="829" y="921"/>
                  </a:lnTo>
                  <a:lnTo>
                    <a:pt x="838" y="948"/>
                  </a:lnTo>
                  <a:lnTo>
                    <a:pt x="850" y="974"/>
                  </a:lnTo>
                  <a:lnTo>
                    <a:pt x="863" y="999"/>
                  </a:lnTo>
                  <a:lnTo>
                    <a:pt x="863" y="999"/>
                  </a:lnTo>
                  <a:lnTo>
                    <a:pt x="833" y="1005"/>
                  </a:lnTo>
                  <a:lnTo>
                    <a:pt x="803" y="1013"/>
                  </a:lnTo>
                  <a:lnTo>
                    <a:pt x="746" y="1028"/>
                  </a:lnTo>
                  <a:lnTo>
                    <a:pt x="717" y="1039"/>
                  </a:lnTo>
                  <a:lnTo>
                    <a:pt x="690" y="1048"/>
                  </a:lnTo>
                  <a:lnTo>
                    <a:pt x="664" y="1058"/>
                  </a:lnTo>
                  <a:lnTo>
                    <a:pt x="638" y="1070"/>
                  </a:lnTo>
                  <a:lnTo>
                    <a:pt x="613" y="1082"/>
                  </a:lnTo>
                  <a:lnTo>
                    <a:pt x="589" y="1094"/>
                  </a:lnTo>
                  <a:lnTo>
                    <a:pt x="565" y="1108"/>
                  </a:lnTo>
                  <a:lnTo>
                    <a:pt x="542" y="1123"/>
                  </a:lnTo>
                  <a:lnTo>
                    <a:pt x="521" y="1137"/>
                  </a:lnTo>
                  <a:lnTo>
                    <a:pt x="500" y="1152"/>
                  </a:lnTo>
                  <a:lnTo>
                    <a:pt x="480" y="1168"/>
                  </a:lnTo>
                  <a:lnTo>
                    <a:pt x="460" y="1185"/>
                  </a:lnTo>
                  <a:lnTo>
                    <a:pt x="442" y="1202"/>
                  </a:lnTo>
                  <a:lnTo>
                    <a:pt x="424" y="1218"/>
                  </a:lnTo>
                  <a:lnTo>
                    <a:pt x="409" y="1236"/>
                  </a:lnTo>
                  <a:lnTo>
                    <a:pt x="392" y="1254"/>
                  </a:lnTo>
                  <a:lnTo>
                    <a:pt x="379" y="1273"/>
                  </a:lnTo>
                  <a:lnTo>
                    <a:pt x="365" y="1292"/>
                  </a:lnTo>
                  <a:lnTo>
                    <a:pt x="353" y="1312"/>
                  </a:lnTo>
                  <a:lnTo>
                    <a:pt x="343" y="1331"/>
                  </a:lnTo>
                  <a:lnTo>
                    <a:pt x="334" y="1353"/>
                  </a:lnTo>
                  <a:lnTo>
                    <a:pt x="324" y="1374"/>
                  </a:lnTo>
                  <a:lnTo>
                    <a:pt x="317" y="1395"/>
                  </a:lnTo>
                  <a:lnTo>
                    <a:pt x="311" y="1416"/>
                  </a:lnTo>
                  <a:lnTo>
                    <a:pt x="306" y="1437"/>
                  </a:lnTo>
                  <a:lnTo>
                    <a:pt x="303" y="1460"/>
                  </a:lnTo>
                  <a:lnTo>
                    <a:pt x="302" y="1481"/>
                  </a:lnTo>
                  <a:lnTo>
                    <a:pt x="300" y="1503"/>
                  </a:lnTo>
                  <a:lnTo>
                    <a:pt x="300" y="1503"/>
                  </a:lnTo>
                  <a:lnTo>
                    <a:pt x="302" y="1537"/>
                  </a:lnTo>
                  <a:lnTo>
                    <a:pt x="306" y="1568"/>
                  </a:lnTo>
                  <a:lnTo>
                    <a:pt x="314" y="1600"/>
                  </a:lnTo>
                  <a:lnTo>
                    <a:pt x="323" y="1630"/>
                  </a:lnTo>
                  <a:lnTo>
                    <a:pt x="323" y="1630"/>
                  </a:lnTo>
                  <a:lnTo>
                    <a:pt x="288" y="1651"/>
                  </a:lnTo>
                  <a:lnTo>
                    <a:pt x="254" y="1672"/>
                  </a:lnTo>
                  <a:lnTo>
                    <a:pt x="220" y="1697"/>
                  </a:lnTo>
                  <a:lnTo>
                    <a:pt x="190" y="1721"/>
                  </a:lnTo>
                  <a:lnTo>
                    <a:pt x="161" y="1746"/>
                  </a:lnTo>
                  <a:lnTo>
                    <a:pt x="134" y="1774"/>
                  </a:lnTo>
                  <a:lnTo>
                    <a:pt x="110" y="1801"/>
                  </a:lnTo>
                  <a:lnTo>
                    <a:pt x="87" y="1829"/>
                  </a:lnTo>
                  <a:lnTo>
                    <a:pt x="68" y="1860"/>
                  </a:lnTo>
                  <a:lnTo>
                    <a:pt x="51" y="1890"/>
                  </a:lnTo>
                  <a:lnTo>
                    <a:pt x="36" y="1921"/>
                  </a:lnTo>
                  <a:lnTo>
                    <a:pt x="23" y="1953"/>
                  </a:lnTo>
                  <a:lnTo>
                    <a:pt x="13" y="1985"/>
                  </a:lnTo>
                  <a:lnTo>
                    <a:pt x="6" y="2018"/>
                  </a:lnTo>
                  <a:lnTo>
                    <a:pt x="1" y="2053"/>
                  </a:lnTo>
                  <a:lnTo>
                    <a:pt x="0" y="2087"/>
                  </a:lnTo>
                  <a:lnTo>
                    <a:pt x="0" y="2087"/>
                  </a:lnTo>
                  <a:lnTo>
                    <a:pt x="1" y="2118"/>
                  </a:lnTo>
                  <a:lnTo>
                    <a:pt x="4" y="2146"/>
                  </a:lnTo>
                  <a:lnTo>
                    <a:pt x="10" y="2176"/>
                  </a:lnTo>
                  <a:lnTo>
                    <a:pt x="18" y="2205"/>
                  </a:lnTo>
                  <a:lnTo>
                    <a:pt x="27" y="2232"/>
                  </a:lnTo>
                  <a:lnTo>
                    <a:pt x="39" y="2261"/>
                  </a:lnTo>
                  <a:lnTo>
                    <a:pt x="53" y="2288"/>
                  </a:lnTo>
                  <a:lnTo>
                    <a:pt x="68" y="2314"/>
                  </a:lnTo>
                  <a:lnTo>
                    <a:pt x="84" y="2339"/>
                  </a:lnTo>
                  <a:lnTo>
                    <a:pt x="104" y="2365"/>
                  </a:lnTo>
                  <a:lnTo>
                    <a:pt x="124" y="2389"/>
                  </a:lnTo>
                  <a:lnTo>
                    <a:pt x="146" y="2413"/>
                  </a:lnTo>
                  <a:lnTo>
                    <a:pt x="170" y="2436"/>
                  </a:lnTo>
                  <a:lnTo>
                    <a:pt x="196" y="2459"/>
                  </a:lnTo>
                  <a:lnTo>
                    <a:pt x="223" y="2480"/>
                  </a:lnTo>
                  <a:lnTo>
                    <a:pt x="251" y="2499"/>
                  </a:lnTo>
                  <a:lnTo>
                    <a:pt x="281" y="2519"/>
                  </a:lnTo>
                  <a:lnTo>
                    <a:pt x="312" y="2537"/>
                  </a:lnTo>
                  <a:lnTo>
                    <a:pt x="344" y="2555"/>
                  </a:lnTo>
                  <a:lnTo>
                    <a:pt x="377" y="2570"/>
                  </a:lnTo>
                  <a:lnTo>
                    <a:pt x="412" y="2585"/>
                  </a:lnTo>
                  <a:lnTo>
                    <a:pt x="448" y="2601"/>
                  </a:lnTo>
                  <a:lnTo>
                    <a:pt x="484" y="2613"/>
                  </a:lnTo>
                  <a:lnTo>
                    <a:pt x="524" y="2625"/>
                  </a:lnTo>
                  <a:lnTo>
                    <a:pt x="561" y="2635"/>
                  </a:lnTo>
                  <a:lnTo>
                    <a:pt x="602" y="2644"/>
                  </a:lnTo>
                  <a:lnTo>
                    <a:pt x="643" y="2652"/>
                  </a:lnTo>
                  <a:lnTo>
                    <a:pt x="684" y="2658"/>
                  </a:lnTo>
                  <a:lnTo>
                    <a:pt x="726" y="2664"/>
                  </a:lnTo>
                  <a:lnTo>
                    <a:pt x="768" y="2667"/>
                  </a:lnTo>
                  <a:lnTo>
                    <a:pt x="812" y="2670"/>
                  </a:lnTo>
                  <a:lnTo>
                    <a:pt x="856" y="2670"/>
                  </a:lnTo>
                  <a:lnTo>
                    <a:pt x="856" y="2670"/>
                  </a:lnTo>
                  <a:lnTo>
                    <a:pt x="915" y="2668"/>
                  </a:lnTo>
                  <a:lnTo>
                    <a:pt x="915" y="2668"/>
                  </a:lnTo>
                  <a:lnTo>
                    <a:pt x="942" y="2682"/>
                  </a:lnTo>
                  <a:lnTo>
                    <a:pt x="969" y="2696"/>
                  </a:lnTo>
                  <a:lnTo>
                    <a:pt x="998" y="2708"/>
                  </a:lnTo>
                  <a:lnTo>
                    <a:pt x="1028" y="2718"/>
                  </a:lnTo>
                  <a:lnTo>
                    <a:pt x="1058" y="2729"/>
                  </a:lnTo>
                  <a:lnTo>
                    <a:pt x="1088" y="2738"/>
                  </a:lnTo>
                  <a:lnTo>
                    <a:pt x="1120" y="2747"/>
                  </a:lnTo>
                  <a:lnTo>
                    <a:pt x="1152" y="2754"/>
                  </a:lnTo>
                  <a:lnTo>
                    <a:pt x="1185" y="2762"/>
                  </a:lnTo>
                  <a:lnTo>
                    <a:pt x="1218" y="2768"/>
                  </a:lnTo>
                  <a:lnTo>
                    <a:pt x="1253" y="2774"/>
                  </a:lnTo>
                  <a:lnTo>
                    <a:pt x="1286" y="2779"/>
                  </a:lnTo>
                  <a:lnTo>
                    <a:pt x="1321" y="2782"/>
                  </a:lnTo>
                  <a:lnTo>
                    <a:pt x="1357" y="2785"/>
                  </a:lnTo>
                  <a:lnTo>
                    <a:pt x="1392" y="2786"/>
                  </a:lnTo>
                  <a:lnTo>
                    <a:pt x="1428" y="2786"/>
                  </a:lnTo>
                  <a:lnTo>
                    <a:pt x="1428" y="2786"/>
                  </a:lnTo>
                  <a:lnTo>
                    <a:pt x="1466" y="2786"/>
                  </a:lnTo>
                  <a:lnTo>
                    <a:pt x="1503" y="2783"/>
                  </a:lnTo>
                  <a:lnTo>
                    <a:pt x="1540" y="2782"/>
                  </a:lnTo>
                  <a:lnTo>
                    <a:pt x="1576" y="2777"/>
                  </a:lnTo>
                  <a:lnTo>
                    <a:pt x="1612" y="2773"/>
                  </a:lnTo>
                  <a:lnTo>
                    <a:pt x="1648" y="2767"/>
                  </a:lnTo>
                  <a:lnTo>
                    <a:pt x="1683" y="2760"/>
                  </a:lnTo>
                  <a:lnTo>
                    <a:pt x="1716" y="2751"/>
                  </a:lnTo>
                  <a:lnTo>
                    <a:pt x="1750" y="2744"/>
                  </a:lnTo>
                  <a:lnTo>
                    <a:pt x="1783" y="2733"/>
                  </a:lnTo>
                  <a:lnTo>
                    <a:pt x="1814" y="2723"/>
                  </a:lnTo>
                  <a:lnTo>
                    <a:pt x="1846" y="2712"/>
                  </a:lnTo>
                  <a:lnTo>
                    <a:pt x="1876" y="2700"/>
                  </a:lnTo>
                  <a:lnTo>
                    <a:pt x="1907" y="2687"/>
                  </a:lnTo>
                  <a:lnTo>
                    <a:pt x="1935" y="2673"/>
                  </a:lnTo>
                  <a:lnTo>
                    <a:pt x="1962" y="2658"/>
                  </a:lnTo>
                  <a:lnTo>
                    <a:pt x="1962" y="2658"/>
                  </a:lnTo>
                  <a:lnTo>
                    <a:pt x="2009" y="2673"/>
                  </a:lnTo>
                  <a:lnTo>
                    <a:pt x="2058" y="2687"/>
                  </a:lnTo>
                  <a:lnTo>
                    <a:pt x="2106" y="2700"/>
                  </a:lnTo>
                  <a:lnTo>
                    <a:pt x="2157" y="2712"/>
                  </a:lnTo>
                  <a:lnTo>
                    <a:pt x="2208" y="2723"/>
                  </a:lnTo>
                  <a:lnTo>
                    <a:pt x="2263" y="2733"/>
                  </a:lnTo>
                  <a:lnTo>
                    <a:pt x="2317" y="2744"/>
                  </a:lnTo>
                  <a:lnTo>
                    <a:pt x="2373" y="2751"/>
                  </a:lnTo>
                  <a:lnTo>
                    <a:pt x="2429" y="2760"/>
                  </a:lnTo>
                  <a:lnTo>
                    <a:pt x="2486" y="2767"/>
                  </a:lnTo>
                  <a:lnTo>
                    <a:pt x="2545" y="2773"/>
                  </a:lnTo>
                  <a:lnTo>
                    <a:pt x="2606" y="2777"/>
                  </a:lnTo>
                  <a:lnTo>
                    <a:pt x="2666" y="2782"/>
                  </a:lnTo>
                  <a:lnTo>
                    <a:pt x="2726" y="2783"/>
                  </a:lnTo>
                  <a:lnTo>
                    <a:pt x="2788" y="2786"/>
                  </a:lnTo>
                  <a:lnTo>
                    <a:pt x="2852" y="2786"/>
                  </a:lnTo>
                  <a:lnTo>
                    <a:pt x="2852" y="2786"/>
                  </a:lnTo>
                  <a:lnTo>
                    <a:pt x="2909" y="2786"/>
                  </a:lnTo>
                  <a:lnTo>
                    <a:pt x="2966" y="2785"/>
                  </a:lnTo>
                  <a:lnTo>
                    <a:pt x="3024" y="2782"/>
                  </a:lnTo>
                  <a:lnTo>
                    <a:pt x="3080" y="2779"/>
                  </a:lnTo>
                  <a:lnTo>
                    <a:pt x="3134" y="2774"/>
                  </a:lnTo>
                  <a:lnTo>
                    <a:pt x="3188" y="2770"/>
                  </a:lnTo>
                  <a:lnTo>
                    <a:pt x="3243" y="2764"/>
                  </a:lnTo>
                  <a:lnTo>
                    <a:pt x="3295" y="2757"/>
                  </a:lnTo>
                  <a:lnTo>
                    <a:pt x="3347" y="2750"/>
                  </a:lnTo>
                  <a:lnTo>
                    <a:pt x="3398" y="2741"/>
                  </a:lnTo>
                  <a:lnTo>
                    <a:pt x="3448" y="2732"/>
                  </a:lnTo>
                  <a:lnTo>
                    <a:pt x="3498" y="2723"/>
                  </a:lnTo>
                  <a:lnTo>
                    <a:pt x="3545" y="2712"/>
                  </a:lnTo>
                  <a:lnTo>
                    <a:pt x="3591" y="2700"/>
                  </a:lnTo>
                  <a:lnTo>
                    <a:pt x="3638" y="2690"/>
                  </a:lnTo>
                  <a:lnTo>
                    <a:pt x="3682" y="2676"/>
                  </a:lnTo>
                  <a:lnTo>
                    <a:pt x="3682" y="2676"/>
                  </a:lnTo>
                  <a:lnTo>
                    <a:pt x="3709" y="2690"/>
                  </a:lnTo>
                  <a:lnTo>
                    <a:pt x="3736" y="2700"/>
                  </a:lnTo>
                  <a:lnTo>
                    <a:pt x="3763" y="2712"/>
                  </a:lnTo>
                  <a:lnTo>
                    <a:pt x="3794" y="2723"/>
                  </a:lnTo>
                  <a:lnTo>
                    <a:pt x="3822" y="2732"/>
                  </a:lnTo>
                  <a:lnTo>
                    <a:pt x="3852" y="2741"/>
                  </a:lnTo>
                  <a:lnTo>
                    <a:pt x="3883" y="2750"/>
                  </a:lnTo>
                  <a:lnTo>
                    <a:pt x="3914" y="2757"/>
                  </a:lnTo>
                  <a:lnTo>
                    <a:pt x="3946" y="2764"/>
                  </a:lnTo>
                  <a:lnTo>
                    <a:pt x="3978" y="2770"/>
                  </a:lnTo>
                  <a:lnTo>
                    <a:pt x="4011" y="2774"/>
                  </a:lnTo>
                  <a:lnTo>
                    <a:pt x="4044" y="2779"/>
                  </a:lnTo>
                  <a:lnTo>
                    <a:pt x="4077" y="2782"/>
                  </a:lnTo>
                  <a:lnTo>
                    <a:pt x="4112" y="2785"/>
                  </a:lnTo>
                  <a:lnTo>
                    <a:pt x="4147" y="2786"/>
                  </a:lnTo>
                  <a:lnTo>
                    <a:pt x="4182" y="2786"/>
                  </a:lnTo>
                  <a:lnTo>
                    <a:pt x="4182" y="2786"/>
                  </a:lnTo>
                  <a:lnTo>
                    <a:pt x="4224" y="2785"/>
                  </a:lnTo>
                  <a:lnTo>
                    <a:pt x="4266" y="2783"/>
                  </a:lnTo>
                  <a:lnTo>
                    <a:pt x="4308" y="2780"/>
                  </a:lnTo>
                  <a:lnTo>
                    <a:pt x="4349" y="2774"/>
                  </a:lnTo>
                  <a:lnTo>
                    <a:pt x="4388" y="2768"/>
                  </a:lnTo>
                  <a:lnTo>
                    <a:pt x="4429" y="2762"/>
                  </a:lnTo>
                  <a:lnTo>
                    <a:pt x="4467" y="2753"/>
                  </a:lnTo>
                  <a:lnTo>
                    <a:pt x="4505" y="2742"/>
                  </a:lnTo>
                  <a:lnTo>
                    <a:pt x="4542" y="2732"/>
                  </a:lnTo>
                  <a:lnTo>
                    <a:pt x="4579" y="2720"/>
                  </a:lnTo>
                  <a:lnTo>
                    <a:pt x="4613" y="2706"/>
                  </a:lnTo>
                  <a:lnTo>
                    <a:pt x="4648" y="2693"/>
                  </a:lnTo>
                  <a:lnTo>
                    <a:pt x="4680" y="2676"/>
                  </a:lnTo>
                  <a:lnTo>
                    <a:pt x="4713" y="2661"/>
                  </a:lnTo>
                  <a:lnTo>
                    <a:pt x="4743" y="2643"/>
                  </a:lnTo>
                  <a:lnTo>
                    <a:pt x="4772" y="2625"/>
                  </a:lnTo>
                  <a:lnTo>
                    <a:pt x="4801" y="2605"/>
                  </a:lnTo>
                  <a:lnTo>
                    <a:pt x="4828" y="2585"/>
                  </a:lnTo>
                  <a:lnTo>
                    <a:pt x="4853" y="2564"/>
                  </a:lnTo>
                  <a:lnTo>
                    <a:pt x="4878" y="2543"/>
                  </a:lnTo>
                  <a:lnTo>
                    <a:pt x="4900" y="2521"/>
                  </a:lnTo>
                  <a:lnTo>
                    <a:pt x="4920" y="2498"/>
                  </a:lnTo>
                  <a:lnTo>
                    <a:pt x="4939" y="2474"/>
                  </a:lnTo>
                  <a:lnTo>
                    <a:pt x="4958" y="2448"/>
                  </a:lnTo>
                  <a:lnTo>
                    <a:pt x="4974" y="2424"/>
                  </a:lnTo>
                  <a:lnTo>
                    <a:pt x="4989" y="2398"/>
                  </a:lnTo>
                  <a:lnTo>
                    <a:pt x="5001" y="2371"/>
                  </a:lnTo>
                  <a:lnTo>
                    <a:pt x="5012" y="2344"/>
                  </a:lnTo>
                  <a:lnTo>
                    <a:pt x="5021" y="2317"/>
                  </a:lnTo>
                  <a:lnTo>
                    <a:pt x="5028" y="2290"/>
                  </a:lnTo>
                  <a:lnTo>
                    <a:pt x="5033" y="2261"/>
                  </a:lnTo>
                  <a:lnTo>
                    <a:pt x="5036" y="2232"/>
                  </a:lnTo>
                  <a:lnTo>
                    <a:pt x="5036" y="2232"/>
                  </a:lnTo>
                  <a:lnTo>
                    <a:pt x="5087" y="2213"/>
                  </a:lnTo>
                  <a:lnTo>
                    <a:pt x="5136" y="2192"/>
                  </a:lnTo>
                  <a:lnTo>
                    <a:pt x="5182" y="2167"/>
                  </a:lnTo>
                  <a:lnTo>
                    <a:pt x="5226" y="2142"/>
                  </a:lnTo>
                  <a:lnTo>
                    <a:pt x="5267" y="2115"/>
                  </a:lnTo>
                  <a:lnTo>
                    <a:pt x="5305" y="2084"/>
                  </a:lnTo>
                  <a:lnTo>
                    <a:pt x="5341" y="2054"/>
                  </a:lnTo>
                  <a:lnTo>
                    <a:pt x="5373" y="2021"/>
                  </a:lnTo>
                  <a:lnTo>
                    <a:pt x="5401" y="1986"/>
                  </a:lnTo>
                  <a:lnTo>
                    <a:pt x="5427" y="1952"/>
                  </a:lnTo>
                  <a:lnTo>
                    <a:pt x="5439" y="1932"/>
                  </a:lnTo>
                  <a:lnTo>
                    <a:pt x="5450" y="1914"/>
                  </a:lnTo>
                  <a:lnTo>
                    <a:pt x="5459" y="1896"/>
                  </a:lnTo>
                  <a:lnTo>
                    <a:pt x="5468" y="1876"/>
                  </a:lnTo>
                  <a:lnTo>
                    <a:pt x="5475" y="1857"/>
                  </a:lnTo>
                  <a:lnTo>
                    <a:pt x="5483" y="1837"/>
                  </a:lnTo>
                  <a:lnTo>
                    <a:pt x="5487" y="1816"/>
                  </a:lnTo>
                  <a:lnTo>
                    <a:pt x="5493" y="1796"/>
                  </a:lnTo>
                  <a:lnTo>
                    <a:pt x="5496" y="1775"/>
                  </a:lnTo>
                  <a:lnTo>
                    <a:pt x="5499" y="1755"/>
                  </a:lnTo>
                  <a:lnTo>
                    <a:pt x="5501" y="1734"/>
                  </a:lnTo>
                  <a:lnTo>
                    <a:pt x="5501" y="1713"/>
                  </a:lnTo>
                  <a:lnTo>
                    <a:pt x="5501" y="1713"/>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6" name="Freeform 7"/>
            <p:cNvSpPr>
              <a:spLocks/>
            </p:cNvSpPr>
            <p:nvPr/>
          </p:nvSpPr>
          <p:spPr bwMode="auto">
            <a:xfrm>
              <a:off x="6856412" y="990600"/>
              <a:ext cx="941658" cy="873261"/>
            </a:xfrm>
            <a:custGeom>
              <a:avLst/>
              <a:gdLst/>
              <a:ahLst/>
              <a:cxnLst>
                <a:cxn ang="0">
                  <a:pos x="5314" y="2199"/>
                </a:cxn>
                <a:cxn ang="0">
                  <a:pos x="5250" y="1992"/>
                </a:cxn>
                <a:cxn ang="0">
                  <a:pos x="5143" y="1808"/>
                </a:cxn>
                <a:cxn ang="0">
                  <a:pos x="4999" y="1654"/>
                </a:cxn>
                <a:cxn ang="0">
                  <a:pos x="4972" y="1438"/>
                </a:cxn>
                <a:cxn ang="0">
                  <a:pos x="4949" y="1205"/>
                </a:cxn>
                <a:cxn ang="0">
                  <a:pos x="4833" y="888"/>
                </a:cxn>
                <a:cxn ang="0">
                  <a:pos x="4553" y="548"/>
                </a:cxn>
                <a:cxn ang="0">
                  <a:pos x="4162" y="337"/>
                </a:cxn>
                <a:cxn ang="0">
                  <a:pos x="3937" y="291"/>
                </a:cxn>
                <a:cxn ang="0">
                  <a:pos x="3726" y="288"/>
                </a:cxn>
                <a:cxn ang="0">
                  <a:pos x="3490" y="333"/>
                </a:cxn>
                <a:cxn ang="0">
                  <a:pos x="3309" y="341"/>
                </a:cxn>
                <a:cxn ang="0">
                  <a:pos x="3127" y="191"/>
                </a:cxn>
                <a:cxn ang="0">
                  <a:pos x="2915" y="80"/>
                </a:cxn>
                <a:cxn ang="0">
                  <a:pos x="2679" y="15"/>
                </a:cxn>
                <a:cxn ang="0">
                  <a:pos x="2445" y="1"/>
                </a:cxn>
                <a:cxn ang="0">
                  <a:pos x="2094" y="71"/>
                </a:cxn>
                <a:cxn ang="0">
                  <a:pos x="1790" y="238"/>
                </a:cxn>
                <a:cxn ang="0">
                  <a:pos x="1551" y="485"/>
                </a:cxn>
                <a:cxn ang="0">
                  <a:pos x="1410" y="754"/>
                </a:cxn>
                <a:cxn ang="0">
                  <a:pos x="1153" y="724"/>
                </a:cxn>
                <a:cxn ang="0">
                  <a:pos x="948" y="742"/>
                </a:cxn>
                <a:cxn ang="0">
                  <a:pos x="653" y="839"/>
                </a:cxn>
                <a:cxn ang="0">
                  <a:pos x="299" y="1102"/>
                </a:cxn>
                <a:cxn ang="0">
                  <a:pos x="70" y="1480"/>
                </a:cxn>
                <a:cxn ang="0">
                  <a:pos x="10" y="1730"/>
                </a:cxn>
                <a:cxn ang="0">
                  <a:pos x="1" y="1939"/>
                </a:cxn>
                <a:cxn ang="0">
                  <a:pos x="39" y="2176"/>
                </a:cxn>
                <a:cxn ang="0">
                  <a:pos x="123" y="2395"/>
                </a:cxn>
                <a:cxn ang="0">
                  <a:pos x="248" y="2591"/>
                </a:cxn>
                <a:cxn ang="0">
                  <a:pos x="348" y="2749"/>
                </a:cxn>
                <a:cxn ang="0">
                  <a:pos x="249" y="3017"/>
                </a:cxn>
                <a:cxn ang="0">
                  <a:pos x="220" y="3275"/>
                </a:cxn>
                <a:cxn ang="0">
                  <a:pos x="244" y="3507"/>
                </a:cxn>
                <a:cxn ang="0">
                  <a:pos x="359" y="3824"/>
                </a:cxn>
                <a:cxn ang="0">
                  <a:pos x="640" y="4164"/>
                </a:cxn>
                <a:cxn ang="0">
                  <a:pos x="1031" y="4376"/>
                </a:cxn>
                <a:cxn ang="0">
                  <a:pos x="1256" y="4422"/>
                </a:cxn>
                <a:cxn ang="0">
                  <a:pos x="1458" y="4425"/>
                </a:cxn>
                <a:cxn ang="0">
                  <a:pos x="1605" y="4634"/>
                </a:cxn>
                <a:cxn ang="0">
                  <a:pos x="1803" y="4797"/>
                </a:cxn>
                <a:cxn ang="0">
                  <a:pos x="2040" y="4903"/>
                </a:cxn>
                <a:cxn ang="0">
                  <a:pos x="2306" y="4941"/>
                </a:cxn>
                <a:cxn ang="0">
                  <a:pos x="2497" y="4922"/>
                </a:cxn>
                <a:cxn ang="0">
                  <a:pos x="2699" y="4856"/>
                </a:cxn>
                <a:cxn ang="0">
                  <a:pos x="2880" y="4749"/>
                </a:cxn>
                <a:cxn ang="0">
                  <a:pos x="3048" y="4586"/>
                </a:cxn>
                <a:cxn ang="0">
                  <a:pos x="3329" y="4709"/>
                </a:cxn>
                <a:cxn ang="0">
                  <a:pos x="3644" y="4752"/>
                </a:cxn>
                <a:cxn ang="0">
                  <a:pos x="3849" y="4735"/>
                </a:cxn>
                <a:cxn ang="0">
                  <a:pos x="4144" y="4638"/>
                </a:cxn>
                <a:cxn ang="0">
                  <a:pos x="4498" y="4374"/>
                </a:cxn>
                <a:cxn ang="0">
                  <a:pos x="4727" y="3996"/>
                </a:cxn>
                <a:cxn ang="0">
                  <a:pos x="4787" y="3746"/>
                </a:cxn>
                <a:cxn ang="0">
                  <a:pos x="4793" y="3505"/>
                </a:cxn>
                <a:cxn ang="0">
                  <a:pos x="4771" y="3223"/>
                </a:cxn>
                <a:cxn ang="0">
                  <a:pos x="5003" y="3076"/>
                </a:cxn>
                <a:cxn ang="0">
                  <a:pos x="5182" y="2869"/>
                </a:cxn>
                <a:cxn ang="0">
                  <a:pos x="5295" y="2616"/>
                </a:cxn>
                <a:cxn ang="0">
                  <a:pos x="5328" y="2366"/>
                </a:cxn>
              </a:cxnLst>
              <a:rect l="0" t="0" r="r" b="b"/>
              <a:pathLst>
                <a:path w="5328" h="4941">
                  <a:moveTo>
                    <a:pt x="5328" y="2366"/>
                  </a:moveTo>
                  <a:lnTo>
                    <a:pt x="5328" y="2366"/>
                  </a:lnTo>
                  <a:lnTo>
                    <a:pt x="5328" y="2338"/>
                  </a:lnTo>
                  <a:lnTo>
                    <a:pt x="5327" y="2310"/>
                  </a:lnTo>
                  <a:lnTo>
                    <a:pt x="5324" y="2281"/>
                  </a:lnTo>
                  <a:lnTo>
                    <a:pt x="5321" y="2254"/>
                  </a:lnTo>
                  <a:lnTo>
                    <a:pt x="5317" y="2226"/>
                  </a:lnTo>
                  <a:lnTo>
                    <a:pt x="5314" y="2199"/>
                  </a:lnTo>
                  <a:lnTo>
                    <a:pt x="5308" y="2172"/>
                  </a:lnTo>
                  <a:lnTo>
                    <a:pt x="5302" y="2146"/>
                  </a:lnTo>
                  <a:lnTo>
                    <a:pt x="5295" y="2119"/>
                  </a:lnTo>
                  <a:lnTo>
                    <a:pt x="5288" y="2093"/>
                  </a:lnTo>
                  <a:lnTo>
                    <a:pt x="5280" y="2067"/>
                  </a:lnTo>
                  <a:lnTo>
                    <a:pt x="5270" y="2042"/>
                  </a:lnTo>
                  <a:lnTo>
                    <a:pt x="5261" y="2016"/>
                  </a:lnTo>
                  <a:lnTo>
                    <a:pt x="5250" y="1992"/>
                  </a:lnTo>
                  <a:lnTo>
                    <a:pt x="5240" y="1968"/>
                  </a:lnTo>
                  <a:lnTo>
                    <a:pt x="5228" y="1943"/>
                  </a:lnTo>
                  <a:lnTo>
                    <a:pt x="5215" y="1920"/>
                  </a:lnTo>
                  <a:lnTo>
                    <a:pt x="5202" y="1896"/>
                  </a:lnTo>
                  <a:lnTo>
                    <a:pt x="5188" y="1874"/>
                  </a:lnTo>
                  <a:lnTo>
                    <a:pt x="5174" y="1851"/>
                  </a:lnTo>
                  <a:lnTo>
                    <a:pt x="5160" y="1829"/>
                  </a:lnTo>
                  <a:lnTo>
                    <a:pt x="5143" y="1808"/>
                  </a:lnTo>
                  <a:lnTo>
                    <a:pt x="5128" y="1787"/>
                  </a:lnTo>
                  <a:lnTo>
                    <a:pt x="5111" y="1767"/>
                  </a:lnTo>
                  <a:lnTo>
                    <a:pt x="5094" y="1747"/>
                  </a:lnTo>
                  <a:lnTo>
                    <a:pt x="5076" y="1727"/>
                  </a:lnTo>
                  <a:lnTo>
                    <a:pt x="5057" y="1708"/>
                  </a:lnTo>
                  <a:lnTo>
                    <a:pt x="5038" y="1689"/>
                  </a:lnTo>
                  <a:lnTo>
                    <a:pt x="5019" y="1671"/>
                  </a:lnTo>
                  <a:lnTo>
                    <a:pt x="4999" y="1654"/>
                  </a:lnTo>
                  <a:lnTo>
                    <a:pt x="4979" y="1637"/>
                  </a:lnTo>
                  <a:lnTo>
                    <a:pt x="4958" y="1621"/>
                  </a:lnTo>
                  <a:lnTo>
                    <a:pt x="4958" y="1621"/>
                  </a:lnTo>
                  <a:lnTo>
                    <a:pt x="4964" y="1576"/>
                  </a:lnTo>
                  <a:lnTo>
                    <a:pt x="4969" y="1530"/>
                  </a:lnTo>
                  <a:lnTo>
                    <a:pt x="4971" y="1484"/>
                  </a:lnTo>
                  <a:lnTo>
                    <a:pt x="4972" y="1438"/>
                  </a:lnTo>
                  <a:lnTo>
                    <a:pt x="4972" y="1438"/>
                  </a:lnTo>
                  <a:lnTo>
                    <a:pt x="4972" y="1407"/>
                  </a:lnTo>
                  <a:lnTo>
                    <a:pt x="4971" y="1378"/>
                  </a:lnTo>
                  <a:lnTo>
                    <a:pt x="4969" y="1348"/>
                  </a:lnTo>
                  <a:lnTo>
                    <a:pt x="4966" y="1320"/>
                  </a:lnTo>
                  <a:lnTo>
                    <a:pt x="4963" y="1291"/>
                  </a:lnTo>
                  <a:lnTo>
                    <a:pt x="4959" y="1262"/>
                  </a:lnTo>
                  <a:lnTo>
                    <a:pt x="4955" y="1233"/>
                  </a:lnTo>
                  <a:lnTo>
                    <a:pt x="4949" y="1205"/>
                  </a:lnTo>
                  <a:lnTo>
                    <a:pt x="4943" y="1178"/>
                  </a:lnTo>
                  <a:lnTo>
                    <a:pt x="4936" y="1149"/>
                  </a:lnTo>
                  <a:lnTo>
                    <a:pt x="4929" y="1122"/>
                  </a:lnTo>
                  <a:lnTo>
                    <a:pt x="4921" y="1094"/>
                  </a:lnTo>
                  <a:lnTo>
                    <a:pt x="4903" y="1041"/>
                  </a:lnTo>
                  <a:lnTo>
                    <a:pt x="4882" y="989"/>
                  </a:lnTo>
                  <a:lnTo>
                    <a:pt x="4859" y="937"/>
                  </a:lnTo>
                  <a:lnTo>
                    <a:pt x="4833" y="888"/>
                  </a:lnTo>
                  <a:lnTo>
                    <a:pt x="4806" y="840"/>
                  </a:lnTo>
                  <a:lnTo>
                    <a:pt x="4776" y="793"/>
                  </a:lnTo>
                  <a:lnTo>
                    <a:pt x="4744" y="748"/>
                  </a:lnTo>
                  <a:lnTo>
                    <a:pt x="4710" y="704"/>
                  </a:lnTo>
                  <a:lnTo>
                    <a:pt x="4673" y="662"/>
                  </a:lnTo>
                  <a:lnTo>
                    <a:pt x="4636" y="622"/>
                  </a:lnTo>
                  <a:lnTo>
                    <a:pt x="4595" y="584"/>
                  </a:lnTo>
                  <a:lnTo>
                    <a:pt x="4553" y="548"/>
                  </a:lnTo>
                  <a:lnTo>
                    <a:pt x="4510" y="513"/>
                  </a:lnTo>
                  <a:lnTo>
                    <a:pt x="4465" y="482"/>
                  </a:lnTo>
                  <a:lnTo>
                    <a:pt x="4418" y="451"/>
                  </a:lnTo>
                  <a:lnTo>
                    <a:pt x="4369" y="424"/>
                  </a:lnTo>
                  <a:lnTo>
                    <a:pt x="4320" y="398"/>
                  </a:lnTo>
                  <a:lnTo>
                    <a:pt x="4268" y="376"/>
                  </a:lnTo>
                  <a:lnTo>
                    <a:pt x="4216" y="354"/>
                  </a:lnTo>
                  <a:lnTo>
                    <a:pt x="4162" y="337"/>
                  </a:lnTo>
                  <a:lnTo>
                    <a:pt x="4135" y="329"/>
                  </a:lnTo>
                  <a:lnTo>
                    <a:pt x="4108" y="320"/>
                  </a:lnTo>
                  <a:lnTo>
                    <a:pt x="4080" y="314"/>
                  </a:lnTo>
                  <a:lnTo>
                    <a:pt x="4053" y="309"/>
                  </a:lnTo>
                  <a:lnTo>
                    <a:pt x="4024" y="303"/>
                  </a:lnTo>
                  <a:lnTo>
                    <a:pt x="3995" y="298"/>
                  </a:lnTo>
                  <a:lnTo>
                    <a:pt x="3967" y="294"/>
                  </a:lnTo>
                  <a:lnTo>
                    <a:pt x="3937" y="291"/>
                  </a:lnTo>
                  <a:lnTo>
                    <a:pt x="3909" y="288"/>
                  </a:lnTo>
                  <a:lnTo>
                    <a:pt x="3879" y="286"/>
                  </a:lnTo>
                  <a:lnTo>
                    <a:pt x="3850" y="285"/>
                  </a:lnTo>
                  <a:lnTo>
                    <a:pt x="3819" y="285"/>
                  </a:lnTo>
                  <a:lnTo>
                    <a:pt x="3819" y="285"/>
                  </a:lnTo>
                  <a:lnTo>
                    <a:pt x="3789" y="285"/>
                  </a:lnTo>
                  <a:lnTo>
                    <a:pt x="3757" y="286"/>
                  </a:lnTo>
                  <a:lnTo>
                    <a:pt x="3726" y="288"/>
                  </a:lnTo>
                  <a:lnTo>
                    <a:pt x="3696" y="291"/>
                  </a:lnTo>
                  <a:lnTo>
                    <a:pt x="3666" y="294"/>
                  </a:lnTo>
                  <a:lnTo>
                    <a:pt x="3636" y="299"/>
                  </a:lnTo>
                  <a:lnTo>
                    <a:pt x="3606" y="305"/>
                  </a:lnTo>
                  <a:lnTo>
                    <a:pt x="3577" y="311"/>
                  </a:lnTo>
                  <a:lnTo>
                    <a:pt x="3547" y="317"/>
                  </a:lnTo>
                  <a:lnTo>
                    <a:pt x="3518" y="325"/>
                  </a:lnTo>
                  <a:lnTo>
                    <a:pt x="3490" y="333"/>
                  </a:lnTo>
                  <a:lnTo>
                    <a:pt x="3461" y="341"/>
                  </a:lnTo>
                  <a:lnTo>
                    <a:pt x="3433" y="351"/>
                  </a:lnTo>
                  <a:lnTo>
                    <a:pt x="3405" y="362"/>
                  </a:lnTo>
                  <a:lnTo>
                    <a:pt x="3378" y="373"/>
                  </a:lnTo>
                  <a:lnTo>
                    <a:pt x="3351" y="384"/>
                  </a:lnTo>
                  <a:lnTo>
                    <a:pt x="3351" y="384"/>
                  </a:lnTo>
                  <a:lnTo>
                    <a:pt x="3331" y="363"/>
                  </a:lnTo>
                  <a:lnTo>
                    <a:pt x="3309" y="341"/>
                  </a:lnTo>
                  <a:lnTo>
                    <a:pt x="3288" y="320"/>
                  </a:lnTo>
                  <a:lnTo>
                    <a:pt x="3267" y="300"/>
                  </a:lnTo>
                  <a:lnTo>
                    <a:pt x="3245" y="280"/>
                  </a:lnTo>
                  <a:lnTo>
                    <a:pt x="3222" y="261"/>
                  </a:lnTo>
                  <a:lnTo>
                    <a:pt x="3199" y="243"/>
                  </a:lnTo>
                  <a:lnTo>
                    <a:pt x="3175" y="225"/>
                  </a:lnTo>
                  <a:lnTo>
                    <a:pt x="3152" y="207"/>
                  </a:lnTo>
                  <a:lnTo>
                    <a:pt x="3127" y="191"/>
                  </a:lnTo>
                  <a:lnTo>
                    <a:pt x="3101" y="174"/>
                  </a:lnTo>
                  <a:lnTo>
                    <a:pt x="3076" y="159"/>
                  </a:lnTo>
                  <a:lnTo>
                    <a:pt x="3050" y="145"/>
                  </a:lnTo>
                  <a:lnTo>
                    <a:pt x="3023" y="129"/>
                  </a:lnTo>
                  <a:lnTo>
                    <a:pt x="2997" y="117"/>
                  </a:lnTo>
                  <a:lnTo>
                    <a:pt x="2970" y="104"/>
                  </a:lnTo>
                  <a:lnTo>
                    <a:pt x="2942" y="92"/>
                  </a:lnTo>
                  <a:lnTo>
                    <a:pt x="2915" y="80"/>
                  </a:lnTo>
                  <a:lnTo>
                    <a:pt x="2887" y="69"/>
                  </a:lnTo>
                  <a:lnTo>
                    <a:pt x="2857" y="59"/>
                  </a:lnTo>
                  <a:lnTo>
                    <a:pt x="2829" y="51"/>
                  </a:lnTo>
                  <a:lnTo>
                    <a:pt x="2800" y="41"/>
                  </a:lnTo>
                  <a:lnTo>
                    <a:pt x="2770" y="34"/>
                  </a:lnTo>
                  <a:lnTo>
                    <a:pt x="2739" y="27"/>
                  </a:lnTo>
                  <a:lnTo>
                    <a:pt x="2710" y="21"/>
                  </a:lnTo>
                  <a:lnTo>
                    <a:pt x="2679" y="15"/>
                  </a:lnTo>
                  <a:lnTo>
                    <a:pt x="2649" y="11"/>
                  </a:lnTo>
                  <a:lnTo>
                    <a:pt x="2618" y="7"/>
                  </a:lnTo>
                  <a:lnTo>
                    <a:pt x="2586" y="3"/>
                  </a:lnTo>
                  <a:lnTo>
                    <a:pt x="2555" y="1"/>
                  </a:lnTo>
                  <a:lnTo>
                    <a:pt x="2523" y="0"/>
                  </a:lnTo>
                  <a:lnTo>
                    <a:pt x="2491" y="0"/>
                  </a:lnTo>
                  <a:lnTo>
                    <a:pt x="2491" y="0"/>
                  </a:lnTo>
                  <a:lnTo>
                    <a:pt x="2445" y="1"/>
                  </a:lnTo>
                  <a:lnTo>
                    <a:pt x="2399" y="3"/>
                  </a:lnTo>
                  <a:lnTo>
                    <a:pt x="2354" y="8"/>
                  </a:lnTo>
                  <a:lnTo>
                    <a:pt x="2310" y="14"/>
                  </a:lnTo>
                  <a:lnTo>
                    <a:pt x="2265" y="22"/>
                  </a:lnTo>
                  <a:lnTo>
                    <a:pt x="2221" y="32"/>
                  </a:lnTo>
                  <a:lnTo>
                    <a:pt x="2178" y="44"/>
                  </a:lnTo>
                  <a:lnTo>
                    <a:pt x="2135" y="55"/>
                  </a:lnTo>
                  <a:lnTo>
                    <a:pt x="2094" y="71"/>
                  </a:lnTo>
                  <a:lnTo>
                    <a:pt x="2053" y="86"/>
                  </a:lnTo>
                  <a:lnTo>
                    <a:pt x="2013" y="104"/>
                  </a:lnTo>
                  <a:lnTo>
                    <a:pt x="1974" y="122"/>
                  </a:lnTo>
                  <a:lnTo>
                    <a:pt x="1935" y="142"/>
                  </a:lnTo>
                  <a:lnTo>
                    <a:pt x="1897" y="165"/>
                  </a:lnTo>
                  <a:lnTo>
                    <a:pt x="1861" y="187"/>
                  </a:lnTo>
                  <a:lnTo>
                    <a:pt x="1826" y="212"/>
                  </a:lnTo>
                  <a:lnTo>
                    <a:pt x="1790" y="238"/>
                  </a:lnTo>
                  <a:lnTo>
                    <a:pt x="1757" y="264"/>
                  </a:lnTo>
                  <a:lnTo>
                    <a:pt x="1724" y="292"/>
                  </a:lnTo>
                  <a:lnTo>
                    <a:pt x="1693" y="321"/>
                  </a:lnTo>
                  <a:lnTo>
                    <a:pt x="1662" y="352"/>
                  </a:lnTo>
                  <a:lnTo>
                    <a:pt x="1632" y="384"/>
                  </a:lnTo>
                  <a:lnTo>
                    <a:pt x="1604" y="417"/>
                  </a:lnTo>
                  <a:lnTo>
                    <a:pt x="1577" y="450"/>
                  </a:lnTo>
                  <a:lnTo>
                    <a:pt x="1551" y="485"/>
                  </a:lnTo>
                  <a:lnTo>
                    <a:pt x="1528" y="521"/>
                  </a:lnTo>
                  <a:lnTo>
                    <a:pt x="1504" y="557"/>
                  </a:lnTo>
                  <a:lnTo>
                    <a:pt x="1483" y="595"/>
                  </a:lnTo>
                  <a:lnTo>
                    <a:pt x="1462" y="634"/>
                  </a:lnTo>
                  <a:lnTo>
                    <a:pt x="1443" y="672"/>
                  </a:lnTo>
                  <a:lnTo>
                    <a:pt x="1425" y="712"/>
                  </a:lnTo>
                  <a:lnTo>
                    <a:pt x="1410" y="754"/>
                  </a:lnTo>
                  <a:lnTo>
                    <a:pt x="1410" y="754"/>
                  </a:lnTo>
                  <a:lnTo>
                    <a:pt x="1378" y="747"/>
                  </a:lnTo>
                  <a:lnTo>
                    <a:pt x="1347" y="741"/>
                  </a:lnTo>
                  <a:lnTo>
                    <a:pt x="1316" y="736"/>
                  </a:lnTo>
                  <a:lnTo>
                    <a:pt x="1284" y="731"/>
                  </a:lnTo>
                  <a:lnTo>
                    <a:pt x="1251" y="729"/>
                  </a:lnTo>
                  <a:lnTo>
                    <a:pt x="1219" y="727"/>
                  </a:lnTo>
                  <a:lnTo>
                    <a:pt x="1186" y="725"/>
                  </a:lnTo>
                  <a:lnTo>
                    <a:pt x="1153" y="724"/>
                  </a:lnTo>
                  <a:lnTo>
                    <a:pt x="1153" y="724"/>
                  </a:lnTo>
                  <a:lnTo>
                    <a:pt x="1123" y="724"/>
                  </a:lnTo>
                  <a:lnTo>
                    <a:pt x="1093" y="725"/>
                  </a:lnTo>
                  <a:lnTo>
                    <a:pt x="1064" y="728"/>
                  </a:lnTo>
                  <a:lnTo>
                    <a:pt x="1035" y="730"/>
                  </a:lnTo>
                  <a:lnTo>
                    <a:pt x="1006" y="734"/>
                  </a:lnTo>
                  <a:lnTo>
                    <a:pt x="978" y="737"/>
                  </a:lnTo>
                  <a:lnTo>
                    <a:pt x="948" y="742"/>
                  </a:lnTo>
                  <a:lnTo>
                    <a:pt x="920" y="748"/>
                  </a:lnTo>
                  <a:lnTo>
                    <a:pt x="893" y="754"/>
                  </a:lnTo>
                  <a:lnTo>
                    <a:pt x="865" y="761"/>
                  </a:lnTo>
                  <a:lnTo>
                    <a:pt x="838" y="768"/>
                  </a:lnTo>
                  <a:lnTo>
                    <a:pt x="810" y="776"/>
                  </a:lnTo>
                  <a:lnTo>
                    <a:pt x="756" y="795"/>
                  </a:lnTo>
                  <a:lnTo>
                    <a:pt x="704" y="815"/>
                  </a:lnTo>
                  <a:lnTo>
                    <a:pt x="653" y="839"/>
                  </a:lnTo>
                  <a:lnTo>
                    <a:pt x="603" y="863"/>
                  </a:lnTo>
                  <a:lnTo>
                    <a:pt x="555" y="892"/>
                  </a:lnTo>
                  <a:lnTo>
                    <a:pt x="508" y="921"/>
                  </a:lnTo>
                  <a:lnTo>
                    <a:pt x="463" y="954"/>
                  </a:lnTo>
                  <a:lnTo>
                    <a:pt x="419" y="988"/>
                  </a:lnTo>
                  <a:lnTo>
                    <a:pt x="378" y="1023"/>
                  </a:lnTo>
                  <a:lnTo>
                    <a:pt x="338" y="1062"/>
                  </a:lnTo>
                  <a:lnTo>
                    <a:pt x="299" y="1102"/>
                  </a:lnTo>
                  <a:lnTo>
                    <a:pt x="263" y="1144"/>
                  </a:lnTo>
                  <a:lnTo>
                    <a:pt x="229" y="1187"/>
                  </a:lnTo>
                  <a:lnTo>
                    <a:pt x="197" y="1233"/>
                  </a:lnTo>
                  <a:lnTo>
                    <a:pt x="167" y="1279"/>
                  </a:lnTo>
                  <a:lnTo>
                    <a:pt x="139" y="1327"/>
                  </a:lnTo>
                  <a:lnTo>
                    <a:pt x="113" y="1378"/>
                  </a:lnTo>
                  <a:lnTo>
                    <a:pt x="91" y="1429"/>
                  </a:lnTo>
                  <a:lnTo>
                    <a:pt x="70" y="1480"/>
                  </a:lnTo>
                  <a:lnTo>
                    <a:pt x="52" y="1535"/>
                  </a:lnTo>
                  <a:lnTo>
                    <a:pt x="44" y="1562"/>
                  </a:lnTo>
                  <a:lnTo>
                    <a:pt x="37" y="1589"/>
                  </a:lnTo>
                  <a:lnTo>
                    <a:pt x="30" y="1617"/>
                  </a:lnTo>
                  <a:lnTo>
                    <a:pt x="24" y="1645"/>
                  </a:lnTo>
                  <a:lnTo>
                    <a:pt x="18" y="1674"/>
                  </a:lnTo>
                  <a:lnTo>
                    <a:pt x="13" y="1702"/>
                  </a:lnTo>
                  <a:lnTo>
                    <a:pt x="10" y="1730"/>
                  </a:lnTo>
                  <a:lnTo>
                    <a:pt x="6" y="1760"/>
                  </a:lnTo>
                  <a:lnTo>
                    <a:pt x="4" y="1789"/>
                  </a:lnTo>
                  <a:lnTo>
                    <a:pt x="1" y="1818"/>
                  </a:lnTo>
                  <a:lnTo>
                    <a:pt x="0" y="1848"/>
                  </a:lnTo>
                  <a:lnTo>
                    <a:pt x="0" y="1877"/>
                  </a:lnTo>
                  <a:lnTo>
                    <a:pt x="0" y="1877"/>
                  </a:lnTo>
                  <a:lnTo>
                    <a:pt x="0" y="1908"/>
                  </a:lnTo>
                  <a:lnTo>
                    <a:pt x="1" y="1939"/>
                  </a:lnTo>
                  <a:lnTo>
                    <a:pt x="4" y="1969"/>
                  </a:lnTo>
                  <a:lnTo>
                    <a:pt x="6" y="2000"/>
                  </a:lnTo>
                  <a:lnTo>
                    <a:pt x="10" y="2030"/>
                  </a:lnTo>
                  <a:lnTo>
                    <a:pt x="14" y="2060"/>
                  </a:lnTo>
                  <a:lnTo>
                    <a:pt x="19" y="2089"/>
                  </a:lnTo>
                  <a:lnTo>
                    <a:pt x="25" y="2119"/>
                  </a:lnTo>
                  <a:lnTo>
                    <a:pt x="32" y="2148"/>
                  </a:lnTo>
                  <a:lnTo>
                    <a:pt x="39" y="2176"/>
                  </a:lnTo>
                  <a:lnTo>
                    <a:pt x="47" y="2205"/>
                  </a:lnTo>
                  <a:lnTo>
                    <a:pt x="56" y="2233"/>
                  </a:lnTo>
                  <a:lnTo>
                    <a:pt x="65" y="2261"/>
                  </a:lnTo>
                  <a:lnTo>
                    <a:pt x="76" y="2288"/>
                  </a:lnTo>
                  <a:lnTo>
                    <a:pt x="86" y="2317"/>
                  </a:lnTo>
                  <a:lnTo>
                    <a:pt x="98" y="2342"/>
                  </a:lnTo>
                  <a:lnTo>
                    <a:pt x="110" y="2370"/>
                  </a:lnTo>
                  <a:lnTo>
                    <a:pt x="123" y="2395"/>
                  </a:lnTo>
                  <a:lnTo>
                    <a:pt x="137" y="2421"/>
                  </a:lnTo>
                  <a:lnTo>
                    <a:pt x="150" y="2447"/>
                  </a:lnTo>
                  <a:lnTo>
                    <a:pt x="165" y="2472"/>
                  </a:lnTo>
                  <a:lnTo>
                    <a:pt x="180" y="2497"/>
                  </a:lnTo>
                  <a:lnTo>
                    <a:pt x="196" y="2520"/>
                  </a:lnTo>
                  <a:lnTo>
                    <a:pt x="212" y="2544"/>
                  </a:lnTo>
                  <a:lnTo>
                    <a:pt x="230" y="2567"/>
                  </a:lnTo>
                  <a:lnTo>
                    <a:pt x="248" y="2591"/>
                  </a:lnTo>
                  <a:lnTo>
                    <a:pt x="265" y="2613"/>
                  </a:lnTo>
                  <a:lnTo>
                    <a:pt x="284" y="2635"/>
                  </a:lnTo>
                  <a:lnTo>
                    <a:pt x="303" y="2656"/>
                  </a:lnTo>
                  <a:lnTo>
                    <a:pt x="323" y="2677"/>
                  </a:lnTo>
                  <a:lnTo>
                    <a:pt x="343" y="2698"/>
                  </a:lnTo>
                  <a:lnTo>
                    <a:pt x="364" y="2718"/>
                  </a:lnTo>
                  <a:lnTo>
                    <a:pt x="364" y="2718"/>
                  </a:lnTo>
                  <a:lnTo>
                    <a:pt x="348" y="2749"/>
                  </a:lnTo>
                  <a:lnTo>
                    <a:pt x="331" y="2781"/>
                  </a:lnTo>
                  <a:lnTo>
                    <a:pt x="317" y="2814"/>
                  </a:lnTo>
                  <a:lnTo>
                    <a:pt x="303" y="2847"/>
                  </a:lnTo>
                  <a:lnTo>
                    <a:pt x="290" y="2880"/>
                  </a:lnTo>
                  <a:lnTo>
                    <a:pt x="278" y="2914"/>
                  </a:lnTo>
                  <a:lnTo>
                    <a:pt x="268" y="2948"/>
                  </a:lnTo>
                  <a:lnTo>
                    <a:pt x="258" y="2982"/>
                  </a:lnTo>
                  <a:lnTo>
                    <a:pt x="249" y="3017"/>
                  </a:lnTo>
                  <a:lnTo>
                    <a:pt x="242" y="3053"/>
                  </a:lnTo>
                  <a:lnTo>
                    <a:pt x="236" y="3089"/>
                  </a:lnTo>
                  <a:lnTo>
                    <a:pt x="230" y="3126"/>
                  </a:lnTo>
                  <a:lnTo>
                    <a:pt x="226" y="3162"/>
                  </a:lnTo>
                  <a:lnTo>
                    <a:pt x="223" y="3200"/>
                  </a:lnTo>
                  <a:lnTo>
                    <a:pt x="220" y="3238"/>
                  </a:lnTo>
                  <a:lnTo>
                    <a:pt x="220" y="3275"/>
                  </a:lnTo>
                  <a:lnTo>
                    <a:pt x="220" y="3275"/>
                  </a:lnTo>
                  <a:lnTo>
                    <a:pt x="220" y="3305"/>
                  </a:lnTo>
                  <a:lnTo>
                    <a:pt x="222" y="3334"/>
                  </a:lnTo>
                  <a:lnTo>
                    <a:pt x="224" y="3364"/>
                  </a:lnTo>
                  <a:lnTo>
                    <a:pt x="226" y="3393"/>
                  </a:lnTo>
                  <a:lnTo>
                    <a:pt x="230" y="3421"/>
                  </a:lnTo>
                  <a:lnTo>
                    <a:pt x="233" y="3451"/>
                  </a:lnTo>
                  <a:lnTo>
                    <a:pt x="238" y="3479"/>
                  </a:lnTo>
                  <a:lnTo>
                    <a:pt x="244" y="3507"/>
                  </a:lnTo>
                  <a:lnTo>
                    <a:pt x="250" y="3536"/>
                  </a:lnTo>
                  <a:lnTo>
                    <a:pt x="257" y="3563"/>
                  </a:lnTo>
                  <a:lnTo>
                    <a:pt x="264" y="3591"/>
                  </a:lnTo>
                  <a:lnTo>
                    <a:pt x="272" y="3618"/>
                  </a:lnTo>
                  <a:lnTo>
                    <a:pt x="290" y="3671"/>
                  </a:lnTo>
                  <a:lnTo>
                    <a:pt x="311" y="3724"/>
                  </a:lnTo>
                  <a:lnTo>
                    <a:pt x="334" y="3775"/>
                  </a:lnTo>
                  <a:lnTo>
                    <a:pt x="359" y="3824"/>
                  </a:lnTo>
                  <a:lnTo>
                    <a:pt x="388" y="3872"/>
                  </a:lnTo>
                  <a:lnTo>
                    <a:pt x="417" y="3920"/>
                  </a:lnTo>
                  <a:lnTo>
                    <a:pt x="449" y="3964"/>
                  </a:lnTo>
                  <a:lnTo>
                    <a:pt x="483" y="4008"/>
                  </a:lnTo>
                  <a:lnTo>
                    <a:pt x="520" y="4050"/>
                  </a:lnTo>
                  <a:lnTo>
                    <a:pt x="558" y="4090"/>
                  </a:lnTo>
                  <a:lnTo>
                    <a:pt x="598" y="4128"/>
                  </a:lnTo>
                  <a:lnTo>
                    <a:pt x="640" y="4164"/>
                  </a:lnTo>
                  <a:lnTo>
                    <a:pt x="683" y="4199"/>
                  </a:lnTo>
                  <a:lnTo>
                    <a:pt x="729" y="4230"/>
                  </a:lnTo>
                  <a:lnTo>
                    <a:pt x="775" y="4261"/>
                  </a:lnTo>
                  <a:lnTo>
                    <a:pt x="823" y="4288"/>
                  </a:lnTo>
                  <a:lnTo>
                    <a:pt x="873" y="4314"/>
                  </a:lnTo>
                  <a:lnTo>
                    <a:pt x="925" y="4338"/>
                  </a:lnTo>
                  <a:lnTo>
                    <a:pt x="977" y="4358"/>
                  </a:lnTo>
                  <a:lnTo>
                    <a:pt x="1031" y="4376"/>
                  </a:lnTo>
                  <a:lnTo>
                    <a:pt x="1058" y="4384"/>
                  </a:lnTo>
                  <a:lnTo>
                    <a:pt x="1085" y="4392"/>
                  </a:lnTo>
                  <a:lnTo>
                    <a:pt x="1113" y="4399"/>
                  </a:lnTo>
                  <a:lnTo>
                    <a:pt x="1141" y="4405"/>
                  </a:lnTo>
                  <a:lnTo>
                    <a:pt x="1170" y="4409"/>
                  </a:lnTo>
                  <a:lnTo>
                    <a:pt x="1198" y="4414"/>
                  </a:lnTo>
                  <a:lnTo>
                    <a:pt x="1226" y="4419"/>
                  </a:lnTo>
                  <a:lnTo>
                    <a:pt x="1256" y="4422"/>
                  </a:lnTo>
                  <a:lnTo>
                    <a:pt x="1285" y="4425"/>
                  </a:lnTo>
                  <a:lnTo>
                    <a:pt x="1315" y="4426"/>
                  </a:lnTo>
                  <a:lnTo>
                    <a:pt x="1344" y="4427"/>
                  </a:lnTo>
                  <a:lnTo>
                    <a:pt x="1373" y="4428"/>
                  </a:lnTo>
                  <a:lnTo>
                    <a:pt x="1373" y="4428"/>
                  </a:lnTo>
                  <a:lnTo>
                    <a:pt x="1416" y="4427"/>
                  </a:lnTo>
                  <a:lnTo>
                    <a:pt x="1458" y="4425"/>
                  </a:lnTo>
                  <a:lnTo>
                    <a:pt x="1458" y="4425"/>
                  </a:lnTo>
                  <a:lnTo>
                    <a:pt x="1473" y="4453"/>
                  </a:lnTo>
                  <a:lnTo>
                    <a:pt x="1489" y="4480"/>
                  </a:lnTo>
                  <a:lnTo>
                    <a:pt x="1506" y="4508"/>
                  </a:lnTo>
                  <a:lnTo>
                    <a:pt x="1524" y="4534"/>
                  </a:lnTo>
                  <a:lnTo>
                    <a:pt x="1544" y="4560"/>
                  </a:lnTo>
                  <a:lnTo>
                    <a:pt x="1563" y="4586"/>
                  </a:lnTo>
                  <a:lnTo>
                    <a:pt x="1584" y="4611"/>
                  </a:lnTo>
                  <a:lnTo>
                    <a:pt x="1605" y="4634"/>
                  </a:lnTo>
                  <a:lnTo>
                    <a:pt x="1628" y="4658"/>
                  </a:lnTo>
                  <a:lnTo>
                    <a:pt x="1650" y="4680"/>
                  </a:lnTo>
                  <a:lnTo>
                    <a:pt x="1674" y="4702"/>
                  </a:lnTo>
                  <a:lnTo>
                    <a:pt x="1698" y="4723"/>
                  </a:lnTo>
                  <a:lnTo>
                    <a:pt x="1723" y="4743"/>
                  </a:lnTo>
                  <a:lnTo>
                    <a:pt x="1749" y="4762"/>
                  </a:lnTo>
                  <a:lnTo>
                    <a:pt x="1776" y="4780"/>
                  </a:lnTo>
                  <a:lnTo>
                    <a:pt x="1803" y="4797"/>
                  </a:lnTo>
                  <a:lnTo>
                    <a:pt x="1830" y="4813"/>
                  </a:lnTo>
                  <a:lnTo>
                    <a:pt x="1859" y="4830"/>
                  </a:lnTo>
                  <a:lnTo>
                    <a:pt x="1888" y="4844"/>
                  </a:lnTo>
                  <a:lnTo>
                    <a:pt x="1917" y="4858"/>
                  </a:lnTo>
                  <a:lnTo>
                    <a:pt x="1947" y="4871"/>
                  </a:lnTo>
                  <a:lnTo>
                    <a:pt x="1978" y="4883"/>
                  </a:lnTo>
                  <a:lnTo>
                    <a:pt x="2008" y="4894"/>
                  </a:lnTo>
                  <a:lnTo>
                    <a:pt x="2040" y="4903"/>
                  </a:lnTo>
                  <a:lnTo>
                    <a:pt x="2072" y="4911"/>
                  </a:lnTo>
                  <a:lnTo>
                    <a:pt x="2104" y="4919"/>
                  </a:lnTo>
                  <a:lnTo>
                    <a:pt x="2137" y="4925"/>
                  </a:lnTo>
                  <a:lnTo>
                    <a:pt x="2169" y="4931"/>
                  </a:lnTo>
                  <a:lnTo>
                    <a:pt x="2204" y="4935"/>
                  </a:lnTo>
                  <a:lnTo>
                    <a:pt x="2237" y="4938"/>
                  </a:lnTo>
                  <a:lnTo>
                    <a:pt x="2271" y="4939"/>
                  </a:lnTo>
                  <a:lnTo>
                    <a:pt x="2306" y="4941"/>
                  </a:lnTo>
                  <a:lnTo>
                    <a:pt x="2306" y="4941"/>
                  </a:lnTo>
                  <a:lnTo>
                    <a:pt x="2333" y="4939"/>
                  </a:lnTo>
                  <a:lnTo>
                    <a:pt x="2361" y="4938"/>
                  </a:lnTo>
                  <a:lnTo>
                    <a:pt x="2389" y="4937"/>
                  </a:lnTo>
                  <a:lnTo>
                    <a:pt x="2417" y="4934"/>
                  </a:lnTo>
                  <a:lnTo>
                    <a:pt x="2444" y="4930"/>
                  </a:lnTo>
                  <a:lnTo>
                    <a:pt x="2471" y="4926"/>
                  </a:lnTo>
                  <a:lnTo>
                    <a:pt x="2497" y="4922"/>
                  </a:lnTo>
                  <a:lnTo>
                    <a:pt x="2524" y="4916"/>
                  </a:lnTo>
                  <a:lnTo>
                    <a:pt x="2550" y="4909"/>
                  </a:lnTo>
                  <a:lnTo>
                    <a:pt x="2576" y="4902"/>
                  </a:lnTo>
                  <a:lnTo>
                    <a:pt x="2601" y="4894"/>
                  </a:lnTo>
                  <a:lnTo>
                    <a:pt x="2626" y="4885"/>
                  </a:lnTo>
                  <a:lnTo>
                    <a:pt x="2651" y="4876"/>
                  </a:lnTo>
                  <a:lnTo>
                    <a:pt x="2676" y="4866"/>
                  </a:lnTo>
                  <a:lnTo>
                    <a:pt x="2699" y="4856"/>
                  </a:lnTo>
                  <a:lnTo>
                    <a:pt x="2724" y="4844"/>
                  </a:lnTo>
                  <a:lnTo>
                    <a:pt x="2747" y="4832"/>
                  </a:lnTo>
                  <a:lnTo>
                    <a:pt x="2770" y="4820"/>
                  </a:lnTo>
                  <a:lnTo>
                    <a:pt x="2792" y="4806"/>
                  </a:lnTo>
                  <a:lnTo>
                    <a:pt x="2815" y="4793"/>
                  </a:lnTo>
                  <a:lnTo>
                    <a:pt x="2837" y="4779"/>
                  </a:lnTo>
                  <a:lnTo>
                    <a:pt x="2858" y="4764"/>
                  </a:lnTo>
                  <a:lnTo>
                    <a:pt x="2880" y="4749"/>
                  </a:lnTo>
                  <a:lnTo>
                    <a:pt x="2901" y="4732"/>
                  </a:lnTo>
                  <a:lnTo>
                    <a:pt x="2921" y="4716"/>
                  </a:lnTo>
                  <a:lnTo>
                    <a:pt x="2940" y="4699"/>
                  </a:lnTo>
                  <a:lnTo>
                    <a:pt x="2979" y="4664"/>
                  </a:lnTo>
                  <a:lnTo>
                    <a:pt x="3014" y="4626"/>
                  </a:lnTo>
                  <a:lnTo>
                    <a:pt x="3032" y="4606"/>
                  </a:lnTo>
                  <a:lnTo>
                    <a:pt x="3048" y="4586"/>
                  </a:lnTo>
                  <a:lnTo>
                    <a:pt x="3048" y="4586"/>
                  </a:lnTo>
                  <a:lnTo>
                    <a:pt x="3081" y="4605"/>
                  </a:lnTo>
                  <a:lnTo>
                    <a:pt x="3114" y="4624"/>
                  </a:lnTo>
                  <a:lnTo>
                    <a:pt x="3149" y="4640"/>
                  </a:lnTo>
                  <a:lnTo>
                    <a:pt x="3183" y="4657"/>
                  </a:lnTo>
                  <a:lnTo>
                    <a:pt x="3220" y="4671"/>
                  </a:lnTo>
                  <a:lnTo>
                    <a:pt x="3255" y="4685"/>
                  </a:lnTo>
                  <a:lnTo>
                    <a:pt x="3292" y="4697"/>
                  </a:lnTo>
                  <a:lnTo>
                    <a:pt x="3329" y="4709"/>
                  </a:lnTo>
                  <a:lnTo>
                    <a:pt x="3367" y="4719"/>
                  </a:lnTo>
                  <a:lnTo>
                    <a:pt x="3406" y="4727"/>
                  </a:lnTo>
                  <a:lnTo>
                    <a:pt x="3444" y="4735"/>
                  </a:lnTo>
                  <a:lnTo>
                    <a:pt x="3484" y="4742"/>
                  </a:lnTo>
                  <a:lnTo>
                    <a:pt x="3523" y="4746"/>
                  </a:lnTo>
                  <a:lnTo>
                    <a:pt x="3563" y="4750"/>
                  </a:lnTo>
                  <a:lnTo>
                    <a:pt x="3604" y="4751"/>
                  </a:lnTo>
                  <a:lnTo>
                    <a:pt x="3644" y="4752"/>
                  </a:lnTo>
                  <a:lnTo>
                    <a:pt x="3644" y="4752"/>
                  </a:lnTo>
                  <a:lnTo>
                    <a:pt x="3675" y="4752"/>
                  </a:lnTo>
                  <a:lnTo>
                    <a:pt x="3704" y="4751"/>
                  </a:lnTo>
                  <a:lnTo>
                    <a:pt x="3733" y="4749"/>
                  </a:lnTo>
                  <a:lnTo>
                    <a:pt x="3762" y="4746"/>
                  </a:lnTo>
                  <a:lnTo>
                    <a:pt x="3791" y="4743"/>
                  </a:lnTo>
                  <a:lnTo>
                    <a:pt x="3819" y="4739"/>
                  </a:lnTo>
                  <a:lnTo>
                    <a:pt x="3849" y="4735"/>
                  </a:lnTo>
                  <a:lnTo>
                    <a:pt x="3877" y="4729"/>
                  </a:lnTo>
                  <a:lnTo>
                    <a:pt x="3904" y="4723"/>
                  </a:lnTo>
                  <a:lnTo>
                    <a:pt x="3932" y="4716"/>
                  </a:lnTo>
                  <a:lnTo>
                    <a:pt x="3960" y="4709"/>
                  </a:lnTo>
                  <a:lnTo>
                    <a:pt x="3987" y="4700"/>
                  </a:lnTo>
                  <a:lnTo>
                    <a:pt x="4041" y="4683"/>
                  </a:lnTo>
                  <a:lnTo>
                    <a:pt x="4093" y="4661"/>
                  </a:lnTo>
                  <a:lnTo>
                    <a:pt x="4144" y="4638"/>
                  </a:lnTo>
                  <a:lnTo>
                    <a:pt x="4194" y="4613"/>
                  </a:lnTo>
                  <a:lnTo>
                    <a:pt x="4242" y="4585"/>
                  </a:lnTo>
                  <a:lnTo>
                    <a:pt x="4289" y="4555"/>
                  </a:lnTo>
                  <a:lnTo>
                    <a:pt x="4334" y="4523"/>
                  </a:lnTo>
                  <a:lnTo>
                    <a:pt x="4378" y="4488"/>
                  </a:lnTo>
                  <a:lnTo>
                    <a:pt x="4420" y="4453"/>
                  </a:lnTo>
                  <a:lnTo>
                    <a:pt x="4460" y="4414"/>
                  </a:lnTo>
                  <a:lnTo>
                    <a:pt x="4498" y="4374"/>
                  </a:lnTo>
                  <a:lnTo>
                    <a:pt x="4534" y="4333"/>
                  </a:lnTo>
                  <a:lnTo>
                    <a:pt x="4568" y="4289"/>
                  </a:lnTo>
                  <a:lnTo>
                    <a:pt x="4600" y="4243"/>
                  </a:lnTo>
                  <a:lnTo>
                    <a:pt x="4631" y="4197"/>
                  </a:lnTo>
                  <a:lnTo>
                    <a:pt x="4658" y="4149"/>
                  </a:lnTo>
                  <a:lnTo>
                    <a:pt x="4684" y="4099"/>
                  </a:lnTo>
                  <a:lnTo>
                    <a:pt x="4706" y="4048"/>
                  </a:lnTo>
                  <a:lnTo>
                    <a:pt x="4727" y="3996"/>
                  </a:lnTo>
                  <a:lnTo>
                    <a:pt x="4745" y="3942"/>
                  </a:lnTo>
                  <a:lnTo>
                    <a:pt x="4753" y="3915"/>
                  </a:lnTo>
                  <a:lnTo>
                    <a:pt x="4760" y="3888"/>
                  </a:lnTo>
                  <a:lnTo>
                    <a:pt x="4767" y="3859"/>
                  </a:lnTo>
                  <a:lnTo>
                    <a:pt x="4773" y="3831"/>
                  </a:lnTo>
                  <a:lnTo>
                    <a:pt x="4779" y="3803"/>
                  </a:lnTo>
                  <a:lnTo>
                    <a:pt x="4784" y="3775"/>
                  </a:lnTo>
                  <a:lnTo>
                    <a:pt x="4787" y="3746"/>
                  </a:lnTo>
                  <a:lnTo>
                    <a:pt x="4791" y="3717"/>
                  </a:lnTo>
                  <a:lnTo>
                    <a:pt x="4793" y="3687"/>
                  </a:lnTo>
                  <a:lnTo>
                    <a:pt x="4796" y="3658"/>
                  </a:lnTo>
                  <a:lnTo>
                    <a:pt x="4797" y="3629"/>
                  </a:lnTo>
                  <a:lnTo>
                    <a:pt x="4797" y="3599"/>
                  </a:lnTo>
                  <a:lnTo>
                    <a:pt x="4797" y="3599"/>
                  </a:lnTo>
                  <a:lnTo>
                    <a:pt x="4796" y="3552"/>
                  </a:lnTo>
                  <a:lnTo>
                    <a:pt x="4793" y="3505"/>
                  </a:lnTo>
                  <a:lnTo>
                    <a:pt x="4789" y="3459"/>
                  </a:lnTo>
                  <a:lnTo>
                    <a:pt x="4782" y="3413"/>
                  </a:lnTo>
                  <a:lnTo>
                    <a:pt x="4773" y="3368"/>
                  </a:lnTo>
                  <a:lnTo>
                    <a:pt x="4764" y="3324"/>
                  </a:lnTo>
                  <a:lnTo>
                    <a:pt x="4752" y="3280"/>
                  </a:lnTo>
                  <a:lnTo>
                    <a:pt x="4739" y="3238"/>
                  </a:lnTo>
                  <a:lnTo>
                    <a:pt x="4739" y="3238"/>
                  </a:lnTo>
                  <a:lnTo>
                    <a:pt x="4771" y="3223"/>
                  </a:lnTo>
                  <a:lnTo>
                    <a:pt x="4803" y="3209"/>
                  </a:lnTo>
                  <a:lnTo>
                    <a:pt x="4833" y="3193"/>
                  </a:lnTo>
                  <a:lnTo>
                    <a:pt x="4863" y="3176"/>
                  </a:lnTo>
                  <a:lnTo>
                    <a:pt x="4892" y="3159"/>
                  </a:lnTo>
                  <a:lnTo>
                    <a:pt x="4922" y="3139"/>
                  </a:lnTo>
                  <a:lnTo>
                    <a:pt x="4950" y="3119"/>
                  </a:lnTo>
                  <a:lnTo>
                    <a:pt x="4977" y="3099"/>
                  </a:lnTo>
                  <a:lnTo>
                    <a:pt x="5003" y="3076"/>
                  </a:lnTo>
                  <a:lnTo>
                    <a:pt x="5029" y="3054"/>
                  </a:lnTo>
                  <a:lnTo>
                    <a:pt x="5054" y="3029"/>
                  </a:lnTo>
                  <a:lnTo>
                    <a:pt x="5077" y="3004"/>
                  </a:lnTo>
                  <a:lnTo>
                    <a:pt x="5100" y="2980"/>
                  </a:lnTo>
                  <a:lnTo>
                    <a:pt x="5122" y="2953"/>
                  </a:lnTo>
                  <a:lnTo>
                    <a:pt x="5143" y="2925"/>
                  </a:lnTo>
                  <a:lnTo>
                    <a:pt x="5163" y="2898"/>
                  </a:lnTo>
                  <a:lnTo>
                    <a:pt x="5182" y="2869"/>
                  </a:lnTo>
                  <a:lnTo>
                    <a:pt x="5200" y="2840"/>
                  </a:lnTo>
                  <a:lnTo>
                    <a:pt x="5217" y="2810"/>
                  </a:lnTo>
                  <a:lnTo>
                    <a:pt x="5233" y="2779"/>
                  </a:lnTo>
                  <a:lnTo>
                    <a:pt x="5248" y="2748"/>
                  </a:lnTo>
                  <a:lnTo>
                    <a:pt x="5261" y="2716"/>
                  </a:lnTo>
                  <a:lnTo>
                    <a:pt x="5274" y="2683"/>
                  </a:lnTo>
                  <a:lnTo>
                    <a:pt x="5284" y="2650"/>
                  </a:lnTo>
                  <a:lnTo>
                    <a:pt x="5295" y="2616"/>
                  </a:lnTo>
                  <a:lnTo>
                    <a:pt x="5303" y="2582"/>
                  </a:lnTo>
                  <a:lnTo>
                    <a:pt x="5310" y="2546"/>
                  </a:lnTo>
                  <a:lnTo>
                    <a:pt x="5317" y="2512"/>
                  </a:lnTo>
                  <a:lnTo>
                    <a:pt x="5322" y="2476"/>
                  </a:lnTo>
                  <a:lnTo>
                    <a:pt x="5326" y="2440"/>
                  </a:lnTo>
                  <a:lnTo>
                    <a:pt x="5328" y="2404"/>
                  </a:lnTo>
                  <a:lnTo>
                    <a:pt x="5328" y="2366"/>
                  </a:lnTo>
                  <a:lnTo>
                    <a:pt x="5328" y="236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7" name="Freeform 6"/>
            <p:cNvSpPr>
              <a:spLocks/>
            </p:cNvSpPr>
            <p:nvPr/>
          </p:nvSpPr>
          <p:spPr bwMode="auto">
            <a:xfrm>
              <a:off x="6170612" y="1371600"/>
              <a:ext cx="1066800" cy="527777"/>
            </a:xfrm>
            <a:custGeom>
              <a:avLst/>
              <a:gdLst/>
              <a:ahLst/>
              <a:cxnLst>
                <a:cxn ang="0">
                  <a:pos x="4589" y="1021"/>
                </a:cxn>
                <a:cxn ang="0">
                  <a:pos x="4618" y="875"/>
                </a:cxn>
                <a:cxn ang="0">
                  <a:pos x="4567" y="680"/>
                </a:cxn>
                <a:cxn ang="0">
                  <a:pos x="4428" y="516"/>
                </a:cxn>
                <a:cxn ang="0">
                  <a:pos x="4218" y="392"/>
                </a:cxn>
                <a:cxn ang="0">
                  <a:pos x="3957" y="321"/>
                </a:cxn>
                <a:cxn ang="0">
                  <a:pos x="3721" y="312"/>
                </a:cxn>
                <a:cxn ang="0">
                  <a:pos x="3495" y="347"/>
                </a:cxn>
                <a:cxn ang="0">
                  <a:pos x="3297" y="421"/>
                </a:cxn>
                <a:cxn ang="0">
                  <a:pos x="3184" y="289"/>
                </a:cxn>
                <a:cxn ang="0">
                  <a:pos x="3004" y="161"/>
                </a:cxn>
                <a:cxn ang="0">
                  <a:pos x="2784" y="68"/>
                </a:cxn>
                <a:cxn ang="0">
                  <a:pos x="2532" y="12"/>
                </a:cxn>
                <a:cxn ang="0">
                  <a:pos x="2281" y="0"/>
                </a:cxn>
                <a:cxn ang="0">
                  <a:pos x="1925" y="55"/>
                </a:cxn>
                <a:cxn ang="0">
                  <a:pos x="1626" y="187"/>
                </a:cxn>
                <a:cxn ang="0">
                  <a:pos x="1407" y="375"/>
                </a:cxn>
                <a:cxn ang="0">
                  <a:pos x="1292" y="609"/>
                </a:cxn>
                <a:cxn ang="0">
                  <a:pos x="1286" y="796"/>
                </a:cxn>
                <a:cxn ang="0">
                  <a:pos x="1288" y="925"/>
                </a:cxn>
                <a:cxn ang="0">
                  <a:pos x="1061" y="979"/>
                </a:cxn>
                <a:cxn ang="0">
                  <a:pos x="874" y="1077"/>
                </a:cxn>
                <a:cxn ang="0">
                  <a:pos x="738" y="1208"/>
                </a:cxn>
                <a:cxn ang="0">
                  <a:pos x="667" y="1365"/>
                </a:cxn>
                <a:cxn ang="0">
                  <a:pos x="625" y="1460"/>
                </a:cxn>
                <a:cxn ang="0">
                  <a:pos x="397" y="1530"/>
                </a:cxn>
                <a:cxn ang="0">
                  <a:pos x="211" y="1638"/>
                </a:cxn>
                <a:cxn ang="0">
                  <a:pos x="77" y="1780"/>
                </a:cxn>
                <a:cxn ang="0">
                  <a:pos x="8" y="1946"/>
                </a:cxn>
                <a:cxn ang="0">
                  <a:pos x="11" y="2111"/>
                </a:cxn>
                <a:cxn ang="0">
                  <a:pos x="104" y="2301"/>
                </a:cxn>
                <a:cxn ang="0">
                  <a:pos x="281" y="2455"/>
                </a:cxn>
                <a:cxn ang="0">
                  <a:pos x="524" y="2561"/>
                </a:cxn>
                <a:cxn ang="0">
                  <a:pos x="812" y="2606"/>
                </a:cxn>
                <a:cxn ang="0">
                  <a:pos x="998" y="2642"/>
                </a:cxn>
                <a:cxn ang="0">
                  <a:pos x="1218" y="2704"/>
                </a:cxn>
                <a:cxn ang="0">
                  <a:pos x="1428" y="2722"/>
                </a:cxn>
                <a:cxn ang="0">
                  <a:pos x="1682" y="2695"/>
                </a:cxn>
                <a:cxn ang="0">
                  <a:pos x="1907" y="2622"/>
                </a:cxn>
                <a:cxn ang="0">
                  <a:pos x="2157" y="2648"/>
                </a:cxn>
                <a:cxn ang="0">
                  <a:pos x="2545" y="2708"/>
                </a:cxn>
                <a:cxn ang="0">
                  <a:pos x="2909" y="2720"/>
                </a:cxn>
                <a:cxn ang="0">
                  <a:pos x="3296" y="2692"/>
                </a:cxn>
                <a:cxn ang="0">
                  <a:pos x="3637" y="2624"/>
                </a:cxn>
                <a:cxn ang="0">
                  <a:pos x="3822" y="2668"/>
                </a:cxn>
                <a:cxn ang="0">
                  <a:pos x="4044" y="2714"/>
                </a:cxn>
                <a:cxn ang="0">
                  <a:pos x="4266" y="2719"/>
                </a:cxn>
                <a:cxn ang="0">
                  <a:pos x="4542" y="2668"/>
                </a:cxn>
                <a:cxn ang="0">
                  <a:pos x="4772" y="2561"/>
                </a:cxn>
                <a:cxn ang="0">
                  <a:pos x="4940" y="2408"/>
                </a:cxn>
                <a:cxn ang="0">
                  <a:pos x="5029" y="2224"/>
                </a:cxn>
                <a:cxn ang="0">
                  <a:pos x="5226" y="2078"/>
                </a:cxn>
                <a:cxn ang="0">
                  <a:pos x="5439" y="1868"/>
                </a:cxn>
                <a:cxn ang="0">
                  <a:pos x="5494" y="1732"/>
                </a:cxn>
                <a:cxn ang="0">
                  <a:pos x="5497" y="1589"/>
                </a:cxn>
                <a:cxn ang="0">
                  <a:pos x="5417" y="1396"/>
                </a:cxn>
                <a:cxn ang="0">
                  <a:pos x="5250" y="1236"/>
                </a:cxn>
                <a:cxn ang="0">
                  <a:pos x="5017" y="1122"/>
                </a:cxn>
                <a:cxn ang="0">
                  <a:pos x="4733" y="1068"/>
                </a:cxn>
              </a:cxnLst>
              <a:rect l="0" t="0" r="r" b="b"/>
              <a:pathLst>
                <a:path w="5501" h="2722">
                  <a:moveTo>
                    <a:pt x="4645" y="1065"/>
                  </a:moveTo>
                  <a:lnTo>
                    <a:pt x="4645" y="1065"/>
                  </a:lnTo>
                  <a:lnTo>
                    <a:pt x="4606" y="1065"/>
                  </a:lnTo>
                  <a:lnTo>
                    <a:pt x="4568" y="1068"/>
                  </a:lnTo>
                  <a:lnTo>
                    <a:pt x="4568" y="1068"/>
                  </a:lnTo>
                  <a:lnTo>
                    <a:pt x="4579" y="1045"/>
                  </a:lnTo>
                  <a:lnTo>
                    <a:pt x="4589" y="1021"/>
                  </a:lnTo>
                  <a:lnTo>
                    <a:pt x="4597" y="999"/>
                  </a:lnTo>
                  <a:lnTo>
                    <a:pt x="4604" y="975"/>
                  </a:lnTo>
                  <a:lnTo>
                    <a:pt x="4610" y="950"/>
                  </a:lnTo>
                  <a:lnTo>
                    <a:pt x="4613" y="925"/>
                  </a:lnTo>
                  <a:lnTo>
                    <a:pt x="4616" y="901"/>
                  </a:lnTo>
                  <a:lnTo>
                    <a:pt x="4618" y="875"/>
                  </a:lnTo>
                  <a:lnTo>
                    <a:pt x="4618" y="875"/>
                  </a:lnTo>
                  <a:lnTo>
                    <a:pt x="4616" y="846"/>
                  </a:lnTo>
                  <a:lnTo>
                    <a:pt x="4613" y="818"/>
                  </a:lnTo>
                  <a:lnTo>
                    <a:pt x="4607" y="789"/>
                  </a:lnTo>
                  <a:lnTo>
                    <a:pt x="4600" y="762"/>
                  </a:lnTo>
                  <a:lnTo>
                    <a:pt x="4591" y="733"/>
                  </a:lnTo>
                  <a:lnTo>
                    <a:pt x="4580" y="707"/>
                  </a:lnTo>
                  <a:lnTo>
                    <a:pt x="4567" y="680"/>
                  </a:lnTo>
                  <a:lnTo>
                    <a:pt x="4552" y="655"/>
                  </a:lnTo>
                  <a:lnTo>
                    <a:pt x="4535" y="630"/>
                  </a:lnTo>
                  <a:lnTo>
                    <a:pt x="4517" y="606"/>
                  </a:lnTo>
                  <a:lnTo>
                    <a:pt x="4497" y="582"/>
                  </a:lnTo>
                  <a:lnTo>
                    <a:pt x="4476" y="560"/>
                  </a:lnTo>
                  <a:lnTo>
                    <a:pt x="4453" y="537"/>
                  </a:lnTo>
                  <a:lnTo>
                    <a:pt x="4428" y="516"/>
                  </a:lnTo>
                  <a:lnTo>
                    <a:pt x="4402" y="495"/>
                  </a:lnTo>
                  <a:lnTo>
                    <a:pt x="4375" y="475"/>
                  </a:lnTo>
                  <a:lnTo>
                    <a:pt x="4346" y="457"/>
                  </a:lnTo>
                  <a:lnTo>
                    <a:pt x="4316" y="439"/>
                  </a:lnTo>
                  <a:lnTo>
                    <a:pt x="4284" y="422"/>
                  </a:lnTo>
                  <a:lnTo>
                    <a:pt x="4253" y="407"/>
                  </a:lnTo>
                  <a:lnTo>
                    <a:pt x="4218" y="392"/>
                  </a:lnTo>
                  <a:lnTo>
                    <a:pt x="4183" y="378"/>
                  </a:lnTo>
                  <a:lnTo>
                    <a:pt x="4148" y="366"/>
                  </a:lnTo>
                  <a:lnTo>
                    <a:pt x="4112" y="354"/>
                  </a:lnTo>
                  <a:lnTo>
                    <a:pt x="4074" y="345"/>
                  </a:lnTo>
                  <a:lnTo>
                    <a:pt x="4035" y="336"/>
                  </a:lnTo>
                  <a:lnTo>
                    <a:pt x="3996" y="329"/>
                  </a:lnTo>
                  <a:lnTo>
                    <a:pt x="3957" y="321"/>
                  </a:lnTo>
                  <a:lnTo>
                    <a:pt x="3916" y="317"/>
                  </a:lnTo>
                  <a:lnTo>
                    <a:pt x="3874" y="314"/>
                  </a:lnTo>
                  <a:lnTo>
                    <a:pt x="3831" y="311"/>
                  </a:lnTo>
                  <a:lnTo>
                    <a:pt x="3789" y="311"/>
                  </a:lnTo>
                  <a:lnTo>
                    <a:pt x="3789" y="311"/>
                  </a:lnTo>
                  <a:lnTo>
                    <a:pt x="3754" y="311"/>
                  </a:lnTo>
                  <a:lnTo>
                    <a:pt x="3721" y="312"/>
                  </a:lnTo>
                  <a:lnTo>
                    <a:pt x="3687" y="315"/>
                  </a:lnTo>
                  <a:lnTo>
                    <a:pt x="3653" y="318"/>
                  </a:lnTo>
                  <a:lnTo>
                    <a:pt x="3622" y="323"/>
                  </a:lnTo>
                  <a:lnTo>
                    <a:pt x="3588" y="327"/>
                  </a:lnTo>
                  <a:lnTo>
                    <a:pt x="3557" y="333"/>
                  </a:lnTo>
                  <a:lnTo>
                    <a:pt x="3525" y="339"/>
                  </a:lnTo>
                  <a:lnTo>
                    <a:pt x="3495" y="347"/>
                  </a:lnTo>
                  <a:lnTo>
                    <a:pt x="3465" y="356"/>
                  </a:lnTo>
                  <a:lnTo>
                    <a:pt x="3436" y="365"/>
                  </a:lnTo>
                  <a:lnTo>
                    <a:pt x="3406" y="374"/>
                  </a:lnTo>
                  <a:lnTo>
                    <a:pt x="3379" y="384"/>
                  </a:lnTo>
                  <a:lnTo>
                    <a:pt x="3350" y="397"/>
                  </a:lnTo>
                  <a:lnTo>
                    <a:pt x="3323" y="409"/>
                  </a:lnTo>
                  <a:lnTo>
                    <a:pt x="3297" y="421"/>
                  </a:lnTo>
                  <a:lnTo>
                    <a:pt x="3297" y="421"/>
                  </a:lnTo>
                  <a:lnTo>
                    <a:pt x="3280" y="398"/>
                  </a:lnTo>
                  <a:lnTo>
                    <a:pt x="3264" y="375"/>
                  </a:lnTo>
                  <a:lnTo>
                    <a:pt x="3246" y="353"/>
                  </a:lnTo>
                  <a:lnTo>
                    <a:pt x="3226" y="332"/>
                  </a:lnTo>
                  <a:lnTo>
                    <a:pt x="3205" y="311"/>
                  </a:lnTo>
                  <a:lnTo>
                    <a:pt x="3184" y="289"/>
                  </a:lnTo>
                  <a:lnTo>
                    <a:pt x="3161" y="270"/>
                  </a:lnTo>
                  <a:lnTo>
                    <a:pt x="3137" y="250"/>
                  </a:lnTo>
                  <a:lnTo>
                    <a:pt x="3113" y="231"/>
                  </a:lnTo>
                  <a:lnTo>
                    <a:pt x="3087" y="212"/>
                  </a:lnTo>
                  <a:lnTo>
                    <a:pt x="3060" y="196"/>
                  </a:lnTo>
                  <a:lnTo>
                    <a:pt x="3033" y="178"/>
                  </a:lnTo>
                  <a:lnTo>
                    <a:pt x="3004" y="161"/>
                  </a:lnTo>
                  <a:lnTo>
                    <a:pt x="2975" y="146"/>
                  </a:lnTo>
                  <a:lnTo>
                    <a:pt x="2945" y="131"/>
                  </a:lnTo>
                  <a:lnTo>
                    <a:pt x="2915" y="117"/>
                  </a:lnTo>
                  <a:lnTo>
                    <a:pt x="2883" y="104"/>
                  </a:lnTo>
                  <a:lnTo>
                    <a:pt x="2850" y="90"/>
                  </a:lnTo>
                  <a:lnTo>
                    <a:pt x="2817" y="78"/>
                  </a:lnTo>
                  <a:lnTo>
                    <a:pt x="2784" y="68"/>
                  </a:lnTo>
                  <a:lnTo>
                    <a:pt x="2749" y="57"/>
                  </a:lnTo>
                  <a:lnTo>
                    <a:pt x="2714" y="46"/>
                  </a:lnTo>
                  <a:lnTo>
                    <a:pt x="2680" y="39"/>
                  </a:lnTo>
                  <a:lnTo>
                    <a:pt x="2643" y="30"/>
                  </a:lnTo>
                  <a:lnTo>
                    <a:pt x="2606" y="24"/>
                  </a:lnTo>
                  <a:lnTo>
                    <a:pt x="2569" y="16"/>
                  </a:lnTo>
                  <a:lnTo>
                    <a:pt x="2532" y="12"/>
                  </a:lnTo>
                  <a:lnTo>
                    <a:pt x="2492" y="7"/>
                  </a:lnTo>
                  <a:lnTo>
                    <a:pt x="2455" y="4"/>
                  </a:lnTo>
                  <a:lnTo>
                    <a:pt x="2415" y="1"/>
                  </a:lnTo>
                  <a:lnTo>
                    <a:pt x="2376" y="0"/>
                  </a:lnTo>
                  <a:lnTo>
                    <a:pt x="2335" y="0"/>
                  </a:lnTo>
                  <a:lnTo>
                    <a:pt x="2335" y="0"/>
                  </a:lnTo>
                  <a:lnTo>
                    <a:pt x="2281" y="0"/>
                  </a:lnTo>
                  <a:lnTo>
                    <a:pt x="2228" y="3"/>
                  </a:lnTo>
                  <a:lnTo>
                    <a:pt x="2175" y="7"/>
                  </a:lnTo>
                  <a:lnTo>
                    <a:pt x="2123" y="13"/>
                  </a:lnTo>
                  <a:lnTo>
                    <a:pt x="2073" y="22"/>
                  </a:lnTo>
                  <a:lnTo>
                    <a:pt x="2021" y="31"/>
                  </a:lnTo>
                  <a:lnTo>
                    <a:pt x="1973" y="43"/>
                  </a:lnTo>
                  <a:lnTo>
                    <a:pt x="1925" y="55"/>
                  </a:lnTo>
                  <a:lnTo>
                    <a:pt x="1878" y="71"/>
                  </a:lnTo>
                  <a:lnTo>
                    <a:pt x="1833" y="86"/>
                  </a:lnTo>
                  <a:lnTo>
                    <a:pt x="1789" y="104"/>
                  </a:lnTo>
                  <a:lnTo>
                    <a:pt x="1745" y="122"/>
                  </a:lnTo>
                  <a:lnTo>
                    <a:pt x="1704" y="143"/>
                  </a:lnTo>
                  <a:lnTo>
                    <a:pt x="1664" y="164"/>
                  </a:lnTo>
                  <a:lnTo>
                    <a:pt x="1626" y="187"/>
                  </a:lnTo>
                  <a:lnTo>
                    <a:pt x="1590" y="211"/>
                  </a:lnTo>
                  <a:lnTo>
                    <a:pt x="1553" y="235"/>
                  </a:lnTo>
                  <a:lnTo>
                    <a:pt x="1520" y="261"/>
                  </a:lnTo>
                  <a:lnTo>
                    <a:pt x="1490" y="288"/>
                  </a:lnTo>
                  <a:lnTo>
                    <a:pt x="1460" y="317"/>
                  </a:lnTo>
                  <a:lnTo>
                    <a:pt x="1433" y="345"/>
                  </a:lnTo>
                  <a:lnTo>
                    <a:pt x="1407" y="375"/>
                  </a:lnTo>
                  <a:lnTo>
                    <a:pt x="1384" y="407"/>
                  </a:lnTo>
                  <a:lnTo>
                    <a:pt x="1363" y="439"/>
                  </a:lnTo>
                  <a:lnTo>
                    <a:pt x="1344" y="472"/>
                  </a:lnTo>
                  <a:lnTo>
                    <a:pt x="1327" y="505"/>
                  </a:lnTo>
                  <a:lnTo>
                    <a:pt x="1313" y="540"/>
                  </a:lnTo>
                  <a:lnTo>
                    <a:pt x="1301" y="575"/>
                  </a:lnTo>
                  <a:lnTo>
                    <a:pt x="1292" y="609"/>
                  </a:lnTo>
                  <a:lnTo>
                    <a:pt x="1285" y="646"/>
                  </a:lnTo>
                  <a:lnTo>
                    <a:pt x="1282" y="682"/>
                  </a:lnTo>
                  <a:lnTo>
                    <a:pt x="1280" y="719"/>
                  </a:lnTo>
                  <a:lnTo>
                    <a:pt x="1280" y="719"/>
                  </a:lnTo>
                  <a:lnTo>
                    <a:pt x="1280" y="745"/>
                  </a:lnTo>
                  <a:lnTo>
                    <a:pt x="1282" y="771"/>
                  </a:lnTo>
                  <a:lnTo>
                    <a:pt x="1286" y="796"/>
                  </a:lnTo>
                  <a:lnTo>
                    <a:pt x="1291" y="822"/>
                  </a:lnTo>
                  <a:lnTo>
                    <a:pt x="1297" y="848"/>
                  </a:lnTo>
                  <a:lnTo>
                    <a:pt x="1304" y="872"/>
                  </a:lnTo>
                  <a:lnTo>
                    <a:pt x="1312" y="896"/>
                  </a:lnTo>
                  <a:lnTo>
                    <a:pt x="1322" y="920"/>
                  </a:lnTo>
                  <a:lnTo>
                    <a:pt x="1322" y="920"/>
                  </a:lnTo>
                  <a:lnTo>
                    <a:pt x="1288" y="925"/>
                  </a:lnTo>
                  <a:lnTo>
                    <a:pt x="1253" y="929"/>
                  </a:lnTo>
                  <a:lnTo>
                    <a:pt x="1220" y="935"/>
                  </a:lnTo>
                  <a:lnTo>
                    <a:pt x="1187" y="943"/>
                  </a:lnTo>
                  <a:lnTo>
                    <a:pt x="1153" y="950"/>
                  </a:lnTo>
                  <a:lnTo>
                    <a:pt x="1122" y="959"/>
                  </a:lnTo>
                  <a:lnTo>
                    <a:pt x="1091" y="968"/>
                  </a:lnTo>
                  <a:lnTo>
                    <a:pt x="1061" y="979"/>
                  </a:lnTo>
                  <a:lnTo>
                    <a:pt x="1031" y="991"/>
                  </a:lnTo>
                  <a:lnTo>
                    <a:pt x="1002" y="1003"/>
                  </a:lnTo>
                  <a:lnTo>
                    <a:pt x="975" y="1017"/>
                  </a:lnTo>
                  <a:lnTo>
                    <a:pt x="948" y="1030"/>
                  </a:lnTo>
                  <a:lnTo>
                    <a:pt x="922" y="1045"/>
                  </a:lnTo>
                  <a:lnTo>
                    <a:pt x="897" y="1061"/>
                  </a:lnTo>
                  <a:lnTo>
                    <a:pt x="874" y="1077"/>
                  </a:lnTo>
                  <a:lnTo>
                    <a:pt x="850" y="1094"/>
                  </a:lnTo>
                  <a:lnTo>
                    <a:pt x="829" y="1112"/>
                  </a:lnTo>
                  <a:lnTo>
                    <a:pt x="808" y="1130"/>
                  </a:lnTo>
                  <a:lnTo>
                    <a:pt x="790" y="1148"/>
                  </a:lnTo>
                  <a:lnTo>
                    <a:pt x="771" y="1168"/>
                  </a:lnTo>
                  <a:lnTo>
                    <a:pt x="753" y="1189"/>
                  </a:lnTo>
                  <a:lnTo>
                    <a:pt x="738" y="1208"/>
                  </a:lnTo>
                  <a:lnTo>
                    <a:pt x="723" y="1230"/>
                  </a:lnTo>
                  <a:lnTo>
                    <a:pt x="711" y="1252"/>
                  </a:lnTo>
                  <a:lnTo>
                    <a:pt x="699" y="1273"/>
                  </a:lnTo>
                  <a:lnTo>
                    <a:pt x="688" y="1296"/>
                  </a:lnTo>
                  <a:lnTo>
                    <a:pt x="681" y="1319"/>
                  </a:lnTo>
                  <a:lnTo>
                    <a:pt x="673" y="1343"/>
                  </a:lnTo>
                  <a:lnTo>
                    <a:pt x="667" y="1365"/>
                  </a:lnTo>
                  <a:lnTo>
                    <a:pt x="663" y="1389"/>
                  </a:lnTo>
                  <a:lnTo>
                    <a:pt x="661" y="1415"/>
                  </a:lnTo>
                  <a:lnTo>
                    <a:pt x="660" y="1439"/>
                  </a:lnTo>
                  <a:lnTo>
                    <a:pt x="660" y="1439"/>
                  </a:lnTo>
                  <a:lnTo>
                    <a:pt x="661" y="1454"/>
                  </a:lnTo>
                  <a:lnTo>
                    <a:pt x="661" y="1454"/>
                  </a:lnTo>
                  <a:lnTo>
                    <a:pt x="625" y="1460"/>
                  </a:lnTo>
                  <a:lnTo>
                    <a:pt x="590" y="1468"/>
                  </a:lnTo>
                  <a:lnTo>
                    <a:pt x="557" y="1476"/>
                  </a:lnTo>
                  <a:lnTo>
                    <a:pt x="524" y="1485"/>
                  </a:lnTo>
                  <a:lnTo>
                    <a:pt x="491" y="1495"/>
                  </a:lnTo>
                  <a:lnTo>
                    <a:pt x="459" y="1506"/>
                  </a:lnTo>
                  <a:lnTo>
                    <a:pt x="429" y="1518"/>
                  </a:lnTo>
                  <a:lnTo>
                    <a:pt x="397" y="1530"/>
                  </a:lnTo>
                  <a:lnTo>
                    <a:pt x="368" y="1543"/>
                  </a:lnTo>
                  <a:lnTo>
                    <a:pt x="340" y="1557"/>
                  </a:lnTo>
                  <a:lnTo>
                    <a:pt x="312" y="1572"/>
                  </a:lnTo>
                  <a:lnTo>
                    <a:pt x="285" y="1589"/>
                  </a:lnTo>
                  <a:lnTo>
                    <a:pt x="260" y="1604"/>
                  </a:lnTo>
                  <a:lnTo>
                    <a:pt x="236" y="1622"/>
                  </a:lnTo>
                  <a:lnTo>
                    <a:pt x="211" y="1638"/>
                  </a:lnTo>
                  <a:lnTo>
                    <a:pt x="189" y="1658"/>
                  </a:lnTo>
                  <a:lnTo>
                    <a:pt x="168" y="1676"/>
                  </a:lnTo>
                  <a:lnTo>
                    <a:pt x="146" y="1696"/>
                  </a:lnTo>
                  <a:lnTo>
                    <a:pt x="127" y="1717"/>
                  </a:lnTo>
                  <a:lnTo>
                    <a:pt x="109" y="1738"/>
                  </a:lnTo>
                  <a:lnTo>
                    <a:pt x="92" y="1759"/>
                  </a:lnTo>
                  <a:lnTo>
                    <a:pt x="77" y="1780"/>
                  </a:lnTo>
                  <a:lnTo>
                    <a:pt x="63" y="1803"/>
                  </a:lnTo>
                  <a:lnTo>
                    <a:pt x="50" y="1826"/>
                  </a:lnTo>
                  <a:lnTo>
                    <a:pt x="39" y="1850"/>
                  </a:lnTo>
                  <a:lnTo>
                    <a:pt x="29" y="1872"/>
                  </a:lnTo>
                  <a:lnTo>
                    <a:pt x="20" y="1897"/>
                  </a:lnTo>
                  <a:lnTo>
                    <a:pt x="14" y="1921"/>
                  </a:lnTo>
                  <a:lnTo>
                    <a:pt x="8" y="1946"/>
                  </a:lnTo>
                  <a:lnTo>
                    <a:pt x="3" y="1972"/>
                  </a:lnTo>
                  <a:lnTo>
                    <a:pt x="2" y="1996"/>
                  </a:lnTo>
                  <a:lnTo>
                    <a:pt x="0" y="2023"/>
                  </a:lnTo>
                  <a:lnTo>
                    <a:pt x="0" y="2023"/>
                  </a:lnTo>
                  <a:lnTo>
                    <a:pt x="2" y="2052"/>
                  </a:lnTo>
                  <a:lnTo>
                    <a:pt x="5" y="2082"/>
                  </a:lnTo>
                  <a:lnTo>
                    <a:pt x="11" y="2111"/>
                  </a:lnTo>
                  <a:lnTo>
                    <a:pt x="18" y="2140"/>
                  </a:lnTo>
                  <a:lnTo>
                    <a:pt x="27" y="2168"/>
                  </a:lnTo>
                  <a:lnTo>
                    <a:pt x="39" y="2195"/>
                  </a:lnTo>
                  <a:lnTo>
                    <a:pt x="53" y="2223"/>
                  </a:lnTo>
                  <a:lnTo>
                    <a:pt x="68" y="2250"/>
                  </a:lnTo>
                  <a:lnTo>
                    <a:pt x="85" y="2275"/>
                  </a:lnTo>
                  <a:lnTo>
                    <a:pt x="104" y="2301"/>
                  </a:lnTo>
                  <a:lnTo>
                    <a:pt x="124" y="2325"/>
                  </a:lnTo>
                  <a:lnTo>
                    <a:pt x="146" y="2349"/>
                  </a:lnTo>
                  <a:lnTo>
                    <a:pt x="171" y="2372"/>
                  </a:lnTo>
                  <a:lnTo>
                    <a:pt x="196" y="2393"/>
                  </a:lnTo>
                  <a:lnTo>
                    <a:pt x="223" y="2414"/>
                  </a:lnTo>
                  <a:lnTo>
                    <a:pt x="251" y="2435"/>
                  </a:lnTo>
                  <a:lnTo>
                    <a:pt x="281" y="2455"/>
                  </a:lnTo>
                  <a:lnTo>
                    <a:pt x="312" y="2473"/>
                  </a:lnTo>
                  <a:lnTo>
                    <a:pt x="344" y="2490"/>
                  </a:lnTo>
                  <a:lnTo>
                    <a:pt x="377" y="2506"/>
                  </a:lnTo>
                  <a:lnTo>
                    <a:pt x="412" y="2521"/>
                  </a:lnTo>
                  <a:lnTo>
                    <a:pt x="448" y="2535"/>
                  </a:lnTo>
                  <a:lnTo>
                    <a:pt x="485" y="2548"/>
                  </a:lnTo>
                  <a:lnTo>
                    <a:pt x="524" y="2561"/>
                  </a:lnTo>
                  <a:lnTo>
                    <a:pt x="562" y="2571"/>
                  </a:lnTo>
                  <a:lnTo>
                    <a:pt x="602" y="2580"/>
                  </a:lnTo>
                  <a:lnTo>
                    <a:pt x="643" y="2588"/>
                  </a:lnTo>
                  <a:lnTo>
                    <a:pt x="684" y="2594"/>
                  </a:lnTo>
                  <a:lnTo>
                    <a:pt x="726" y="2600"/>
                  </a:lnTo>
                  <a:lnTo>
                    <a:pt x="768" y="2603"/>
                  </a:lnTo>
                  <a:lnTo>
                    <a:pt x="812" y="2606"/>
                  </a:lnTo>
                  <a:lnTo>
                    <a:pt x="856" y="2606"/>
                  </a:lnTo>
                  <a:lnTo>
                    <a:pt x="856" y="2606"/>
                  </a:lnTo>
                  <a:lnTo>
                    <a:pt x="913" y="2604"/>
                  </a:lnTo>
                  <a:lnTo>
                    <a:pt x="913" y="2604"/>
                  </a:lnTo>
                  <a:lnTo>
                    <a:pt x="942" y="2618"/>
                  </a:lnTo>
                  <a:lnTo>
                    <a:pt x="969" y="2630"/>
                  </a:lnTo>
                  <a:lnTo>
                    <a:pt x="998" y="2642"/>
                  </a:lnTo>
                  <a:lnTo>
                    <a:pt x="1028" y="2654"/>
                  </a:lnTo>
                  <a:lnTo>
                    <a:pt x="1058" y="2665"/>
                  </a:lnTo>
                  <a:lnTo>
                    <a:pt x="1088" y="2674"/>
                  </a:lnTo>
                  <a:lnTo>
                    <a:pt x="1120" y="2683"/>
                  </a:lnTo>
                  <a:lnTo>
                    <a:pt x="1152" y="2690"/>
                  </a:lnTo>
                  <a:lnTo>
                    <a:pt x="1185" y="2698"/>
                  </a:lnTo>
                  <a:lnTo>
                    <a:pt x="1218" y="2704"/>
                  </a:lnTo>
                  <a:lnTo>
                    <a:pt x="1253" y="2708"/>
                  </a:lnTo>
                  <a:lnTo>
                    <a:pt x="1286" y="2713"/>
                  </a:lnTo>
                  <a:lnTo>
                    <a:pt x="1321" y="2717"/>
                  </a:lnTo>
                  <a:lnTo>
                    <a:pt x="1357" y="2719"/>
                  </a:lnTo>
                  <a:lnTo>
                    <a:pt x="1392" y="2720"/>
                  </a:lnTo>
                  <a:lnTo>
                    <a:pt x="1428" y="2722"/>
                  </a:lnTo>
                  <a:lnTo>
                    <a:pt x="1428" y="2722"/>
                  </a:lnTo>
                  <a:lnTo>
                    <a:pt x="1466" y="2720"/>
                  </a:lnTo>
                  <a:lnTo>
                    <a:pt x="1504" y="2719"/>
                  </a:lnTo>
                  <a:lnTo>
                    <a:pt x="1540" y="2716"/>
                  </a:lnTo>
                  <a:lnTo>
                    <a:pt x="1576" y="2713"/>
                  </a:lnTo>
                  <a:lnTo>
                    <a:pt x="1612" y="2708"/>
                  </a:lnTo>
                  <a:lnTo>
                    <a:pt x="1647" y="2702"/>
                  </a:lnTo>
                  <a:lnTo>
                    <a:pt x="1682" y="2695"/>
                  </a:lnTo>
                  <a:lnTo>
                    <a:pt x="1716" y="2687"/>
                  </a:lnTo>
                  <a:lnTo>
                    <a:pt x="1750" y="2678"/>
                  </a:lnTo>
                  <a:lnTo>
                    <a:pt x="1783" y="2669"/>
                  </a:lnTo>
                  <a:lnTo>
                    <a:pt x="1815" y="2659"/>
                  </a:lnTo>
                  <a:lnTo>
                    <a:pt x="1846" y="2648"/>
                  </a:lnTo>
                  <a:lnTo>
                    <a:pt x="1876" y="2634"/>
                  </a:lnTo>
                  <a:lnTo>
                    <a:pt x="1907" y="2622"/>
                  </a:lnTo>
                  <a:lnTo>
                    <a:pt x="1935" y="2609"/>
                  </a:lnTo>
                  <a:lnTo>
                    <a:pt x="1963" y="2594"/>
                  </a:lnTo>
                  <a:lnTo>
                    <a:pt x="1963" y="2594"/>
                  </a:lnTo>
                  <a:lnTo>
                    <a:pt x="2009" y="2609"/>
                  </a:lnTo>
                  <a:lnTo>
                    <a:pt x="2058" y="2622"/>
                  </a:lnTo>
                  <a:lnTo>
                    <a:pt x="2106" y="2634"/>
                  </a:lnTo>
                  <a:lnTo>
                    <a:pt x="2157" y="2648"/>
                  </a:lnTo>
                  <a:lnTo>
                    <a:pt x="2209" y="2659"/>
                  </a:lnTo>
                  <a:lnTo>
                    <a:pt x="2263" y="2669"/>
                  </a:lnTo>
                  <a:lnTo>
                    <a:pt x="2317" y="2678"/>
                  </a:lnTo>
                  <a:lnTo>
                    <a:pt x="2373" y="2687"/>
                  </a:lnTo>
                  <a:lnTo>
                    <a:pt x="2429" y="2695"/>
                  </a:lnTo>
                  <a:lnTo>
                    <a:pt x="2486" y="2702"/>
                  </a:lnTo>
                  <a:lnTo>
                    <a:pt x="2545" y="2708"/>
                  </a:lnTo>
                  <a:lnTo>
                    <a:pt x="2606" y="2713"/>
                  </a:lnTo>
                  <a:lnTo>
                    <a:pt x="2666" y="2716"/>
                  </a:lnTo>
                  <a:lnTo>
                    <a:pt x="2726" y="2719"/>
                  </a:lnTo>
                  <a:lnTo>
                    <a:pt x="2788" y="2720"/>
                  </a:lnTo>
                  <a:lnTo>
                    <a:pt x="2852" y="2722"/>
                  </a:lnTo>
                  <a:lnTo>
                    <a:pt x="2852" y="2722"/>
                  </a:lnTo>
                  <a:lnTo>
                    <a:pt x="2909" y="2720"/>
                  </a:lnTo>
                  <a:lnTo>
                    <a:pt x="2966" y="2719"/>
                  </a:lnTo>
                  <a:lnTo>
                    <a:pt x="3024" y="2717"/>
                  </a:lnTo>
                  <a:lnTo>
                    <a:pt x="3080" y="2714"/>
                  </a:lnTo>
                  <a:lnTo>
                    <a:pt x="3134" y="2710"/>
                  </a:lnTo>
                  <a:lnTo>
                    <a:pt x="3188" y="2705"/>
                  </a:lnTo>
                  <a:lnTo>
                    <a:pt x="3243" y="2699"/>
                  </a:lnTo>
                  <a:lnTo>
                    <a:pt x="3296" y="2692"/>
                  </a:lnTo>
                  <a:lnTo>
                    <a:pt x="3347" y="2686"/>
                  </a:lnTo>
                  <a:lnTo>
                    <a:pt x="3398" y="2677"/>
                  </a:lnTo>
                  <a:lnTo>
                    <a:pt x="3448" y="2668"/>
                  </a:lnTo>
                  <a:lnTo>
                    <a:pt x="3498" y="2659"/>
                  </a:lnTo>
                  <a:lnTo>
                    <a:pt x="3545" y="2648"/>
                  </a:lnTo>
                  <a:lnTo>
                    <a:pt x="3591" y="2636"/>
                  </a:lnTo>
                  <a:lnTo>
                    <a:pt x="3637" y="2624"/>
                  </a:lnTo>
                  <a:lnTo>
                    <a:pt x="3682" y="2612"/>
                  </a:lnTo>
                  <a:lnTo>
                    <a:pt x="3682" y="2612"/>
                  </a:lnTo>
                  <a:lnTo>
                    <a:pt x="3709" y="2624"/>
                  </a:lnTo>
                  <a:lnTo>
                    <a:pt x="3736" y="2636"/>
                  </a:lnTo>
                  <a:lnTo>
                    <a:pt x="3764" y="2648"/>
                  </a:lnTo>
                  <a:lnTo>
                    <a:pt x="3794" y="2659"/>
                  </a:lnTo>
                  <a:lnTo>
                    <a:pt x="3822" y="2668"/>
                  </a:lnTo>
                  <a:lnTo>
                    <a:pt x="3853" y="2677"/>
                  </a:lnTo>
                  <a:lnTo>
                    <a:pt x="3883" y="2686"/>
                  </a:lnTo>
                  <a:lnTo>
                    <a:pt x="3914" y="2692"/>
                  </a:lnTo>
                  <a:lnTo>
                    <a:pt x="3946" y="2699"/>
                  </a:lnTo>
                  <a:lnTo>
                    <a:pt x="3978" y="2705"/>
                  </a:lnTo>
                  <a:lnTo>
                    <a:pt x="4011" y="2710"/>
                  </a:lnTo>
                  <a:lnTo>
                    <a:pt x="4044" y="2714"/>
                  </a:lnTo>
                  <a:lnTo>
                    <a:pt x="4078" y="2717"/>
                  </a:lnTo>
                  <a:lnTo>
                    <a:pt x="4112" y="2719"/>
                  </a:lnTo>
                  <a:lnTo>
                    <a:pt x="4147" y="2720"/>
                  </a:lnTo>
                  <a:lnTo>
                    <a:pt x="4182" y="2722"/>
                  </a:lnTo>
                  <a:lnTo>
                    <a:pt x="4182" y="2722"/>
                  </a:lnTo>
                  <a:lnTo>
                    <a:pt x="4224" y="2720"/>
                  </a:lnTo>
                  <a:lnTo>
                    <a:pt x="4266" y="2719"/>
                  </a:lnTo>
                  <a:lnTo>
                    <a:pt x="4308" y="2714"/>
                  </a:lnTo>
                  <a:lnTo>
                    <a:pt x="4349" y="2710"/>
                  </a:lnTo>
                  <a:lnTo>
                    <a:pt x="4388" y="2704"/>
                  </a:lnTo>
                  <a:lnTo>
                    <a:pt x="4429" y="2696"/>
                  </a:lnTo>
                  <a:lnTo>
                    <a:pt x="4467" y="2689"/>
                  </a:lnTo>
                  <a:lnTo>
                    <a:pt x="4505" y="2678"/>
                  </a:lnTo>
                  <a:lnTo>
                    <a:pt x="4542" y="2668"/>
                  </a:lnTo>
                  <a:lnTo>
                    <a:pt x="4579" y="2656"/>
                  </a:lnTo>
                  <a:lnTo>
                    <a:pt x="4613" y="2642"/>
                  </a:lnTo>
                  <a:lnTo>
                    <a:pt x="4648" y="2627"/>
                  </a:lnTo>
                  <a:lnTo>
                    <a:pt x="4680" y="2612"/>
                  </a:lnTo>
                  <a:lnTo>
                    <a:pt x="4712" y="2595"/>
                  </a:lnTo>
                  <a:lnTo>
                    <a:pt x="4743" y="2579"/>
                  </a:lnTo>
                  <a:lnTo>
                    <a:pt x="4772" y="2561"/>
                  </a:lnTo>
                  <a:lnTo>
                    <a:pt x="4801" y="2541"/>
                  </a:lnTo>
                  <a:lnTo>
                    <a:pt x="4828" y="2521"/>
                  </a:lnTo>
                  <a:lnTo>
                    <a:pt x="4853" y="2500"/>
                  </a:lnTo>
                  <a:lnTo>
                    <a:pt x="4878" y="2479"/>
                  </a:lnTo>
                  <a:lnTo>
                    <a:pt x="4899" y="2456"/>
                  </a:lnTo>
                  <a:lnTo>
                    <a:pt x="4920" y="2432"/>
                  </a:lnTo>
                  <a:lnTo>
                    <a:pt x="4940" y="2408"/>
                  </a:lnTo>
                  <a:lnTo>
                    <a:pt x="4958" y="2384"/>
                  </a:lnTo>
                  <a:lnTo>
                    <a:pt x="4974" y="2358"/>
                  </a:lnTo>
                  <a:lnTo>
                    <a:pt x="4988" y="2333"/>
                  </a:lnTo>
                  <a:lnTo>
                    <a:pt x="5001" y="2307"/>
                  </a:lnTo>
                  <a:lnTo>
                    <a:pt x="5012" y="2280"/>
                  </a:lnTo>
                  <a:lnTo>
                    <a:pt x="5021" y="2253"/>
                  </a:lnTo>
                  <a:lnTo>
                    <a:pt x="5029" y="2224"/>
                  </a:lnTo>
                  <a:lnTo>
                    <a:pt x="5033" y="2197"/>
                  </a:lnTo>
                  <a:lnTo>
                    <a:pt x="5036" y="2168"/>
                  </a:lnTo>
                  <a:lnTo>
                    <a:pt x="5036" y="2168"/>
                  </a:lnTo>
                  <a:lnTo>
                    <a:pt x="5087" y="2149"/>
                  </a:lnTo>
                  <a:lnTo>
                    <a:pt x="5136" y="2127"/>
                  </a:lnTo>
                  <a:lnTo>
                    <a:pt x="5183" y="2103"/>
                  </a:lnTo>
                  <a:lnTo>
                    <a:pt x="5226" y="2078"/>
                  </a:lnTo>
                  <a:lnTo>
                    <a:pt x="5267" y="2050"/>
                  </a:lnTo>
                  <a:lnTo>
                    <a:pt x="5305" y="2020"/>
                  </a:lnTo>
                  <a:lnTo>
                    <a:pt x="5340" y="1989"/>
                  </a:lnTo>
                  <a:lnTo>
                    <a:pt x="5373" y="1957"/>
                  </a:lnTo>
                  <a:lnTo>
                    <a:pt x="5401" y="1922"/>
                  </a:lnTo>
                  <a:lnTo>
                    <a:pt x="5427" y="1886"/>
                  </a:lnTo>
                  <a:lnTo>
                    <a:pt x="5439" y="1868"/>
                  </a:lnTo>
                  <a:lnTo>
                    <a:pt x="5450" y="1850"/>
                  </a:lnTo>
                  <a:lnTo>
                    <a:pt x="5459" y="1830"/>
                  </a:lnTo>
                  <a:lnTo>
                    <a:pt x="5468" y="1812"/>
                  </a:lnTo>
                  <a:lnTo>
                    <a:pt x="5475" y="1792"/>
                  </a:lnTo>
                  <a:lnTo>
                    <a:pt x="5483" y="1773"/>
                  </a:lnTo>
                  <a:lnTo>
                    <a:pt x="5488" y="1752"/>
                  </a:lnTo>
                  <a:lnTo>
                    <a:pt x="5494" y="1732"/>
                  </a:lnTo>
                  <a:lnTo>
                    <a:pt x="5497" y="1711"/>
                  </a:lnTo>
                  <a:lnTo>
                    <a:pt x="5500" y="1691"/>
                  </a:lnTo>
                  <a:lnTo>
                    <a:pt x="5501" y="1670"/>
                  </a:lnTo>
                  <a:lnTo>
                    <a:pt x="5501" y="1649"/>
                  </a:lnTo>
                  <a:lnTo>
                    <a:pt x="5501" y="1649"/>
                  </a:lnTo>
                  <a:lnTo>
                    <a:pt x="5501" y="1619"/>
                  </a:lnTo>
                  <a:lnTo>
                    <a:pt x="5497" y="1589"/>
                  </a:lnTo>
                  <a:lnTo>
                    <a:pt x="5492" y="1560"/>
                  </a:lnTo>
                  <a:lnTo>
                    <a:pt x="5484" y="1531"/>
                  </a:lnTo>
                  <a:lnTo>
                    <a:pt x="5474" y="1503"/>
                  </a:lnTo>
                  <a:lnTo>
                    <a:pt x="5463" y="1476"/>
                  </a:lnTo>
                  <a:lnTo>
                    <a:pt x="5450" y="1448"/>
                  </a:lnTo>
                  <a:lnTo>
                    <a:pt x="5435" y="1421"/>
                  </a:lnTo>
                  <a:lnTo>
                    <a:pt x="5417" y="1396"/>
                  </a:lnTo>
                  <a:lnTo>
                    <a:pt x="5398" y="1370"/>
                  </a:lnTo>
                  <a:lnTo>
                    <a:pt x="5377" y="1346"/>
                  </a:lnTo>
                  <a:lnTo>
                    <a:pt x="5355" y="1323"/>
                  </a:lnTo>
                  <a:lnTo>
                    <a:pt x="5332" y="1299"/>
                  </a:lnTo>
                  <a:lnTo>
                    <a:pt x="5306" y="1278"/>
                  </a:lnTo>
                  <a:lnTo>
                    <a:pt x="5279" y="1257"/>
                  </a:lnTo>
                  <a:lnTo>
                    <a:pt x="5250" y="1236"/>
                  </a:lnTo>
                  <a:lnTo>
                    <a:pt x="5220" y="1216"/>
                  </a:lnTo>
                  <a:lnTo>
                    <a:pt x="5190" y="1198"/>
                  </a:lnTo>
                  <a:lnTo>
                    <a:pt x="5157" y="1181"/>
                  </a:lnTo>
                  <a:lnTo>
                    <a:pt x="5124" y="1165"/>
                  </a:lnTo>
                  <a:lnTo>
                    <a:pt x="5089" y="1150"/>
                  </a:lnTo>
                  <a:lnTo>
                    <a:pt x="5053" y="1136"/>
                  </a:lnTo>
                  <a:lnTo>
                    <a:pt x="5017" y="1122"/>
                  </a:lnTo>
                  <a:lnTo>
                    <a:pt x="4979" y="1110"/>
                  </a:lnTo>
                  <a:lnTo>
                    <a:pt x="4940" y="1101"/>
                  </a:lnTo>
                  <a:lnTo>
                    <a:pt x="4900" y="1091"/>
                  </a:lnTo>
                  <a:lnTo>
                    <a:pt x="4860" y="1083"/>
                  </a:lnTo>
                  <a:lnTo>
                    <a:pt x="4817" y="1077"/>
                  </a:lnTo>
                  <a:lnTo>
                    <a:pt x="4775" y="1073"/>
                  </a:lnTo>
                  <a:lnTo>
                    <a:pt x="4733" y="1068"/>
                  </a:lnTo>
                  <a:lnTo>
                    <a:pt x="4689" y="1067"/>
                  </a:lnTo>
                  <a:lnTo>
                    <a:pt x="4645" y="1065"/>
                  </a:lnTo>
                  <a:lnTo>
                    <a:pt x="4645" y="1065"/>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39" name="Freeform 7"/>
            <p:cNvSpPr>
              <a:spLocks/>
            </p:cNvSpPr>
            <p:nvPr/>
          </p:nvSpPr>
          <p:spPr bwMode="auto">
            <a:xfrm>
              <a:off x="9904412" y="1905000"/>
              <a:ext cx="965979" cy="581370"/>
            </a:xfrm>
            <a:custGeom>
              <a:avLst/>
              <a:gdLst/>
              <a:ahLst/>
              <a:cxnLst>
                <a:cxn ang="0">
                  <a:pos x="3413" y="684"/>
                </a:cxn>
                <a:cxn ang="0">
                  <a:pos x="3351" y="570"/>
                </a:cxn>
                <a:cxn ang="0">
                  <a:pos x="3256" y="472"/>
                </a:cxn>
                <a:cxn ang="0">
                  <a:pos x="3131" y="391"/>
                </a:cxn>
                <a:cxn ang="0">
                  <a:pos x="2981" y="330"/>
                </a:cxn>
                <a:cxn ang="0">
                  <a:pos x="2812" y="294"/>
                </a:cxn>
                <a:cxn ang="0">
                  <a:pos x="2667" y="285"/>
                </a:cxn>
                <a:cxn ang="0">
                  <a:pos x="2507" y="296"/>
                </a:cxn>
                <a:cxn ang="0">
                  <a:pos x="2365" y="247"/>
                </a:cxn>
                <a:cxn ang="0">
                  <a:pos x="2183" y="110"/>
                </a:cxn>
                <a:cxn ang="0">
                  <a:pos x="1938" y="24"/>
                </a:cxn>
                <a:cxn ang="0">
                  <a:pos x="1713" y="0"/>
                </a:cxn>
                <a:cxn ang="0">
                  <a:pos x="1521" y="17"/>
                </a:cxn>
                <a:cxn ang="0">
                  <a:pos x="1346" y="63"/>
                </a:cxn>
                <a:cxn ang="0">
                  <a:pos x="1197" y="136"/>
                </a:cxn>
                <a:cxn ang="0">
                  <a:pos x="1076" y="231"/>
                </a:cxn>
                <a:cxn ang="0">
                  <a:pos x="992" y="344"/>
                </a:cxn>
                <a:cxn ang="0">
                  <a:pos x="948" y="471"/>
                </a:cxn>
                <a:cxn ang="0">
                  <a:pos x="945" y="527"/>
                </a:cxn>
                <a:cxn ang="0">
                  <a:pos x="770" y="527"/>
                </a:cxn>
                <a:cxn ang="0">
                  <a:pos x="563" y="560"/>
                </a:cxn>
                <a:cxn ang="0">
                  <a:pos x="377" y="623"/>
                </a:cxn>
                <a:cxn ang="0">
                  <a:pos x="223" y="715"/>
                </a:cxn>
                <a:cxn ang="0">
                  <a:pos x="104" y="830"/>
                </a:cxn>
                <a:cxn ang="0">
                  <a:pos x="27" y="961"/>
                </a:cxn>
                <a:cxn ang="0">
                  <a:pos x="0" y="1108"/>
                </a:cxn>
                <a:cxn ang="0">
                  <a:pos x="18" y="1225"/>
                </a:cxn>
                <a:cxn ang="0">
                  <a:pos x="84" y="1361"/>
                </a:cxn>
                <a:cxn ang="0">
                  <a:pos x="196" y="1479"/>
                </a:cxn>
                <a:cxn ang="0">
                  <a:pos x="344" y="1575"/>
                </a:cxn>
                <a:cxn ang="0">
                  <a:pos x="524" y="1645"/>
                </a:cxn>
                <a:cxn ang="0">
                  <a:pos x="726" y="1684"/>
                </a:cxn>
                <a:cxn ang="0">
                  <a:pos x="919" y="1689"/>
                </a:cxn>
                <a:cxn ang="0">
                  <a:pos x="1211" y="1639"/>
                </a:cxn>
                <a:cxn ang="0">
                  <a:pos x="1368" y="1631"/>
                </a:cxn>
                <a:cxn ang="0">
                  <a:pos x="1515" y="1690"/>
                </a:cxn>
                <a:cxn ang="0">
                  <a:pos x="1685" y="1726"/>
                </a:cxn>
                <a:cxn ang="0">
                  <a:pos x="1829" y="1735"/>
                </a:cxn>
                <a:cxn ang="0">
                  <a:pos x="2044" y="1716"/>
                </a:cxn>
                <a:cxn ang="0">
                  <a:pos x="2236" y="1657"/>
                </a:cxn>
                <a:cxn ang="0">
                  <a:pos x="2394" y="1566"/>
                </a:cxn>
                <a:cxn ang="0">
                  <a:pos x="2503" y="1589"/>
                </a:cxn>
                <a:cxn ang="0">
                  <a:pos x="2655" y="1645"/>
                </a:cxn>
                <a:cxn ang="0">
                  <a:pos x="2827" y="1675"/>
                </a:cxn>
                <a:cxn ang="0">
                  <a:pos x="2975" y="1680"/>
                </a:cxn>
                <a:cxn ang="0">
                  <a:pos x="3165" y="1657"/>
                </a:cxn>
                <a:cxn ang="0">
                  <a:pos x="3335" y="1604"/>
                </a:cxn>
                <a:cxn ang="0">
                  <a:pos x="3479" y="1527"/>
                </a:cxn>
                <a:cxn ang="0">
                  <a:pos x="3593" y="1428"/>
                </a:cxn>
                <a:cxn ang="0">
                  <a:pos x="3670" y="1313"/>
                </a:cxn>
                <a:cxn ang="0">
                  <a:pos x="3703" y="1183"/>
                </a:cxn>
                <a:cxn ang="0">
                  <a:pos x="3694" y="1068"/>
                </a:cxn>
                <a:cxn ang="0">
                  <a:pos x="3630" y="933"/>
                </a:cxn>
                <a:cxn ang="0">
                  <a:pos x="3519" y="815"/>
                </a:cxn>
              </a:cxnLst>
              <a:rect l="0" t="0" r="r" b="b"/>
              <a:pathLst>
                <a:path w="3704" h="1735">
                  <a:moveTo>
                    <a:pt x="3431" y="756"/>
                  </a:moveTo>
                  <a:lnTo>
                    <a:pt x="3431" y="756"/>
                  </a:lnTo>
                  <a:lnTo>
                    <a:pt x="3427" y="732"/>
                  </a:lnTo>
                  <a:lnTo>
                    <a:pt x="3421" y="708"/>
                  </a:lnTo>
                  <a:lnTo>
                    <a:pt x="3413" y="684"/>
                  </a:lnTo>
                  <a:lnTo>
                    <a:pt x="3404" y="659"/>
                  </a:lnTo>
                  <a:lnTo>
                    <a:pt x="3393" y="637"/>
                  </a:lnTo>
                  <a:lnTo>
                    <a:pt x="3381" y="614"/>
                  </a:lnTo>
                  <a:lnTo>
                    <a:pt x="3368" y="593"/>
                  </a:lnTo>
                  <a:lnTo>
                    <a:pt x="3351" y="570"/>
                  </a:lnTo>
                  <a:lnTo>
                    <a:pt x="3336" y="549"/>
                  </a:lnTo>
                  <a:lnTo>
                    <a:pt x="3318" y="530"/>
                  </a:lnTo>
                  <a:lnTo>
                    <a:pt x="3298" y="510"/>
                  </a:lnTo>
                  <a:lnTo>
                    <a:pt x="3277" y="490"/>
                  </a:lnTo>
                  <a:lnTo>
                    <a:pt x="3256" y="472"/>
                  </a:lnTo>
                  <a:lnTo>
                    <a:pt x="3233" y="454"/>
                  </a:lnTo>
                  <a:lnTo>
                    <a:pt x="3209" y="438"/>
                  </a:lnTo>
                  <a:lnTo>
                    <a:pt x="3184" y="421"/>
                  </a:lnTo>
                  <a:lnTo>
                    <a:pt x="3158" y="406"/>
                  </a:lnTo>
                  <a:lnTo>
                    <a:pt x="3131" y="391"/>
                  </a:lnTo>
                  <a:lnTo>
                    <a:pt x="3104" y="377"/>
                  </a:lnTo>
                  <a:lnTo>
                    <a:pt x="3073" y="364"/>
                  </a:lnTo>
                  <a:lnTo>
                    <a:pt x="3043" y="352"/>
                  </a:lnTo>
                  <a:lnTo>
                    <a:pt x="3013" y="341"/>
                  </a:lnTo>
                  <a:lnTo>
                    <a:pt x="2981" y="330"/>
                  </a:lnTo>
                  <a:lnTo>
                    <a:pt x="2950" y="321"/>
                  </a:lnTo>
                  <a:lnTo>
                    <a:pt x="2916" y="312"/>
                  </a:lnTo>
                  <a:lnTo>
                    <a:pt x="2882" y="305"/>
                  </a:lnTo>
                  <a:lnTo>
                    <a:pt x="2848" y="299"/>
                  </a:lnTo>
                  <a:lnTo>
                    <a:pt x="2812" y="294"/>
                  </a:lnTo>
                  <a:lnTo>
                    <a:pt x="2778" y="290"/>
                  </a:lnTo>
                  <a:lnTo>
                    <a:pt x="2741" y="287"/>
                  </a:lnTo>
                  <a:lnTo>
                    <a:pt x="2704" y="285"/>
                  </a:lnTo>
                  <a:lnTo>
                    <a:pt x="2667" y="285"/>
                  </a:lnTo>
                  <a:lnTo>
                    <a:pt x="2667" y="285"/>
                  </a:lnTo>
                  <a:lnTo>
                    <a:pt x="2634" y="285"/>
                  </a:lnTo>
                  <a:lnTo>
                    <a:pt x="2602" y="287"/>
                  </a:lnTo>
                  <a:lnTo>
                    <a:pt x="2569" y="288"/>
                  </a:lnTo>
                  <a:lnTo>
                    <a:pt x="2537" y="293"/>
                  </a:lnTo>
                  <a:lnTo>
                    <a:pt x="2507" y="296"/>
                  </a:lnTo>
                  <a:lnTo>
                    <a:pt x="2476" y="300"/>
                  </a:lnTo>
                  <a:lnTo>
                    <a:pt x="2417" y="314"/>
                  </a:lnTo>
                  <a:lnTo>
                    <a:pt x="2417" y="314"/>
                  </a:lnTo>
                  <a:lnTo>
                    <a:pt x="2393" y="279"/>
                  </a:lnTo>
                  <a:lnTo>
                    <a:pt x="2365" y="247"/>
                  </a:lnTo>
                  <a:lnTo>
                    <a:pt x="2334" y="216"/>
                  </a:lnTo>
                  <a:lnTo>
                    <a:pt x="2300" y="187"/>
                  </a:lnTo>
                  <a:lnTo>
                    <a:pt x="2264" y="158"/>
                  </a:lnTo>
                  <a:lnTo>
                    <a:pt x="2225" y="133"/>
                  </a:lnTo>
                  <a:lnTo>
                    <a:pt x="2183" y="110"/>
                  </a:lnTo>
                  <a:lnTo>
                    <a:pt x="2137" y="88"/>
                  </a:lnTo>
                  <a:lnTo>
                    <a:pt x="2091" y="68"/>
                  </a:lnTo>
                  <a:lnTo>
                    <a:pt x="2042" y="51"/>
                  </a:lnTo>
                  <a:lnTo>
                    <a:pt x="1991" y="36"/>
                  </a:lnTo>
                  <a:lnTo>
                    <a:pt x="1938" y="24"/>
                  </a:lnTo>
                  <a:lnTo>
                    <a:pt x="1884" y="14"/>
                  </a:lnTo>
                  <a:lnTo>
                    <a:pt x="1828" y="6"/>
                  </a:lnTo>
                  <a:lnTo>
                    <a:pt x="1771" y="2"/>
                  </a:lnTo>
                  <a:lnTo>
                    <a:pt x="1713" y="0"/>
                  </a:lnTo>
                  <a:lnTo>
                    <a:pt x="1713" y="0"/>
                  </a:lnTo>
                  <a:lnTo>
                    <a:pt x="1674" y="2"/>
                  </a:lnTo>
                  <a:lnTo>
                    <a:pt x="1635" y="3"/>
                  </a:lnTo>
                  <a:lnTo>
                    <a:pt x="1595" y="6"/>
                  </a:lnTo>
                  <a:lnTo>
                    <a:pt x="1558" y="11"/>
                  </a:lnTo>
                  <a:lnTo>
                    <a:pt x="1521" y="17"/>
                  </a:lnTo>
                  <a:lnTo>
                    <a:pt x="1484" y="24"/>
                  </a:lnTo>
                  <a:lnTo>
                    <a:pt x="1449" y="32"/>
                  </a:lnTo>
                  <a:lnTo>
                    <a:pt x="1414" y="42"/>
                  </a:lnTo>
                  <a:lnTo>
                    <a:pt x="1380" y="53"/>
                  </a:lnTo>
                  <a:lnTo>
                    <a:pt x="1346" y="63"/>
                  </a:lnTo>
                  <a:lnTo>
                    <a:pt x="1315" y="77"/>
                  </a:lnTo>
                  <a:lnTo>
                    <a:pt x="1283" y="91"/>
                  </a:lnTo>
                  <a:lnTo>
                    <a:pt x="1253" y="104"/>
                  </a:lnTo>
                  <a:lnTo>
                    <a:pt x="1224" y="121"/>
                  </a:lnTo>
                  <a:lnTo>
                    <a:pt x="1197" y="136"/>
                  </a:lnTo>
                  <a:lnTo>
                    <a:pt x="1170" y="154"/>
                  </a:lnTo>
                  <a:lnTo>
                    <a:pt x="1144" y="172"/>
                  </a:lnTo>
                  <a:lnTo>
                    <a:pt x="1120" y="192"/>
                  </a:lnTo>
                  <a:lnTo>
                    <a:pt x="1097" y="211"/>
                  </a:lnTo>
                  <a:lnTo>
                    <a:pt x="1076" y="231"/>
                  </a:lnTo>
                  <a:lnTo>
                    <a:pt x="1055" y="252"/>
                  </a:lnTo>
                  <a:lnTo>
                    <a:pt x="1037" y="275"/>
                  </a:lnTo>
                  <a:lnTo>
                    <a:pt x="1020" y="297"/>
                  </a:lnTo>
                  <a:lnTo>
                    <a:pt x="1005" y="320"/>
                  </a:lnTo>
                  <a:lnTo>
                    <a:pt x="992" y="344"/>
                  </a:lnTo>
                  <a:lnTo>
                    <a:pt x="980" y="368"/>
                  </a:lnTo>
                  <a:lnTo>
                    <a:pt x="969" y="394"/>
                  </a:lnTo>
                  <a:lnTo>
                    <a:pt x="960" y="418"/>
                  </a:lnTo>
                  <a:lnTo>
                    <a:pt x="954" y="444"/>
                  </a:lnTo>
                  <a:lnTo>
                    <a:pt x="948" y="471"/>
                  </a:lnTo>
                  <a:lnTo>
                    <a:pt x="945" y="496"/>
                  </a:lnTo>
                  <a:lnTo>
                    <a:pt x="945" y="524"/>
                  </a:lnTo>
                  <a:lnTo>
                    <a:pt x="945" y="524"/>
                  </a:lnTo>
                  <a:lnTo>
                    <a:pt x="945" y="527"/>
                  </a:lnTo>
                  <a:lnTo>
                    <a:pt x="945" y="527"/>
                  </a:lnTo>
                  <a:lnTo>
                    <a:pt x="901" y="525"/>
                  </a:lnTo>
                  <a:lnTo>
                    <a:pt x="857" y="524"/>
                  </a:lnTo>
                  <a:lnTo>
                    <a:pt x="857" y="524"/>
                  </a:lnTo>
                  <a:lnTo>
                    <a:pt x="812" y="525"/>
                  </a:lnTo>
                  <a:lnTo>
                    <a:pt x="770" y="527"/>
                  </a:lnTo>
                  <a:lnTo>
                    <a:pt x="726" y="531"/>
                  </a:lnTo>
                  <a:lnTo>
                    <a:pt x="684" y="536"/>
                  </a:lnTo>
                  <a:lnTo>
                    <a:pt x="643" y="542"/>
                  </a:lnTo>
                  <a:lnTo>
                    <a:pt x="602" y="551"/>
                  </a:lnTo>
                  <a:lnTo>
                    <a:pt x="563" y="560"/>
                  </a:lnTo>
                  <a:lnTo>
                    <a:pt x="524" y="570"/>
                  </a:lnTo>
                  <a:lnTo>
                    <a:pt x="486" y="581"/>
                  </a:lnTo>
                  <a:lnTo>
                    <a:pt x="448" y="595"/>
                  </a:lnTo>
                  <a:lnTo>
                    <a:pt x="412" y="608"/>
                  </a:lnTo>
                  <a:lnTo>
                    <a:pt x="377" y="623"/>
                  </a:lnTo>
                  <a:lnTo>
                    <a:pt x="344" y="640"/>
                  </a:lnTo>
                  <a:lnTo>
                    <a:pt x="312" y="658"/>
                  </a:lnTo>
                  <a:lnTo>
                    <a:pt x="281" y="676"/>
                  </a:lnTo>
                  <a:lnTo>
                    <a:pt x="252" y="696"/>
                  </a:lnTo>
                  <a:lnTo>
                    <a:pt x="223" y="715"/>
                  </a:lnTo>
                  <a:lnTo>
                    <a:pt x="196" y="736"/>
                  </a:lnTo>
                  <a:lnTo>
                    <a:pt x="170" y="759"/>
                  </a:lnTo>
                  <a:lnTo>
                    <a:pt x="146" y="782"/>
                  </a:lnTo>
                  <a:lnTo>
                    <a:pt x="125" y="804"/>
                  </a:lnTo>
                  <a:lnTo>
                    <a:pt x="104" y="830"/>
                  </a:lnTo>
                  <a:lnTo>
                    <a:pt x="84" y="854"/>
                  </a:lnTo>
                  <a:lnTo>
                    <a:pt x="68" y="880"/>
                  </a:lnTo>
                  <a:lnTo>
                    <a:pt x="53" y="907"/>
                  </a:lnTo>
                  <a:lnTo>
                    <a:pt x="39" y="934"/>
                  </a:lnTo>
                  <a:lnTo>
                    <a:pt x="27" y="961"/>
                  </a:lnTo>
                  <a:lnTo>
                    <a:pt x="18" y="990"/>
                  </a:lnTo>
                  <a:lnTo>
                    <a:pt x="10" y="1019"/>
                  </a:lnTo>
                  <a:lnTo>
                    <a:pt x="4" y="1047"/>
                  </a:lnTo>
                  <a:lnTo>
                    <a:pt x="1" y="1077"/>
                  </a:lnTo>
                  <a:lnTo>
                    <a:pt x="0" y="1108"/>
                  </a:lnTo>
                  <a:lnTo>
                    <a:pt x="0" y="1108"/>
                  </a:lnTo>
                  <a:lnTo>
                    <a:pt x="1" y="1138"/>
                  </a:lnTo>
                  <a:lnTo>
                    <a:pt x="4" y="1167"/>
                  </a:lnTo>
                  <a:lnTo>
                    <a:pt x="10" y="1197"/>
                  </a:lnTo>
                  <a:lnTo>
                    <a:pt x="18" y="1225"/>
                  </a:lnTo>
                  <a:lnTo>
                    <a:pt x="27" y="1254"/>
                  </a:lnTo>
                  <a:lnTo>
                    <a:pt x="39" y="1281"/>
                  </a:lnTo>
                  <a:lnTo>
                    <a:pt x="53" y="1308"/>
                  </a:lnTo>
                  <a:lnTo>
                    <a:pt x="68" y="1334"/>
                  </a:lnTo>
                  <a:lnTo>
                    <a:pt x="84" y="1361"/>
                  </a:lnTo>
                  <a:lnTo>
                    <a:pt x="104" y="1385"/>
                  </a:lnTo>
                  <a:lnTo>
                    <a:pt x="125" y="1409"/>
                  </a:lnTo>
                  <a:lnTo>
                    <a:pt x="146" y="1434"/>
                  </a:lnTo>
                  <a:lnTo>
                    <a:pt x="170" y="1456"/>
                  </a:lnTo>
                  <a:lnTo>
                    <a:pt x="196" y="1479"/>
                  </a:lnTo>
                  <a:lnTo>
                    <a:pt x="223" y="1500"/>
                  </a:lnTo>
                  <a:lnTo>
                    <a:pt x="252" y="1520"/>
                  </a:lnTo>
                  <a:lnTo>
                    <a:pt x="281" y="1539"/>
                  </a:lnTo>
                  <a:lnTo>
                    <a:pt x="312" y="1557"/>
                  </a:lnTo>
                  <a:lnTo>
                    <a:pt x="344" y="1575"/>
                  </a:lnTo>
                  <a:lnTo>
                    <a:pt x="377" y="1591"/>
                  </a:lnTo>
                  <a:lnTo>
                    <a:pt x="412" y="1607"/>
                  </a:lnTo>
                  <a:lnTo>
                    <a:pt x="448" y="1621"/>
                  </a:lnTo>
                  <a:lnTo>
                    <a:pt x="486" y="1633"/>
                  </a:lnTo>
                  <a:lnTo>
                    <a:pt x="524" y="1645"/>
                  </a:lnTo>
                  <a:lnTo>
                    <a:pt x="563" y="1655"/>
                  </a:lnTo>
                  <a:lnTo>
                    <a:pt x="602" y="1664"/>
                  </a:lnTo>
                  <a:lnTo>
                    <a:pt x="643" y="1672"/>
                  </a:lnTo>
                  <a:lnTo>
                    <a:pt x="684" y="1680"/>
                  </a:lnTo>
                  <a:lnTo>
                    <a:pt x="726" y="1684"/>
                  </a:lnTo>
                  <a:lnTo>
                    <a:pt x="770" y="1689"/>
                  </a:lnTo>
                  <a:lnTo>
                    <a:pt x="812" y="1690"/>
                  </a:lnTo>
                  <a:lnTo>
                    <a:pt x="857" y="1692"/>
                  </a:lnTo>
                  <a:lnTo>
                    <a:pt x="857" y="1692"/>
                  </a:lnTo>
                  <a:lnTo>
                    <a:pt x="919" y="1689"/>
                  </a:lnTo>
                  <a:lnTo>
                    <a:pt x="981" y="1684"/>
                  </a:lnTo>
                  <a:lnTo>
                    <a:pt x="1040" y="1678"/>
                  </a:lnTo>
                  <a:lnTo>
                    <a:pt x="1099" y="1668"/>
                  </a:lnTo>
                  <a:lnTo>
                    <a:pt x="1155" y="1654"/>
                  </a:lnTo>
                  <a:lnTo>
                    <a:pt x="1211" y="1639"/>
                  </a:lnTo>
                  <a:lnTo>
                    <a:pt x="1263" y="1621"/>
                  </a:lnTo>
                  <a:lnTo>
                    <a:pt x="1313" y="1601"/>
                  </a:lnTo>
                  <a:lnTo>
                    <a:pt x="1313" y="1601"/>
                  </a:lnTo>
                  <a:lnTo>
                    <a:pt x="1340" y="1616"/>
                  </a:lnTo>
                  <a:lnTo>
                    <a:pt x="1368" y="1631"/>
                  </a:lnTo>
                  <a:lnTo>
                    <a:pt x="1395" y="1645"/>
                  </a:lnTo>
                  <a:lnTo>
                    <a:pt x="1423" y="1657"/>
                  </a:lnTo>
                  <a:lnTo>
                    <a:pt x="1454" y="1669"/>
                  </a:lnTo>
                  <a:lnTo>
                    <a:pt x="1484" y="1681"/>
                  </a:lnTo>
                  <a:lnTo>
                    <a:pt x="1515" y="1690"/>
                  </a:lnTo>
                  <a:lnTo>
                    <a:pt x="1549" y="1699"/>
                  </a:lnTo>
                  <a:lnTo>
                    <a:pt x="1580" y="1708"/>
                  </a:lnTo>
                  <a:lnTo>
                    <a:pt x="1615" y="1716"/>
                  </a:lnTo>
                  <a:lnTo>
                    <a:pt x="1648" y="1722"/>
                  </a:lnTo>
                  <a:lnTo>
                    <a:pt x="1685" y="1726"/>
                  </a:lnTo>
                  <a:lnTo>
                    <a:pt x="1719" y="1731"/>
                  </a:lnTo>
                  <a:lnTo>
                    <a:pt x="1755" y="1734"/>
                  </a:lnTo>
                  <a:lnTo>
                    <a:pt x="1792" y="1735"/>
                  </a:lnTo>
                  <a:lnTo>
                    <a:pt x="1829" y="1735"/>
                  </a:lnTo>
                  <a:lnTo>
                    <a:pt x="1829" y="1735"/>
                  </a:lnTo>
                  <a:lnTo>
                    <a:pt x="1873" y="1735"/>
                  </a:lnTo>
                  <a:lnTo>
                    <a:pt x="1917" y="1732"/>
                  </a:lnTo>
                  <a:lnTo>
                    <a:pt x="1961" y="1728"/>
                  </a:lnTo>
                  <a:lnTo>
                    <a:pt x="2003" y="1722"/>
                  </a:lnTo>
                  <a:lnTo>
                    <a:pt x="2044" y="1716"/>
                  </a:lnTo>
                  <a:lnTo>
                    <a:pt x="2085" y="1707"/>
                  </a:lnTo>
                  <a:lnTo>
                    <a:pt x="2124" y="1696"/>
                  </a:lnTo>
                  <a:lnTo>
                    <a:pt x="2162" y="1684"/>
                  </a:lnTo>
                  <a:lnTo>
                    <a:pt x="2199" y="1671"/>
                  </a:lnTo>
                  <a:lnTo>
                    <a:pt x="2236" y="1657"/>
                  </a:lnTo>
                  <a:lnTo>
                    <a:pt x="2270" y="1640"/>
                  </a:lnTo>
                  <a:lnTo>
                    <a:pt x="2303" y="1624"/>
                  </a:lnTo>
                  <a:lnTo>
                    <a:pt x="2335" y="1606"/>
                  </a:lnTo>
                  <a:lnTo>
                    <a:pt x="2365" y="1588"/>
                  </a:lnTo>
                  <a:lnTo>
                    <a:pt x="2394" y="1566"/>
                  </a:lnTo>
                  <a:lnTo>
                    <a:pt x="2421" y="1545"/>
                  </a:lnTo>
                  <a:lnTo>
                    <a:pt x="2421" y="1545"/>
                  </a:lnTo>
                  <a:lnTo>
                    <a:pt x="2448" y="1560"/>
                  </a:lnTo>
                  <a:lnTo>
                    <a:pt x="2474" y="1575"/>
                  </a:lnTo>
                  <a:lnTo>
                    <a:pt x="2503" y="1589"/>
                  </a:lnTo>
                  <a:lnTo>
                    <a:pt x="2531" y="1601"/>
                  </a:lnTo>
                  <a:lnTo>
                    <a:pt x="2562" y="1613"/>
                  </a:lnTo>
                  <a:lnTo>
                    <a:pt x="2592" y="1625"/>
                  </a:lnTo>
                  <a:lnTo>
                    <a:pt x="2624" y="1634"/>
                  </a:lnTo>
                  <a:lnTo>
                    <a:pt x="2655" y="1645"/>
                  </a:lnTo>
                  <a:lnTo>
                    <a:pt x="2688" y="1652"/>
                  </a:lnTo>
                  <a:lnTo>
                    <a:pt x="2722" y="1660"/>
                  </a:lnTo>
                  <a:lnTo>
                    <a:pt x="2756" y="1666"/>
                  </a:lnTo>
                  <a:lnTo>
                    <a:pt x="2791" y="1671"/>
                  </a:lnTo>
                  <a:lnTo>
                    <a:pt x="2827" y="1675"/>
                  </a:lnTo>
                  <a:lnTo>
                    <a:pt x="2864" y="1678"/>
                  </a:lnTo>
                  <a:lnTo>
                    <a:pt x="2900" y="1680"/>
                  </a:lnTo>
                  <a:lnTo>
                    <a:pt x="2936" y="1680"/>
                  </a:lnTo>
                  <a:lnTo>
                    <a:pt x="2936" y="1680"/>
                  </a:lnTo>
                  <a:lnTo>
                    <a:pt x="2975" y="1680"/>
                  </a:lnTo>
                  <a:lnTo>
                    <a:pt x="3015" y="1678"/>
                  </a:lnTo>
                  <a:lnTo>
                    <a:pt x="3054" y="1674"/>
                  </a:lnTo>
                  <a:lnTo>
                    <a:pt x="3092" y="1669"/>
                  </a:lnTo>
                  <a:lnTo>
                    <a:pt x="3128" y="1663"/>
                  </a:lnTo>
                  <a:lnTo>
                    <a:pt x="3165" y="1657"/>
                  </a:lnTo>
                  <a:lnTo>
                    <a:pt x="3200" y="1648"/>
                  </a:lnTo>
                  <a:lnTo>
                    <a:pt x="3235" y="1639"/>
                  </a:lnTo>
                  <a:lnTo>
                    <a:pt x="3270" y="1628"/>
                  </a:lnTo>
                  <a:lnTo>
                    <a:pt x="3303" y="1616"/>
                  </a:lnTo>
                  <a:lnTo>
                    <a:pt x="3335" y="1604"/>
                  </a:lnTo>
                  <a:lnTo>
                    <a:pt x="3366" y="1591"/>
                  </a:lnTo>
                  <a:lnTo>
                    <a:pt x="3396" y="1575"/>
                  </a:lnTo>
                  <a:lnTo>
                    <a:pt x="3425" y="1560"/>
                  </a:lnTo>
                  <a:lnTo>
                    <a:pt x="3452" y="1544"/>
                  </a:lnTo>
                  <a:lnTo>
                    <a:pt x="3479" y="1527"/>
                  </a:lnTo>
                  <a:lnTo>
                    <a:pt x="3505" y="1509"/>
                  </a:lnTo>
                  <a:lnTo>
                    <a:pt x="3529" y="1489"/>
                  </a:lnTo>
                  <a:lnTo>
                    <a:pt x="3552" y="1470"/>
                  </a:lnTo>
                  <a:lnTo>
                    <a:pt x="3573" y="1449"/>
                  </a:lnTo>
                  <a:lnTo>
                    <a:pt x="3593" y="1428"/>
                  </a:lnTo>
                  <a:lnTo>
                    <a:pt x="3612" y="1406"/>
                  </a:lnTo>
                  <a:lnTo>
                    <a:pt x="3629" y="1384"/>
                  </a:lnTo>
                  <a:lnTo>
                    <a:pt x="3644" y="1360"/>
                  </a:lnTo>
                  <a:lnTo>
                    <a:pt x="3658" y="1337"/>
                  </a:lnTo>
                  <a:lnTo>
                    <a:pt x="3670" y="1313"/>
                  </a:lnTo>
                  <a:lnTo>
                    <a:pt x="3680" y="1287"/>
                  </a:lnTo>
                  <a:lnTo>
                    <a:pt x="3689" y="1262"/>
                  </a:lnTo>
                  <a:lnTo>
                    <a:pt x="3695" y="1236"/>
                  </a:lnTo>
                  <a:lnTo>
                    <a:pt x="3701" y="1210"/>
                  </a:lnTo>
                  <a:lnTo>
                    <a:pt x="3703" y="1183"/>
                  </a:lnTo>
                  <a:lnTo>
                    <a:pt x="3704" y="1156"/>
                  </a:lnTo>
                  <a:lnTo>
                    <a:pt x="3704" y="1156"/>
                  </a:lnTo>
                  <a:lnTo>
                    <a:pt x="3703" y="1127"/>
                  </a:lnTo>
                  <a:lnTo>
                    <a:pt x="3700" y="1097"/>
                  </a:lnTo>
                  <a:lnTo>
                    <a:pt x="3694" y="1068"/>
                  </a:lnTo>
                  <a:lnTo>
                    <a:pt x="3685" y="1040"/>
                  </a:lnTo>
                  <a:lnTo>
                    <a:pt x="3674" y="1013"/>
                  </a:lnTo>
                  <a:lnTo>
                    <a:pt x="3662" y="985"/>
                  </a:lnTo>
                  <a:lnTo>
                    <a:pt x="3647" y="958"/>
                  </a:lnTo>
                  <a:lnTo>
                    <a:pt x="3630" y="933"/>
                  </a:lnTo>
                  <a:lnTo>
                    <a:pt x="3612" y="907"/>
                  </a:lnTo>
                  <a:lnTo>
                    <a:pt x="3591" y="883"/>
                  </a:lnTo>
                  <a:lnTo>
                    <a:pt x="3569" y="859"/>
                  </a:lnTo>
                  <a:lnTo>
                    <a:pt x="3544" y="838"/>
                  </a:lnTo>
                  <a:lnTo>
                    <a:pt x="3519" y="815"/>
                  </a:lnTo>
                  <a:lnTo>
                    <a:pt x="3492" y="794"/>
                  </a:lnTo>
                  <a:lnTo>
                    <a:pt x="3461" y="774"/>
                  </a:lnTo>
                  <a:lnTo>
                    <a:pt x="3431" y="756"/>
                  </a:lnTo>
                  <a:lnTo>
                    <a:pt x="3431" y="756"/>
                  </a:lnTo>
                  <a:close/>
                </a:path>
              </a:pathLst>
            </a:custGeom>
            <a:gradFill flip="none" rotWithShape="1">
              <a:gsLst>
                <a:gs pos="100000">
                  <a:srgbClr val="DFDFDF"/>
                </a:gs>
                <a:gs pos="0">
                  <a:srgbClr val="FFFFFF"/>
                </a:gs>
              </a:gsLst>
              <a:path path="circle">
                <a:fillToRect r="100000" b="100000"/>
              </a:path>
              <a:tileRect l="-100000" t="-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grpSp>
        <p:nvGrpSpPr>
          <p:cNvPr id="11" name="Group 10">
            <a:extLst>
              <a:ext uri="{C183D7F6-B498-43B3-948B-1728B52AA6E4}">
                <adec:decorative xmlns:adec="http://schemas.microsoft.com/office/drawing/2017/decorative" val="1"/>
              </a:ext>
            </a:extLst>
          </p:cNvPr>
          <p:cNvGrpSpPr/>
          <p:nvPr/>
        </p:nvGrpSpPr>
        <p:grpSpPr>
          <a:xfrm>
            <a:off x="989514" y="4267200"/>
            <a:ext cx="10669086" cy="2593308"/>
            <a:chOff x="987926" y="4237495"/>
            <a:chExt cx="10669086" cy="2593308"/>
          </a:xfrm>
        </p:grpSpPr>
        <p:sp>
          <p:nvSpPr>
            <p:cNvPr id="44" name="Rectangle 43"/>
            <p:cNvSpPr/>
            <p:nvPr/>
          </p:nvSpPr>
          <p:spPr bwMode="auto">
            <a:xfrm>
              <a:off x="987926" y="6213348"/>
              <a:ext cx="1234908" cy="617454"/>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47" name="Group 46"/>
            <p:cNvGrpSpPr/>
            <p:nvPr/>
          </p:nvGrpSpPr>
          <p:grpSpPr>
            <a:xfrm>
              <a:off x="1358399" y="5534149"/>
              <a:ext cx="864435" cy="1296653"/>
              <a:chOff x="304800" y="5715000"/>
              <a:chExt cx="1066800" cy="3429000"/>
            </a:xfrm>
          </p:grpSpPr>
          <p:sp>
            <p:nvSpPr>
              <p:cNvPr id="48" name="Rectangle 47"/>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50" name="Group 49"/>
              <p:cNvGrpSpPr/>
              <p:nvPr/>
            </p:nvGrpSpPr>
            <p:grpSpPr>
              <a:xfrm>
                <a:off x="414865" y="5867400"/>
                <a:ext cx="838200" cy="252184"/>
                <a:chOff x="414865" y="5867400"/>
                <a:chExt cx="838200" cy="252184"/>
              </a:xfrm>
            </p:grpSpPr>
            <p:sp>
              <p:nvSpPr>
                <p:cNvPr id="83" name="Rectangle 8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4" name="Rectangle 8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5" name="Rectangle 8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1" name="Group 50"/>
              <p:cNvGrpSpPr/>
              <p:nvPr/>
            </p:nvGrpSpPr>
            <p:grpSpPr>
              <a:xfrm>
                <a:off x="414865" y="6189133"/>
                <a:ext cx="838200" cy="252184"/>
                <a:chOff x="414865" y="5867400"/>
                <a:chExt cx="838200" cy="252184"/>
              </a:xfrm>
            </p:grpSpPr>
            <p:sp>
              <p:nvSpPr>
                <p:cNvPr id="80" name="Rectangle 7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1" name="Rectangle 8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2" name="Rectangle 8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2" name="Group 51"/>
              <p:cNvGrpSpPr/>
              <p:nvPr/>
            </p:nvGrpSpPr>
            <p:grpSpPr>
              <a:xfrm>
                <a:off x="414865" y="6510866"/>
                <a:ext cx="838200" cy="252184"/>
                <a:chOff x="414865" y="5867400"/>
                <a:chExt cx="838200" cy="252184"/>
              </a:xfrm>
            </p:grpSpPr>
            <p:sp>
              <p:nvSpPr>
                <p:cNvPr id="77" name="Rectangle 7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 name="Rectangle 7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9" name="Rectangle 7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3" name="Group 52"/>
              <p:cNvGrpSpPr/>
              <p:nvPr/>
            </p:nvGrpSpPr>
            <p:grpSpPr>
              <a:xfrm>
                <a:off x="414865" y="6832599"/>
                <a:ext cx="838200" cy="252184"/>
                <a:chOff x="414865" y="5867400"/>
                <a:chExt cx="838200" cy="252184"/>
              </a:xfrm>
            </p:grpSpPr>
            <p:sp>
              <p:nvSpPr>
                <p:cNvPr id="74" name="Rectangle 7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 name="Rectangle 7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6" name="Rectangle 7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 name="Group 53"/>
              <p:cNvGrpSpPr/>
              <p:nvPr/>
            </p:nvGrpSpPr>
            <p:grpSpPr>
              <a:xfrm>
                <a:off x="414865" y="7154332"/>
                <a:ext cx="838200" cy="252184"/>
                <a:chOff x="414865" y="5867400"/>
                <a:chExt cx="838200" cy="252184"/>
              </a:xfrm>
            </p:grpSpPr>
            <p:sp>
              <p:nvSpPr>
                <p:cNvPr id="71" name="Rectangle 7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2" name="Rectangle 7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 name="Rectangle 7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5" name="Group 54"/>
              <p:cNvGrpSpPr/>
              <p:nvPr/>
            </p:nvGrpSpPr>
            <p:grpSpPr>
              <a:xfrm>
                <a:off x="414865" y="7476065"/>
                <a:ext cx="838200" cy="252184"/>
                <a:chOff x="414865" y="5867400"/>
                <a:chExt cx="838200" cy="252184"/>
              </a:xfrm>
            </p:grpSpPr>
            <p:sp>
              <p:nvSpPr>
                <p:cNvPr id="68" name="Rectangle 6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9" name="Rectangle 6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 name="Rectangle 6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6" name="Group 55"/>
              <p:cNvGrpSpPr/>
              <p:nvPr/>
            </p:nvGrpSpPr>
            <p:grpSpPr>
              <a:xfrm>
                <a:off x="414865" y="7797798"/>
                <a:ext cx="838200" cy="252184"/>
                <a:chOff x="414865" y="5867400"/>
                <a:chExt cx="838200" cy="252184"/>
              </a:xfrm>
            </p:grpSpPr>
            <p:sp>
              <p:nvSpPr>
                <p:cNvPr id="65" name="Rectangle 6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 name="Rectangle 6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 name="Rectangle 6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7" name="Group 56"/>
              <p:cNvGrpSpPr/>
              <p:nvPr/>
            </p:nvGrpSpPr>
            <p:grpSpPr>
              <a:xfrm>
                <a:off x="414865" y="8119531"/>
                <a:ext cx="838200" cy="252184"/>
                <a:chOff x="414865" y="5867400"/>
                <a:chExt cx="838200" cy="252184"/>
              </a:xfrm>
            </p:grpSpPr>
            <p:sp>
              <p:nvSpPr>
                <p:cNvPr id="62" name="Rectangle 6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 name="Rectangle 6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 name="Rectangle 6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8" name="Group 57"/>
              <p:cNvGrpSpPr/>
              <p:nvPr/>
            </p:nvGrpSpPr>
            <p:grpSpPr>
              <a:xfrm>
                <a:off x="414865" y="8441266"/>
                <a:ext cx="838200" cy="252184"/>
                <a:chOff x="414865" y="5867400"/>
                <a:chExt cx="838200" cy="252184"/>
              </a:xfrm>
            </p:grpSpPr>
            <p:sp>
              <p:nvSpPr>
                <p:cNvPr id="59" name="Rectangle 5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 name="Rectangle 5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1" name="Rectangle 6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sp>
          <p:nvSpPr>
            <p:cNvPr id="86" name="Rectangle 85"/>
            <p:cNvSpPr/>
            <p:nvPr/>
          </p:nvSpPr>
          <p:spPr bwMode="auto">
            <a:xfrm>
              <a:off x="4136941" y="5904621"/>
              <a:ext cx="1358399" cy="926181"/>
            </a:xfrm>
            <a:prstGeom prst="rect">
              <a:avLst/>
            </a:prstGeom>
            <a:gradFill flip="none" rotWithShape="1">
              <a:gsLst>
                <a:gs pos="100000">
                  <a:srgbClr val="CFCFCF"/>
                </a:gs>
                <a:gs pos="0">
                  <a:srgbClr val="D8D8D8"/>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7" name="Rectangle 86"/>
            <p:cNvSpPr/>
            <p:nvPr/>
          </p:nvSpPr>
          <p:spPr bwMode="auto">
            <a:xfrm>
              <a:off x="2408070" y="5472403"/>
              <a:ext cx="1234908" cy="1358399"/>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88" name="Group 87"/>
            <p:cNvGrpSpPr/>
            <p:nvPr/>
          </p:nvGrpSpPr>
          <p:grpSpPr>
            <a:xfrm>
              <a:off x="3395996" y="4546222"/>
              <a:ext cx="802690" cy="2284580"/>
              <a:chOff x="304800" y="5715000"/>
              <a:chExt cx="1066800" cy="3429000"/>
            </a:xfrm>
          </p:grpSpPr>
          <p:sp>
            <p:nvSpPr>
              <p:cNvPr id="89" name="Rectangle 88"/>
              <p:cNvSpPr/>
              <p:nvPr/>
            </p:nvSpPr>
            <p:spPr bwMode="auto">
              <a:xfrm>
                <a:off x="304800" y="5715000"/>
                <a:ext cx="1066800" cy="3429000"/>
              </a:xfrm>
              <a:prstGeom prst="rect">
                <a:avLst/>
              </a:prstGeom>
              <a:gradFill flip="none" rotWithShape="1">
                <a:gsLst>
                  <a:gs pos="100000">
                    <a:srgbClr val="CFCFC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90" name="Group 89"/>
              <p:cNvGrpSpPr/>
              <p:nvPr/>
            </p:nvGrpSpPr>
            <p:grpSpPr>
              <a:xfrm>
                <a:off x="414865" y="5867400"/>
                <a:ext cx="838200" cy="252184"/>
                <a:chOff x="414865" y="5867400"/>
                <a:chExt cx="838200" cy="252184"/>
              </a:xfrm>
            </p:grpSpPr>
            <p:sp>
              <p:nvSpPr>
                <p:cNvPr id="123" name="Rectangle 12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24" name="Rectangle 12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25" name="Rectangle 12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1" name="Group 90"/>
              <p:cNvGrpSpPr/>
              <p:nvPr/>
            </p:nvGrpSpPr>
            <p:grpSpPr>
              <a:xfrm>
                <a:off x="414865" y="6189133"/>
                <a:ext cx="838200" cy="252184"/>
                <a:chOff x="414865" y="5867400"/>
                <a:chExt cx="838200" cy="252184"/>
              </a:xfrm>
            </p:grpSpPr>
            <p:sp>
              <p:nvSpPr>
                <p:cNvPr id="120" name="Rectangle 11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21" name="Rectangle 12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22" name="Rectangle 12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2" name="Group 91"/>
              <p:cNvGrpSpPr/>
              <p:nvPr/>
            </p:nvGrpSpPr>
            <p:grpSpPr>
              <a:xfrm>
                <a:off x="414865" y="6510866"/>
                <a:ext cx="838200" cy="252184"/>
                <a:chOff x="414865" y="5867400"/>
                <a:chExt cx="838200" cy="252184"/>
              </a:xfrm>
            </p:grpSpPr>
            <p:sp>
              <p:nvSpPr>
                <p:cNvPr id="117" name="Rectangle 11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8" name="Rectangle 11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9" name="Rectangle 11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3" name="Group 92"/>
              <p:cNvGrpSpPr/>
              <p:nvPr/>
            </p:nvGrpSpPr>
            <p:grpSpPr>
              <a:xfrm>
                <a:off x="414865" y="6832599"/>
                <a:ext cx="838200" cy="252184"/>
                <a:chOff x="414865" y="5867400"/>
                <a:chExt cx="838200" cy="252184"/>
              </a:xfrm>
            </p:grpSpPr>
            <p:sp>
              <p:nvSpPr>
                <p:cNvPr id="114" name="Rectangle 11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5" name="Rectangle 11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6" name="Rectangle 11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4" name="Group 93"/>
              <p:cNvGrpSpPr/>
              <p:nvPr/>
            </p:nvGrpSpPr>
            <p:grpSpPr>
              <a:xfrm>
                <a:off x="414865" y="7154332"/>
                <a:ext cx="838200" cy="252184"/>
                <a:chOff x="414865" y="5867400"/>
                <a:chExt cx="838200" cy="252184"/>
              </a:xfrm>
            </p:grpSpPr>
            <p:sp>
              <p:nvSpPr>
                <p:cNvPr id="111" name="Rectangle 11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2" name="Rectangle 11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3" name="Rectangle 11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5" name="Group 94"/>
              <p:cNvGrpSpPr/>
              <p:nvPr/>
            </p:nvGrpSpPr>
            <p:grpSpPr>
              <a:xfrm>
                <a:off x="414865" y="7476065"/>
                <a:ext cx="838200" cy="252184"/>
                <a:chOff x="414865" y="5867400"/>
                <a:chExt cx="838200" cy="252184"/>
              </a:xfrm>
            </p:grpSpPr>
            <p:sp>
              <p:nvSpPr>
                <p:cNvPr id="108" name="Rectangle 10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 name="Rectangle 10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0" name="Rectangle 10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6" name="Group 95"/>
              <p:cNvGrpSpPr/>
              <p:nvPr/>
            </p:nvGrpSpPr>
            <p:grpSpPr>
              <a:xfrm>
                <a:off x="414865" y="7797798"/>
                <a:ext cx="838200" cy="252184"/>
                <a:chOff x="414865" y="5867400"/>
                <a:chExt cx="838200" cy="252184"/>
              </a:xfrm>
            </p:grpSpPr>
            <p:sp>
              <p:nvSpPr>
                <p:cNvPr id="105" name="Rectangle 10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6" name="Rectangle 10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7" name="Rectangle 10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7" name="Group 96"/>
              <p:cNvGrpSpPr/>
              <p:nvPr/>
            </p:nvGrpSpPr>
            <p:grpSpPr>
              <a:xfrm>
                <a:off x="414865" y="8119531"/>
                <a:ext cx="838200" cy="252184"/>
                <a:chOff x="414865" y="5867400"/>
                <a:chExt cx="838200" cy="252184"/>
              </a:xfrm>
            </p:grpSpPr>
            <p:sp>
              <p:nvSpPr>
                <p:cNvPr id="102" name="Rectangle 10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 name="Rectangle 10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4" name="Rectangle 10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p:nvGrpSpPr>
            <p:grpSpPr>
              <a:xfrm>
                <a:off x="414865" y="8441266"/>
                <a:ext cx="838200" cy="252184"/>
                <a:chOff x="414865" y="5867400"/>
                <a:chExt cx="838200" cy="252184"/>
              </a:xfrm>
            </p:grpSpPr>
            <p:sp>
              <p:nvSpPr>
                <p:cNvPr id="99" name="Rectangle 9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0" name="Rectangle 9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1" name="Rectangle 10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64" name="Group 163"/>
            <p:cNvGrpSpPr/>
            <p:nvPr/>
          </p:nvGrpSpPr>
          <p:grpSpPr>
            <a:xfrm>
              <a:off x="4013450" y="6398584"/>
              <a:ext cx="802690" cy="432218"/>
              <a:chOff x="2133600" y="8077200"/>
              <a:chExt cx="1981200" cy="1066800"/>
            </a:xfrm>
          </p:grpSpPr>
          <p:sp>
            <p:nvSpPr>
              <p:cNvPr id="165" name="Rectangle 164"/>
              <p:cNvSpPr/>
              <p:nvPr/>
            </p:nvSpPr>
            <p:spPr bwMode="auto">
              <a:xfrm>
                <a:off x="2133600" y="8077200"/>
                <a:ext cx="1981200" cy="10668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166" name="Group 165"/>
              <p:cNvGrpSpPr/>
              <p:nvPr/>
            </p:nvGrpSpPr>
            <p:grpSpPr>
              <a:xfrm>
                <a:off x="2252131" y="8178800"/>
                <a:ext cx="1752598" cy="313267"/>
                <a:chOff x="2252131" y="8178800"/>
                <a:chExt cx="1752598" cy="313267"/>
              </a:xfrm>
            </p:grpSpPr>
            <p:grpSp>
              <p:nvGrpSpPr>
                <p:cNvPr id="184" name="Group 183"/>
                <p:cNvGrpSpPr/>
                <p:nvPr/>
              </p:nvGrpSpPr>
              <p:grpSpPr>
                <a:xfrm>
                  <a:off x="2252131" y="8178800"/>
                  <a:ext cx="838200" cy="110067"/>
                  <a:chOff x="414865" y="5867400"/>
                  <a:chExt cx="838200" cy="252184"/>
                </a:xfrm>
              </p:grpSpPr>
              <p:sp>
                <p:nvSpPr>
                  <p:cNvPr id="197" name="Rectangle 19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8" name="Rectangle 19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9" name="Rectangle 19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85" name="Group 184"/>
                <p:cNvGrpSpPr/>
                <p:nvPr/>
              </p:nvGrpSpPr>
              <p:grpSpPr>
                <a:xfrm>
                  <a:off x="2252131" y="8382000"/>
                  <a:ext cx="838200" cy="110067"/>
                  <a:chOff x="414865" y="5867400"/>
                  <a:chExt cx="838200" cy="252184"/>
                </a:xfrm>
              </p:grpSpPr>
              <p:sp>
                <p:nvSpPr>
                  <p:cNvPr id="194" name="Rectangle 19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5" name="Rectangle 19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6" name="Rectangle 19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86" name="Group 185"/>
                <p:cNvGrpSpPr/>
                <p:nvPr/>
              </p:nvGrpSpPr>
              <p:grpSpPr>
                <a:xfrm>
                  <a:off x="3166529" y="8178800"/>
                  <a:ext cx="838200" cy="110067"/>
                  <a:chOff x="414865" y="5867400"/>
                  <a:chExt cx="838200" cy="252184"/>
                </a:xfrm>
              </p:grpSpPr>
              <p:sp>
                <p:nvSpPr>
                  <p:cNvPr id="191" name="Rectangle 19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2" name="Rectangle 19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3" name="Rectangle 19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86"/>
                <p:cNvGrpSpPr/>
                <p:nvPr/>
              </p:nvGrpSpPr>
              <p:grpSpPr>
                <a:xfrm>
                  <a:off x="3166529" y="8382000"/>
                  <a:ext cx="838200" cy="110067"/>
                  <a:chOff x="414865" y="5867400"/>
                  <a:chExt cx="838200" cy="252184"/>
                </a:xfrm>
              </p:grpSpPr>
              <p:sp>
                <p:nvSpPr>
                  <p:cNvPr id="188" name="Rectangle 18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89" name="Rectangle 18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0" name="Rectangle 18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67" name="Group 166"/>
              <p:cNvGrpSpPr/>
              <p:nvPr/>
            </p:nvGrpSpPr>
            <p:grpSpPr>
              <a:xfrm>
                <a:off x="2252131" y="8585200"/>
                <a:ext cx="1752598" cy="313267"/>
                <a:chOff x="2252131" y="8178800"/>
                <a:chExt cx="1752598" cy="313267"/>
              </a:xfrm>
            </p:grpSpPr>
            <p:grpSp>
              <p:nvGrpSpPr>
                <p:cNvPr id="168" name="Group 167"/>
                <p:cNvGrpSpPr/>
                <p:nvPr/>
              </p:nvGrpSpPr>
              <p:grpSpPr>
                <a:xfrm>
                  <a:off x="2252131" y="8178800"/>
                  <a:ext cx="838200" cy="110067"/>
                  <a:chOff x="414865" y="5867400"/>
                  <a:chExt cx="838200" cy="252184"/>
                </a:xfrm>
              </p:grpSpPr>
              <p:sp>
                <p:nvSpPr>
                  <p:cNvPr id="181" name="Rectangle 18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82" name="Rectangle 18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83" name="Rectangle 18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69" name="Group 168"/>
                <p:cNvGrpSpPr/>
                <p:nvPr/>
              </p:nvGrpSpPr>
              <p:grpSpPr>
                <a:xfrm>
                  <a:off x="2252131" y="8382000"/>
                  <a:ext cx="838200" cy="110067"/>
                  <a:chOff x="414865" y="5867400"/>
                  <a:chExt cx="838200" cy="252184"/>
                </a:xfrm>
              </p:grpSpPr>
              <p:sp>
                <p:nvSpPr>
                  <p:cNvPr id="178" name="Rectangle 17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9" name="Rectangle 17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80" name="Rectangle 17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70" name="Group 169"/>
                <p:cNvGrpSpPr/>
                <p:nvPr/>
              </p:nvGrpSpPr>
              <p:grpSpPr>
                <a:xfrm>
                  <a:off x="3166529" y="8178800"/>
                  <a:ext cx="838200" cy="110067"/>
                  <a:chOff x="414865" y="5867400"/>
                  <a:chExt cx="838200" cy="252184"/>
                </a:xfrm>
              </p:grpSpPr>
              <p:sp>
                <p:nvSpPr>
                  <p:cNvPr id="175" name="Rectangle 17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6" name="Rectangle 17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7" name="Rectangle 17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71" name="Group 170"/>
                <p:cNvGrpSpPr/>
                <p:nvPr/>
              </p:nvGrpSpPr>
              <p:grpSpPr>
                <a:xfrm>
                  <a:off x="3166529" y="8382000"/>
                  <a:ext cx="838200" cy="110067"/>
                  <a:chOff x="414865" y="5867400"/>
                  <a:chExt cx="838200" cy="252184"/>
                </a:xfrm>
              </p:grpSpPr>
              <p:sp>
                <p:nvSpPr>
                  <p:cNvPr id="172" name="Rectangle 17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3" name="Rectangle 17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4" name="Rectangle 17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grpSp>
          <p:nvGrpSpPr>
            <p:cNvPr id="296" name="Group 295"/>
            <p:cNvGrpSpPr/>
            <p:nvPr/>
          </p:nvGrpSpPr>
          <p:grpSpPr>
            <a:xfrm>
              <a:off x="4630904" y="4978440"/>
              <a:ext cx="576290" cy="1852362"/>
              <a:chOff x="304800" y="5715000"/>
              <a:chExt cx="1066800" cy="3429000"/>
            </a:xfrm>
          </p:grpSpPr>
          <p:sp>
            <p:nvSpPr>
              <p:cNvPr id="297" name="Rectangle 296"/>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98" name="Group 297"/>
              <p:cNvGrpSpPr/>
              <p:nvPr/>
            </p:nvGrpSpPr>
            <p:grpSpPr>
              <a:xfrm>
                <a:off x="414865" y="5867400"/>
                <a:ext cx="838200" cy="252184"/>
                <a:chOff x="414865" y="5867400"/>
                <a:chExt cx="838200" cy="252184"/>
              </a:xfrm>
            </p:grpSpPr>
            <p:sp>
              <p:nvSpPr>
                <p:cNvPr id="331" name="Rectangle 33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32" name="Rectangle 33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33" name="Rectangle 33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99" name="Group 298"/>
              <p:cNvGrpSpPr/>
              <p:nvPr/>
            </p:nvGrpSpPr>
            <p:grpSpPr>
              <a:xfrm>
                <a:off x="414865" y="6189133"/>
                <a:ext cx="838200" cy="252184"/>
                <a:chOff x="414865" y="5867400"/>
                <a:chExt cx="838200" cy="252184"/>
              </a:xfrm>
            </p:grpSpPr>
            <p:sp>
              <p:nvSpPr>
                <p:cNvPr id="328" name="Rectangle 32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9" name="Rectangle 32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30" name="Rectangle 32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0" name="Group 299"/>
              <p:cNvGrpSpPr/>
              <p:nvPr/>
            </p:nvGrpSpPr>
            <p:grpSpPr>
              <a:xfrm>
                <a:off x="414865" y="6510866"/>
                <a:ext cx="838200" cy="252184"/>
                <a:chOff x="414865" y="5867400"/>
                <a:chExt cx="838200" cy="252184"/>
              </a:xfrm>
            </p:grpSpPr>
            <p:sp>
              <p:nvSpPr>
                <p:cNvPr id="325" name="Rectangle 32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6" name="Rectangle 32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7" name="Rectangle 32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1" name="Group 300"/>
              <p:cNvGrpSpPr/>
              <p:nvPr/>
            </p:nvGrpSpPr>
            <p:grpSpPr>
              <a:xfrm>
                <a:off x="414865" y="6832599"/>
                <a:ext cx="838200" cy="252184"/>
                <a:chOff x="414865" y="5867400"/>
                <a:chExt cx="838200" cy="252184"/>
              </a:xfrm>
            </p:grpSpPr>
            <p:sp>
              <p:nvSpPr>
                <p:cNvPr id="322" name="Rectangle 32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3" name="Rectangle 32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4" name="Rectangle 32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2" name="Group 301"/>
              <p:cNvGrpSpPr/>
              <p:nvPr/>
            </p:nvGrpSpPr>
            <p:grpSpPr>
              <a:xfrm>
                <a:off x="414865" y="7154332"/>
                <a:ext cx="838200" cy="252184"/>
                <a:chOff x="414865" y="5867400"/>
                <a:chExt cx="838200" cy="252184"/>
              </a:xfrm>
            </p:grpSpPr>
            <p:sp>
              <p:nvSpPr>
                <p:cNvPr id="319" name="Rectangle 31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0" name="Rectangle 31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21" name="Rectangle 32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3" name="Group 302"/>
              <p:cNvGrpSpPr/>
              <p:nvPr/>
            </p:nvGrpSpPr>
            <p:grpSpPr>
              <a:xfrm>
                <a:off x="414865" y="7476065"/>
                <a:ext cx="838200" cy="252184"/>
                <a:chOff x="414865" y="5867400"/>
                <a:chExt cx="838200" cy="252184"/>
              </a:xfrm>
            </p:grpSpPr>
            <p:sp>
              <p:nvSpPr>
                <p:cNvPr id="316" name="Rectangle 31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7" name="Rectangle 31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8" name="Rectangle 31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4" name="Group 303"/>
              <p:cNvGrpSpPr/>
              <p:nvPr/>
            </p:nvGrpSpPr>
            <p:grpSpPr>
              <a:xfrm>
                <a:off x="414865" y="7797798"/>
                <a:ext cx="838200" cy="252184"/>
                <a:chOff x="414865" y="5867400"/>
                <a:chExt cx="838200" cy="252184"/>
              </a:xfrm>
            </p:grpSpPr>
            <p:sp>
              <p:nvSpPr>
                <p:cNvPr id="313" name="Rectangle 31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4" name="Rectangle 31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5" name="Rectangle 31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5" name="Group 304"/>
              <p:cNvGrpSpPr/>
              <p:nvPr/>
            </p:nvGrpSpPr>
            <p:grpSpPr>
              <a:xfrm>
                <a:off x="414865" y="8119531"/>
                <a:ext cx="838200" cy="252184"/>
                <a:chOff x="414865" y="5867400"/>
                <a:chExt cx="838200" cy="252184"/>
              </a:xfrm>
            </p:grpSpPr>
            <p:sp>
              <p:nvSpPr>
                <p:cNvPr id="310" name="Rectangle 30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1" name="Rectangle 31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12" name="Rectangle 31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06" name="Group 305"/>
              <p:cNvGrpSpPr/>
              <p:nvPr/>
            </p:nvGrpSpPr>
            <p:grpSpPr>
              <a:xfrm>
                <a:off x="414865" y="8441266"/>
                <a:ext cx="838200" cy="252184"/>
                <a:chOff x="414865" y="5867400"/>
                <a:chExt cx="838200" cy="252184"/>
              </a:xfrm>
            </p:grpSpPr>
            <p:sp>
              <p:nvSpPr>
                <p:cNvPr id="307" name="Rectangle 30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08" name="Rectangle 30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09" name="Rectangle 30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375" name="Group 374"/>
            <p:cNvGrpSpPr/>
            <p:nvPr/>
          </p:nvGrpSpPr>
          <p:grpSpPr>
            <a:xfrm>
              <a:off x="5059006" y="4237495"/>
              <a:ext cx="806806" cy="2593307"/>
              <a:chOff x="304800" y="5715000"/>
              <a:chExt cx="1066800" cy="3429000"/>
            </a:xfrm>
          </p:grpSpPr>
          <p:sp>
            <p:nvSpPr>
              <p:cNvPr id="376" name="Rectangle 375"/>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377" name="Group 376"/>
              <p:cNvGrpSpPr/>
              <p:nvPr/>
            </p:nvGrpSpPr>
            <p:grpSpPr>
              <a:xfrm>
                <a:off x="414865" y="5867400"/>
                <a:ext cx="838200" cy="252184"/>
                <a:chOff x="414865" y="5867400"/>
                <a:chExt cx="838200" cy="252184"/>
              </a:xfrm>
            </p:grpSpPr>
            <p:sp>
              <p:nvSpPr>
                <p:cNvPr id="410" name="Rectangle 40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11" name="Rectangle 41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12" name="Rectangle 41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78" name="Group 377"/>
              <p:cNvGrpSpPr/>
              <p:nvPr/>
            </p:nvGrpSpPr>
            <p:grpSpPr>
              <a:xfrm>
                <a:off x="414865" y="6189133"/>
                <a:ext cx="838200" cy="252184"/>
                <a:chOff x="414865" y="5867400"/>
                <a:chExt cx="838200" cy="252184"/>
              </a:xfrm>
            </p:grpSpPr>
            <p:sp>
              <p:nvSpPr>
                <p:cNvPr id="407" name="Rectangle 40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8" name="Rectangle 40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9" name="Rectangle 40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79" name="Group 378"/>
              <p:cNvGrpSpPr/>
              <p:nvPr/>
            </p:nvGrpSpPr>
            <p:grpSpPr>
              <a:xfrm>
                <a:off x="414865" y="6510866"/>
                <a:ext cx="838200" cy="252184"/>
                <a:chOff x="414865" y="5867400"/>
                <a:chExt cx="838200" cy="252184"/>
              </a:xfrm>
            </p:grpSpPr>
            <p:sp>
              <p:nvSpPr>
                <p:cNvPr id="404" name="Rectangle 40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5" name="Rectangle 40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6" name="Rectangle 40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0" name="Group 379"/>
              <p:cNvGrpSpPr/>
              <p:nvPr/>
            </p:nvGrpSpPr>
            <p:grpSpPr>
              <a:xfrm>
                <a:off x="414865" y="6832599"/>
                <a:ext cx="838200" cy="252184"/>
                <a:chOff x="414865" y="5867400"/>
                <a:chExt cx="838200" cy="252184"/>
              </a:xfrm>
            </p:grpSpPr>
            <p:sp>
              <p:nvSpPr>
                <p:cNvPr id="401" name="Rectangle 40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2" name="Rectangle 40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3" name="Rectangle 40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1" name="Group 380"/>
              <p:cNvGrpSpPr/>
              <p:nvPr/>
            </p:nvGrpSpPr>
            <p:grpSpPr>
              <a:xfrm>
                <a:off x="414865" y="7154332"/>
                <a:ext cx="838200" cy="252184"/>
                <a:chOff x="414865" y="5867400"/>
                <a:chExt cx="838200" cy="252184"/>
              </a:xfrm>
            </p:grpSpPr>
            <p:sp>
              <p:nvSpPr>
                <p:cNvPr id="398" name="Rectangle 39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9" name="Rectangle 39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00" name="Rectangle 39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2" name="Group 381"/>
              <p:cNvGrpSpPr/>
              <p:nvPr/>
            </p:nvGrpSpPr>
            <p:grpSpPr>
              <a:xfrm>
                <a:off x="414865" y="7476065"/>
                <a:ext cx="838200" cy="252184"/>
                <a:chOff x="414865" y="5867400"/>
                <a:chExt cx="838200" cy="252184"/>
              </a:xfrm>
            </p:grpSpPr>
            <p:sp>
              <p:nvSpPr>
                <p:cNvPr id="395" name="Rectangle 39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6" name="Rectangle 39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7" name="Rectangle 39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3" name="Group 382"/>
              <p:cNvGrpSpPr/>
              <p:nvPr/>
            </p:nvGrpSpPr>
            <p:grpSpPr>
              <a:xfrm>
                <a:off x="414865" y="7797798"/>
                <a:ext cx="838200" cy="252184"/>
                <a:chOff x="414865" y="5867400"/>
                <a:chExt cx="838200" cy="252184"/>
              </a:xfrm>
            </p:grpSpPr>
            <p:sp>
              <p:nvSpPr>
                <p:cNvPr id="392" name="Rectangle 39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3" name="Rectangle 39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4" name="Rectangle 39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4" name="Group 383"/>
              <p:cNvGrpSpPr/>
              <p:nvPr/>
            </p:nvGrpSpPr>
            <p:grpSpPr>
              <a:xfrm>
                <a:off x="414865" y="8119531"/>
                <a:ext cx="838200" cy="252184"/>
                <a:chOff x="414865" y="5867400"/>
                <a:chExt cx="838200" cy="252184"/>
              </a:xfrm>
            </p:grpSpPr>
            <p:sp>
              <p:nvSpPr>
                <p:cNvPr id="389" name="Rectangle 38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0" name="Rectangle 38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91" name="Rectangle 39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85" name="Group 384"/>
              <p:cNvGrpSpPr/>
              <p:nvPr/>
            </p:nvGrpSpPr>
            <p:grpSpPr>
              <a:xfrm>
                <a:off x="414865" y="8441266"/>
                <a:ext cx="838200" cy="252184"/>
                <a:chOff x="414865" y="5867400"/>
                <a:chExt cx="838200" cy="252184"/>
              </a:xfrm>
            </p:grpSpPr>
            <p:sp>
              <p:nvSpPr>
                <p:cNvPr id="386" name="Rectangle 38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87" name="Rectangle 38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88" name="Rectangle 38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sp>
          <p:nvSpPr>
            <p:cNvPr id="432" name="Rectangle 431"/>
            <p:cNvSpPr/>
            <p:nvPr/>
          </p:nvSpPr>
          <p:spPr bwMode="auto">
            <a:xfrm>
              <a:off x="6773649" y="6213348"/>
              <a:ext cx="1234908" cy="617454"/>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444" name="Group 443"/>
            <p:cNvGrpSpPr/>
            <p:nvPr/>
          </p:nvGrpSpPr>
          <p:grpSpPr>
            <a:xfrm>
              <a:off x="7144122" y="5534149"/>
              <a:ext cx="864435" cy="1296653"/>
              <a:chOff x="304800" y="5715000"/>
              <a:chExt cx="1066800" cy="3429000"/>
            </a:xfrm>
          </p:grpSpPr>
          <p:sp>
            <p:nvSpPr>
              <p:cNvPr id="758" name="Rectangle 757"/>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759" name="Group 758"/>
              <p:cNvGrpSpPr/>
              <p:nvPr/>
            </p:nvGrpSpPr>
            <p:grpSpPr>
              <a:xfrm>
                <a:off x="414865" y="5867400"/>
                <a:ext cx="838200" cy="252184"/>
                <a:chOff x="414865" y="5867400"/>
                <a:chExt cx="838200" cy="252184"/>
              </a:xfrm>
            </p:grpSpPr>
            <p:sp>
              <p:nvSpPr>
                <p:cNvPr id="792" name="Rectangle 79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93" name="Rectangle 79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94" name="Rectangle 79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0" name="Group 759"/>
              <p:cNvGrpSpPr/>
              <p:nvPr/>
            </p:nvGrpSpPr>
            <p:grpSpPr>
              <a:xfrm>
                <a:off x="414865" y="6189133"/>
                <a:ext cx="838200" cy="252184"/>
                <a:chOff x="414865" y="5867400"/>
                <a:chExt cx="838200" cy="252184"/>
              </a:xfrm>
            </p:grpSpPr>
            <p:sp>
              <p:nvSpPr>
                <p:cNvPr id="789" name="Rectangle 78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90" name="Rectangle 78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91" name="Rectangle 79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1" name="Group 760"/>
              <p:cNvGrpSpPr/>
              <p:nvPr/>
            </p:nvGrpSpPr>
            <p:grpSpPr>
              <a:xfrm>
                <a:off x="414865" y="6510866"/>
                <a:ext cx="838200" cy="252184"/>
                <a:chOff x="414865" y="5867400"/>
                <a:chExt cx="838200" cy="252184"/>
              </a:xfrm>
            </p:grpSpPr>
            <p:sp>
              <p:nvSpPr>
                <p:cNvPr id="786" name="Rectangle 78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7" name="Rectangle 78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8" name="Rectangle 78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2" name="Group 761"/>
              <p:cNvGrpSpPr/>
              <p:nvPr/>
            </p:nvGrpSpPr>
            <p:grpSpPr>
              <a:xfrm>
                <a:off x="414865" y="6832599"/>
                <a:ext cx="838200" cy="252184"/>
                <a:chOff x="414865" y="5867400"/>
                <a:chExt cx="838200" cy="252184"/>
              </a:xfrm>
            </p:grpSpPr>
            <p:sp>
              <p:nvSpPr>
                <p:cNvPr id="783" name="Rectangle 78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4" name="Rectangle 78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5" name="Rectangle 78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3" name="Group 762"/>
              <p:cNvGrpSpPr/>
              <p:nvPr/>
            </p:nvGrpSpPr>
            <p:grpSpPr>
              <a:xfrm>
                <a:off x="414865" y="7154332"/>
                <a:ext cx="838200" cy="252184"/>
                <a:chOff x="414865" y="5867400"/>
                <a:chExt cx="838200" cy="252184"/>
              </a:xfrm>
            </p:grpSpPr>
            <p:sp>
              <p:nvSpPr>
                <p:cNvPr id="780" name="Rectangle 77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1" name="Rectangle 78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82" name="Rectangle 78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4" name="Group 763"/>
              <p:cNvGrpSpPr/>
              <p:nvPr/>
            </p:nvGrpSpPr>
            <p:grpSpPr>
              <a:xfrm>
                <a:off x="414865" y="7476065"/>
                <a:ext cx="838200" cy="252184"/>
                <a:chOff x="414865" y="5867400"/>
                <a:chExt cx="838200" cy="252184"/>
              </a:xfrm>
            </p:grpSpPr>
            <p:sp>
              <p:nvSpPr>
                <p:cNvPr id="777" name="Rectangle 77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8" name="Rectangle 77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9" name="Rectangle 77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5" name="Group 764"/>
              <p:cNvGrpSpPr/>
              <p:nvPr/>
            </p:nvGrpSpPr>
            <p:grpSpPr>
              <a:xfrm>
                <a:off x="414865" y="7797798"/>
                <a:ext cx="838200" cy="252184"/>
                <a:chOff x="414865" y="5867400"/>
                <a:chExt cx="838200" cy="252184"/>
              </a:xfrm>
            </p:grpSpPr>
            <p:sp>
              <p:nvSpPr>
                <p:cNvPr id="774" name="Rectangle 77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5" name="Rectangle 77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6" name="Rectangle 77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6" name="Group 765"/>
              <p:cNvGrpSpPr/>
              <p:nvPr/>
            </p:nvGrpSpPr>
            <p:grpSpPr>
              <a:xfrm>
                <a:off x="414865" y="8119531"/>
                <a:ext cx="838200" cy="252184"/>
                <a:chOff x="414865" y="5867400"/>
                <a:chExt cx="838200" cy="252184"/>
              </a:xfrm>
            </p:grpSpPr>
            <p:sp>
              <p:nvSpPr>
                <p:cNvPr id="771" name="Rectangle 77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2" name="Rectangle 77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3" name="Rectangle 77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67" name="Group 766"/>
              <p:cNvGrpSpPr/>
              <p:nvPr/>
            </p:nvGrpSpPr>
            <p:grpSpPr>
              <a:xfrm>
                <a:off x="414865" y="8441266"/>
                <a:ext cx="838200" cy="252184"/>
                <a:chOff x="414865" y="5867400"/>
                <a:chExt cx="838200" cy="252184"/>
              </a:xfrm>
            </p:grpSpPr>
            <p:sp>
              <p:nvSpPr>
                <p:cNvPr id="768" name="Rectangle 76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69" name="Rectangle 76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70" name="Rectangle 76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sp>
          <p:nvSpPr>
            <p:cNvPr id="453" name="Rectangle 452"/>
            <p:cNvSpPr/>
            <p:nvPr/>
          </p:nvSpPr>
          <p:spPr bwMode="auto">
            <a:xfrm>
              <a:off x="9922664" y="5486401"/>
              <a:ext cx="1734348" cy="1344402"/>
            </a:xfrm>
            <a:prstGeom prst="rect">
              <a:avLst/>
            </a:prstGeom>
            <a:gradFill flip="none" rotWithShape="1">
              <a:gsLst>
                <a:gs pos="100000">
                  <a:srgbClr val="CFCFCF"/>
                </a:gs>
                <a:gs pos="0">
                  <a:srgbClr val="D8D8D8"/>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454" name="Rectangle 453"/>
            <p:cNvSpPr/>
            <p:nvPr/>
          </p:nvSpPr>
          <p:spPr bwMode="auto">
            <a:xfrm>
              <a:off x="8193793" y="5029201"/>
              <a:ext cx="1234908" cy="1801602"/>
            </a:xfrm>
            <a:prstGeom prst="rect">
              <a:avLst/>
            </a:prstGeom>
            <a:gradFill flip="none" rotWithShape="1">
              <a:gsLst>
                <a:gs pos="100000">
                  <a:srgbClr val="CFCFCF"/>
                </a:gs>
                <a:gs pos="0">
                  <a:srgbClr val="D8D8D8"/>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455" name="Group 454"/>
            <p:cNvGrpSpPr/>
            <p:nvPr/>
          </p:nvGrpSpPr>
          <p:grpSpPr>
            <a:xfrm>
              <a:off x="9181719" y="4546222"/>
              <a:ext cx="802690" cy="2284580"/>
              <a:chOff x="304800" y="5715000"/>
              <a:chExt cx="1066800" cy="3429000"/>
            </a:xfrm>
          </p:grpSpPr>
          <p:sp>
            <p:nvSpPr>
              <p:cNvPr id="721" name="Rectangle 720"/>
              <p:cNvSpPr/>
              <p:nvPr/>
            </p:nvSpPr>
            <p:spPr bwMode="auto">
              <a:xfrm>
                <a:off x="304800" y="5715000"/>
                <a:ext cx="1066800" cy="3429000"/>
              </a:xfrm>
              <a:prstGeom prst="rect">
                <a:avLst/>
              </a:prstGeom>
              <a:gradFill flip="none" rotWithShape="1">
                <a:gsLst>
                  <a:gs pos="100000">
                    <a:srgbClr val="CFCFC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722" name="Group 721"/>
              <p:cNvGrpSpPr/>
              <p:nvPr/>
            </p:nvGrpSpPr>
            <p:grpSpPr>
              <a:xfrm>
                <a:off x="414865" y="5867400"/>
                <a:ext cx="838200" cy="252184"/>
                <a:chOff x="414865" y="5867400"/>
                <a:chExt cx="838200" cy="252184"/>
              </a:xfrm>
            </p:grpSpPr>
            <p:sp>
              <p:nvSpPr>
                <p:cNvPr id="755" name="Rectangle 75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6" name="Rectangle 75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7" name="Rectangle 75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3" name="Group 722"/>
              <p:cNvGrpSpPr/>
              <p:nvPr/>
            </p:nvGrpSpPr>
            <p:grpSpPr>
              <a:xfrm>
                <a:off x="414865" y="6189133"/>
                <a:ext cx="838200" cy="252184"/>
                <a:chOff x="414865" y="5867400"/>
                <a:chExt cx="838200" cy="252184"/>
              </a:xfrm>
            </p:grpSpPr>
            <p:sp>
              <p:nvSpPr>
                <p:cNvPr id="752" name="Rectangle 75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3" name="Rectangle 75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4" name="Rectangle 75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4" name="Group 723"/>
              <p:cNvGrpSpPr/>
              <p:nvPr/>
            </p:nvGrpSpPr>
            <p:grpSpPr>
              <a:xfrm>
                <a:off x="414865" y="6510866"/>
                <a:ext cx="838200" cy="252184"/>
                <a:chOff x="414865" y="5867400"/>
                <a:chExt cx="838200" cy="252184"/>
              </a:xfrm>
            </p:grpSpPr>
            <p:sp>
              <p:nvSpPr>
                <p:cNvPr id="749" name="Rectangle 74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0" name="Rectangle 74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51" name="Rectangle 75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5" name="Group 724"/>
              <p:cNvGrpSpPr/>
              <p:nvPr/>
            </p:nvGrpSpPr>
            <p:grpSpPr>
              <a:xfrm>
                <a:off x="414865" y="6832599"/>
                <a:ext cx="838200" cy="252184"/>
                <a:chOff x="414865" y="5867400"/>
                <a:chExt cx="838200" cy="252184"/>
              </a:xfrm>
            </p:grpSpPr>
            <p:sp>
              <p:nvSpPr>
                <p:cNvPr id="746" name="Rectangle 74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7" name="Rectangle 74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8" name="Rectangle 74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6" name="Group 725"/>
              <p:cNvGrpSpPr/>
              <p:nvPr/>
            </p:nvGrpSpPr>
            <p:grpSpPr>
              <a:xfrm>
                <a:off x="414865" y="7154332"/>
                <a:ext cx="838200" cy="252184"/>
                <a:chOff x="414865" y="5867400"/>
                <a:chExt cx="838200" cy="252184"/>
              </a:xfrm>
            </p:grpSpPr>
            <p:sp>
              <p:nvSpPr>
                <p:cNvPr id="743" name="Rectangle 74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4" name="Rectangle 74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5" name="Rectangle 74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7" name="Group 726"/>
              <p:cNvGrpSpPr/>
              <p:nvPr/>
            </p:nvGrpSpPr>
            <p:grpSpPr>
              <a:xfrm>
                <a:off x="414865" y="7476065"/>
                <a:ext cx="838200" cy="252184"/>
                <a:chOff x="414865" y="5867400"/>
                <a:chExt cx="838200" cy="252184"/>
              </a:xfrm>
            </p:grpSpPr>
            <p:sp>
              <p:nvSpPr>
                <p:cNvPr id="740" name="Rectangle 73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1" name="Rectangle 74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42" name="Rectangle 74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8" name="Group 727"/>
              <p:cNvGrpSpPr/>
              <p:nvPr/>
            </p:nvGrpSpPr>
            <p:grpSpPr>
              <a:xfrm>
                <a:off x="414865" y="7797798"/>
                <a:ext cx="838200" cy="252184"/>
                <a:chOff x="414865" y="5867400"/>
                <a:chExt cx="838200" cy="252184"/>
              </a:xfrm>
            </p:grpSpPr>
            <p:sp>
              <p:nvSpPr>
                <p:cNvPr id="737" name="Rectangle 73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8" name="Rectangle 73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9" name="Rectangle 73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29" name="Group 728"/>
              <p:cNvGrpSpPr/>
              <p:nvPr/>
            </p:nvGrpSpPr>
            <p:grpSpPr>
              <a:xfrm>
                <a:off x="414865" y="8119531"/>
                <a:ext cx="838200" cy="252184"/>
                <a:chOff x="414865" y="5867400"/>
                <a:chExt cx="838200" cy="252184"/>
              </a:xfrm>
            </p:grpSpPr>
            <p:sp>
              <p:nvSpPr>
                <p:cNvPr id="734" name="Rectangle 73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5" name="Rectangle 73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6" name="Rectangle 73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730" name="Group 729"/>
              <p:cNvGrpSpPr/>
              <p:nvPr/>
            </p:nvGrpSpPr>
            <p:grpSpPr>
              <a:xfrm>
                <a:off x="414865" y="8441266"/>
                <a:ext cx="838200" cy="252184"/>
                <a:chOff x="414865" y="5867400"/>
                <a:chExt cx="838200" cy="252184"/>
              </a:xfrm>
            </p:grpSpPr>
            <p:sp>
              <p:nvSpPr>
                <p:cNvPr id="731" name="Rectangle 73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2" name="Rectangle 73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33" name="Rectangle 73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56" name="Group 455"/>
            <p:cNvGrpSpPr/>
            <p:nvPr/>
          </p:nvGrpSpPr>
          <p:grpSpPr>
            <a:xfrm>
              <a:off x="5785723" y="5066648"/>
              <a:ext cx="548848" cy="1764154"/>
              <a:chOff x="304800" y="5715000"/>
              <a:chExt cx="1066800" cy="3429000"/>
            </a:xfrm>
          </p:grpSpPr>
          <p:sp>
            <p:nvSpPr>
              <p:cNvPr id="684" name="Rectangle 683"/>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685" name="Group 684"/>
              <p:cNvGrpSpPr/>
              <p:nvPr/>
            </p:nvGrpSpPr>
            <p:grpSpPr>
              <a:xfrm>
                <a:off x="414865" y="5867400"/>
                <a:ext cx="838200" cy="252184"/>
                <a:chOff x="414865" y="5867400"/>
                <a:chExt cx="838200" cy="252184"/>
              </a:xfrm>
            </p:grpSpPr>
            <p:sp>
              <p:nvSpPr>
                <p:cNvPr id="718" name="Rectangle 71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9" name="Rectangle 71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20" name="Rectangle 71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86" name="Group 685"/>
              <p:cNvGrpSpPr/>
              <p:nvPr/>
            </p:nvGrpSpPr>
            <p:grpSpPr>
              <a:xfrm>
                <a:off x="414865" y="6189133"/>
                <a:ext cx="838200" cy="252184"/>
                <a:chOff x="414865" y="5867400"/>
                <a:chExt cx="838200" cy="252184"/>
              </a:xfrm>
            </p:grpSpPr>
            <p:sp>
              <p:nvSpPr>
                <p:cNvPr id="715" name="Rectangle 71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6" name="Rectangle 71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7" name="Rectangle 71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87" name="Group 686"/>
              <p:cNvGrpSpPr/>
              <p:nvPr/>
            </p:nvGrpSpPr>
            <p:grpSpPr>
              <a:xfrm>
                <a:off x="414865" y="6510866"/>
                <a:ext cx="838200" cy="252184"/>
                <a:chOff x="414865" y="5867400"/>
                <a:chExt cx="838200" cy="252184"/>
              </a:xfrm>
            </p:grpSpPr>
            <p:sp>
              <p:nvSpPr>
                <p:cNvPr id="712" name="Rectangle 71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3" name="Rectangle 71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4" name="Rectangle 71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88" name="Group 687"/>
              <p:cNvGrpSpPr/>
              <p:nvPr/>
            </p:nvGrpSpPr>
            <p:grpSpPr>
              <a:xfrm>
                <a:off x="414865" y="6832599"/>
                <a:ext cx="838200" cy="252184"/>
                <a:chOff x="414865" y="5867400"/>
                <a:chExt cx="838200" cy="252184"/>
              </a:xfrm>
            </p:grpSpPr>
            <p:sp>
              <p:nvSpPr>
                <p:cNvPr id="709" name="Rectangle 70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0" name="Rectangle 70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11" name="Rectangle 71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89" name="Group 688"/>
              <p:cNvGrpSpPr/>
              <p:nvPr/>
            </p:nvGrpSpPr>
            <p:grpSpPr>
              <a:xfrm>
                <a:off x="414865" y="7154332"/>
                <a:ext cx="838200" cy="252184"/>
                <a:chOff x="414865" y="5867400"/>
                <a:chExt cx="838200" cy="252184"/>
              </a:xfrm>
            </p:grpSpPr>
            <p:sp>
              <p:nvSpPr>
                <p:cNvPr id="706" name="Rectangle 70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7" name="Rectangle 70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8" name="Rectangle 70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90" name="Group 689"/>
              <p:cNvGrpSpPr/>
              <p:nvPr/>
            </p:nvGrpSpPr>
            <p:grpSpPr>
              <a:xfrm>
                <a:off x="414865" y="7476065"/>
                <a:ext cx="838200" cy="252184"/>
                <a:chOff x="414865" y="5867400"/>
                <a:chExt cx="838200" cy="252184"/>
              </a:xfrm>
            </p:grpSpPr>
            <p:sp>
              <p:nvSpPr>
                <p:cNvPr id="703" name="Rectangle 70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4" name="Rectangle 70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5" name="Rectangle 70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91" name="Group 690"/>
              <p:cNvGrpSpPr/>
              <p:nvPr/>
            </p:nvGrpSpPr>
            <p:grpSpPr>
              <a:xfrm>
                <a:off x="414865" y="7797798"/>
                <a:ext cx="838200" cy="252184"/>
                <a:chOff x="414865" y="5867400"/>
                <a:chExt cx="838200" cy="252184"/>
              </a:xfrm>
            </p:grpSpPr>
            <p:sp>
              <p:nvSpPr>
                <p:cNvPr id="700" name="Rectangle 69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1" name="Rectangle 70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702" name="Rectangle 70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92" name="Group 691"/>
              <p:cNvGrpSpPr/>
              <p:nvPr/>
            </p:nvGrpSpPr>
            <p:grpSpPr>
              <a:xfrm>
                <a:off x="414865" y="8119531"/>
                <a:ext cx="838200" cy="252184"/>
                <a:chOff x="414865" y="5867400"/>
                <a:chExt cx="838200" cy="252184"/>
              </a:xfrm>
            </p:grpSpPr>
            <p:sp>
              <p:nvSpPr>
                <p:cNvPr id="697" name="Rectangle 69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98" name="Rectangle 69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99" name="Rectangle 69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93" name="Group 692"/>
              <p:cNvGrpSpPr/>
              <p:nvPr/>
            </p:nvGrpSpPr>
            <p:grpSpPr>
              <a:xfrm>
                <a:off x="414865" y="8441266"/>
                <a:ext cx="838200" cy="252184"/>
                <a:chOff x="414865" y="5867400"/>
                <a:chExt cx="838200" cy="252184"/>
              </a:xfrm>
            </p:grpSpPr>
            <p:sp>
              <p:nvSpPr>
                <p:cNvPr id="694" name="Rectangle 69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95" name="Rectangle 69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96" name="Rectangle 69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57" name="Group 456"/>
            <p:cNvGrpSpPr/>
            <p:nvPr/>
          </p:nvGrpSpPr>
          <p:grpSpPr>
            <a:xfrm>
              <a:off x="9799173" y="6398584"/>
              <a:ext cx="802690" cy="432218"/>
              <a:chOff x="2133600" y="8077200"/>
              <a:chExt cx="1981200" cy="1066800"/>
            </a:xfrm>
          </p:grpSpPr>
          <p:sp>
            <p:nvSpPr>
              <p:cNvPr id="649" name="Rectangle 648"/>
              <p:cNvSpPr/>
              <p:nvPr/>
            </p:nvSpPr>
            <p:spPr bwMode="auto">
              <a:xfrm>
                <a:off x="2133600" y="8077200"/>
                <a:ext cx="1981200" cy="10668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650" name="Group 649"/>
              <p:cNvGrpSpPr/>
              <p:nvPr/>
            </p:nvGrpSpPr>
            <p:grpSpPr>
              <a:xfrm>
                <a:off x="2252131" y="8178800"/>
                <a:ext cx="1752598" cy="313267"/>
                <a:chOff x="2252131" y="8178800"/>
                <a:chExt cx="1752598" cy="313267"/>
              </a:xfrm>
            </p:grpSpPr>
            <p:grpSp>
              <p:nvGrpSpPr>
                <p:cNvPr id="668" name="Group 667"/>
                <p:cNvGrpSpPr/>
                <p:nvPr/>
              </p:nvGrpSpPr>
              <p:grpSpPr>
                <a:xfrm>
                  <a:off x="2252131" y="8178800"/>
                  <a:ext cx="838200" cy="110067"/>
                  <a:chOff x="414865" y="5867400"/>
                  <a:chExt cx="838200" cy="252184"/>
                </a:xfrm>
              </p:grpSpPr>
              <p:sp>
                <p:nvSpPr>
                  <p:cNvPr id="681" name="Rectangle 68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82" name="Rectangle 68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83" name="Rectangle 68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69" name="Group 668"/>
                <p:cNvGrpSpPr/>
                <p:nvPr/>
              </p:nvGrpSpPr>
              <p:grpSpPr>
                <a:xfrm>
                  <a:off x="2252131" y="8382000"/>
                  <a:ext cx="838200" cy="110067"/>
                  <a:chOff x="414865" y="5867400"/>
                  <a:chExt cx="838200" cy="252184"/>
                </a:xfrm>
              </p:grpSpPr>
              <p:sp>
                <p:nvSpPr>
                  <p:cNvPr id="678" name="Rectangle 67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9" name="Rectangle 67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80" name="Rectangle 67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70" name="Group 669"/>
                <p:cNvGrpSpPr/>
                <p:nvPr/>
              </p:nvGrpSpPr>
              <p:grpSpPr>
                <a:xfrm>
                  <a:off x="3166529" y="8178800"/>
                  <a:ext cx="838200" cy="110067"/>
                  <a:chOff x="414865" y="5867400"/>
                  <a:chExt cx="838200" cy="252184"/>
                </a:xfrm>
              </p:grpSpPr>
              <p:sp>
                <p:nvSpPr>
                  <p:cNvPr id="675" name="Rectangle 67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6" name="Rectangle 67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7" name="Rectangle 67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71" name="Group 670"/>
                <p:cNvGrpSpPr/>
                <p:nvPr/>
              </p:nvGrpSpPr>
              <p:grpSpPr>
                <a:xfrm>
                  <a:off x="3166529" y="8382000"/>
                  <a:ext cx="838200" cy="110067"/>
                  <a:chOff x="414865" y="5867400"/>
                  <a:chExt cx="838200" cy="252184"/>
                </a:xfrm>
              </p:grpSpPr>
              <p:sp>
                <p:nvSpPr>
                  <p:cNvPr id="672" name="Rectangle 67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3" name="Rectangle 67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74" name="Rectangle 67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651" name="Group 650"/>
              <p:cNvGrpSpPr/>
              <p:nvPr/>
            </p:nvGrpSpPr>
            <p:grpSpPr>
              <a:xfrm>
                <a:off x="2252131" y="8585200"/>
                <a:ext cx="1752598" cy="313267"/>
                <a:chOff x="2252131" y="8178800"/>
                <a:chExt cx="1752598" cy="313267"/>
              </a:xfrm>
            </p:grpSpPr>
            <p:grpSp>
              <p:nvGrpSpPr>
                <p:cNvPr id="652" name="Group 651"/>
                <p:cNvGrpSpPr/>
                <p:nvPr/>
              </p:nvGrpSpPr>
              <p:grpSpPr>
                <a:xfrm>
                  <a:off x="2252131" y="8178800"/>
                  <a:ext cx="838200" cy="110067"/>
                  <a:chOff x="414865" y="5867400"/>
                  <a:chExt cx="838200" cy="252184"/>
                </a:xfrm>
              </p:grpSpPr>
              <p:sp>
                <p:nvSpPr>
                  <p:cNvPr id="665" name="Rectangle 66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6" name="Rectangle 66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7" name="Rectangle 66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53" name="Group 652"/>
                <p:cNvGrpSpPr/>
                <p:nvPr/>
              </p:nvGrpSpPr>
              <p:grpSpPr>
                <a:xfrm>
                  <a:off x="2252131" y="8382000"/>
                  <a:ext cx="838200" cy="110067"/>
                  <a:chOff x="414865" y="5867400"/>
                  <a:chExt cx="838200" cy="252184"/>
                </a:xfrm>
              </p:grpSpPr>
              <p:sp>
                <p:nvSpPr>
                  <p:cNvPr id="662" name="Rectangle 66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3" name="Rectangle 66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4" name="Rectangle 66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54" name="Group 653"/>
                <p:cNvGrpSpPr/>
                <p:nvPr/>
              </p:nvGrpSpPr>
              <p:grpSpPr>
                <a:xfrm>
                  <a:off x="3166529" y="8178800"/>
                  <a:ext cx="838200" cy="110067"/>
                  <a:chOff x="414865" y="5867400"/>
                  <a:chExt cx="838200" cy="252184"/>
                </a:xfrm>
              </p:grpSpPr>
              <p:sp>
                <p:nvSpPr>
                  <p:cNvPr id="659" name="Rectangle 65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0" name="Rectangle 65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61" name="Rectangle 66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55" name="Group 654"/>
                <p:cNvGrpSpPr/>
                <p:nvPr/>
              </p:nvGrpSpPr>
              <p:grpSpPr>
                <a:xfrm>
                  <a:off x="3166529" y="8382000"/>
                  <a:ext cx="838200" cy="110067"/>
                  <a:chOff x="414865" y="5867400"/>
                  <a:chExt cx="838200" cy="252184"/>
                </a:xfrm>
              </p:grpSpPr>
              <p:sp>
                <p:nvSpPr>
                  <p:cNvPr id="656" name="Rectangle 65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57" name="Rectangle 65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58" name="Rectangle 65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grpSp>
      <p:grpSp>
        <p:nvGrpSpPr>
          <p:cNvPr id="9" name="Group 8">
            <a:extLst>
              <a:ext uri="{C183D7F6-B498-43B3-948B-1728B52AA6E4}">
                <adec:decorative xmlns:adec="http://schemas.microsoft.com/office/drawing/2017/decorative" val="1"/>
              </a:ext>
            </a:extLst>
          </p:cNvPr>
          <p:cNvGrpSpPr/>
          <p:nvPr/>
        </p:nvGrpSpPr>
        <p:grpSpPr>
          <a:xfrm>
            <a:off x="1589" y="4079458"/>
            <a:ext cx="12188825" cy="2778543"/>
            <a:chOff x="0" y="4052259"/>
            <a:chExt cx="12188825" cy="2778543"/>
          </a:xfrm>
        </p:grpSpPr>
        <p:grpSp>
          <p:nvGrpSpPr>
            <p:cNvPr id="126" name="Group 125"/>
            <p:cNvGrpSpPr/>
            <p:nvPr/>
          </p:nvGrpSpPr>
          <p:grpSpPr>
            <a:xfrm>
              <a:off x="0" y="5066648"/>
              <a:ext cx="548848" cy="1764154"/>
              <a:chOff x="304800" y="5715000"/>
              <a:chExt cx="1066800" cy="3429000"/>
            </a:xfrm>
          </p:grpSpPr>
          <p:sp>
            <p:nvSpPr>
              <p:cNvPr id="127" name="Rectangle 126"/>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128" name="Group 127"/>
              <p:cNvGrpSpPr/>
              <p:nvPr/>
            </p:nvGrpSpPr>
            <p:grpSpPr>
              <a:xfrm>
                <a:off x="414865" y="5867400"/>
                <a:ext cx="838200" cy="252184"/>
                <a:chOff x="414865" y="5867400"/>
                <a:chExt cx="838200" cy="252184"/>
              </a:xfrm>
            </p:grpSpPr>
            <p:sp>
              <p:nvSpPr>
                <p:cNvPr id="161" name="Rectangle 16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62" name="Rectangle 16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63" name="Rectangle 16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29" name="Group 128"/>
              <p:cNvGrpSpPr/>
              <p:nvPr/>
            </p:nvGrpSpPr>
            <p:grpSpPr>
              <a:xfrm>
                <a:off x="414865" y="6189133"/>
                <a:ext cx="838200" cy="252184"/>
                <a:chOff x="414865" y="5867400"/>
                <a:chExt cx="838200" cy="252184"/>
              </a:xfrm>
            </p:grpSpPr>
            <p:sp>
              <p:nvSpPr>
                <p:cNvPr id="158" name="Rectangle 15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9" name="Rectangle 15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60" name="Rectangle 15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0" name="Group 129"/>
              <p:cNvGrpSpPr/>
              <p:nvPr/>
            </p:nvGrpSpPr>
            <p:grpSpPr>
              <a:xfrm>
                <a:off x="414865" y="6510866"/>
                <a:ext cx="838200" cy="252184"/>
                <a:chOff x="414865" y="5867400"/>
                <a:chExt cx="838200" cy="252184"/>
              </a:xfrm>
            </p:grpSpPr>
            <p:sp>
              <p:nvSpPr>
                <p:cNvPr id="155" name="Rectangle 15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6" name="Rectangle 15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7" name="Rectangle 15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1" name="Group 130"/>
              <p:cNvGrpSpPr/>
              <p:nvPr/>
            </p:nvGrpSpPr>
            <p:grpSpPr>
              <a:xfrm>
                <a:off x="414865" y="6832599"/>
                <a:ext cx="838200" cy="252184"/>
                <a:chOff x="414865" y="5867400"/>
                <a:chExt cx="838200" cy="252184"/>
              </a:xfrm>
            </p:grpSpPr>
            <p:sp>
              <p:nvSpPr>
                <p:cNvPr id="152" name="Rectangle 15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3" name="Rectangle 15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4" name="Rectangle 15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2" name="Group 131"/>
              <p:cNvGrpSpPr/>
              <p:nvPr/>
            </p:nvGrpSpPr>
            <p:grpSpPr>
              <a:xfrm>
                <a:off x="414865" y="7154332"/>
                <a:ext cx="838200" cy="252184"/>
                <a:chOff x="414865" y="5867400"/>
                <a:chExt cx="838200" cy="252184"/>
              </a:xfrm>
            </p:grpSpPr>
            <p:sp>
              <p:nvSpPr>
                <p:cNvPr id="149" name="Rectangle 14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0" name="Rectangle 14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51" name="Rectangle 15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3" name="Group 132"/>
              <p:cNvGrpSpPr/>
              <p:nvPr/>
            </p:nvGrpSpPr>
            <p:grpSpPr>
              <a:xfrm>
                <a:off x="414865" y="7476065"/>
                <a:ext cx="838200" cy="252184"/>
                <a:chOff x="414865" y="5867400"/>
                <a:chExt cx="838200" cy="252184"/>
              </a:xfrm>
            </p:grpSpPr>
            <p:sp>
              <p:nvSpPr>
                <p:cNvPr id="146" name="Rectangle 14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7" name="Rectangle 14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8" name="Rectangle 14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4" name="Group 133"/>
              <p:cNvGrpSpPr/>
              <p:nvPr/>
            </p:nvGrpSpPr>
            <p:grpSpPr>
              <a:xfrm>
                <a:off x="414865" y="7797798"/>
                <a:ext cx="838200" cy="252184"/>
                <a:chOff x="414865" y="5867400"/>
                <a:chExt cx="838200" cy="252184"/>
              </a:xfrm>
            </p:grpSpPr>
            <p:sp>
              <p:nvSpPr>
                <p:cNvPr id="143" name="Rectangle 14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4" name="Rectangle 14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5" name="Rectangle 14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5" name="Group 134"/>
              <p:cNvGrpSpPr/>
              <p:nvPr/>
            </p:nvGrpSpPr>
            <p:grpSpPr>
              <a:xfrm>
                <a:off x="414865" y="8119531"/>
                <a:ext cx="838200" cy="252184"/>
                <a:chOff x="414865" y="5867400"/>
                <a:chExt cx="838200" cy="252184"/>
              </a:xfrm>
            </p:grpSpPr>
            <p:sp>
              <p:nvSpPr>
                <p:cNvPr id="140" name="Rectangle 13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1" name="Rectangle 14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42" name="Rectangle 14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136" name="Group 135"/>
              <p:cNvGrpSpPr/>
              <p:nvPr/>
            </p:nvGrpSpPr>
            <p:grpSpPr>
              <a:xfrm>
                <a:off x="414865" y="8441266"/>
                <a:ext cx="838200" cy="252184"/>
                <a:chOff x="414865" y="5867400"/>
                <a:chExt cx="838200" cy="252184"/>
              </a:xfrm>
            </p:grpSpPr>
            <p:sp>
              <p:nvSpPr>
                <p:cNvPr id="137" name="Rectangle 13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38" name="Rectangle 13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39" name="Rectangle 13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222" name="Group 221"/>
            <p:cNvGrpSpPr/>
            <p:nvPr/>
          </p:nvGrpSpPr>
          <p:grpSpPr>
            <a:xfrm>
              <a:off x="432218" y="4052259"/>
              <a:ext cx="864435" cy="2778543"/>
              <a:chOff x="304800" y="5715000"/>
              <a:chExt cx="1066800" cy="3429000"/>
            </a:xfrm>
          </p:grpSpPr>
          <p:sp>
            <p:nvSpPr>
              <p:cNvPr id="223" name="Rectangle 222"/>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24" name="Group 223"/>
              <p:cNvGrpSpPr/>
              <p:nvPr/>
            </p:nvGrpSpPr>
            <p:grpSpPr>
              <a:xfrm>
                <a:off x="414865" y="5867400"/>
                <a:ext cx="838200" cy="252184"/>
                <a:chOff x="414865" y="5867400"/>
                <a:chExt cx="838200" cy="252184"/>
              </a:xfrm>
            </p:grpSpPr>
            <p:sp>
              <p:nvSpPr>
                <p:cNvPr id="257" name="Rectangle 25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8" name="Rectangle 25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9" name="Rectangle 25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224"/>
              <p:cNvGrpSpPr/>
              <p:nvPr/>
            </p:nvGrpSpPr>
            <p:grpSpPr>
              <a:xfrm>
                <a:off x="414865" y="6189133"/>
                <a:ext cx="838200" cy="252184"/>
                <a:chOff x="414865" y="5867400"/>
                <a:chExt cx="838200" cy="252184"/>
              </a:xfrm>
            </p:grpSpPr>
            <p:sp>
              <p:nvSpPr>
                <p:cNvPr id="254" name="Rectangle 25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5" name="Rectangle 25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6" name="Rectangle 25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225"/>
              <p:cNvGrpSpPr/>
              <p:nvPr/>
            </p:nvGrpSpPr>
            <p:grpSpPr>
              <a:xfrm>
                <a:off x="414865" y="6510866"/>
                <a:ext cx="838200" cy="252184"/>
                <a:chOff x="414865" y="5867400"/>
                <a:chExt cx="838200" cy="252184"/>
              </a:xfrm>
            </p:grpSpPr>
            <p:sp>
              <p:nvSpPr>
                <p:cNvPr id="251" name="Rectangle 25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2" name="Rectangle 25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3" name="Rectangle 25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226"/>
              <p:cNvGrpSpPr/>
              <p:nvPr/>
            </p:nvGrpSpPr>
            <p:grpSpPr>
              <a:xfrm>
                <a:off x="414865" y="6832599"/>
                <a:ext cx="838200" cy="252184"/>
                <a:chOff x="414865" y="5867400"/>
                <a:chExt cx="838200" cy="252184"/>
              </a:xfrm>
            </p:grpSpPr>
            <p:sp>
              <p:nvSpPr>
                <p:cNvPr id="248" name="Rectangle 24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9" name="Rectangle 24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0" name="Rectangle 24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227"/>
              <p:cNvGrpSpPr/>
              <p:nvPr/>
            </p:nvGrpSpPr>
            <p:grpSpPr>
              <a:xfrm>
                <a:off x="414865" y="7154332"/>
                <a:ext cx="838200" cy="252184"/>
                <a:chOff x="414865" y="5867400"/>
                <a:chExt cx="838200" cy="252184"/>
              </a:xfrm>
            </p:grpSpPr>
            <p:sp>
              <p:nvSpPr>
                <p:cNvPr id="245" name="Rectangle 24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6" name="Rectangle 24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7" name="Rectangle 24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228"/>
              <p:cNvGrpSpPr/>
              <p:nvPr/>
            </p:nvGrpSpPr>
            <p:grpSpPr>
              <a:xfrm>
                <a:off x="414865" y="7476065"/>
                <a:ext cx="838200" cy="252184"/>
                <a:chOff x="414865" y="5867400"/>
                <a:chExt cx="838200" cy="252184"/>
              </a:xfrm>
            </p:grpSpPr>
            <p:sp>
              <p:nvSpPr>
                <p:cNvPr id="242" name="Rectangle 24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3" name="Rectangle 24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4" name="Rectangle 24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30" name="Group 229"/>
              <p:cNvGrpSpPr/>
              <p:nvPr/>
            </p:nvGrpSpPr>
            <p:grpSpPr>
              <a:xfrm>
                <a:off x="414865" y="7797798"/>
                <a:ext cx="838200" cy="252184"/>
                <a:chOff x="414865" y="5867400"/>
                <a:chExt cx="838200" cy="252184"/>
              </a:xfrm>
            </p:grpSpPr>
            <p:sp>
              <p:nvSpPr>
                <p:cNvPr id="239" name="Rectangle 23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0" name="Rectangle 23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41" name="Rectangle 24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31" name="Group 230"/>
              <p:cNvGrpSpPr/>
              <p:nvPr/>
            </p:nvGrpSpPr>
            <p:grpSpPr>
              <a:xfrm>
                <a:off x="414865" y="8119531"/>
                <a:ext cx="838200" cy="252184"/>
                <a:chOff x="414865" y="5867400"/>
                <a:chExt cx="838200" cy="252184"/>
              </a:xfrm>
            </p:grpSpPr>
            <p:sp>
              <p:nvSpPr>
                <p:cNvPr id="236" name="Rectangle 23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37" name="Rectangle 23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38" name="Rectangle 23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32" name="Group 231"/>
              <p:cNvGrpSpPr/>
              <p:nvPr/>
            </p:nvGrpSpPr>
            <p:grpSpPr>
              <a:xfrm>
                <a:off x="414865" y="8441266"/>
                <a:ext cx="838200" cy="252184"/>
                <a:chOff x="414865" y="5867400"/>
                <a:chExt cx="838200" cy="252184"/>
              </a:xfrm>
            </p:grpSpPr>
            <p:sp>
              <p:nvSpPr>
                <p:cNvPr id="233" name="Rectangle 23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34" name="Rectangle 23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35" name="Rectangle 23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260" name="Group 259"/>
            <p:cNvGrpSpPr/>
            <p:nvPr/>
          </p:nvGrpSpPr>
          <p:grpSpPr>
            <a:xfrm>
              <a:off x="1914107" y="5966366"/>
              <a:ext cx="1605380" cy="864436"/>
              <a:chOff x="2133600" y="8077200"/>
              <a:chExt cx="1981200" cy="1066800"/>
            </a:xfrm>
          </p:grpSpPr>
          <p:sp>
            <p:nvSpPr>
              <p:cNvPr id="261" name="Rectangle 260"/>
              <p:cNvSpPr/>
              <p:nvPr/>
            </p:nvSpPr>
            <p:spPr bwMode="auto">
              <a:xfrm>
                <a:off x="2133600" y="8077200"/>
                <a:ext cx="1981200" cy="10668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62" name="Group 261"/>
              <p:cNvGrpSpPr/>
              <p:nvPr/>
            </p:nvGrpSpPr>
            <p:grpSpPr>
              <a:xfrm>
                <a:off x="2252131" y="8178800"/>
                <a:ext cx="1752598" cy="313267"/>
                <a:chOff x="2252131" y="8178800"/>
                <a:chExt cx="1752598" cy="313267"/>
              </a:xfrm>
            </p:grpSpPr>
            <p:grpSp>
              <p:nvGrpSpPr>
                <p:cNvPr id="280" name="Group 279"/>
                <p:cNvGrpSpPr/>
                <p:nvPr/>
              </p:nvGrpSpPr>
              <p:grpSpPr>
                <a:xfrm>
                  <a:off x="2252131" y="8178800"/>
                  <a:ext cx="838200" cy="110067"/>
                  <a:chOff x="414865" y="5867400"/>
                  <a:chExt cx="838200" cy="252184"/>
                </a:xfrm>
              </p:grpSpPr>
              <p:sp>
                <p:nvSpPr>
                  <p:cNvPr id="293" name="Rectangle 29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94" name="Rectangle 29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95" name="Rectangle 29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81" name="Group 280"/>
                <p:cNvGrpSpPr/>
                <p:nvPr/>
              </p:nvGrpSpPr>
              <p:grpSpPr>
                <a:xfrm>
                  <a:off x="2252131" y="8382000"/>
                  <a:ext cx="838200" cy="110067"/>
                  <a:chOff x="414865" y="5867400"/>
                  <a:chExt cx="838200" cy="252184"/>
                </a:xfrm>
              </p:grpSpPr>
              <p:sp>
                <p:nvSpPr>
                  <p:cNvPr id="290" name="Rectangle 28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91" name="Rectangle 29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92" name="Rectangle 29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82" name="Group 281"/>
                <p:cNvGrpSpPr/>
                <p:nvPr/>
              </p:nvGrpSpPr>
              <p:grpSpPr>
                <a:xfrm>
                  <a:off x="3166529" y="8178800"/>
                  <a:ext cx="838200" cy="110067"/>
                  <a:chOff x="414865" y="5867400"/>
                  <a:chExt cx="838200" cy="252184"/>
                </a:xfrm>
              </p:grpSpPr>
              <p:sp>
                <p:nvSpPr>
                  <p:cNvPr id="287" name="Rectangle 28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88" name="Rectangle 28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89" name="Rectangle 28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83" name="Group 282"/>
                <p:cNvGrpSpPr/>
                <p:nvPr/>
              </p:nvGrpSpPr>
              <p:grpSpPr>
                <a:xfrm>
                  <a:off x="3166529" y="8382000"/>
                  <a:ext cx="838200" cy="110067"/>
                  <a:chOff x="414865" y="5867400"/>
                  <a:chExt cx="838200" cy="252184"/>
                </a:xfrm>
              </p:grpSpPr>
              <p:sp>
                <p:nvSpPr>
                  <p:cNvPr id="284" name="Rectangle 28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85" name="Rectangle 28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86" name="Rectangle 28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263" name="Group 262"/>
              <p:cNvGrpSpPr/>
              <p:nvPr/>
            </p:nvGrpSpPr>
            <p:grpSpPr>
              <a:xfrm>
                <a:off x="2252131" y="8585200"/>
                <a:ext cx="1752598" cy="313267"/>
                <a:chOff x="2252131" y="8178800"/>
                <a:chExt cx="1752598" cy="313267"/>
              </a:xfrm>
            </p:grpSpPr>
            <p:grpSp>
              <p:nvGrpSpPr>
                <p:cNvPr id="264" name="Group 263"/>
                <p:cNvGrpSpPr/>
                <p:nvPr/>
              </p:nvGrpSpPr>
              <p:grpSpPr>
                <a:xfrm>
                  <a:off x="2252131" y="8178800"/>
                  <a:ext cx="838200" cy="110067"/>
                  <a:chOff x="414865" y="5867400"/>
                  <a:chExt cx="838200" cy="252184"/>
                </a:xfrm>
              </p:grpSpPr>
              <p:sp>
                <p:nvSpPr>
                  <p:cNvPr id="277" name="Rectangle 27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8" name="Rectangle 27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9" name="Rectangle 27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65" name="Group 264"/>
                <p:cNvGrpSpPr/>
                <p:nvPr/>
              </p:nvGrpSpPr>
              <p:grpSpPr>
                <a:xfrm>
                  <a:off x="2252131" y="8382000"/>
                  <a:ext cx="838200" cy="110067"/>
                  <a:chOff x="414865" y="5867400"/>
                  <a:chExt cx="838200" cy="252184"/>
                </a:xfrm>
              </p:grpSpPr>
              <p:sp>
                <p:nvSpPr>
                  <p:cNvPr id="274" name="Rectangle 27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5" name="Rectangle 27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6" name="Rectangle 27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66" name="Group 265"/>
                <p:cNvGrpSpPr/>
                <p:nvPr/>
              </p:nvGrpSpPr>
              <p:grpSpPr>
                <a:xfrm>
                  <a:off x="3166529" y="8178800"/>
                  <a:ext cx="838200" cy="110067"/>
                  <a:chOff x="414865" y="5867400"/>
                  <a:chExt cx="838200" cy="252184"/>
                </a:xfrm>
              </p:grpSpPr>
              <p:sp>
                <p:nvSpPr>
                  <p:cNvPr id="271" name="Rectangle 27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2" name="Rectangle 27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3" name="Rectangle 27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267" name="Group 266"/>
                <p:cNvGrpSpPr/>
                <p:nvPr/>
              </p:nvGrpSpPr>
              <p:grpSpPr>
                <a:xfrm>
                  <a:off x="3166529" y="8382000"/>
                  <a:ext cx="838200" cy="110067"/>
                  <a:chOff x="414865" y="5867400"/>
                  <a:chExt cx="838200" cy="252184"/>
                </a:xfrm>
              </p:grpSpPr>
              <p:sp>
                <p:nvSpPr>
                  <p:cNvPr id="268" name="Rectangle 26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69" name="Rectangle 26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0" name="Rectangle 26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grpSp>
          <p:nvGrpSpPr>
            <p:cNvPr id="334" name="Group 333"/>
            <p:cNvGrpSpPr/>
            <p:nvPr/>
          </p:nvGrpSpPr>
          <p:grpSpPr>
            <a:xfrm>
              <a:off x="1667126" y="4731458"/>
              <a:ext cx="555709" cy="2099344"/>
              <a:chOff x="304800" y="5715000"/>
              <a:chExt cx="1066800" cy="3429000"/>
            </a:xfrm>
          </p:grpSpPr>
          <p:sp>
            <p:nvSpPr>
              <p:cNvPr id="335" name="Rectangle 334"/>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336" name="Group 335"/>
              <p:cNvGrpSpPr/>
              <p:nvPr/>
            </p:nvGrpSpPr>
            <p:grpSpPr>
              <a:xfrm>
                <a:off x="414865" y="5867400"/>
                <a:ext cx="838200" cy="252184"/>
                <a:chOff x="414865" y="5867400"/>
                <a:chExt cx="838200" cy="252184"/>
              </a:xfrm>
            </p:grpSpPr>
            <p:sp>
              <p:nvSpPr>
                <p:cNvPr id="372" name="Rectangle 37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73" name="Rectangle 37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74" name="Rectangle 37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37" name="Group 336"/>
              <p:cNvGrpSpPr/>
              <p:nvPr/>
            </p:nvGrpSpPr>
            <p:grpSpPr>
              <a:xfrm>
                <a:off x="414865" y="6189133"/>
                <a:ext cx="838200" cy="252184"/>
                <a:chOff x="414865" y="5867400"/>
                <a:chExt cx="838200" cy="252184"/>
              </a:xfrm>
            </p:grpSpPr>
            <p:sp>
              <p:nvSpPr>
                <p:cNvPr id="369" name="Rectangle 36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70" name="Rectangle 36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71" name="Rectangle 37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38" name="Group 337"/>
              <p:cNvGrpSpPr/>
              <p:nvPr/>
            </p:nvGrpSpPr>
            <p:grpSpPr>
              <a:xfrm>
                <a:off x="414865" y="6510866"/>
                <a:ext cx="838200" cy="252184"/>
                <a:chOff x="414865" y="5867400"/>
                <a:chExt cx="838200" cy="252184"/>
              </a:xfrm>
            </p:grpSpPr>
            <p:sp>
              <p:nvSpPr>
                <p:cNvPr id="366" name="Rectangle 36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7" name="Rectangle 36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8" name="Rectangle 36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39" name="Group 338"/>
              <p:cNvGrpSpPr/>
              <p:nvPr/>
            </p:nvGrpSpPr>
            <p:grpSpPr>
              <a:xfrm>
                <a:off x="414865" y="6832599"/>
                <a:ext cx="838200" cy="252184"/>
                <a:chOff x="414865" y="5867400"/>
                <a:chExt cx="838200" cy="252184"/>
              </a:xfrm>
            </p:grpSpPr>
            <p:sp>
              <p:nvSpPr>
                <p:cNvPr id="363" name="Rectangle 36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4" name="Rectangle 36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5" name="Rectangle 36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40" name="Group 339"/>
              <p:cNvGrpSpPr/>
              <p:nvPr/>
            </p:nvGrpSpPr>
            <p:grpSpPr>
              <a:xfrm>
                <a:off x="414865" y="7154332"/>
                <a:ext cx="838200" cy="252184"/>
                <a:chOff x="414865" y="5867400"/>
                <a:chExt cx="838200" cy="252184"/>
              </a:xfrm>
            </p:grpSpPr>
            <p:sp>
              <p:nvSpPr>
                <p:cNvPr id="360" name="Rectangle 35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1" name="Rectangle 36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62" name="Rectangle 36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41" name="Group 340"/>
              <p:cNvGrpSpPr/>
              <p:nvPr/>
            </p:nvGrpSpPr>
            <p:grpSpPr>
              <a:xfrm>
                <a:off x="414865" y="7476065"/>
                <a:ext cx="838200" cy="252184"/>
                <a:chOff x="414865" y="5867400"/>
                <a:chExt cx="838200" cy="252184"/>
              </a:xfrm>
            </p:grpSpPr>
            <p:sp>
              <p:nvSpPr>
                <p:cNvPr id="357" name="Rectangle 35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8" name="Rectangle 35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9" name="Rectangle 35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42" name="Group 341"/>
              <p:cNvGrpSpPr/>
              <p:nvPr/>
            </p:nvGrpSpPr>
            <p:grpSpPr>
              <a:xfrm>
                <a:off x="414865" y="7797798"/>
                <a:ext cx="838200" cy="252184"/>
                <a:chOff x="414865" y="5867400"/>
                <a:chExt cx="838200" cy="252184"/>
              </a:xfrm>
            </p:grpSpPr>
            <p:sp>
              <p:nvSpPr>
                <p:cNvPr id="354" name="Rectangle 35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5" name="Rectangle 35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6" name="Rectangle 35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43" name="Group 342"/>
              <p:cNvGrpSpPr/>
              <p:nvPr/>
            </p:nvGrpSpPr>
            <p:grpSpPr>
              <a:xfrm>
                <a:off x="414865" y="8119531"/>
                <a:ext cx="838200" cy="252184"/>
                <a:chOff x="414865" y="5867400"/>
                <a:chExt cx="838200" cy="252184"/>
              </a:xfrm>
            </p:grpSpPr>
            <p:sp>
              <p:nvSpPr>
                <p:cNvPr id="351" name="Rectangle 35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2" name="Rectangle 35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3" name="Rectangle 35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344" name="Group 343"/>
              <p:cNvGrpSpPr/>
              <p:nvPr/>
            </p:nvGrpSpPr>
            <p:grpSpPr>
              <a:xfrm>
                <a:off x="414865" y="8441266"/>
                <a:ext cx="838200" cy="588361"/>
                <a:chOff x="414865" y="5867400"/>
                <a:chExt cx="838200" cy="588361"/>
              </a:xfrm>
            </p:grpSpPr>
            <p:sp>
              <p:nvSpPr>
                <p:cNvPr id="345" name="Rectangle 34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46" name="Rectangle 34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47" name="Rectangle 34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48" name="Rectangle 347"/>
                <p:cNvSpPr/>
                <p:nvPr/>
              </p:nvSpPr>
              <p:spPr bwMode="auto">
                <a:xfrm>
                  <a:off x="4148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49" name="Rectangle 348"/>
                <p:cNvSpPr/>
                <p:nvPr/>
              </p:nvSpPr>
              <p:spPr bwMode="auto">
                <a:xfrm>
                  <a:off x="7196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350" name="Rectangle 349"/>
                <p:cNvSpPr/>
                <p:nvPr/>
              </p:nvSpPr>
              <p:spPr bwMode="auto">
                <a:xfrm>
                  <a:off x="10244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58" name="Group 457"/>
            <p:cNvGrpSpPr/>
            <p:nvPr/>
          </p:nvGrpSpPr>
          <p:grpSpPr>
            <a:xfrm>
              <a:off x="6217941" y="4052259"/>
              <a:ext cx="864435" cy="2778543"/>
              <a:chOff x="304800" y="5715000"/>
              <a:chExt cx="1066800" cy="3429000"/>
            </a:xfrm>
          </p:grpSpPr>
          <p:sp>
            <p:nvSpPr>
              <p:cNvPr id="612" name="Rectangle 611"/>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613" name="Group 612"/>
              <p:cNvGrpSpPr/>
              <p:nvPr/>
            </p:nvGrpSpPr>
            <p:grpSpPr>
              <a:xfrm>
                <a:off x="414865" y="5867400"/>
                <a:ext cx="838200" cy="252184"/>
                <a:chOff x="414865" y="5867400"/>
                <a:chExt cx="838200" cy="252184"/>
              </a:xfrm>
            </p:grpSpPr>
            <p:sp>
              <p:nvSpPr>
                <p:cNvPr id="646" name="Rectangle 64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7" name="Rectangle 64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8" name="Rectangle 64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4" name="Group 613"/>
              <p:cNvGrpSpPr/>
              <p:nvPr/>
            </p:nvGrpSpPr>
            <p:grpSpPr>
              <a:xfrm>
                <a:off x="414865" y="6189133"/>
                <a:ext cx="838200" cy="252184"/>
                <a:chOff x="414865" y="5867400"/>
                <a:chExt cx="838200" cy="252184"/>
              </a:xfrm>
            </p:grpSpPr>
            <p:sp>
              <p:nvSpPr>
                <p:cNvPr id="643" name="Rectangle 64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4" name="Rectangle 64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5" name="Rectangle 64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5" name="Group 614"/>
              <p:cNvGrpSpPr/>
              <p:nvPr/>
            </p:nvGrpSpPr>
            <p:grpSpPr>
              <a:xfrm>
                <a:off x="414865" y="6510866"/>
                <a:ext cx="838200" cy="252184"/>
                <a:chOff x="414865" y="5867400"/>
                <a:chExt cx="838200" cy="252184"/>
              </a:xfrm>
            </p:grpSpPr>
            <p:sp>
              <p:nvSpPr>
                <p:cNvPr id="640" name="Rectangle 63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1" name="Rectangle 64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42" name="Rectangle 64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6" name="Group 615"/>
              <p:cNvGrpSpPr/>
              <p:nvPr/>
            </p:nvGrpSpPr>
            <p:grpSpPr>
              <a:xfrm>
                <a:off x="414865" y="6832599"/>
                <a:ext cx="838200" cy="252184"/>
                <a:chOff x="414865" y="5867400"/>
                <a:chExt cx="838200" cy="252184"/>
              </a:xfrm>
            </p:grpSpPr>
            <p:sp>
              <p:nvSpPr>
                <p:cNvPr id="637" name="Rectangle 63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8" name="Rectangle 63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9" name="Rectangle 63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7" name="Group 616"/>
              <p:cNvGrpSpPr/>
              <p:nvPr/>
            </p:nvGrpSpPr>
            <p:grpSpPr>
              <a:xfrm>
                <a:off x="414865" y="7154332"/>
                <a:ext cx="838200" cy="252184"/>
                <a:chOff x="414865" y="5867400"/>
                <a:chExt cx="838200" cy="252184"/>
              </a:xfrm>
            </p:grpSpPr>
            <p:sp>
              <p:nvSpPr>
                <p:cNvPr id="634" name="Rectangle 63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5" name="Rectangle 63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6" name="Rectangle 63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8" name="Group 617"/>
              <p:cNvGrpSpPr/>
              <p:nvPr/>
            </p:nvGrpSpPr>
            <p:grpSpPr>
              <a:xfrm>
                <a:off x="414865" y="7476065"/>
                <a:ext cx="838200" cy="252184"/>
                <a:chOff x="414865" y="5867400"/>
                <a:chExt cx="838200" cy="252184"/>
              </a:xfrm>
            </p:grpSpPr>
            <p:sp>
              <p:nvSpPr>
                <p:cNvPr id="631" name="Rectangle 63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2" name="Rectangle 63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3" name="Rectangle 63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19" name="Group 618"/>
              <p:cNvGrpSpPr/>
              <p:nvPr/>
            </p:nvGrpSpPr>
            <p:grpSpPr>
              <a:xfrm>
                <a:off x="414865" y="7797798"/>
                <a:ext cx="838200" cy="252184"/>
                <a:chOff x="414865" y="5867400"/>
                <a:chExt cx="838200" cy="252184"/>
              </a:xfrm>
            </p:grpSpPr>
            <p:sp>
              <p:nvSpPr>
                <p:cNvPr id="628" name="Rectangle 62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29" name="Rectangle 62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30" name="Rectangle 62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20" name="Group 619"/>
              <p:cNvGrpSpPr/>
              <p:nvPr/>
            </p:nvGrpSpPr>
            <p:grpSpPr>
              <a:xfrm>
                <a:off x="414865" y="8119531"/>
                <a:ext cx="838200" cy="252184"/>
                <a:chOff x="414865" y="5867400"/>
                <a:chExt cx="838200" cy="252184"/>
              </a:xfrm>
            </p:grpSpPr>
            <p:sp>
              <p:nvSpPr>
                <p:cNvPr id="625" name="Rectangle 62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26" name="Rectangle 62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27" name="Rectangle 62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621" name="Group 620"/>
              <p:cNvGrpSpPr/>
              <p:nvPr/>
            </p:nvGrpSpPr>
            <p:grpSpPr>
              <a:xfrm>
                <a:off x="414865" y="8441266"/>
                <a:ext cx="838200" cy="252184"/>
                <a:chOff x="414865" y="5867400"/>
                <a:chExt cx="838200" cy="252184"/>
              </a:xfrm>
            </p:grpSpPr>
            <p:sp>
              <p:nvSpPr>
                <p:cNvPr id="622" name="Rectangle 62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23" name="Rectangle 62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24" name="Rectangle 62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59" name="Group 458"/>
            <p:cNvGrpSpPr/>
            <p:nvPr/>
          </p:nvGrpSpPr>
          <p:grpSpPr>
            <a:xfrm>
              <a:off x="7699830" y="5966366"/>
              <a:ext cx="1605380" cy="864436"/>
              <a:chOff x="2133600" y="8077200"/>
              <a:chExt cx="1981200" cy="1066800"/>
            </a:xfrm>
          </p:grpSpPr>
          <p:sp>
            <p:nvSpPr>
              <p:cNvPr id="577" name="Rectangle 576"/>
              <p:cNvSpPr/>
              <p:nvPr/>
            </p:nvSpPr>
            <p:spPr bwMode="auto">
              <a:xfrm>
                <a:off x="2133600" y="8077200"/>
                <a:ext cx="1981200" cy="10668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578" name="Group 577"/>
              <p:cNvGrpSpPr/>
              <p:nvPr/>
            </p:nvGrpSpPr>
            <p:grpSpPr>
              <a:xfrm>
                <a:off x="2252131" y="8178800"/>
                <a:ext cx="1752598" cy="313267"/>
                <a:chOff x="2252131" y="8178800"/>
                <a:chExt cx="1752598" cy="313267"/>
              </a:xfrm>
            </p:grpSpPr>
            <p:grpSp>
              <p:nvGrpSpPr>
                <p:cNvPr id="596" name="Group 595"/>
                <p:cNvGrpSpPr/>
                <p:nvPr/>
              </p:nvGrpSpPr>
              <p:grpSpPr>
                <a:xfrm>
                  <a:off x="2252131" y="8178800"/>
                  <a:ext cx="838200" cy="110067"/>
                  <a:chOff x="414865" y="5867400"/>
                  <a:chExt cx="838200" cy="252184"/>
                </a:xfrm>
              </p:grpSpPr>
              <p:sp>
                <p:nvSpPr>
                  <p:cNvPr id="609" name="Rectangle 60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10" name="Rectangle 60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11" name="Rectangle 61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97" name="Group 596"/>
                <p:cNvGrpSpPr/>
                <p:nvPr/>
              </p:nvGrpSpPr>
              <p:grpSpPr>
                <a:xfrm>
                  <a:off x="2252131" y="8382000"/>
                  <a:ext cx="838200" cy="110067"/>
                  <a:chOff x="414865" y="5867400"/>
                  <a:chExt cx="838200" cy="252184"/>
                </a:xfrm>
              </p:grpSpPr>
              <p:sp>
                <p:nvSpPr>
                  <p:cNvPr id="606" name="Rectangle 60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7" name="Rectangle 60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8" name="Rectangle 60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98" name="Group 597"/>
                <p:cNvGrpSpPr/>
                <p:nvPr/>
              </p:nvGrpSpPr>
              <p:grpSpPr>
                <a:xfrm>
                  <a:off x="3166529" y="8178800"/>
                  <a:ext cx="838200" cy="110067"/>
                  <a:chOff x="414865" y="5867400"/>
                  <a:chExt cx="838200" cy="252184"/>
                </a:xfrm>
              </p:grpSpPr>
              <p:sp>
                <p:nvSpPr>
                  <p:cNvPr id="603" name="Rectangle 60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4" name="Rectangle 60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5" name="Rectangle 60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99" name="Group 598"/>
                <p:cNvGrpSpPr/>
                <p:nvPr/>
              </p:nvGrpSpPr>
              <p:grpSpPr>
                <a:xfrm>
                  <a:off x="3166529" y="8382000"/>
                  <a:ext cx="838200" cy="110067"/>
                  <a:chOff x="414865" y="5867400"/>
                  <a:chExt cx="838200" cy="252184"/>
                </a:xfrm>
              </p:grpSpPr>
              <p:sp>
                <p:nvSpPr>
                  <p:cNvPr id="600" name="Rectangle 59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1" name="Rectangle 60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602" name="Rectangle 60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579" name="Group 578"/>
              <p:cNvGrpSpPr/>
              <p:nvPr/>
            </p:nvGrpSpPr>
            <p:grpSpPr>
              <a:xfrm>
                <a:off x="2252131" y="8585200"/>
                <a:ext cx="1752598" cy="313267"/>
                <a:chOff x="2252131" y="8178800"/>
                <a:chExt cx="1752598" cy="313267"/>
              </a:xfrm>
            </p:grpSpPr>
            <p:grpSp>
              <p:nvGrpSpPr>
                <p:cNvPr id="580" name="Group 579"/>
                <p:cNvGrpSpPr/>
                <p:nvPr/>
              </p:nvGrpSpPr>
              <p:grpSpPr>
                <a:xfrm>
                  <a:off x="2252131" y="8178800"/>
                  <a:ext cx="838200" cy="110067"/>
                  <a:chOff x="414865" y="5867400"/>
                  <a:chExt cx="838200" cy="252184"/>
                </a:xfrm>
              </p:grpSpPr>
              <p:sp>
                <p:nvSpPr>
                  <p:cNvPr id="593" name="Rectangle 59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4" name="Rectangle 59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5" name="Rectangle 59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81" name="Group 580"/>
                <p:cNvGrpSpPr/>
                <p:nvPr/>
              </p:nvGrpSpPr>
              <p:grpSpPr>
                <a:xfrm>
                  <a:off x="2252131" y="8382000"/>
                  <a:ext cx="838200" cy="110067"/>
                  <a:chOff x="414865" y="5867400"/>
                  <a:chExt cx="838200" cy="252184"/>
                </a:xfrm>
              </p:grpSpPr>
              <p:sp>
                <p:nvSpPr>
                  <p:cNvPr id="590" name="Rectangle 58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1" name="Rectangle 59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92" name="Rectangle 59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82" name="Group 581"/>
                <p:cNvGrpSpPr/>
                <p:nvPr/>
              </p:nvGrpSpPr>
              <p:grpSpPr>
                <a:xfrm>
                  <a:off x="3166529" y="8178800"/>
                  <a:ext cx="838200" cy="110067"/>
                  <a:chOff x="414865" y="5867400"/>
                  <a:chExt cx="838200" cy="252184"/>
                </a:xfrm>
              </p:grpSpPr>
              <p:sp>
                <p:nvSpPr>
                  <p:cNvPr id="587" name="Rectangle 58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88" name="Rectangle 58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89" name="Rectangle 58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83" name="Group 582"/>
                <p:cNvGrpSpPr/>
                <p:nvPr/>
              </p:nvGrpSpPr>
              <p:grpSpPr>
                <a:xfrm>
                  <a:off x="3166529" y="8382000"/>
                  <a:ext cx="838200" cy="110067"/>
                  <a:chOff x="414865" y="5867400"/>
                  <a:chExt cx="838200" cy="252184"/>
                </a:xfrm>
              </p:grpSpPr>
              <p:sp>
                <p:nvSpPr>
                  <p:cNvPr id="584" name="Rectangle 58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85" name="Rectangle 58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86" name="Rectangle 58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grpSp>
          <p:nvGrpSpPr>
            <p:cNvPr id="460" name="Group 459"/>
            <p:cNvGrpSpPr/>
            <p:nvPr/>
          </p:nvGrpSpPr>
          <p:grpSpPr>
            <a:xfrm>
              <a:off x="10416627" y="4978440"/>
              <a:ext cx="576290" cy="1852362"/>
              <a:chOff x="304800" y="5715000"/>
              <a:chExt cx="1066800" cy="3429000"/>
            </a:xfrm>
          </p:grpSpPr>
          <p:sp>
            <p:nvSpPr>
              <p:cNvPr id="540" name="Rectangle 539"/>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541" name="Group 540"/>
              <p:cNvGrpSpPr/>
              <p:nvPr/>
            </p:nvGrpSpPr>
            <p:grpSpPr>
              <a:xfrm>
                <a:off x="414865" y="5867400"/>
                <a:ext cx="838200" cy="252184"/>
                <a:chOff x="414865" y="5867400"/>
                <a:chExt cx="838200" cy="252184"/>
              </a:xfrm>
            </p:grpSpPr>
            <p:sp>
              <p:nvSpPr>
                <p:cNvPr id="574" name="Rectangle 57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75" name="Rectangle 57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76" name="Rectangle 57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2" name="Group 541"/>
              <p:cNvGrpSpPr/>
              <p:nvPr/>
            </p:nvGrpSpPr>
            <p:grpSpPr>
              <a:xfrm>
                <a:off x="414865" y="6189133"/>
                <a:ext cx="838200" cy="252184"/>
                <a:chOff x="414865" y="5867400"/>
                <a:chExt cx="838200" cy="252184"/>
              </a:xfrm>
            </p:grpSpPr>
            <p:sp>
              <p:nvSpPr>
                <p:cNvPr id="571" name="Rectangle 57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72" name="Rectangle 57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73" name="Rectangle 57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3" name="Group 542"/>
              <p:cNvGrpSpPr/>
              <p:nvPr/>
            </p:nvGrpSpPr>
            <p:grpSpPr>
              <a:xfrm>
                <a:off x="414865" y="6510866"/>
                <a:ext cx="838200" cy="252184"/>
                <a:chOff x="414865" y="5867400"/>
                <a:chExt cx="838200" cy="252184"/>
              </a:xfrm>
            </p:grpSpPr>
            <p:sp>
              <p:nvSpPr>
                <p:cNvPr id="568" name="Rectangle 56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9" name="Rectangle 56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70" name="Rectangle 56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4" name="Group 543"/>
              <p:cNvGrpSpPr/>
              <p:nvPr/>
            </p:nvGrpSpPr>
            <p:grpSpPr>
              <a:xfrm>
                <a:off x="414865" y="6832599"/>
                <a:ext cx="838200" cy="252184"/>
                <a:chOff x="414865" y="5867400"/>
                <a:chExt cx="838200" cy="252184"/>
              </a:xfrm>
            </p:grpSpPr>
            <p:sp>
              <p:nvSpPr>
                <p:cNvPr id="565" name="Rectangle 56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6" name="Rectangle 56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7" name="Rectangle 56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5" name="Group 544"/>
              <p:cNvGrpSpPr/>
              <p:nvPr/>
            </p:nvGrpSpPr>
            <p:grpSpPr>
              <a:xfrm>
                <a:off x="414865" y="7154332"/>
                <a:ext cx="838200" cy="252184"/>
                <a:chOff x="414865" y="5867400"/>
                <a:chExt cx="838200" cy="252184"/>
              </a:xfrm>
            </p:grpSpPr>
            <p:sp>
              <p:nvSpPr>
                <p:cNvPr id="562" name="Rectangle 56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3" name="Rectangle 56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4" name="Rectangle 56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6" name="Group 545"/>
              <p:cNvGrpSpPr/>
              <p:nvPr/>
            </p:nvGrpSpPr>
            <p:grpSpPr>
              <a:xfrm>
                <a:off x="414865" y="7476065"/>
                <a:ext cx="838200" cy="252184"/>
                <a:chOff x="414865" y="5867400"/>
                <a:chExt cx="838200" cy="252184"/>
              </a:xfrm>
            </p:grpSpPr>
            <p:sp>
              <p:nvSpPr>
                <p:cNvPr id="559" name="Rectangle 55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0" name="Rectangle 55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61" name="Rectangle 56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7" name="Group 546"/>
              <p:cNvGrpSpPr/>
              <p:nvPr/>
            </p:nvGrpSpPr>
            <p:grpSpPr>
              <a:xfrm>
                <a:off x="414865" y="7797798"/>
                <a:ext cx="838200" cy="252184"/>
                <a:chOff x="414865" y="5867400"/>
                <a:chExt cx="838200" cy="252184"/>
              </a:xfrm>
            </p:grpSpPr>
            <p:sp>
              <p:nvSpPr>
                <p:cNvPr id="556" name="Rectangle 55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7" name="Rectangle 55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8" name="Rectangle 55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8" name="Group 547"/>
              <p:cNvGrpSpPr/>
              <p:nvPr/>
            </p:nvGrpSpPr>
            <p:grpSpPr>
              <a:xfrm>
                <a:off x="414865" y="8119531"/>
                <a:ext cx="838200" cy="252184"/>
                <a:chOff x="414865" y="5867400"/>
                <a:chExt cx="838200" cy="252184"/>
              </a:xfrm>
            </p:grpSpPr>
            <p:sp>
              <p:nvSpPr>
                <p:cNvPr id="553" name="Rectangle 55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4" name="Rectangle 55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5" name="Rectangle 55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49" name="Group 548"/>
              <p:cNvGrpSpPr/>
              <p:nvPr/>
            </p:nvGrpSpPr>
            <p:grpSpPr>
              <a:xfrm>
                <a:off x="414865" y="8441266"/>
                <a:ext cx="838200" cy="252184"/>
                <a:chOff x="414865" y="5867400"/>
                <a:chExt cx="838200" cy="252184"/>
              </a:xfrm>
            </p:grpSpPr>
            <p:sp>
              <p:nvSpPr>
                <p:cNvPr id="550" name="Rectangle 54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1" name="Rectangle 55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52" name="Rectangle 55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61" name="Group 460"/>
            <p:cNvGrpSpPr/>
            <p:nvPr/>
          </p:nvGrpSpPr>
          <p:grpSpPr>
            <a:xfrm>
              <a:off x="7452849" y="4731458"/>
              <a:ext cx="555709" cy="2099344"/>
              <a:chOff x="304800" y="5715000"/>
              <a:chExt cx="1066800" cy="3429000"/>
            </a:xfrm>
          </p:grpSpPr>
          <p:sp>
            <p:nvSpPr>
              <p:cNvPr id="500" name="Rectangle 499"/>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501" name="Group 500"/>
              <p:cNvGrpSpPr/>
              <p:nvPr/>
            </p:nvGrpSpPr>
            <p:grpSpPr>
              <a:xfrm>
                <a:off x="414865" y="5867400"/>
                <a:ext cx="838200" cy="252184"/>
                <a:chOff x="414865" y="5867400"/>
                <a:chExt cx="838200" cy="252184"/>
              </a:xfrm>
            </p:grpSpPr>
            <p:sp>
              <p:nvSpPr>
                <p:cNvPr id="537" name="Rectangle 53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8" name="Rectangle 53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9" name="Rectangle 53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2" name="Group 501"/>
              <p:cNvGrpSpPr/>
              <p:nvPr/>
            </p:nvGrpSpPr>
            <p:grpSpPr>
              <a:xfrm>
                <a:off x="414865" y="6189133"/>
                <a:ext cx="838200" cy="252184"/>
                <a:chOff x="414865" y="5867400"/>
                <a:chExt cx="838200" cy="252184"/>
              </a:xfrm>
            </p:grpSpPr>
            <p:sp>
              <p:nvSpPr>
                <p:cNvPr id="534" name="Rectangle 53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5" name="Rectangle 53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6" name="Rectangle 53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3" name="Group 502"/>
              <p:cNvGrpSpPr/>
              <p:nvPr/>
            </p:nvGrpSpPr>
            <p:grpSpPr>
              <a:xfrm>
                <a:off x="414865" y="6510866"/>
                <a:ext cx="838200" cy="252184"/>
                <a:chOff x="414865" y="5867400"/>
                <a:chExt cx="838200" cy="252184"/>
              </a:xfrm>
            </p:grpSpPr>
            <p:sp>
              <p:nvSpPr>
                <p:cNvPr id="531" name="Rectangle 53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2" name="Rectangle 53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3" name="Rectangle 53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4" name="Group 503"/>
              <p:cNvGrpSpPr/>
              <p:nvPr/>
            </p:nvGrpSpPr>
            <p:grpSpPr>
              <a:xfrm>
                <a:off x="414865" y="6832599"/>
                <a:ext cx="838200" cy="252184"/>
                <a:chOff x="414865" y="5867400"/>
                <a:chExt cx="838200" cy="252184"/>
              </a:xfrm>
            </p:grpSpPr>
            <p:sp>
              <p:nvSpPr>
                <p:cNvPr id="528" name="Rectangle 52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9" name="Rectangle 52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30" name="Rectangle 52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5" name="Group 504"/>
              <p:cNvGrpSpPr/>
              <p:nvPr/>
            </p:nvGrpSpPr>
            <p:grpSpPr>
              <a:xfrm>
                <a:off x="414865" y="7154332"/>
                <a:ext cx="838200" cy="252184"/>
                <a:chOff x="414865" y="5867400"/>
                <a:chExt cx="838200" cy="252184"/>
              </a:xfrm>
            </p:grpSpPr>
            <p:sp>
              <p:nvSpPr>
                <p:cNvPr id="525" name="Rectangle 52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6" name="Rectangle 52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7" name="Rectangle 52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6" name="Group 505"/>
              <p:cNvGrpSpPr/>
              <p:nvPr/>
            </p:nvGrpSpPr>
            <p:grpSpPr>
              <a:xfrm>
                <a:off x="414865" y="7476065"/>
                <a:ext cx="838200" cy="252184"/>
                <a:chOff x="414865" y="5867400"/>
                <a:chExt cx="838200" cy="252184"/>
              </a:xfrm>
            </p:grpSpPr>
            <p:sp>
              <p:nvSpPr>
                <p:cNvPr id="522" name="Rectangle 52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3" name="Rectangle 52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4" name="Rectangle 52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7" name="Group 506"/>
              <p:cNvGrpSpPr/>
              <p:nvPr/>
            </p:nvGrpSpPr>
            <p:grpSpPr>
              <a:xfrm>
                <a:off x="414865" y="7797798"/>
                <a:ext cx="838200" cy="252184"/>
                <a:chOff x="414865" y="5867400"/>
                <a:chExt cx="838200" cy="252184"/>
              </a:xfrm>
            </p:grpSpPr>
            <p:sp>
              <p:nvSpPr>
                <p:cNvPr id="519" name="Rectangle 51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0" name="Rectangle 51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21" name="Rectangle 52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8" name="Group 507"/>
              <p:cNvGrpSpPr/>
              <p:nvPr/>
            </p:nvGrpSpPr>
            <p:grpSpPr>
              <a:xfrm>
                <a:off x="414865" y="8119531"/>
                <a:ext cx="838200" cy="252184"/>
                <a:chOff x="414865" y="5867400"/>
                <a:chExt cx="838200" cy="252184"/>
              </a:xfrm>
            </p:grpSpPr>
            <p:sp>
              <p:nvSpPr>
                <p:cNvPr id="516" name="Rectangle 51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7" name="Rectangle 51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8" name="Rectangle 51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509" name="Group 508"/>
              <p:cNvGrpSpPr/>
              <p:nvPr/>
            </p:nvGrpSpPr>
            <p:grpSpPr>
              <a:xfrm>
                <a:off x="414865" y="8441266"/>
                <a:ext cx="838200" cy="588361"/>
                <a:chOff x="414865" y="5867400"/>
                <a:chExt cx="838200" cy="588361"/>
              </a:xfrm>
            </p:grpSpPr>
            <p:sp>
              <p:nvSpPr>
                <p:cNvPr id="510" name="Rectangle 509"/>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1" name="Rectangle 510"/>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2" name="Rectangle 511"/>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3" name="Rectangle 512"/>
                <p:cNvSpPr/>
                <p:nvPr/>
              </p:nvSpPr>
              <p:spPr bwMode="auto">
                <a:xfrm>
                  <a:off x="4148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4" name="Rectangle 513"/>
                <p:cNvSpPr/>
                <p:nvPr/>
              </p:nvSpPr>
              <p:spPr bwMode="auto">
                <a:xfrm>
                  <a:off x="7196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515" name="Rectangle 514"/>
                <p:cNvSpPr/>
                <p:nvPr/>
              </p:nvSpPr>
              <p:spPr bwMode="auto">
                <a:xfrm>
                  <a:off x="1024465" y="6203577"/>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nvGrpSpPr>
            <p:cNvPr id="462" name="Group 461"/>
            <p:cNvGrpSpPr/>
            <p:nvPr/>
          </p:nvGrpSpPr>
          <p:grpSpPr>
            <a:xfrm>
              <a:off x="11382019" y="4237495"/>
              <a:ext cx="806806" cy="2593307"/>
              <a:chOff x="304800" y="5715000"/>
              <a:chExt cx="1066800" cy="3429000"/>
            </a:xfrm>
          </p:grpSpPr>
          <p:sp>
            <p:nvSpPr>
              <p:cNvPr id="463" name="Rectangle 462"/>
              <p:cNvSpPr/>
              <p:nvPr/>
            </p:nvSpPr>
            <p:spPr bwMode="auto">
              <a:xfrm>
                <a:off x="304800" y="5715000"/>
                <a:ext cx="1066800" cy="3429000"/>
              </a:xfrm>
              <a:prstGeom prst="rect">
                <a:avLst/>
              </a:prstGeom>
              <a:gradFill flip="none" rotWithShape="1">
                <a:gsLst>
                  <a:gs pos="100000">
                    <a:srgbClr val="DFDFDF"/>
                  </a:gs>
                  <a:gs pos="0">
                    <a:srgbClr val="FFFFFF"/>
                  </a:gs>
                </a:gsLst>
                <a:path path="circle">
                  <a:fillToRect t="100000" r="100000"/>
                </a:path>
                <a:tileRect l="-100000" b="-100000"/>
              </a:gradFill>
              <a:ln w="9525">
                <a:noFill/>
                <a:round/>
                <a:headEnd/>
                <a:tailEnd/>
              </a:ln>
              <a:effectLst>
                <a:outerShdw blurRad="263525" dist="114300" dir="3420000" algn="tl"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en-US"/>
              </a:p>
            </p:txBody>
          </p:sp>
          <p:grpSp>
            <p:nvGrpSpPr>
              <p:cNvPr id="464" name="Group 463"/>
              <p:cNvGrpSpPr/>
              <p:nvPr/>
            </p:nvGrpSpPr>
            <p:grpSpPr>
              <a:xfrm>
                <a:off x="414865" y="5867400"/>
                <a:ext cx="838200" cy="252184"/>
                <a:chOff x="414865" y="5867400"/>
                <a:chExt cx="838200" cy="252184"/>
              </a:xfrm>
            </p:grpSpPr>
            <p:sp>
              <p:nvSpPr>
                <p:cNvPr id="497" name="Rectangle 496"/>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8" name="Rectangle 497"/>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9" name="Rectangle 498"/>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5" name="Group 464"/>
              <p:cNvGrpSpPr/>
              <p:nvPr/>
            </p:nvGrpSpPr>
            <p:grpSpPr>
              <a:xfrm>
                <a:off x="414865" y="6189133"/>
                <a:ext cx="838200" cy="252184"/>
                <a:chOff x="414865" y="5867400"/>
                <a:chExt cx="838200" cy="252184"/>
              </a:xfrm>
            </p:grpSpPr>
            <p:sp>
              <p:nvSpPr>
                <p:cNvPr id="494" name="Rectangle 493"/>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5" name="Rectangle 494"/>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6" name="Rectangle 495"/>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6" name="Group 465"/>
              <p:cNvGrpSpPr/>
              <p:nvPr/>
            </p:nvGrpSpPr>
            <p:grpSpPr>
              <a:xfrm>
                <a:off x="414865" y="6510866"/>
                <a:ext cx="838200" cy="252184"/>
                <a:chOff x="414865" y="5867400"/>
                <a:chExt cx="838200" cy="252184"/>
              </a:xfrm>
            </p:grpSpPr>
            <p:sp>
              <p:nvSpPr>
                <p:cNvPr id="491" name="Rectangle 490"/>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2" name="Rectangle 491"/>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3" name="Rectangle 492"/>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7" name="Group 466"/>
              <p:cNvGrpSpPr/>
              <p:nvPr/>
            </p:nvGrpSpPr>
            <p:grpSpPr>
              <a:xfrm>
                <a:off x="414865" y="6832599"/>
                <a:ext cx="838200" cy="252184"/>
                <a:chOff x="414865" y="5867400"/>
                <a:chExt cx="838200" cy="252184"/>
              </a:xfrm>
            </p:grpSpPr>
            <p:sp>
              <p:nvSpPr>
                <p:cNvPr id="488" name="Rectangle 487"/>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9" name="Rectangle 488"/>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90" name="Rectangle 489"/>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8" name="Group 467"/>
              <p:cNvGrpSpPr/>
              <p:nvPr/>
            </p:nvGrpSpPr>
            <p:grpSpPr>
              <a:xfrm>
                <a:off x="414865" y="7154332"/>
                <a:ext cx="838200" cy="252184"/>
                <a:chOff x="414865" y="5867400"/>
                <a:chExt cx="838200" cy="252184"/>
              </a:xfrm>
            </p:grpSpPr>
            <p:sp>
              <p:nvSpPr>
                <p:cNvPr id="485" name="Rectangle 484"/>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6" name="Rectangle 485"/>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7" name="Rectangle 486"/>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69" name="Group 468"/>
              <p:cNvGrpSpPr/>
              <p:nvPr/>
            </p:nvGrpSpPr>
            <p:grpSpPr>
              <a:xfrm>
                <a:off x="414865" y="7476065"/>
                <a:ext cx="838200" cy="252184"/>
                <a:chOff x="414865" y="5867400"/>
                <a:chExt cx="838200" cy="252184"/>
              </a:xfrm>
            </p:grpSpPr>
            <p:sp>
              <p:nvSpPr>
                <p:cNvPr id="482" name="Rectangle 481"/>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3" name="Rectangle 482"/>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4" name="Rectangle 483"/>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70" name="Group 469"/>
              <p:cNvGrpSpPr/>
              <p:nvPr/>
            </p:nvGrpSpPr>
            <p:grpSpPr>
              <a:xfrm>
                <a:off x="414865" y="7797798"/>
                <a:ext cx="838200" cy="252184"/>
                <a:chOff x="414865" y="5867400"/>
                <a:chExt cx="838200" cy="252184"/>
              </a:xfrm>
            </p:grpSpPr>
            <p:sp>
              <p:nvSpPr>
                <p:cNvPr id="479" name="Rectangle 478"/>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0" name="Rectangle 479"/>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81" name="Rectangle 480"/>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71" name="Group 470"/>
              <p:cNvGrpSpPr/>
              <p:nvPr/>
            </p:nvGrpSpPr>
            <p:grpSpPr>
              <a:xfrm>
                <a:off x="414865" y="8119531"/>
                <a:ext cx="838200" cy="252184"/>
                <a:chOff x="414865" y="5867400"/>
                <a:chExt cx="838200" cy="252184"/>
              </a:xfrm>
            </p:grpSpPr>
            <p:sp>
              <p:nvSpPr>
                <p:cNvPr id="476" name="Rectangle 475"/>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77" name="Rectangle 476"/>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78" name="Rectangle 477"/>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472" name="Group 471"/>
              <p:cNvGrpSpPr/>
              <p:nvPr/>
            </p:nvGrpSpPr>
            <p:grpSpPr>
              <a:xfrm>
                <a:off x="414865" y="8441266"/>
                <a:ext cx="838200" cy="252184"/>
                <a:chOff x="414865" y="5867400"/>
                <a:chExt cx="838200" cy="252184"/>
              </a:xfrm>
            </p:grpSpPr>
            <p:sp>
              <p:nvSpPr>
                <p:cNvPr id="473" name="Rectangle 472"/>
                <p:cNvSpPr/>
                <p:nvPr/>
              </p:nvSpPr>
              <p:spPr bwMode="auto">
                <a:xfrm>
                  <a:off x="4148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74" name="Rectangle 473"/>
                <p:cNvSpPr/>
                <p:nvPr/>
              </p:nvSpPr>
              <p:spPr bwMode="auto">
                <a:xfrm>
                  <a:off x="7196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475" name="Rectangle 474"/>
                <p:cNvSpPr/>
                <p:nvPr/>
              </p:nvSpPr>
              <p:spPr bwMode="auto">
                <a:xfrm>
                  <a:off x="1024465" y="5867400"/>
                  <a:ext cx="228600" cy="252184"/>
                </a:xfrm>
                <a:prstGeom prst="rect">
                  <a:avLst/>
                </a:prstGeom>
                <a:solidFill>
                  <a:srgbClr val="CFCFCF"/>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grpSp>
      <p:sp>
        <p:nvSpPr>
          <p:cNvPr id="414" name="Rectangle 413"/>
          <p:cNvSpPr>
            <a:spLocks noChangeArrowheads="1"/>
          </p:cNvSpPr>
          <p:nvPr/>
        </p:nvSpPr>
        <p:spPr bwMode="auto">
          <a:xfrm>
            <a:off x="1062472" y="2859771"/>
            <a:ext cx="1466003" cy="685800"/>
          </a:xfrm>
          <a:prstGeom prst="rect">
            <a:avLst/>
          </a:prstGeom>
          <a:noFill/>
          <a:ln w="9525">
            <a:noFill/>
            <a:miter lim="800000"/>
            <a:headEnd/>
            <a:tailEnd/>
          </a:ln>
        </p:spPr>
        <p:txBody>
          <a:bodyPr lIns="0" tIns="18288" rIns="0" bIns="18288"/>
          <a:lstStyle/>
          <a:p>
            <a:pPr>
              <a:lnSpc>
                <a:spcPct val="85000"/>
              </a:lnSpc>
            </a:pPr>
            <a:r>
              <a:rPr lang="en-US" sz="2000">
                <a:solidFill>
                  <a:srgbClr val="FFFFFF"/>
                </a:solidFill>
                <a:latin typeface="Arial Narrow" charset="0"/>
                <a:ea typeface="Arial Narrow" charset="0"/>
                <a:cs typeface="Arial Narrow" charset="0"/>
              </a:rPr>
              <a:t>Final Claims</a:t>
            </a:r>
          </a:p>
          <a:p>
            <a:pPr>
              <a:lnSpc>
                <a:spcPct val="85000"/>
              </a:lnSpc>
            </a:pPr>
            <a:r>
              <a:rPr lang="en-US" sz="1200">
                <a:solidFill>
                  <a:srgbClr val="FFFFFF">
                    <a:alpha val="80000"/>
                  </a:srgbClr>
                </a:solidFill>
                <a:latin typeface="Arial" charset="0"/>
                <a:ea typeface="Arial" charset="0"/>
                <a:cs typeface="Arial" charset="0"/>
              </a:rPr>
              <a:t>Q4 2023 claims currently being checked and put into payment.</a:t>
            </a:r>
          </a:p>
        </p:txBody>
      </p:sp>
      <p:sp>
        <p:nvSpPr>
          <p:cNvPr id="418" name="Rectangle 417"/>
          <p:cNvSpPr>
            <a:spLocks noChangeArrowheads="1"/>
          </p:cNvSpPr>
          <p:nvPr/>
        </p:nvSpPr>
        <p:spPr bwMode="auto">
          <a:xfrm>
            <a:off x="3159478" y="3159482"/>
            <a:ext cx="1484393" cy="685800"/>
          </a:xfrm>
          <a:prstGeom prst="rect">
            <a:avLst/>
          </a:prstGeom>
          <a:noFill/>
          <a:ln w="9525">
            <a:noFill/>
            <a:miter lim="800000"/>
            <a:headEnd/>
            <a:tailEnd/>
          </a:ln>
        </p:spPr>
        <p:txBody>
          <a:bodyPr lIns="0" tIns="18288" rIns="0" bIns="18288"/>
          <a:lstStyle/>
          <a:p>
            <a:pPr>
              <a:lnSpc>
                <a:spcPct val="85000"/>
              </a:lnSpc>
            </a:pPr>
            <a:r>
              <a:rPr lang="en-US" sz="2000">
                <a:solidFill>
                  <a:srgbClr val="FFFFFF"/>
                </a:solidFill>
                <a:latin typeface="Arial Narrow" charset="0"/>
                <a:ea typeface="Arial Narrow" charset="0"/>
                <a:cs typeface="Arial Narrow" charset="0"/>
              </a:rPr>
              <a:t>Final GPB</a:t>
            </a:r>
          </a:p>
          <a:p>
            <a:pPr>
              <a:lnSpc>
                <a:spcPct val="85000"/>
              </a:lnSpc>
            </a:pPr>
            <a:r>
              <a:rPr lang="en-US" sz="1200">
                <a:solidFill>
                  <a:srgbClr val="FFFFFF">
                    <a:alpha val="80000"/>
                  </a:srgbClr>
                </a:solidFill>
                <a:latin typeface="Arial" charset="0"/>
                <a:ea typeface="Arial" charset="0"/>
                <a:cs typeface="Arial" charset="0"/>
              </a:rPr>
              <a:t>Thank you for your work!</a:t>
            </a:r>
          </a:p>
        </p:txBody>
      </p:sp>
      <p:sp>
        <p:nvSpPr>
          <p:cNvPr id="446" name="Rectangle 445"/>
          <p:cNvSpPr>
            <a:spLocks noChangeArrowheads="1"/>
          </p:cNvSpPr>
          <p:nvPr/>
        </p:nvSpPr>
        <p:spPr bwMode="auto">
          <a:xfrm>
            <a:off x="8843989" y="2563837"/>
            <a:ext cx="1443469" cy="685800"/>
          </a:xfrm>
          <a:prstGeom prst="rect">
            <a:avLst/>
          </a:prstGeom>
          <a:noFill/>
          <a:ln w="9525">
            <a:noFill/>
            <a:miter lim="800000"/>
            <a:headEnd/>
            <a:tailEnd/>
          </a:ln>
        </p:spPr>
        <p:txBody>
          <a:bodyPr lIns="0" tIns="18288" rIns="0" bIns="18288"/>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Narrow" charset="0"/>
                <a:ea typeface="Arial Narrow" charset="0"/>
                <a:cs typeface="Arial Narrow" charset="0"/>
              </a:rPr>
              <a:t>FIR</a:t>
            </a:r>
          </a:p>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alpha val="80000"/>
                  </a:srgbClr>
                </a:solidFill>
                <a:effectLst/>
                <a:uLnTx/>
                <a:uFillTx/>
                <a:latin typeface="Arial" charset="0"/>
                <a:ea typeface="Arial" charset="0"/>
                <a:cs typeface="Arial" charset="0"/>
              </a:rPr>
              <a:t>Final Implementation Report due for submission February 2025.</a:t>
            </a:r>
          </a:p>
        </p:txBody>
      </p:sp>
      <p:sp>
        <p:nvSpPr>
          <p:cNvPr id="448" name="Rectangle 447"/>
          <p:cNvSpPr>
            <a:spLocks noChangeArrowheads="1"/>
          </p:cNvSpPr>
          <p:nvPr/>
        </p:nvSpPr>
        <p:spPr bwMode="auto">
          <a:xfrm>
            <a:off x="6967766" y="2865811"/>
            <a:ext cx="1460450" cy="685800"/>
          </a:xfrm>
          <a:prstGeom prst="rect">
            <a:avLst/>
          </a:prstGeom>
          <a:noFill/>
          <a:ln w="9525">
            <a:noFill/>
            <a:miter lim="800000"/>
            <a:headEnd/>
            <a:tailEnd/>
          </a:ln>
        </p:spPr>
        <p:txBody>
          <a:bodyPr lIns="0" tIns="18288" rIns="0" bIns="18288"/>
          <a:lstStyle/>
          <a:p>
            <a:pPr marL="0" marR="0" lvl="0" indent="0" algn="l" defTabSz="1218987" rtl="0" eaLnBrk="1" fontAlgn="auto" latinLnBrk="0" hangingPunct="1">
              <a:lnSpc>
                <a:spcPct val="85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Arial Narrow" charset="0"/>
                <a:ea typeface="Arial Narrow" charset="0"/>
                <a:cs typeface="Arial Narrow" charset="0"/>
              </a:rPr>
              <a:t>23-24 Accounts</a:t>
            </a:r>
          </a:p>
          <a:p>
            <a:pPr marL="0" marR="0" lvl="0" indent="0" algn="l" defTabSz="914400" rtl="0" eaLnBrk="1" fontAlgn="auto" latinLnBrk="0" hangingPunct="1">
              <a:lnSpc>
                <a:spcPct val="85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alpha val="80000"/>
                  </a:srgbClr>
                </a:solidFill>
                <a:effectLst/>
                <a:uLnTx/>
                <a:uFillTx/>
                <a:latin typeface="Arial" charset="0"/>
                <a:ea typeface="Arial" charset="0"/>
                <a:cs typeface="Arial" charset="0"/>
              </a:rPr>
              <a:t>Due for submission February 2025.</a:t>
            </a:r>
          </a:p>
        </p:txBody>
      </p:sp>
      <p:sp>
        <p:nvSpPr>
          <p:cNvPr id="452" name="Rectangle 451"/>
          <p:cNvSpPr>
            <a:spLocks noChangeArrowheads="1"/>
          </p:cNvSpPr>
          <p:nvPr/>
        </p:nvSpPr>
        <p:spPr bwMode="auto">
          <a:xfrm>
            <a:off x="10593389" y="3033691"/>
            <a:ext cx="1463217" cy="685800"/>
          </a:xfrm>
          <a:prstGeom prst="rect">
            <a:avLst/>
          </a:prstGeom>
          <a:noFill/>
          <a:ln w="9525">
            <a:noFill/>
            <a:miter lim="800000"/>
            <a:headEnd/>
            <a:tailEnd/>
          </a:ln>
        </p:spPr>
        <p:txBody>
          <a:bodyPr lIns="0" tIns="18288" rIns="0" bIns="18288"/>
          <a:lstStyle/>
          <a:p>
            <a:pPr>
              <a:lnSpc>
                <a:spcPct val="85000"/>
              </a:lnSpc>
            </a:pPr>
            <a:r>
              <a:rPr lang="en-GB" sz="2000">
                <a:solidFill>
                  <a:srgbClr val="FFFFFF"/>
                </a:solidFill>
                <a:latin typeface="Arial Narrow" charset="0"/>
                <a:ea typeface="Arial Narrow" charset="0"/>
                <a:cs typeface="Arial Narrow" charset="0"/>
              </a:rPr>
              <a:t>Programme</a:t>
            </a:r>
            <a:r>
              <a:rPr lang="en-US" sz="2000">
                <a:solidFill>
                  <a:srgbClr val="FFFFFF"/>
                </a:solidFill>
                <a:latin typeface="Arial Narrow" charset="0"/>
                <a:ea typeface="Arial Narrow" charset="0"/>
                <a:cs typeface="Arial Narrow" charset="0"/>
              </a:rPr>
              <a:t> Closure</a:t>
            </a:r>
          </a:p>
          <a:p>
            <a:pPr>
              <a:lnSpc>
                <a:spcPct val="85000"/>
              </a:lnSpc>
            </a:pPr>
            <a:r>
              <a:rPr lang="en-US" sz="1200">
                <a:solidFill>
                  <a:srgbClr val="FFFFFF">
                    <a:alpha val="80000"/>
                  </a:srgbClr>
                </a:solidFill>
                <a:latin typeface="Arial" charset="0"/>
                <a:ea typeface="Arial" charset="0"/>
                <a:cs typeface="Arial" charset="0"/>
              </a:rPr>
              <a:t>Documents retained for audit until December 2027. </a:t>
            </a:r>
          </a:p>
        </p:txBody>
      </p:sp>
      <p:sp>
        <p:nvSpPr>
          <p:cNvPr id="5" name="TextBox 4">
            <a:extLst>
              <a:ext uri="{FF2B5EF4-FFF2-40B4-BE49-F238E27FC236}">
                <a16:creationId xmlns:a16="http://schemas.microsoft.com/office/drawing/2014/main" id="{71F3ABC8-4676-D90B-4E2D-257C9610565F}"/>
              </a:ext>
            </a:extLst>
          </p:cNvPr>
          <p:cNvSpPr txBox="1"/>
          <p:nvPr/>
        </p:nvSpPr>
        <p:spPr>
          <a:xfrm>
            <a:off x="222002" y="170903"/>
            <a:ext cx="5935563" cy="584775"/>
          </a:xfrm>
          <a:prstGeom prst="rect">
            <a:avLst/>
          </a:prstGeom>
          <a:solidFill>
            <a:schemeClr val="bg1">
              <a:alpha val="40000"/>
            </a:schemeClr>
          </a:solidFill>
        </p:spPr>
        <p:txBody>
          <a:bodyPr wrap="square" lIns="91440" tIns="45720" rIns="91440" bIns="45720" anchor="t">
            <a:spAutoFit/>
          </a:bodyPr>
          <a:lstStyle/>
          <a:p>
            <a:pPr>
              <a:defRPr/>
            </a:pPr>
            <a:r>
              <a:rPr lang="en-GB" sz="3200">
                <a:ln>
                  <a:solidFill>
                    <a:schemeClr val="accent1"/>
                  </a:solidFill>
                </a:ln>
                <a:solidFill>
                  <a:srgbClr val="4472C4"/>
                </a:solidFill>
                <a:effectLst>
                  <a:outerShdw blurRad="50800" dist="38100" dir="5400000" algn="t" rotWithShape="0">
                    <a:prstClr val="black">
                      <a:alpha val="40000"/>
                    </a:prstClr>
                  </a:outerShdw>
                </a:effectLst>
                <a:latin typeface="Arial"/>
                <a:cs typeface="Arial"/>
              </a:rPr>
              <a:t>Look Forward for 2024 onwards</a:t>
            </a:r>
          </a:p>
        </p:txBody>
      </p:sp>
      <p:pic>
        <p:nvPicPr>
          <p:cNvPr id="6" name="Picture 5">
            <a:extLst>
              <a:ext uri="{FF2B5EF4-FFF2-40B4-BE49-F238E27FC236}">
                <a16:creationId xmlns:a16="http://schemas.microsoft.com/office/drawing/2014/main" id="{66EEE424-4637-5FAD-1E9B-7B2DE46307FC}"/>
              </a:ext>
            </a:extLst>
          </p:cNvPr>
          <p:cNvPicPr>
            <a:picLocks noChangeAspect="1"/>
          </p:cNvPicPr>
          <p:nvPr/>
        </p:nvPicPr>
        <p:blipFill>
          <a:blip r:embed="rId3"/>
          <a:stretch>
            <a:fillRect/>
          </a:stretch>
        </p:blipFill>
        <p:spPr>
          <a:xfrm>
            <a:off x="336568" y="6104964"/>
            <a:ext cx="1665363" cy="510919"/>
          </a:xfrm>
          <a:prstGeom prst="rect">
            <a:avLst/>
          </a:prstGeom>
        </p:spPr>
      </p:pic>
      <p:pic>
        <p:nvPicPr>
          <p:cNvPr id="15" name="Graphic 14" descr="Clipboard with solid fill">
            <a:extLst>
              <a:ext uri="{FF2B5EF4-FFF2-40B4-BE49-F238E27FC236}">
                <a16:creationId xmlns:a16="http://schemas.microsoft.com/office/drawing/2014/main" id="{775DEC57-545B-1F24-1120-764F584F73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1462" y="2165790"/>
            <a:ext cx="661713" cy="661713"/>
          </a:xfrm>
          <a:prstGeom prst="rect">
            <a:avLst/>
          </a:prstGeom>
        </p:spPr>
      </p:pic>
      <p:pic>
        <p:nvPicPr>
          <p:cNvPr id="24" name="Graphic 23" descr="Bow with solid fill">
            <a:extLst>
              <a:ext uri="{FF2B5EF4-FFF2-40B4-BE49-F238E27FC236}">
                <a16:creationId xmlns:a16="http://schemas.microsoft.com/office/drawing/2014/main" id="{0FC5E315-351A-8863-DFEC-9BFC6FA774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03651" y="2440724"/>
            <a:ext cx="723303" cy="723303"/>
          </a:xfrm>
          <a:prstGeom prst="rect">
            <a:avLst/>
          </a:prstGeom>
        </p:spPr>
      </p:pic>
      <p:pic>
        <p:nvPicPr>
          <p:cNvPr id="3" name="Graphic 2" descr="Books with solid fill">
            <a:extLst>
              <a:ext uri="{FF2B5EF4-FFF2-40B4-BE49-F238E27FC236}">
                <a16:creationId xmlns:a16="http://schemas.microsoft.com/office/drawing/2014/main" id="{C742F40B-6D01-309B-08D0-21455EDB96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803438" y="1874868"/>
            <a:ext cx="662203" cy="662203"/>
          </a:xfrm>
          <a:prstGeom prst="rect">
            <a:avLst/>
          </a:prstGeom>
        </p:spPr>
      </p:pic>
      <p:grpSp>
        <p:nvGrpSpPr>
          <p:cNvPr id="7" name="Group 6" descr="Text group 5.">
            <a:extLst>
              <a:ext uri="{FF2B5EF4-FFF2-40B4-BE49-F238E27FC236}">
                <a16:creationId xmlns:a16="http://schemas.microsoft.com/office/drawing/2014/main" id="{17E004D5-EC1F-53E0-71ED-28DF3AF69035}"/>
              </a:ext>
            </a:extLst>
          </p:cNvPr>
          <p:cNvGrpSpPr/>
          <p:nvPr/>
        </p:nvGrpSpPr>
        <p:grpSpPr>
          <a:xfrm>
            <a:off x="6953462" y="2291247"/>
            <a:ext cx="1324240" cy="1084017"/>
            <a:chOff x="8958951" y="1643339"/>
            <a:chExt cx="1324240" cy="1084017"/>
          </a:xfrm>
        </p:grpSpPr>
        <p:sp>
          <p:nvSpPr>
            <p:cNvPr id="8" name="Rectangle 7">
              <a:extLst>
                <a:ext uri="{FF2B5EF4-FFF2-40B4-BE49-F238E27FC236}">
                  <a16:creationId xmlns:a16="http://schemas.microsoft.com/office/drawing/2014/main" id="{1900D332-E78E-CBAE-311C-9E811C4A9EF3}"/>
                </a:ext>
              </a:extLst>
            </p:cNvPr>
            <p:cNvSpPr>
              <a:spLocks noChangeArrowheads="1"/>
            </p:cNvSpPr>
            <p:nvPr/>
          </p:nvSpPr>
          <p:spPr bwMode="auto">
            <a:xfrm>
              <a:off x="8958951" y="2137520"/>
              <a:ext cx="1324240" cy="589836"/>
            </a:xfrm>
            <a:prstGeom prst="rect">
              <a:avLst/>
            </a:prstGeom>
            <a:noFill/>
            <a:ln w="9525">
              <a:noFill/>
              <a:miter lim="800000"/>
              <a:headEnd/>
              <a:tailEnd/>
            </a:ln>
          </p:spPr>
          <p:txBody>
            <a:bodyPr lIns="0" tIns="18288" rIns="0" bIns="18288"/>
            <a:lstStyle/>
            <a:p>
              <a:pPr marL="0" marR="0" lvl="0" indent="0" algn="l" defTabSz="914400" rtl="0" eaLnBrk="1" fontAlgn="auto" latinLnBrk="0" hangingPunct="1">
                <a:lnSpc>
                  <a:spcPct val="85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alpha val="80000"/>
                  </a:srgbClr>
                </a:solidFill>
                <a:effectLst/>
                <a:uLnTx/>
                <a:uFillTx/>
                <a:latin typeface="Arial" charset="0"/>
                <a:ea typeface="Arial" charset="0"/>
                <a:cs typeface="Arial" charset="0"/>
              </a:endParaRPr>
            </a:p>
            <a:p>
              <a:pPr>
                <a:lnSpc>
                  <a:spcPct val="85000"/>
                </a:lnSpc>
              </a:pPr>
              <a:endParaRPr lang="en-US" sz="1200">
                <a:solidFill>
                  <a:srgbClr val="FFFFFF">
                    <a:alpha val="80000"/>
                  </a:srgbClr>
                </a:solidFill>
                <a:latin typeface="Arial" charset="0"/>
                <a:ea typeface="Arial" charset="0"/>
                <a:cs typeface="Arial" charset="0"/>
              </a:endParaRPr>
            </a:p>
          </p:txBody>
        </p:sp>
        <p:grpSp>
          <p:nvGrpSpPr>
            <p:cNvPr id="10" name="Group 9">
              <a:extLst>
                <a:ext uri="{FF2B5EF4-FFF2-40B4-BE49-F238E27FC236}">
                  <a16:creationId xmlns:a16="http://schemas.microsoft.com/office/drawing/2014/main" id="{02ABEE34-5E00-2D22-01B9-6C16737BC10C}"/>
                </a:ext>
              </a:extLst>
            </p:cNvPr>
            <p:cNvGrpSpPr/>
            <p:nvPr/>
          </p:nvGrpSpPr>
          <p:grpSpPr>
            <a:xfrm>
              <a:off x="8958951" y="1643339"/>
              <a:ext cx="516379" cy="442259"/>
              <a:chOff x="4276165" y="1800411"/>
              <a:chExt cx="516379" cy="442259"/>
            </a:xfrm>
            <a:solidFill>
              <a:srgbClr val="FFFFFF"/>
            </a:solidFill>
            <a:effectLst/>
          </p:grpSpPr>
          <p:sp>
            <p:nvSpPr>
              <p:cNvPr id="12" name="Rectangle 325">
                <a:extLst>
                  <a:ext uri="{FF2B5EF4-FFF2-40B4-BE49-F238E27FC236}">
                    <a16:creationId xmlns:a16="http://schemas.microsoft.com/office/drawing/2014/main" id="{5901CB7F-F90A-674D-E9CF-E41A2F2F6A94}"/>
                  </a:ext>
                  <a:ext uri="{C183D7F6-B498-43B3-948B-1728B52AA6E4}">
                    <adec:decorative xmlns:adec="http://schemas.microsoft.com/office/drawing/2017/decorative" val="1"/>
                  </a:ext>
                </a:extLst>
              </p:cNvPr>
              <p:cNvSpPr>
                <a:spLocks noChangeArrowheads="1"/>
              </p:cNvSpPr>
              <p:nvPr/>
            </p:nvSpPr>
            <p:spPr bwMode="auto">
              <a:xfrm>
                <a:off x="4276165" y="1928888"/>
                <a:ext cx="66710" cy="261896"/>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3" name="Rectangle 326">
                <a:extLst>
                  <a:ext uri="{FF2B5EF4-FFF2-40B4-BE49-F238E27FC236}">
                    <a16:creationId xmlns:a16="http://schemas.microsoft.com/office/drawing/2014/main" id="{3B582B5A-C2EE-A9A6-8845-F00B1E7F65B5}"/>
                  </a:ext>
                  <a:ext uri="{C183D7F6-B498-43B3-948B-1728B52AA6E4}">
                    <adec:decorative xmlns:adec="http://schemas.microsoft.com/office/drawing/2017/decorative" val="1"/>
                  </a:ext>
                </a:extLst>
              </p:cNvPr>
              <p:cNvSpPr>
                <a:spLocks noChangeArrowheads="1"/>
              </p:cNvSpPr>
              <p:nvPr/>
            </p:nvSpPr>
            <p:spPr bwMode="auto">
              <a:xfrm>
                <a:off x="4276165" y="2215491"/>
                <a:ext cx="66710"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7" name="Rectangle 327">
                <a:extLst>
                  <a:ext uri="{FF2B5EF4-FFF2-40B4-BE49-F238E27FC236}">
                    <a16:creationId xmlns:a16="http://schemas.microsoft.com/office/drawing/2014/main" id="{44102E8A-7027-4764-B76E-294F5FCCD6DB}"/>
                  </a:ext>
                  <a:ext uri="{C183D7F6-B498-43B3-948B-1728B52AA6E4}">
                    <adec:decorative xmlns:adec="http://schemas.microsoft.com/office/drawing/2017/decorative" val="1"/>
                  </a:ext>
                </a:extLst>
              </p:cNvPr>
              <p:cNvSpPr>
                <a:spLocks noChangeArrowheads="1"/>
              </p:cNvSpPr>
              <p:nvPr/>
            </p:nvSpPr>
            <p:spPr bwMode="auto">
              <a:xfrm>
                <a:off x="4367581" y="1800411"/>
                <a:ext cx="64239" cy="390373"/>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8" name="Rectangle 328">
                <a:extLst>
                  <a:ext uri="{FF2B5EF4-FFF2-40B4-BE49-F238E27FC236}">
                    <a16:creationId xmlns:a16="http://schemas.microsoft.com/office/drawing/2014/main" id="{0D33B1BE-94E2-7444-775E-1090B8560CF3}"/>
                  </a:ext>
                  <a:ext uri="{C183D7F6-B498-43B3-948B-1728B52AA6E4}">
                    <adec:decorative xmlns:adec="http://schemas.microsoft.com/office/drawing/2017/decorative" val="1"/>
                  </a:ext>
                </a:extLst>
              </p:cNvPr>
              <p:cNvSpPr>
                <a:spLocks noChangeArrowheads="1"/>
              </p:cNvSpPr>
              <p:nvPr/>
            </p:nvSpPr>
            <p:spPr bwMode="auto">
              <a:xfrm>
                <a:off x="4367581" y="2215491"/>
                <a:ext cx="64239"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9" name="Rectangle 329">
                <a:extLst>
                  <a:ext uri="{FF2B5EF4-FFF2-40B4-BE49-F238E27FC236}">
                    <a16:creationId xmlns:a16="http://schemas.microsoft.com/office/drawing/2014/main" id="{D05B777A-F580-F8A5-B231-091EFC958EDD}"/>
                  </a:ext>
                  <a:ext uri="{C183D7F6-B498-43B3-948B-1728B52AA6E4}">
                    <adec:decorative xmlns:adec="http://schemas.microsoft.com/office/drawing/2017/decorative" val="1"/>
                  </a:ext>
                </a:extLst>
              </p:cNvPr>
              <p:cNvSpPr>
                <a:spLocks noChangeArrowheads="1"/>
              </p:cNvSpPr>
              <p:nvPr/>
            </p:nvSpPr>
            <p:spPr bwMode="auto">
              <a:xfrm>
                <a:off x="4456527" y="1862180"/>
                <a:ext cx="66710" cy="328606"/>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0" name="Rectangle 330">
                <a:extLst>
                  <a:ext uri="{FF2B5EF4-FFF2-40B4-BE49-F238E27FC236}">
                    <a16:creationId xmlns:a16="http://schemas.microsoft.com/office/drawing/2014/main" id="{D035947D-6990-C7D9-16C2-BE1EF7EF7CB4}"/>
                  </a:ext>
                  <a:ext uri="{C183D7F6-B498-43B3-948B-1728B52AA6E4}">
                    <adec:decorative xmlns:adec="http://schemas.microsoft.com/office/drawing/2017/decorative" val="1"/>
                  </a:ext>
                </a:extLst>
              </p:cNvPr>
              <p:cNvSpPr>
                <a:spLocks noChangeArrowheads="1"/>
              </p:cNvSpPr>
              <p:nvPr/>
            </p:nvSpPr>
            <p:spPr bwMode="auto">
              <a:xfrm>
                <a:off x="4456527" y="2215491"/>
                <a:ext cx="66710"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1" name="Rectangle 331">
                <a:extLst>
                  <a:ext uri="{FF2B5EF4-FFF2-40B4-BE49-F238E27FC236}">
                    <a16:creationId xmlns:a16="http://schemas.microsoft.com/office/drawing/2014/main" id="{2A4FB5AD-E8F5-04A1-A703-66B2E9B02741}"/>
                  </a:ext>
                  <a:ext uri="{C183D7F6-B498-43B3-948B-1728B52AA6E4}">
                    <adec:decorative xmlns:adec="http://schemas.microsoft.com/office/drawing/2017/decorative" val="1"/>
                  </a:ext>
                </a:extLst>
              </p:cNvPr>
              <p:cNvSpPr>
                <a:spLocks noChangeArrowheads="1"/>
              </p:cNvSpPr>
              <p:nvPr/>
            </p:nvSpPr>
            <p:spPr bwMode="auto">
              <a:xfrm>
                <a:off x="4547944" y="1965950"/>
                <a:ext cx="64239" cy="224836"/>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3" name="Rectangle 332">
                <a:extLst>
                  <a:ext uri="{FF2B5EF4-FFF2-40B4-BE49-F238E27FC236}">
                    <a16:creationId xmlns:a16="http://schemas.microsoft.com/office/drawing/2014/main" id="{6CE675B6-9AD9-90F3-0460-CEA15A0EFFCC}"/>
                  </a:ext>
                  <a:ext uri="{C183D7F6-B498-43B3-948B-1728B52AA6E4}">
                    <adec:decorative xmlns:adec="http://schemas.microsoft.com/office/drawing/2017/decorative" val="1"/>
                  </a:ext>
                </a:extLst>
              </p:cNvPr>
              <p:cNvSpPr>
                <a:spLocks noChangeArrowheads="1"/>
              </p:cNvSpPr>
              <p:nvPr/>
            </p:nvSpPr>
            <p:spPr bwMode="auto">
              <a:xfrm>
                <a:off x="4547944" y="2215491"/>
                <a:ext cx="64239"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5" name="Rectangle 333">
                <a:extLst>
                  <a:ext uri="{FF2B5EF4-FFF2-40B4-BE49-F238E27FC236}">
                    <a16:creationId xmlns:a16="http://schemas.microsoft.com/office/drawing/2014/main" id="{894A8619-3332-1F91-7636-752C42909320}"/>
                  </a:ext>
                  <a:ext uri="{C183D7F6-B498-43B3-948B-1728B52AA6E4}">
                    <adec:decorative xmlns:adec="http://schemas.microsoft.com/office/drawing/2017/decorative" val="1"/>
                  </a:ext>
                </a:extLst>
              </p:cNvPr>
              <p:cNvSpPr>
                <a:spLocks noChangeArrowheads="1"/>
              </p:cNvSpPr>
              <p:nvPr/>
            </p:nvSpPr>
            <p:spPr bwMode="auto">
              <a:xfrm>
                <a:off x="4639360" y="2045013"/>
                <a:ext cx="64239" cy="148243"/>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7" name="Rectangle 334">
                <a:extLst>
                  <a:ext uri="{FF2B5EF4-FFF2-40B4-BE49-F238E27FC236}">
                    <a16:creationId xmlns:a16="http://schemas.microsoft.com/office/drawing/2014/main" id="{4989AD5A-479B-2ECD-C922-A6511F1D58D2}"/>
                  </a:ext>
                  <a:ext uri="{C183D7F6-B498-43B3-948B-1728B52AA6E4}">
                    <adec:decorative xmlns:adec="http://schemas.microsoft.com/office/drawing/2017/decorative" val="1"/>
                  </a:ext>
                </a:extLst>
              </p:cNvPr>
              <p:cNvSpPr>
                <a:spLocks noChangeArrowheads="1"/>
              </p:cNvSpPr>
              <p:nvPr/>
            </p:nvSpPr>
            <p:spPr bwMode="auto">
              <a:xfrm>
                <a:off x="4639360" y="2215491"/>
                <a:ext cx="64239"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8" name="Rectangle 335">
                <a:extLst>
                  <a:ext uri="{FF2B5EF4-FFF2-40B4-BE49-F238E27FC236}">
                    <a16:creationId xmlns:a16="http://schemas.microsoft.com/office/drawing/2014/main" id="{AFCA0FF5-AFF0-A831-C38C-9E84CFB959B6}"/>
                  </a:ext>
                  <a:ext uri="{C183D7F6-B498-43B3-948B-1728B52AA6E4}">
                    <adec:decorative xmlns:adec="http://schemas.microsoft.com/office/drawing/2017/decorative" val="1"/>
                  </a:ext>
                </a:extLst>
              </p:cNvPr>
              <p:cNvSpPr>
                <a:spLocks noChangeArrowheads="1"/>
              </p:cNvSpPr>
              <p:nvPr/>
            </p:nvSpPr>
            <p:spPr bwMode="auto">
              <a:xfrm>
                <a:off x="4728305" y="1884415"/>
                <a:ext cx="64239" cy="30389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29" name="Rectangle 336">
                <a:extLst>
                  <a:ext uri="{FF2B5EF4-FFF2-40B4-BE49-F238E27FC236}">
                    <a16:creationId xmlns:a16="http://schemas.microsoft.com/office/drawing/2014/main" id="{7F458D41-072E-5DB8-2539-4909935DAA98}"/>
                  </a:ext>
                  <a:ext uri="{C183D7F6-B498-43B3-948B-1728B52AA6E4}">
                    <adec:decorative xmlns:adec="http://schemas.microsoft.com/office/drawing/2017/decorative" val="1"/>
                  </a:ext>
                </a:extLst>
              </p:cNvPr>
              <p:cNvSpPr>
                <a:spLocks noChangeArrowheads="1"/>
              </p:cNvSpPr>
              <p:nvPr/>
            </p:nvSpPr>
            <p:spPr bwMode="auto">
              <a:xfrm>
                <a:off x="4728305" y="2215491"/>
                <a:ext cx="64239" cy="27179"/>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sp>
        <p:nvSpPr>
          <p:cNvPr id="30" name="Rectangle 29">
            <a:extLst>
              <a:ext uri="{FF2B5EF4-FFF2-40B4-BE49-F238E27FC236}">
                <a16:creationId xmlns:a16="http://schemas.microsoft.com/office/drawing/2014/main" id="{AFCDB448-D6EF-AB20-5EC7-3C29F5087FD5}"/>
              </a:ext>
            </a:extLst>
          </p:cNvPr>
          <p:cNvSpPr>
            <a:spLocks noChangeArrowheads="1"/>
          </p:cNvSpPr>
          <p:nvPr/>
        </p:nvSpPr>
        <p:spPr bwMode="auto">
          <a:xfrm>
            <a:off x="5168583" y="2457637"/>
            <a:ext cx="1484393" cy="685800"/>
          </a:xfrm>
          <a:prstGeom prst="rect">
            <a:avLst/>
          </a:prstGeom>
          <a:noFill/>
          <a:ln w="9525">
            <a:noFill/>
            <a:miter lim="800000"/>
            <a:headEnd/>
            <a:tailEnd/>
          </a:ln>
        </p:spPr>
        <p:txBody>
          <a:bodyPr lIns="0" tIns="18288" rIns="0" bIns="18288"/>
          <a:lstStyle/>
          <a:p>
            <a:pPr>
              <a:lnSpc>
                <a:spcPct val="85000"/>
              </a:lnSpc>
            </a:pPr>
            <a:r>
              <a:rPr lang="en-US" sz="2000">
                <a:solidFill>
                  <a:srgbClr val="FFFFFF"/>
                </a:solidFill>
                <a:latin typeface="Arial Narrow" charset="0"/>
                <a:ea typeface="Arial Narrow" charset="0"/>
                <a:cs typeface="Arial Narrow" charset="0"/>
              </a:rPr>
              <a:t>Final PA</a:t>
            </a:r>
          </a:p>
          <a:p>
            <a:pPr>
              <a:lnSpc>
                <a:spcPct val="85000"/>
              </a:lnSpc>
            </a:pPr>
            <a:r>
              <a:rPr lang="en-US" sz="1200">
                <a:solidFill>
                  <a:srgbClr val="FFFFFF">
                    <a:alpha val="80000"/>
                  </a:srgbClr>
                </a:solidFill>
                <a:latin typeface="Arial" charset="0"/>
                <a:ea typeface="Arial" charset="0"/>
                <a:cs typeface="Arial" charset="0"/>
              </a:rPr>
              <a:t>Final(?) Payment Application due July 2024.</a:t>
            </a:r>
          </a:p>
        </p:txBody>
      </p:sp>
      <p:pic>
        <p:nvPicPr>
          <p:cNvPr id="31" name="Graphic 30" descr="Coins with solid fill">
            <a:extLst>
              <a:ext uri="{FF2B5EF4-FFF2-40B4-BE49-F238E27FC236}">
                <a16:creationId xmlns:a16="http://schemas.microsoft.com/office/drawing/2014/main" id="{D62A8BBA-00A3-CF10-3316-9F8C413A055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133307" y="1809571"/>
            <a:ext cx="632173" cy="632173"/>
          </a:xfrm>
          <a:prstGeom prst="rect">
            <a:avLst/>
          </a:prstGeom>
        </p:spPr>
      </p:pic>
      <p:cxnSp>
        <p:nvCxnSpPr>
          <p:cNvPr id="32" name="Straight Connector 31">
            <a:extLst>
              <a:ext uri="{FF2B5EF4-FFF2-40B4-BE49-F238E27FC236}">
                <a16:creationId xmlns:a16="http://schemas.microsoft.com/office/drawing/2014/main" id="{8EECE299-C49E-D2A6-9DD8-595CABE2712B}"/>
              </a:ext>
              <a:ext uri="{C183D7F6-B498-43B3-948B-1728B52AA6E4}">
                <adec:decorative xmlns:adec="http://schemas.microsoft.com/office/drawing/2017/decorative" val="1"/>
              </a:ext>
            </a:extLst>
          </p:cNvPr>
          <p:cNvCxnSpPr/>
          <p:nvPr/>
        </p:nvCxnSpPr>
        <p:spPr bwMode="auto">
          <a:xfrm>
            <a:off x="4980095" y="0"/>
            <a:ext cx="0" cy="2590800"/>
          </a:xfrm>
          <a:prstGeom prst="line">
            <a:avLst/>
          </a:prstGeom>
          <a:solidFill>
            <a:schemeClr val="accent1"/>
          </a:solidFill>
          <a:ln w="9525" cap="flat" cmpd="sng" algn="ctr">
            <a:solidFill>
              <a:srgbClr val="FFFFFF"/>
            </a:solidFill>
            <a:prstDash val="sysDash"/>
            <a:round/>
            <a:headEnd type="none" w="med" len="med"/>
            <a:tailEnd type="oval" w="lg" len="lg"/>
          </a:ln>
          <a:effectLst/>
        </p:spPr>
      </p:cxnSp>
      <p:pic>
        <p:nvPicPr>
          <p:cNvPr id="16" name="Graphic 15" descr="Board Of Directors with solid fill">
            <a:extLst>
              <a:ext uri="{FF2B5EF4-FFF2-40B4-BE49-F238E27FC236}">
                <a16:creationId xmlns:a16="http://schemas.microsoft.com/office/drawing/2014/main" id="{268526E3-73D1-2ABC-58B2-16776632378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183851" y="2391617"/>
            <a:ext cx="729817" cy="729817"/>
          </a:xfrm>
          <a:prstGeom prst="rect">
            <a:avLst/>
          </a:prstGeom>
        </p:spPr>
      </p:pic>
    </p:spTree>
    <p:extLst>
      <p:ext uri="{BB962C8B-B14F-4D97-AF65-F5344CB8AC3E}">
        <p14:creationId xmlns:p14="http://schemas.microsoft.com/office/powerpoint/2010/main" val="110533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C183D7F6-B498-43B3-948B-1728B52AA6E4}">
                <adec:decorative xmlns:adec="http://schemas.microsoft.com/office/drawing/2017/decorative" val="1"/>
              </a:ext>
            </a:extLst>
          </p:cNvPr>
          <p:cNvSpPr/>
          <p:nvPr/>
        </p:nvSpPr>
        <p:spPr>
          <a:xfrm rot="21207068">
            <a:off x="5396535" y="2727299"/>
            <a:ext cx="926774" cy="926774"/>
          </a:xfrm>
          <a:prstGeom prst="ellipse">
            <a:avLst/>
          </a:prstGeom>
          <a:gradFill flip="none" rotWithShape="1">
            <a:gsLst>
              <a:gs pos="100000">
                <a:srgbClr val="974E0E"/>
              </a:gs>
              <a:gs pos="21000">
                <a:srgbClr val="E29A3A"/>
              </a:gs>
            </a:gsLst>
            <a:path path="circle">
              <a:fillToRect r="100000" b="100000"/>
            </a:path>
            <a:tileRect l="-100000" t="-100000"/>
          </a:gradFill>
          <a:ln w="9525">
            <a:noFill/>
            <a:prstDash val="sysDash"/>
            <a:miter lim="800000"/>
            <a:headEnd/>
            <a:tailEnd/>
          </a:ln>
        </p:spPr>
        <p:txBody>
          <a:bodyPr lIns="18288" tIns="18288" rIns="18288" bIns="18288" anchor="ctr" anchorCtr="1"/>
          <a:lstStyle/>
          <a:p>
            <a:pPr marL="0" marR="0" lvl="0" indent="0" algn="ctr" defTabSz="914400" rtl="0" eaLnBrk="1" fontAlgn="auto" latinLnBrk="0" hangingPunct="1">
              <a:lnSpc>
                <a:spcPct val="85000"/>
              </a:lnSpc>
              <a:spcBef>
                <a:spcPct val="20000"/>
              </a:spcBef>
              <a:spcAft>
                <a:spcPts val="0"/>
              </a:spcAft>
              <a:buClrTx/>
              <a:buSzTx/>
              <a:buFontTx/>
              <a:buNone/>
              <a:tabLst/>
              <a:defRPr/>
            </a:pPr>
            <a:endParaRPr kumimoji="0" lang="en-US" sz="1600" b="1" i="0" u="none" strike="noStrike" kern="1200" cap="none" spc="0" normalizeH="0" baseline="0" noProof="0">
              <a:ln>
                <a:noFill/>
              </a:ln>
              <a:solidFill>
                <a:srgbClr val="FFFFFF"/>
              </a:solidFill>
              <a:effectLst/>
              <a:uLnTx/>
              <a:uFillTx/>
              <a:latin typeface="Arial Narrow" pitchFamily="112" charset="0"/>
              <a:ea typeface="+mn-ea"/>
              <a:cs typeface="+mn-cs"/>
            </a:endParaRPr>
          </a:p>
        </p:txBody>
      </p:sp>
      <p:sp>
        <p:nvSpPr>
          <p:cNvPr id="2" name="Title 1"/>
          <p:cNvSpPr>
            <a:spLocks noGrp="1"/>
          </p:cNvSpPr>
          <p:nvPr>
            <p:ph type="title"/>
          </p:nvPr>
        </p:nvSpPr>
        <p:spPr/>
        <p:txBody>
          <a:bodyPr/>
          <a:lstStyle/>
          <a:p>
            <a:r>
              <a:rPr lang="en-US">
                <a:noFill/>
              </a:rPr>
              <a:t>Slide 3</a:t>
            </a:r>
          </a:p>
        </p:txBody>
      </p:sp>
      <p:sp>
        <p:nvSpPr>
          <p:cNvPr id="142" name="Rectangle 141">
            <a:extLst>
              <a:ext uri="{C183D7F6-B498-43B3-948B-1728B52AA6E4}">
                <adec:decorative xmlns:adec="http://schemas.microsoft.com/office/drawing/2017/decorative" val="1"/>
              </a:ext>
            </a:extLst>
          </p:cNvPr>
          <p:cNvSpPr/>
          <p:nvPr/>
        </p:nvSpPr>
        <p:spPr bwMode="auto">
          <a:xfrm>
            <a:off x="1588" y="0"/>
            <a:ext cx="12188825"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ESF Claims guidance was updated and published in July 2018 to include details of new progress reporting arrangements for CFOs and Grant Recipients (GRs) for the equality and SD themes</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8" name="Group 135">
            <a:extLst>
              <a:ext uri="{C183D7F6-B498-43B3-948B-1728B52AA6E4}">
                <adec:decorative xmlns:adec="http://schemas.microsoft.com/office/drawing/2017/decorative" val="1"/>
              </a:ext>
            </a:extLst>
          </p:cNvPr>
          <p:cNvGrpSpPr/>
          <p:nvPr/>
        </p:nvGrpSpPr>
        <p:grpSpPr>
          <a:xfrm>
            <a:off x="4456670" y="3133271"/>
            <a:ext cx="2991157" cy="4077935"/>
            <a:chOff x="4716637" y="589352"/>
            <a:chExt cx="2712864" cy="5227234"/>
          </a:xfrm>
          <a:solidFill>
            <a:srgbClr val="4A4A4A"/>
          </a:solidFill>
        </p:grpSpPr>
        <p:sp>
          <p:nvSpPr>
            <p:cNvPr id="73" name="Freeform 7"/>
            <p:cNvSpPr>
              <a:spLocks/>
            </p:cNvSpPr>
            <p:nvPr/>
          </p:nvSpPr>
          <p:spPr bwMode="auto">
            <a:xfrm>
              <a:off x="5669347" y="589352"/>
              <a:ext cx="426652" cy="5227234"/>
            </a:xfrm>
            <a:custGeom>
              <a:avLst/>
              <a:gdLst/>
              <a:ahLst/>
              <a:cxnLst>
                <a:cxn ang="0">
                  <a:pos x="85" y="8177"/>
                </a:cxn>
                <a:cxn ang="0">
                  <a:pos x="198" y="7659"/>
                </a:cxn>
                <a:cxn ang="0">
                  <a:pos x="268" y="7269"/>
                </a:cxn>
                <a:cxn ang="0">
                  <a:pos x="336" y="6747"/>
                </a:cxn>
                <a:cxn ang="0">
                  <a:pos x="357" y="6422"/>
                </a:cxn>
                <a:cxn ang="0">
                  <a:pos x="357" y="6228"/>
                </a:cxn>
                <a:cxn ang="0">
                  <a:pos x="342" y="6039"/>
                </a:cxn>
                <a:cxn ang="0">
                  <a:pos x="315" y="5888"/>
                </a:cxn>
                <a:cxn ang="0">
                  <a:pos x="275" y="5719"/>
                </a:cxn>
                <a:cxn ang="0">
                  <a:pos x="203" y="5320"/>
                </a:cxn>
                <a:cxn ang="0">
                  <a:pos x="147" y="4918"/>
                </a:cxn>
                <a:cxn ang="0">
                  <a:pos x="87" y="4383"/>
                </a:cxn>
                <a:cxn ang="0">
                  <a:pos x="52" y="3982"/>
                </a:cxn>
                <a:cxn ang="0">
                  <a:pos x="18" y="3445"/>
                </a:cxn>
                <a:cxn ang="0">
                  <a:pos x="4" y="3042"/>
                </a:cxn>
                <a:cxn ang="0">
                  <a:pos x="3" y="2504"/>
                </a:cxn>
                <a:cxn ang="0">
                  <a:pos x="22" y="2100"/>
                </a:cxn>
                <a:cxn ang="0">
                  <a:pos x="61" y="1765"/>
                </a:cxn>
                <a:cxn ang="0">
                  <a:pos x="99" y="1564"/>
                </a:cxn>
                <a:cxn ang="0">
                  <a:pos x="134" y="1433"/>
                </a:cxn>
                <a:cxn ang="0">
                  <a:pos x="179" y="1306"/>
                </a:cxn>
                <a:cxn ang="0">
                  <a:pos x="257" y="1051"/>
                </a:cxn>
                <a:cxn ang="0">
                  <a:pos x="299" y="856"/>
                </a:cxn>
                <a:cxn ang="0">
                  <a:pos x="333" y="592"/>
                </a:cxn>
                <a:cxn ang="0">
                  <a:pos x="336" y="393"/>
                </a:cxn>
                <a:cxn ang="0">
                  <a:pos x="316" y="194"/>
                </a:cxn>
                <a:cxn ang="0">
                  <a:pos x="288" y="64"/>
                </a:cxn>
                <a:cxn ang="0">
                  <a:pos x="280" y="31"/>
                </a:cxn>
                <a:cxn ang="0">
                  <a:pos x="318" y="160"/>
                </a:cxn>
                <a:cxn ang="0">
                  <a:pos x="345" y="325"/>
                </a:cxn>
                <a:cxn ang="0">
                  <a:pos x="357" y="526"/>
                </a:cxn>
                <a:cxn ang="0">
                  <a:pos x="340" y="795"/>
                </a:cxn>
                <a:cxn ang="0">
                  <a:pos x="296" y="1061"/>
                </a:cxn>
                <a:cxn ang="0">
                  <a:pos x="247" y="1257"/>
                </a:cxn>
                <a:cxn ang="0">
                  <a:pos x="198" y="1417"/>
                </a:cxn>
                <a:cxn ang="0">
                  <a:pos x="158" y="1577"/>
                </a:cxn>
                <a:cxn ang="0">
                  <a:pos x="130" y="1773"/>
                </a:cxn>
                <a:cxn ang="0">
                  <a:pos x="104" y="2104"/>
                </a:cxn>
                <a:cxn ang="0">
                  <a:pos x="100" y="2504"/>
                </a:cxn>
                <a:cxn ang="0">
                  <a:pos x="121" y="3036"/>
                </a:cxn>
                <a:cxn ang="0">
                  <a:pos x="151" y="3436"/>
                </a:cxn>
                <a:cxn ang="0">
                  <a:pos x="205" y="3966"/>
                </a:cxn>
                <a:cxn ang="0">
                  <a:pos x="256" y="4363"/>
                </a:cxn>
                <a:cxn ang="0">
                  <a:pos x="335" y="4892"/>
                </a:cxn>
                <a:cxn ang="0">
                  <a:pos x="405" y="5284"/>
                </a:cxn>
                <a:cxn ang="0">
                  <a:pos x="507" y="5734"/>
                </a:cxn>
                <a:cxn ang="0">
                  <a:pos x="544" y="5864"/>
                </a:cxn>
                <a:cxn ang="0">
                  <a:pos x="573" y="6005"/>
                </a:cxn>
                <a:cxn ang="0">
                  <a:pos x="597" y="6215"/>
                </a:cxn>
                <a:cxn ang="0">
                  <a:pos x="604" y="6423"/>
                </a:cxn>
                <a:cxn ang="0">
                  <a:pos x="597" y="6766"/>
                </a:cxn>
                <a:cxn ang="0">
                  <a:pos x="547" y="7309"/>
                </a:cxn>
                <a:cxn ang="0">
                  <a:pos x="490" y="7712"/>
                </a:cxn>
                <a:cxn ang="0">
                  <a:pos x="395" y="8246"/>
                </a:cxn>
                <a:cxn ang="0">
                  <a:pos x="335" y="8528"/>
                </a:cxn>
                <a:cxn ang="0">
                  <a:pos x="302" y="8583"/>
                </a:cxn>
                <a:cxn ang="0">
                  <a:pos x="253" y="8623"/>
                </a:cxn>
                <a:cxn ang="0">
                  <a:pos x="192" y="8640"/>
                </a:cxn>
                <a:cxn ang="0">
                  <a:pos x="144" y="8636"/>
                </a:cxn>
                <a:cxn ang="0">
                  <a:pos x="83" y="8610"/>
                </a:cxn>
                <a:cxn ang="0">
                  <a:pos x="41" y="8565"/>
                </a:cxn>
                <a:cxn ang="0">
                  <a:pos x="17" y="8506"/>
                </a:cxn>
                <a:cxn ang="0">
                  <a:pos x="18" y="8441"/>
                </a:cxn>
              </a:cxnLst>
              <a:rect l="0" t="0" r="r" b="b"/>
              <a:pathLst>
                <a:path w="606" h="8640">
                  <a:moveTo>
                    <a:pt x="21" y="8432"/>
                  </a:moveTo>
                  <a:lnTo>
                    <a:pt x="21" y="8432"/>
                  </a:lnTo>
                  <a:lnTo>
                    <a:pt x="54" y="8305"/>
                  </a:lnTo>
                  <a:lnTo>
                    <a:pt x="85" y="8177"/>
                  </a:lnTo>
                  <a:lnTo>
                    <a:pt x="114" y="8048"/>
                  </a:lnTo>
                  <a:lnTo>
                    <a:pt x="144" y="7919"/>
                  </a:lnTo>
                  <a:lnTo>
                    <a:pt x="171" y="7789"/>
                  </a:lnTo>
                  <a:lnTo>
                    <a:pt x="198" y="7659"/>
                  </a:lnTo>
                  <a:lnTo>
                    <a:pt x="223" y="7529"/>
                  </a:lnTo>
                  <a:lnTo>
                    <a:pt x="246" y="7399"/>
                  </a:lnTo>
                  <a:lnTo>
                    <a:pt x="246" y="7399"/>
                  </a:lnTo>
                  <a:lnTo>
                    <a:pt x="268" y="7269"/>
                  </a:lnTo>
                  <a:lnTo>
                    <a:pt x="288" y="7139"/>
                  </a:lnTo>
                  <a:lnTo>
                    <a:pt x="306" y="7008"/>
                  </a:lnTo>
                  <a:lnTo>
                    <a:pt x="323" y="6878"/>
                  </a:lnTo>
                  <a:lnTo>
                    <a:pt x="336" y="6747"/>
                  </a:lnTo>
                  <a:lnTo>
                    <a:pt x="347" y="6617"/>
                  </a:lnTo>
                  <a:lnTo>
                    <a:pt x="352" y="6552"/>
                  </a:lnTo>
                  <a:lnTo>
                    <a:pt x="354" y="6487"/>
                  </a:lnTo>
                  <a:lnTo>
                    <a:pt x="357" y="6422"/>
                  </a:lnTo>
                  <a:lnTo>
                    <a:pt x="359" y="6357"/>
                  </a:lnTo>
                  <a:lnTo>
                    <a:pt x="359" y="6357"/>
                  </a:lnTo>
                  <a:lnTo>
                    <a:pt x="359" y="6292"/>
                  </a:lnTo>
                  <a:lnTo>
                    <a:pt x="357" y="6228"/>
                  </a:lnTo>
                  <a:lnTo>
                    <a:pt x="353" y="6165"/>
                  </a:lnTo>
                  <a:lnTo>
                    <a:pt x="349" y="6101"/>
                  </a:lnTo>
                  <a:lnTo>
                    <a:pt x="349" y="6101"/>
                  </a:lnTo>
                  <a:lnTo>
                    <a:pt x="342" y="6039"/>
                  </a:lnTo>
                  <a:lnTo>
                    <a:pt x="333" y="5977"/>
                  </a:lnTo>
                  <a:lnTo>
                    <a:pt x="333" y="5977"/>
                  </a:lnTo>
                  <a:lnTo>
                    <a:pt x="322" y="5917"/>
                  </a:lnTo>
                  <a:lnTo>
                    <a:pt x="315" y="5888"/>
                  </a:lnTo>
                  <a:lnTo>
                    <a:pt x="306" y="5855"/>
                  </a:lnTo>
                  <a:lnTo>
                    <a:pt x="306" y="5855"/>
                  </a:lnTo>
                  <a:lnTo>
                    <a:pt x="291" y="5787"/>
                  </a:lnTo>
                  <a:lnTo>
                    <a:pt x="275" y="5719"/>
                  </a:lnTo>
                  <a:lnTo>
                    <a:pt x="263" y="5653"/>
                  </a:lnTo>
                  <a:lnTo>
                    <a:pt x="250" y="5587"/>
                  </a:lnTo>
                  <a:lnTo>
                    <a:pt x="226" y="5452"/>
                  </a:lnTo>
                  <a:lnTo>
                    <a:pt x="203" y="5320"/>
                  </a:lnTo>
                  <a:lnTo>
                    <a:pt x="203" y="5320"/>
                  </a:lnTo>
                  <a:lnTo>
                    <a:pt x="183" y="5185"/>
                  </a:lnTo>
                  <a:lnTo>
                    <a:pt x="165" y="5053"/>
                  </a:lnTo>
                  <a:lnTo>
                    <a:pt x="147" y="4918"/>
                  </a:lnTo>
                  <a:lnTo>
                    <a:pt x="131" y="4784"/>
                  </a:lnTo>
                  <a:lnTo>
                    <a:pt x="116" y="4651"/>
                  </a:lnTo>
                  <a:lnTo>
                    <a:pt x="100" y="4517"/>
                  </a:lnTo>
                  <a:lnTo>
                    <a:pt x="87" y="4383"/>
                  </a:lnTo>
                  <a:lnTo>
                    <a:pt x="75" y="4250"/>
                  </a:lnTo>
                  <a:lnTo>
                    <a:pt x="75" y="4250"/>
                  </a:lnTo>
                  <a:lnTo>
                    <a:pt x="63" y="4116"/>
                  </a:lnTo>
                  <a:lnTo>
                    <a:pt x="52" y="3982"/>
                  </a:lnTo>
                  <a:lnTo>
                    <a:pt x="42" y="3847"/>
                  </a:lnTo>
                  <a:lnTo>
                    <a:pt x="32" y="3713"/>
                  </a:lnTo>
                  <a:lnTo>
                    <a:pt x="25" y="3579"/>
                  </a:lnTo>
                  <a:lnTo>
                    <a:pt x="18" y="3445"/>
                  </a:lnTo>
                  <a:lnTo>
                    <a:pt x="13" y="3310"/>
                  </a:lnTo>
                  <a:lnTo>
                    <a:pt x="7" y="3176"/>
                  </a:lnTo>
                  <a:lnTo>
                    <a:pt x="7" y="3176"/>
                  </a:lnTo>
                  <a:lnTo>
                    <a:pt x="4" y="3042"/>
                  </a:lnTo>
                  <a:lnTo>
                    <a:pt x="1" y="2906"/>
                  </a:lnTo>
                  <a:lnTo>
                    <a:pt x="0" y="2772"/>
                  </a:lnTo>
                  <a:lnTo>
                    <a:pt x="1" y="2638"/>
                  </a:lnTo>
                  <a:lnTo>
                    <a:pt x="3" y="2504"/>
                  </a:lnTo>
                  <a:lnTo>
                    <a:pt x="7" y="2368"/>
                  </a:lnTo>
                  <a:lnTo>
                    <a:pt x="14" y="2234"/>
                  </a:lnTo>
                  <a:lnTo>
                    <a:pt x="22" y="2100"/>
                  </a:lnTo>
                  <a:lnTo>
                    <a:pt x="22" y="2100"/>
                  </a:lnTo>
                  <a:lnTo>
                    <a:pt x="35" y="1965"/>
                  </a:lnTo>
                  <a:lnTo>
                    <a:pt x="42" y="1898"/>
                  </a:lnTo>
                  <a:lnTo>
                    <a:pt x="51" y="1831"/>
                  </a:lnTo>
                  <a:lnTo>
                    <a:pt x="61" y="1765"/>
                  </a:lnTo>
                  <a:lnTo>
                    <a:pt x="72" y="1697"/>
                  </a:lnTo>
                  <a:lnTo>
                    <a:pt x="85" y="1631"/>
                  </a:lnTo>
                  <a:lnTo>
                    <a:pt x="99" y="1564"/>
                  </a:lnTo>
                  <a:lnTo>
                    <a:pt x="99" y="1564"/>
                  </a:lnTo>
                  <a:lnTo>
                    <a:pt x="116" y="1498"/>
                  </a:lnTo>
                  <a:lnTo>
                    <a:pt x="124" y="1465"/>
                  </a:lnTo>
                  <a:lnTo>
                    <a:pt x="134" y="1433"/>
                  </a:lnTo>
                  <a:lnTo>
                    <a:pt x="134" y="1433"/>
                  </a:lnTo>
                  <a:lnTo>
                    <a:pt x="145" y="1400"/>
                  </a:lnTo>
                  <a:lnTo>
                    <a:pt x="157" y="1369"/>
                  </a:lnTo>
                  <a:lnTo>
                    <a:pt x="179" y="1306"/>
                  </a:lnTo>
                  <a:lnTo>
                    <a:pt x="179" y="1306"/>
                  </a:lnTo>
                  <a:lnTo>
                    <a:pt x="200" y="1243"/>
                  </a:lnTo>
                  <a:lnTo>
                    <a:pt x="220" y="1180"/>
                  </a:lnTo>
                  <a:lnTo>
                    <a:pt x="239" y="1116"/>
                  </a:lnTo>
                  <a:lnTo>
                    <a:pt x="257" y="1051"/>
                  </a:lnTo>
                  <a:lnTo>
                    <a:pt x="257" y="1051"/>
                  </a:lnTo>
                  <a:lnTo>
                    <a:pt x="272" y="986"/>
                  </a:lnTo>
                  <a:lnTo>
                    <a:pt x="287" y="921"/>
                  </a:lnTo>
                  <a:lnTo>
                    <a:pt x="299" y="856"/>
                  </a:lnTo>
                  <a:lnTo>
                    <a:pt x="311" y="791"/>
                  </a:lnTo>
                  <a:lnTo>
                    <a:pt x="321" y="725"/>
                  </a:lnTo>
                  <a:lnTo>
                    <a:pt x="328" y="658"/>
                  </a:lnTo>
                  <a:lnTo>
                    <a:pt x="333" y="592"/>
                  </a:lnTo>
                  <a:lnTo>
                    <a:pt x="336" y="526"/>
                  </a:lnTo>
                  <a:lnTo>
                    <a:pt x="336" y="526"/>
                  </a:lnTo>
                  <a:lnTo>
                    <a:pt x="337" y="459"/>
                  </a:lnTo>
                  <a:lnTo>
                    <a:pt x="336" y="393"/>
                  </a:lnTo>
                  <a:lnTo>
                    <a:pt x="332" y="326"/>
                  </a:lnTo>
                  <a:lnTo>
                    <a:pt x="326" y="260"/>
                  </a:lnTo>
                  <a:lnTo>
                    <a:pt x="326" y="260"/>
                  </a:lnTo>
                  <a:lnTo>
                    <a:pt x="316" y="194"/>
                  </a:lnTo>
                  <a:lnTo>
                    <a:pt x="311" y="161"/>
                  </a:lnTo>
                  <a:lnTo>
                    <a:pt x="305" y="127"/>
                  </a:lnTo>
                  <a:lnTo>
                    <a:pt x="296" y="95"/>
                  </a:lnTo>
                  <a:lnTo>
                    <a:pt x="288" y="64"/>
                  </a:lnTo>
                  <a:lnTo>
                    <a:pt x="278" y="31"/>
                  </a:lnTo>
                  <a:lnTo>
                    <a:pt x="267" y="0"/>
                  </a:lnTo>
                  <a:lnTo>
                    <a:pt x="267" y="0"/>
                  </a:lnTo>
                  <a:lnTo>
                    <a:pt x="280" y="31"/>
                  </a:lnTo>
                  <a:lnTo>
                    <a:pt x="291" y="62"/>
                  </a:lnTo>
                  <a:lnTo>
                    <a:pt x="301" y="95"/>
                  </a:lnTo>
                  <a:lnTo>
                    <a:pt x="309" y="127"/>
                  </a:lnTo>
                  <a:lnTo>
                    <a:pt x="318" y="160"/>
                  </a:lnTo>
                  <a:lnTo>
                    <a:pt x="325" y="192"/>
                  </a:lnTo>
                  <a:lnTo>
                    <a:pt x="336" y="259"/>
                  </a:lnTo>
                  <a:lnTo>
                    <a:pt x="336" y="259"/>
                  </a:lnTo>
                  <a:lnTo>
                    <a:pt x="345" y="325"/>
                  </a:lnTo>
                  <a:lnTo>
                    <a:pt x="352" y="391"/>
                  </a:lnTo>
                  <a:lnTo>
                    <a:pt x="356" y="459"/>
                  </a:lnTo>
                  <a:lnTo>
                    <a:pt x="357" y="526"/>
                  </a:lnTo>
                  <a:lnTo>
                    <a:pt x="357" y="526"/>
                  </a:lnTo>
                  <a:lnTo>
                    <a:pt x="356" y="593"/>
                  </a:lnTo>
                  <a:lnTo>
                    <a:pt x="353" y="661"/>
                  </a:lnTo>
                  <a:lnTo>
                    <a:pt x="347" y="728"/>
                  </a:lnTo>
                  <a:lnTo>
                    <a:pt x="340" y="795"/>
                  </a:lnTo>
                  <a:lnTo>
                    <a:pt x="332" y="862"/>
                  </a:lnTo>
                  <a:lnTo>
                    <a:pt x="322" y="928"/>
                  </a:lnTo>
                  <a:lnTo>
                    <a:pt x="311" y="995"/>
                  </a:lnTo>
                  <a:lnTo>
                    <a:pt x="296" y="1061"/>
                  </a:lnTo>
                  <a:lnTo>
                    <a:pt x="296" y="1061"/>
                  </a:lnTo>
                  <a:lnTo>
                    <a:pt x="281" y="1126"/>
                  </a:lnTo>
                  <a:lnTo>
                    <a:pt x="265" y="1193"/>
                  </a:lnTo>
                  <a:lnTo>
                    <a:pt x="247" y="1257"/>
                  </a:lnTo>
                  <a:lnTo>
                    <a:pt x="227" y="1322"/>
                  </a:lnTo>
                  <a:lnTo>
                    <a:pt x="227" y="1322"/>
                  </a:lnTo>
                  <a:lnTo>
                    <a:pt x="207" y="1386"/>
                  </a:lnTo>
                  <a:lnTo>
                    <a:pt x="198" y="1417"/>
                  </a:lnTo>
                  <a:lnTo>
                    <a:pt x="188" y="1448"/>
                  </a:lnTo>
                  <a:lnTo>
                    <a:pt x="188" y="1448"/>
                  </a:lnTo>
                  <a:lnTo>
                    <a:pt x="172" y="1513"/>
                  </a:lnTo>
                  <a:lnTo>
                    <a:pt x="158" y="1577"/>
                  </a:lnTo>
                  <a:lnTo>
                    <a:pt x="158" y="1577"/>
                  </a:lnTo>
                  <a:lnTo>
                    <a:pt x="147" y="1642"/>
                  </a:lnTo>
                  <a:lnTo>
                    <a:pt x="137" y="1708"/>
                  </a:lnTo>
                  <a:lnTo>
                    <a:pt x="130" y="1773"/>
                  </a:lnTo>
                  <a:lnTo>
                    <a:pt x="123" y="1840"/>
                  </a:lnTo>
                  <a:lnTo>
                    <a:pt x="116" y="1906"/>
                  </a:lnTo>
                  <a:lnTo>
                    <a:pt x="111" y="1971"/>
                  </a:lnTo>
                  <a:lnTo>
                    <a:pt x="104" y="2104"/>
                  </a:lnTo>
                  <a:lnTo>
                    <a:pt x="104" y="2104"/>
                  </a:lnTo>
                  <a:lnTo>
                    <a:pt x="102" y="2238"/>
                  </a:lnTo>
                  <a:lnTo>
                    <a:pt x="100" y="2371"/>
                  </a:lnTo>
                  <a:lnTo>
                    <a:pt x="100" y="2504"/>
                  </a:lnTo>
                  <a:lnTo>
                    <a:pt x="103" y="2637"/>
                  </a:lnTo>
                  <a:lnTo>
                    <a:pt x="107" y="2771"/>
                  </a:lnTo>
                  <a:lnTo>
                    <a:pt x="114" y="2904"/>
                  </a:lnTo>
                  <a:lnTo>
                    <a:pt x="121" y="3036"/>
                  </a:lnTo>
                  <a:lnTo>
                    <a:pt x="130" y="3169"/>
                  </a:lnTo>
                  <a:lnTo>
                    <a:pt x="130" y="3169"/>
                  </a:lnTo>
                  <a:lnTo>
                    <a:pt x="140" y="3303"/>
                  </a:lnTo>
                  <a:lnTo>
                    <a:pt x="151" y="3436"/>
                  </a:lnTo>
                  <a:lnTo>
                    <a:pt x="162" y="3569"/>
                  </a:lnTo>
                  <a:lnTo>
                    <a:pt x="176" y="3702"/>
                  </a:lnTo>
                  <a:lnTo>
                    <a:pt x="191" y="3835"/>
                  </a:lnTo>
                  <a:lnTo>
                    <a:pt x="205" y="3966"/>
                  </a:lnTo>
                  <a:lnTo>
                    <a:pt x="220" y="4099"/>
                  </a:lnTo>
                  <a:lnTo>
                    <a:pt x="237" y="4232"/>
                  </a:lnTo>
                  <a:lnTo>
                    <a:pt x="237" y="4232"/>
                  </a:lnTo>
                  <a:lnTo>
                    <a:pt x="256" y="4363"/>
                  </a:lnTo>
                  <a:lnTo>
                    <a:pt x="274" y="4496"/>
                  </a:lnTo>
                  <a:lnTo>
                    <a:pt x="292" y="4627"/>
                  </a:lnTo>
                  <a:lnTo>
                    <a:pt x="313" y="4760"/>
                  </a:lnTo>
                  <a:lnTo>
                    <a:pt x="335" y="4892"/>
                  </a:lnTo>
                  <a:lnTo>
                    <a:pt x="357" y="5022"/>
                  </a:lnTo>
                  <a:lnTo>
                    <a:pt x="381" y="5153"/>
                  </a:lnTo>
                  <a:lnTo>
                    <a:pt x="405" y="5284"/>
                  </a:lnTo>
                  <a:lnTo>
                    <a:pt x="405" y="5284"/>
                  </a:lnTo>
                  <a:lnTo>
                    <a:pt x="432" y="5413"/>
                  </a:lnTo>
                  <a:lnTo>
                    <a:pt x="460" y="5543"/>
                  </a:lnTo>
                  <a:lnTo>
                    <a:pt x="490" y="5670"/>
                  </a:lnTo>
                  <a:lnTo>
                    <a:pt x="507" y="5734"/>
                  </a:lnTo>
                  <a:lnTo>
                    <a:pt x="524" y="5796"/>
                  </a:lnTo>
                  <a:lnTo>
                    <a:pt x="534" y="5828"/>
                  </a:lnTo>
                  <a:lnTo>
                    <a:pt x="544" y="5864"/>
                  </a:lnTo>
                  <a:lnTo>
                    <a:pt x="544" y="5864"/>
                  </a:lnTo>
                  <a:lnTo>
                    <a:pt x="552" y="5899"/>
                  </a:lnTo>
                  <a:lnTo>
                    <a:pt x="559" y="5934"/>
                  </a:lnTo>
                  <a:lnTo>
                    <a:pt x="559" y="5934"/>
                  </a:lnTo>
                  <a:lnTo>
                    <a:pt x="573" y="6005"/>
                  </a:lnTo>
                  <a:lnTo>
                    <a:pt x="583" y="6076"/>
                  </a:lnTo>
                  <a:lnTo>
                    <a:pt x="583" y="6076"/>
                  </a:lnTo>
                  <a:lnTo>
                    <a:pt x="590" y="6145"/>
                  </a:lnTo>
                  <a:lnTo>
                    <a:pt x="597" y="6215"/>
                  </a:lnTo>
                  <a:lnTo>
                    <a:pt x="602" y="6285"/>
                  </a:lnTo>
                  <a:lnTo>
                    <a:pt x="604" y="6354"/>
                  </a:lnTo>
                  <a:lnTo>
                    <a:pt x="604" y="6354"/>
                  </a:lnTo>
                  <a:lnTo>
                    <a:pt x="604" y="6423"/>
                  </a:lnTo>
                  <a:lnTo>
                    <a:pt x="606" y="6492"/>
                  </a:lnTo>
                  <a:lnTo>
                    <a:pt x="604" y="6562"/>
                  </a:lnTo>
                  <a:lnTo>
                    <a:pt x="603" y="6629"/>
                  </a:lnTo>
                  <a:lnTo>
                    <a:pt x="597" y="6766"/>
                  </a:lnTo>
                  <a:lnTo>
                    <a:pt x="588" y="6902"/>
                  </a:lnTo>
                  <a:lnTo>
                    <a:pt x="576" y="7039"/>
                  </a:lnTo>
                  <a:lnTo>
                    <a:pt x="562" y="7173"/>
                  </a:lnTo>
                  <a:lnTo>
                    <a:pt x="547" y="7309"/>
                  </a:lnTo>
                  <a:lnTo>
                    <a:pt x="530" y="7443"/>
                  </a:lnTo>
                  <a:lnTo>
                    <a:pt x="530" y="7443"/>
                  </a:lnTo>
                  <a:lnTo>
                    <a:pt x="511" y="7577"/>
                  </a:lnTo>
                  <a:lnTo>
                    <a:pt x="490" y="7712"/>
                  </a:lnTo>
                  <a:lnTo>
                    <a:pt x="469" y="7846"/>
                  </a:lnTo>
                  <a:lnTo>
                    <a:pt x="445" y="7979"/>
                  </a:lnTo>
                  <a:lnTo>
                    <a:pt x="421" y="8112"/>
                  </a:lnTo>
                  <a:lnTo>
                    <a:pt x="395" y="8246"/>
                  </a:lnTo>
                  <a:lnTo>
                    <a:pt x="367" y="8379"/>
                  </a:lnTo>
                  <a:lnTo>
                    <a:pt x="339" y="8511"/>
                  </a:lnTo>
                  <a:lnTo>
                    <a:pt x="339" y="8511"/>
                  </a:lnTo>
                  <a:lnTo>
                    <a:pt x="335" y="8528"/>
                  </a:lnTo>
                  <a:lnTo>
                    <a:pt x="329" y="8544"/>
                  </a:lnTo>
                  <a:lnTo>
                    <a:pt x="321" y="8558"/>
                  </a:lnTo>
                  <a:lnTo>
                    <a:pt x="312" y="8571"/>
                  </a:lnTo>
                  <a:lnTo>
                    <a:pt x="302" y="8583"/>
                  </a:lnTo>
                  <a:lnTo>
                    <a:pt x="292" y="8595"/>
                  </a:lnTo>
                  <a:lnTo>
                    <a:pt x="280" y="8606"/>
                  </a:lnTo>
                  <a:lnTo>
                    <a:pt x="267" y="8615"/>
                  </a:lnTo>
                  <a:lnTo>
                    <a:pt x="253" y="8623"/>
                  </a:lnTo>
                  <a:lnTo>
                    <a:pt x="239" y="8629"/>
                  </a:lnTo>
                  <a:lnTo>
                    <a:pt x="224" y="8634"/>
                  </a:lnTo>
                  <a:lnTo>
                    <a:pt x="209" y="8637"/>
                  </a:lnTo>
                  <a:lnTo>
                    <a:pt x="192" y="8640"/>
                  </a:lnTo>
                  <a:lnTo>
                    <a:pt x="176" y="8640"/>
                  </a:lnTo>
                  <a:lnTo>
                    <a:pt x="159" y="8639"/>
                  </a:lnTo>
                  <a:lnTo>
                    <a:pt x="144" y="8636"/>
                  </a:lnTo>
                  <a:lnTo>
                    <a:pt x="144" y="8636"/>
                  </a:lnTo>
                  <a:lnTo>
                    <a:pt x="127" y="8632"/>
                  </a:lnTo>
                  <a:lnTo>
                    <a:pt x="111" y="8626"/>
                  </a:lnTo>
                  <a:lnTo>
                    <a:pt x="97" y="8619"/>
                  </a:lnTo>
                  <a:lnTo>
                    <a:pt x="83" y="8610"/>
                  </a:lnTo>
                  <a:lnTo>
                    <a:pt x="72" y="8600"/>
                  </a:lnTo>
                  <a:lnTo>
                    <a:pt x="59" y="8589"/>
                  </a:lnTo>
                  <a:lnTo>
                    <a:pt x="49" y="8578"/>
                  </a:lnTo>
                  <a:lnTo>
                    <a:pt x="41" y="8565"/>
                  </a:lnTo>
                  <a:lnTo>
                    <a:pt x="32" y="8551"/>
                  </a:lnTo>
                  <a:lnTo>
                    <a:pt x="27" y="8537"/>
                  </a:lnTo>
                  <a:lnTo>
                    <a:pt x="21" y="8521"/>
                  </a:lnTo>
                  <a:lnTo>
                    <a:pt x="17" y="8506"/>
                  </a:lnTo>
                  <a:lnTo>
                    <a:pt x="15" y="8490"/>
                  </a:lnTo>
                  <a:lnTo>
                    <a:pt x="15" y="8473"/>
                  </a:lnTo>
                  <a:lnTo>
                    <a:pt x="15" y="8458"/>
                  </a:lnTo>
                  <a:lnTo>
                    <a:pt x="18" y="8441"/>
                  </a:lnTo>
                  <a:lnTo>
                    <a:pt x="18" y="8441"/>
                  </a:lnTo>
                  <a:lnTo>
                    <a:pt x="20" y="8435"/>
                  </a:lnTo>
                  <a:lnTo>
                    <a:pt x="21" y="8432"/>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69" name="Freeform 10"/>
            <p:cNvSpPr>
              <a:spLocks/>
            </p:cNvSpPr>
            <p:nvPr/>
          </p:nvSpPr>
          <p:spPr bwMode="auto">
            <a:xfrm>
              <a:off x="4944313" y="2133593"/>
              <a:ext cx="802042" cy="380999"/>
            </a:xfrm>
            <a:custGeom>
              <a:avLst/>
              <a:gdLst/>
              <a:ahLst/>
              <a:cxnLst>
                <a:cxn ang="0">
                  <a:pos x="2450" y="1245"/>
                </a:cxn>
                <a:cxn ang="0">
                  <a:pos x="2176" y="1199"/>
                </a:cxn>
                <a:cxn ang="0">
                  <a:pos x="1995" y="1158"/>
                </a:cxn>
                <a:cxn ang="0">
                  <a:pos x="1816" y="1107"/>
                </a:cxn>
                <a:cxn ang="0">
                  <a:pos x="1639" y="1047"/>
                </a:cxn>
                <a:cxn ang="0">
                  <a:pos x="1509" y="993"/>
                </a:cxn>
                <a:cxn ang="0">
                  <a:pos x="1426" y="952"/>
                </a:cxn>
                <a:cxn ang="0">
                  <a:pos x="1303" y="880"/>
                </a:cxn>
                <a:cxn ang="0">
                  <a:pos x="1189" y="795"/>
                </a:cxn>
                <a:cxn ang="0">
                  <a:pos x="1119" y="729"/>
                </a:cxn>
                <a:cxn ang="0">
                  <a:pos x="1059" y="654"/>
                </a:cxn>
                <a:cxn ang="0">
                  <a:pos x="1032" y="613"/>
                </a:cxn>
                <a:cxn ang="0">
                  <a:pos x="998" y="551"/>
                </a:cxn>
                <a:cxn ang="0">
                  <a:pos x="964" y="496"/>
                </a:cxn>
                <a:cxn ang="0">
                  <a:pos x="913" y="425"/>
                </a:cxn>
                <a:cxn ang="0">
                  <a:pos x="823" y="330"/>
                </a:cxn>
                <a:cxn ang="0">
                  <a:pos x="718" y="247"/>
                </a:cxn>
                <a:cxn ang="0">
                  <a:pos x="643" y="199"/>
                </a:cxn>
                <a:cxn ang="0">
                  <a:pos x="523" y="137"/>
                </a:cxn>
                <a:cxn ang="0">
                  <a:pos x="397" y="86"/>
                </a:cxn>
                <a:cxn ang="0">
                  <a:pos x="313" y="59"/>
                </a:cxn>
                <a:cxn ang="0">
                  <a:pos x="180" y="27"/>
                </a:cxn>
                <a:cxn ang="0">
                  <a:pos x="46" y="4"/>
                </a:cxn>
                <a:cxn ang="0">
                  <a:pos x="46" y="1"/>
                </a:cxn>
                <a:cxn ang="0">
                  <a:pos x="183" y="15"/>
                </a:cxn>
                <a:cxn ang="0">
                  <a:pos x="317" y="39"/>
                </a:cxn>
                <a:cxn ang="0">
                  <a:pos x="406" y="62"/>
                </a:cxn>
                <a:cxn ang="0">
                  <a:pos x="537" y="106"/>
                </a:cxn>
                <a:cxn ang="0">
                  <a:pos x="663" y="161"/>
                </a:cxn>
                <a:cxn ang="0">
                  <a:pos x="745" y="206"/>
                </a:cxn>
                <a:cxn ang="0">
                  <a:pos x="859" y="287"/>
                </a:cxn>
                <a:cxn ang="0">
                  <a:pos x="962" y="383"/>
                </a:cxn>
                <a:cxn ang="0">
                  <a:pos x="1023" y="455"/>
                </a:cxn>
                <a:cxn ang="0">
                  <a:pos x="1063" y="514"/>
                </a:cxn>
                <a:cxn ang="0">
                  <a:pos x="1098" y="571"/>
                </a:cxn>
                <a:cxn ang="0">
                  <a:pos x="1152" y="636"/>
                </a:cxn>
                <a:cxn ang="0">
                  <a:pos x="1214" y="695"/>
                </a:cxn>
                <a:cxn ang="0">
                  <a:pos x="1320" y="770"/>
                </a:cxn>
                <a:cxn ang="0">
                  <a:pos x="1434" y="833"/>
                </a:cxn>
                <a:cxn ang="0">
                  <a:pos x="1515" y="869"/>
                </a:cxn>
                <a:cxn ang="0">
                  <a:pos x="1639" y="915"/>
                </a:cxn>
                <a:cxn ang="0">
                  <a:pos x="1851" y="976"/>
                </a:cxn>
                <a:cxn ang="0">
                  <a:pos x="2026" y="1013"/>
                </a:cxn>
                <a:cxn ang="0">
                  <a:pos x="2290" y="1052"/>
                </a:cxn>
                <a:cxn ang="0">
                  <a:pos x="2556" y="1074"/>
                </a:cxn>
                <a:cxn ang="0">
                  <a:pos x="2567" y="1075"/>
                </a:cxn>
                <a:cxn ang="0">
                  <a:pos x="2593" y="1082"/>
                </a:cxn>
                <a:cxn ang="0">
                  <a:pos x="2621" y="1103"/>
                </a:cxn>
                <a:cxn ang="0">
                  <a:pos x="2639" y="1133"/>
                </a:cxn>
                <a:cxn ang="0">
                  <a:pos x="2645" y="1160"/>
                </a:cxn>
                <a:cxn ang="0">
                  <a:pos x="2644" y="1178"/>
                </a:cxn>
                <a:cxn ang="0">
                  <a:pos x="2635" y="1204"/>
                </a:cxn>
                <a:cxn ang="0">
                  <a:pos x="2615" y="1232"/>
                </a:cxn>
                <a:cxn ang="0">
                  <a:pos x="2586" y="1250"/>
                </a:cxn>
                <a:cxn ang="0">
                  <a:pos x="2559" y="1256"/>
                </a:cxn>
                <a:cxn ang="0">
                  <a:pos x="2545" y="1256"/>
                </a:cxn>
              </a:cxnLst>
              <a:rect l="0" t="0" r="r" b="b"/>
              <a:pathLst>
                <a:path w="2645" h="1256">
                  <a:moveTo>
                    <a:pt x="2545" y="1256"/>
                  </a:moveTo>
                  <a:lnTo>
                    <a:pt x="2545" y="1256"/>
                  </a:lnTo>
                  <a:lnTo>
                    <a:pt x="2450" y="1245"/>
                  </a:lnTo>
                  <a:lnTo>
                    <a:pt x="2358" y="1232"/>
                  </a:lnTo>
                  <a:lnTo>
                    <a:pt x="2266" y="1216"/>
                  </a:lnTo>
                  <a:lnTo>
                    <a:pt x="2176" y="1199"/>
                  </a:lnTo>
                  <a:lnTo>
                    <a:pt x="2176" y="1199"/>
                  </a:lnTo>
                  <a:lnTo>
                    <a:pt x="2084" y="1180"/>
                  </a:lnTo>
                  <a:lnTo>
                    <a:pt x="1995" y="1158"/>
                  </a:lnTo>
                  <a:lnTo>
                    <a:pt x="1905" y="1134"/>
                  </a:lnTo>
                  <a:lnTo>
                    <a:pt x="1816" y="1107"/>
                  </a:lnTo>
                  <a:lnTo>
                    <a:pt x="1816" y="1107"/>
                  </a:lnTo>
                  <a:lnTo>
                    <a:pt x="1727" y="1079"/>
                  </a:lnTo>
                  <a:lnTo>
                    <a:pt x="1683" y="1064"/>
                  </a:lnTo>
                  <a:lnTo>
                    <a:pt x="1639" y="1047"/>
                  </a:lnTo>
                  <a:lnTo>
                    <a:pt x="1595" y="1030"/>
                  </a:lnTo>
                  <a:lnTo>
                    <a:pt x="1553" y="1011"/>
                  </a:lnTo>
                  <a:lnTo>
                    <a:pt x="1509" y="993"/>
                  </a:lnTo>
                  <a:lnTo>
                    <a:pt x="1467" y="973"/>
                  </a:lnTo>
                  <a:lnTo>
                    <a:pt x="1467" y="973"/>
                  </a:lnTo>
                  <a:lnTo>
                    <a:pt x="1426" y="952"/>
                  </a:lnTo>
                  <a:lnTo>
                    <a:pt x="1383" y="929"/>
                  </a:lnTo>
                  <a:lnTo>
                    <a:pt x="1344" y="905"/>
                  </a:lnTo>
                  <a:lnTo>
                    <a:pt x="1303" y="880"/>
                  </a:lnTo>
                  <a:lnTo>
                    <a:pt x="1263" y="853"/>
                  </a:lnTo>
                  <a:lnTo>
                    <a:pt x="1225" y="825"/>
                  </a:lnTo>
                  <a:lnTo>
                    <a:pt x="1189" y="795"/>
                  </a:lnTo>
                  <a:lnTo>
                    <a:pt x="1153" y="763"/>
                  </a:lnTo>
                  <a:lnTo>
                    <a:pt x="1153" y="763"/>
                  </a:lnTo>
                  <a:lnTo>
                    <a:pt x="1119" y="729"/>
                  </a:lnTo>
                  <a:lnTo>
                    <a:pt x="1087" y="692"/>
                  </a:lnTo>
                  <a:lnTo>
                    <a:pt x="1073" y="674"/>
                  </a:lnTo>
                  <a:lnTo>
                    <a:pt x="1059" y="654"/>
                  </a:lnTo>
                  <a:lnTo>
                    <a:pt x="1044" y="634"/>
                  </a:lnTo>
                  <a:lnTo>
                    <a:pt x="1032" y="613"/>
                  </a:lnTo>
                  <a:lnTo>
                    <a:pt x="1032" y="613"/>
                  </a:lnTo>
                  <a:lnTo>
                    <a:pt x="1019" y="592"/>
                  </a:lnTo>
                  <a:lnTo>
                    <a:pt x="1008" y="572"/>
                  </a:lnTo>
                  <a:lnTo>
                    <a:pt x="998" y="551"/>
                  </a:lnTo>
                  <a:lnTo>
                    <a:pt x="988" y="532"/>
                  </a:lnTo>
                  <a:lnTo>
                    <a:pt x="988" y="532"/>
                  </a:lnTo>
                  <a:lnTo>
                    <a:pt x="964" y="496"/>
                  </a:lnTo>
                  <a:lnTo>
                    <a:pt x="940" y="460"/>
                  </a:lnTo>
                  <a:lnTo>
                    <a:pt x="940" y="460"/>
                  </a:lnTo>
                  <a:lnTo>
                    <a:pt x="913" y="425"/>
                  </a:lnTo>
                  <a:lnTo>
                    <a:pt x="885" y="393"/>
                  </a:lnTo>
                  <a:lnTo>
                    <a:pt x="854" y="360"/>
                  </a:lnTo>
                  <a:lnTo>
                    <a:pt x="823" y="330"/>
                  </a:lnTo>
                  <a:lnTo>
                    <a:pt x="789" y="301"/>
                  </a:lnTo>
                  <a:lnTo>
                    <a:pt x="753" y="272"/>
                  </a:lnTo>
                  <a:lnTo>
                    <a:pt x="718" y="247"/>
                  </a:lnTo>
                  <a:lnTo>
                    <a:pt x="681" y="222"/>
                  </a:lnTo>
                  <a:lnTo>
                    <a:pt x="681" y="222"/>
                  </a:lnTo>
                  <a:lnTo>
                    <a:pt x="643" y="199"/>
                  </a:lnTo>
                  <a:lnTo>
                    <a:pt x="604" y="176"/>
                  </a:lnTo>
                  <a:lnTo>
                    <a:pt x="564" y="157"/>
                  </a:lnTo>
                  <a:lnTo>
                    <a:pt x="523" y="137"/>
                  </a:lnTo>
                  <a:lnTo>
                    <a:pt x="482" y="118"/>
                  </a:lnTo>
                  <a:lnTo>
                    <a:pt x="440" y="101"/>
                  </a:lnTo>
                  <a:lnTo>
                    <a:pt x="397" y="86"/>
                  </a:lnTo>
                  <a:lnTo>
                    <a:pt x="355" y="72"/>
                  </a:lnTo>
                  <a:lnTo>
                    <a:pt x="355" y="72"/>
                  </a:lnTo>
                  <a:lnTo>
                    <a:pt x="313" y="59"/>
                  </a:lnTo>
                  <a:lnTo>
                    <a:pt x="269" y="46"/>
                  </a:lnTo>
                  <a:lnTo>
                    <a:pt x="225" y="36"/>
                  </a:lnTo>
                  <a:lnTo>
                    <a:pt x="180" y="27"/>
                  </a:lnTo>
                  <a:lnTo>
                    <a:pt x="136" y="17"/>
                  </a:lnTo>
                  <a:lnTo>
                    <a:pt x="91" y="10"/>
                  </a:lnTo>
                  <a:lnTo>
                    <a:pt x="46" y="4"/>
                  </a:lnTo>
                  <a:lnTo>
                    <a:pt x="0" y="0"/>
                  </a:lnTo>
                  <a:lnTo>
                    <a:pt x="0" y="0"/>
                  </a:lnTo>
                  <a:lnTo>
                    <a:pt x="46" y="1"/>
                  </a:lnTo>
                  <a:lnTo>
                    <a:pt x="92" y="4"/>
                  </a:lnTo>
                  <a:lnTo>
                    <a:pt x="137" y="8"/>
                  </a:lnTo>
                  <a:lnTo>
                    <a:pt x="183" y="15"/>
                  </a:lnTo>
                  <a:lnTo>
                    <a:pt x="228" y="22"/>
                  </a:lnTo>
                  <a:lnTo>
                    <a:pt x="272" y="31"/>
                  </a:lnTo>
                  <a:lnTo>
                    <a:pt x="317" y="39"/>
                  </a:lnTo>
                  <a:lnTo>
                    <a:pt x="362" y="51"/>
                  </a:lnTo>
                  <a:lnTo>
                    <a:pt x="362" y="51"/>
                  </a:lnTo>
                  <a:lnTo>
                    <a:pt x="406" y="62"/>
                  </a:lnTo>
                  <a:lnTo>
                    <a:pt x="450" y="75"/>
                  </a:lnTo>
                  <a:lnTo>
                    <a:pt x="493" y="90"/>
                  </a:lnTo>
                  <a:lnTo>
                    <a:pt x="537" y="106"/>
                  </a:lnTo>
                  <a:lnTo>
                    <a:pt x="580" y="123"/>
                  </a:lnTo>
                  <a:lnTo>
                    <a:pt x="622" y="141"/>
                  </a:lnTo>
                  <a:lnTo>
                    <a:pt x="663" y="161"/>
                  </a:lnTo>
                  <a:lnTo>
                    <a:pt x="704" y="183"/>
                  </a:lnTo>
                  <a:lnTo>
                    <a:pt x="704" y="183"/>
                  </a:lnTo>
                  <a:lnTo>
                    <a:pt x="745" y="206"/>
                  </a:lnTo>
                  <a:lnTo>
                    <a:pt x="783" y="231"/>
                  </a:lnTo>
                  <a:lnTo>
                    <a:pt x="821" y="258"/>
                  </a:lnTo>
                  <a:lnTo>
                    <a:pt x="859" y="287"/>
                  </a:lnTo>
                  <a:lnTo>
                    <a:pt x="895" y="316"/>
                  </a:lnTo>
                  <a:lnTo>
                    <a:pt x="929" y="349"/>
                  </a:lnTo>
                  <a:lnTo>
                    <a:pt x="962" y="383"/>
                  </a:lnTo>
                  <a:lnTo>
                    <a:pt x="994" y="418"/>
                  </a:lnTo>
                  <a:lnTo>
                    <a:pt x="994" y="418"/>
                  </a:lnTo>
                  <a:lnTo>
                    <a:pt x="1023" y="455"/>
                  </a:lnTo>
                  <a:lnTo>
                    <a:pt x="1050" y="494"/>
                  </a:lnTo>
                  <a:lnTo>
                    <a:pt x="1050" y="494"/>
                  </a:lnTo>
                  <a:lnTo>
                    <a:pt x="1063" y="514"/>
                  </a:lnTo>
                  <a:lnTo>
                    <a:pt x="1076" y="534"/>
                  </a:lnTo>
                  <a:lnTo>
                    <a:pt x="1087" y="552"/>
                  </a:lnTo>
                  <a:lnTo>
                    <a:pt x="1098" y="571"/>
                  </a:lnTo>
                  <a:lnTo>
                    <a:pt x="1098" y="571"/>
                  </a:lnTo>
                  <a:lnTo>
                    <a:pt x="1124" y="604"/>
                  </a:lnTo>
                  <a:lnTo>
                    <a:pt x="1152" y="636"/>
                  </a:lnTo>
                  <a:lnTo>
                    <a:pt x="1181" y="667"/>
                  </a:lnTo>
                  <a:lnTo>
                    <a:pt x="1214" y="695"/>
                  </a:lnTo>
                  <a:lnTo>
                    <a:pt x="1214" y="695"/>
                  </a:lnTo>
                  <a:lnTo>
                    <a:pt x="1248" y="722"/>
                  </a:lnTo>
                  <a:lnTo>
                    <a:pt x="1283" y="747"/>
                  </a:lnTo>
                  <a:lnTo>
                    <a:pt x="1320" y="770"/>
                  </a:lnTo>
                  <a:lnTo>
                    <a:pt x="1357" y="792"/>
                  </a:lnTo>
                  <a:lnTo>
                    <a:pt x="1395" y="814"/>
                  </a:lnTo>
                  <a:lnTo>
                    <a:pt x="1434" y="833"/>
                  </a:lnTo>
                  <a:lnTo>
                    <a:pt x="1474" y="852"/>
                  </a:lnTo>
                  <a:lnTo>
                    <a:pt x="1515" y="869"/>
                  </a:lnTo>
                  <a:lnTo>
                    <a:pt x="1515" y="869"/>
                  </a:lnTo>
                  <a:lnTo>
                    <a:pt x="1556" y="886"/>
                  </a:lnTo>
                  <a:lnTo>
                    <a:pt x="1597" y="901"/>
                  </a:lnTo>
                  <a:lnTo>
                    <a:pt x="1639" y="915"/>
                  </a:lnTo>
                  <a:lnTo>
                    <a:pt x="1680" y="929"/>
                  </a:lnTo>
                  <a:lnTo>
                    <a:pt x="1766" y="955"/>
                  </a:lnTo>
                  <a:lnTo>
                    <a:pt x="1851" y="976"/>
                  </a:lnTo>
                  <a:lnTo>
                    <a:pt x="1851" y="976"/>
                  </a:lnTo>
                  <a:lnTo>
                    <a:pt x="1939" y="996"/>
                  </a:lnTo>
                  <a:lnTo>
                    <a:pt x="2026" y="1013"/>
                  </a:lnTo>
                  <a:lnTo>
                    <a:pt x="2114" y="1028"/>
                  </a:lnTo>
                  <a:lnTo>
                    <a:pt x="2203" y="1041"/>
                  </a:lnTo>
                  <a:lnTo>
                    <a:pt x="2290" y="1052"/>
                  </a:lnTo>
                  <a:lnTo>
                    <a:pt x="2379" y="1062"/>
                  </a:lnTo>
                  <a:lnTo>
                    <a:pt x="2467" y="1069"/>
                  </a:lnTo>
                  <a:lnTo>
                    <a:pt x="2556" y="1074"/>
                  </a:lnTo>
                  <a:lnTo>
                    <a:pt x="2557" y="1074"/>
                  </a:lnTo>
                  <a:lnTo>
                    <a:pt x="2557" y="1074"/>
                  </a:lnTo>
                  <a:lnTo>
                    <a:pt x="2567" y="1075"/>
                  </a:lnTo>
                  <a:lnTo>
                    <a:pt x="2576" y="1076"/>
                  </a:lnTo>
                  <a:lnTo>
                    <a:pt x="2584" y="1079"/>
                  </a:lnTo>
                  <a:lnTo>
                    <a:pt x="2593" y="1082"/>
                  </a:lnTo>
                  <a:lnTo>
                    <a:pt x="2600" y="1086"/>
                  </a:lnTo>
                  <a:lnTo>
                    <a:pt x="2608" y="1092"/>
                  </a:lnTo>
                  <a:lnTo>
                    <a:pt x="2621" y="1103"/>
                  </a:lnTo>
                  <a:lnTo>
                    <a:pt x="2631" y="1117"/>
                  </a:lnTo>
                  <a:lnTo>
                    <a:pt x="2635" y="1124"/>
                  </a:lnTo>
                  <a:lnTo>
                    <a:pt x="2639" y="1133"/>
                  </a:lnTo>
                  <a:lnTo>
                    <a:pt x="2642" y="1141"/>
                  </a:lnTo>
                  <a:lnTo>
                    <a:pt x="2644" y="1150"/>
                  </a:lnTo>
                  <a:lnTo>
                    <a:pt x="2645" y="1160"/>
                  </a:lnTo>
                  <a:lnTo>
                    <a:pt x="2645" y="1170"/>
                  </a:lnTo>
                  <a:lnTo>
                    <a:pt x="2645" y="1170"/>
                  </a:lnTo>
                  <a:lnTo>
                    <a:pt x="2644" y="1178"/>
                  </a:lnTo>
                  <a:lnTo>
                    <a:pt x="2642" y="1187"/>
                  </a:lnTo>
                  <a:lnTo>
                    <a:pt x="2639" y="1196"/>
                  </a:lnTo>
                  <a:lnTo>
                    <a:pt x="2635" y="1204"/>
                  </a:lnTo>
                  <a:lnTo>
                    <a:pt x="2631" y="1212"/>
                  </a:lnTo>
                  <a:lnTo>
                    <a:pt x="2627" y="1219"/>
                  </a:lnTo>
                  <a:lnTo>
                    <a:pt x="2615" y="1232"/>
                  </a:lnTo>
                  <a:lnTo>
                    <a:pt x="2601" y="1243"/>
                  </a:lnTo>
                  <a:lnTo>
                    <a:pt x="2593" y="1247"/>
                  </a:lnTo>
                  <a:lnTo>
                    <a:pt x="2586" y="1250"/>
                  </a:lnTo>
                  <a:lnTo>
                    <a:pt x="2576" y="1253"/>
                  </a:lnTo>
                  <a:lnTo>
                    <a:pt x="2567" y="1254"/>
                  </a:lnTo>
                  <a:lnTo>
                    <a:pt x="2559" y="1256"/>
                  </a:lnTo>
                  <a:lnTo>
                    <a:pt x="2549" y="1256"/>
                  </a:lnTo>
                  <a:lnTo>
                    <a:pt x="2549" y="1256"/>
                  </a:lnTo>
                  <a:lnTo>
                    <a:pt x="2545" y="1256"/>
                  </a:lnTo>
                  <a:lnTo>
                    <a:pt x="2545" y="1256"/>
                  </a:lnTo>
                  <a:close/>
                </a:path>
              </a:pathLst>
            </a:custGeom>
            <a:grpFill/>
            <a:ln w="9525">
              <a:noFill/>
              <a:round/>
              <a:headEnd/>
              <a:tailEnd/>
            </a:ln>
            <a:effectLst>
              <a:innerShdw blurRad="63500" dist="50800" dir="60000">
                <a:srgbClr val="000000">
                  <a:alpha val="38000"/>
                </a:srgbClr>
              </a:inn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nvGrpSpPr>
            <p:cNvPr id="70" name="Group 165"/>
            <p:cNvGrpSpPr/>
            <p:nvPr/>
          </p:nvGrpSpPr>
          <p:grpSpPr>
            <a:xfrm rot="3502563">
              <a:off x="5059057" y="2714807"/>
              <a:ext cx="658978" cy="591697"/>
              <a:chOff x="971551" y="0"/>
              <a:chExt cx="7200902" cy="6818311"/>
            </a:xfrm>
            <a:grpFill/>
          </p:grpSpPr>
          <p:sp>
            <p:nvSpPr>
              <p:cNvPr id="140" name="Freeform 5"/>
              <p:cNvSpPr>
                <a:spLocks/>
              </p:cNvSpPr>
              <p:nvPr/>
            </p:nvSpPr>
            <p:spPr bwMode="auto">
              <a:xfrm>
                <a:off x="1416587" y="96583"/>
                <a:ext cx="6586540" cy="6713539"/>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41" name="Freeform 6"/>
              <p:cNvSpPr>
                <a:spLocks/>
              </p:cNvSpPr>
              <p:nvPr/>
            </p:nvSpPr>
            <p:spPr bwMode="auto">
              <a:xfrm>
                <a:off x="971551" y="0"/>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71" name="Group 171"/>
            <p:cNvGrpSpPr/>
            <p:nvPr/>
          </p:nvGrpSpPr>
          <p:grpSpPr>
            <a:xfrm rot="21312991" flipH="1">
              <a:off x="5180346" y="4696220"/>
              <a:ext cx="698708" cy="550196"/>
              <a:chOff x="971551" y="0"/>
              <a:chExt cx="7200902" cy="6818311"/>
            </a:xfrm>
            <a:grpFill/>
          </p:grpSpPr>
          <p:sp>
            <p:nvSpPr>
              <p:cNvPr id="138" name="Freeform 5"/>
              <p:cNvSpPr>
                <a:spLocks/>
              </p:cNvSpPr>
              <p:nvPr/>
            </p:nvSpPr>
            <p:spPr bwMode="auto">
              <a:xfrm>
                <a:off x="1416587" y="96583"/>
                <a:ext cx="6586540" cy="6713539"/>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39" name="Freeform 6"/>
              <p:cNvSpPr>
                <a:spLocks/>
              </p:cNvSpPr>
              <p:nvPr/>
            </p:nvSpPr>
            <p:spPr bwMode="auto">
              <a:xfrm>
                <a:off x="971551" y="0"/>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sp>
          <p:nvSpPr>
            <p:cNvPr id="72" name="Freeform 9"/>
            <p:cNvSpPr>
              <a:spLocks/>
            </p:cNvSpPr>
            <p:nvPr/>
          </p:nvSpPr>
          <p:spPr bwMode="auto">
            <a:xfrm>
              <a:off x="4716637" y="4099556"/>
              <a:ext cx="1285555" cy="231133"/>
            </a:xfrm>
            <a:custGeom>
              <a:avLst/>
              <a:gdLst/>
              <a:ahLst/>
              <a:cxnLst>
                <a:cxn ang="0">
                  <a:pos x="2560" y="473"/>
                </a:cxn>
                <a:cxn ang="0">
                  <a:pos x="2412" y="404"/>
                </a:cxn>
                <a:cxn ang="0">
                  <a:pos x="2261" y="341"/>
                </a:cxn>
                <a:cxn ang="0">
                  <a:pos x="2107" y="283"/>
                </a:cxn>
                <a:cxn ang="0">
                  <a:pos x="1951" y="229"/>
                </a:cxn>
                <a:cxn ang="0">
                  <a:pos x="1874" y="205"/>
                </a:cxn>
                <a:cxn ang="0">
                  <a:pos x="1715" y="161"/>
                </a:cxn>
                <a:cxn ang="0">
                  <a:pos x="1554" y="126"/>
                </a:cxn>
                <a:cxn ang="0">
                  <a:pos x="1393" y="100"/>
                </a:cxn>
                <a:cxn ang="0">
                  <a:pos x="1313" y="92"/>
                </a:cxn>
                <a:cxn ang="0">
                  <a:pos x="1149" y="85"/>
                </a:cxn>
                <a:cxn ang="0">
                  <a:pos x="984" y="89"/>
                </a:cxn>
                <a:cxn ang="0">
                  <a:pos x="818" y="102"/>
                </a:cxn>
                <a:cxn ang="0">
                  <a:pos x="653" y="120"/>
                </a:cxn>
                <a:cxn ang="0">
                  <a:pos x="571" y="131"/>
                </a:cxn>
                <a:cxn ang="0">
                  <a:pos x="407" y="158"/>
                </a:cxn>
                <a:cxn ang="0">
                  <a:pos x="243" y="191"/>
                </a:cxn>
                <a:cxn ang="0">
                  <a:pos x="81" y="229"/>
                </a:cxn>
                <a:cxn ang="0">
                  <a:pos x="0" y="250"/>
                </a:cxn>
                <a:cxn ang="0">
                  <a:pos x="159" y="198"/>
                </a:cxn>
                <a:cxn ang="0">
                  <a:pos x="320" y="153"/>
                </a:cxn>
                <a:cxn ang="0">
                  <a:pos x="482" y="110"/>
                </a:cxn>
                <a:cxn ang="0">
                  <a:pos x="646" y="75"/>
                </a:cxn>
                <a:cxn ang="0">
                  <a:pos x="728" y="59"/>
                </a:cxn>
                <a:cxn ang="0">
                  <a:pos x="895" y="32"/>
                </a:cxn>
                <a:cxn ang="0">
                  <a:pos x="1061" y="13"/>
                </a:cxn>
                <a:cxn ang="0">
                  <a:pos x="1231" y="1"/>
                </a:cxn>
                <a:cxn ang="0">
                  <a:pos x="1317" y="0"/>
                </a:cxn>
                <a:cxn ang="0">
                  <a:pos x="1487" y="10"/>
                </a:cxn>
                <a:cxn ang="0">
                  <a:pos x="1656" y="30"/>
                </a:cxn>
                <a:cxn ang="0">
                  <a:pos x="1823" y="61"/>
                </a:cxn>
                <a:cxn ang="0">
                  <a:pos x="1989" y="97"/>
                </a:cxn>
                <a:cxn ang="0">
                  <a:pos x="2071" y="119"/>
                </a:cxn>
                <a:cxn ang="0">
                  <a:pos x="2234" y="165"/>
                </a:cxn>
                <a:cxn ang="0">
                  <a:pos x="2395" y="218"/>
                </a:cxn>
                <a:cxn ang="0">
                  <a:pos x="2556" y="276"/>
                </a:cxn>
                <a:cxn ang="0">
                  <a:pos x="2635" y="307"/>
                </a:cxn>
                <a:cxn ang="0">
                  <a:pos x="2652" y="315"/>
                </a:cxn>
                <a:cxn ang="0">
                  <a:pos x="2666" y="326"/>
                </a:cxn>
                <a:cxn ang="0">
                  <a:pos x="2677" y="341"/>
                </a:cxn>
                <a:cxn ang="0">
                  <a:pos x="2690" y="373"/>
                </a:cxn>
                <a:cxn ang="0">
                  <a:pos x="2693" y="390"/>
                </a:cxn>
                <a:cxn ang="0">
                  <a:pos x="2692" y="408"/>
                </a:cxn>
                <a:cxn ang="0">
                  <a:pos x="2686" y="425"/>
                </a:cxn>
                <a:cxn ang="0">
                  <a:pos x="2682" y="434"/>
                </a:cxn>
                <a:cxn ang="0">
                  <a:pos x="2672" y="449"/>
                </a:cxn>
                <a:cxn ang="0">
                  <a:pos x="2659" y="462"/>
                </a:cxn>
                <a:cxn ang="0">
                  <a:pos x="2638" y="476"/>
                </a:cxn>
                <a:cxn ang="0">
                  <a:pos x="2612" y="482"/>
                </a:cxn>
                <a:cxn ang="0">
                  <a:pos x="2594" y="483"/>
                </a:cxn>
                <a:cxn ang="0">
                  <a:pos x="2577" y="479"/>
                </a:cxn>
                <a:cxn ang="0">
                  <a:pos x="2567" y="476"/>
                </a:cxn>
                <a:cxn ang="0">
                  <a:pos x="2560" y="473"/>
                </a:cxn>
              </a:cxnLst>
              <a:rect l="0" t="0" r="r" b="b"/>
              <a:pathLst>
                <a:path w="2693" h="483">
                  <a:moveTo>
                    <a:pt x="2560" y="473"/>
                  </a:moveTo>
                  <a:lnTo>
                    <a:pt x="2560" y="473"/>
                  </a:lnTo>
                  <a:lnTo>
                    <a:pt x="2487" y="438"/>
                  </a:lnTo>
                  <a:lnTo>
                    <a:pt x="2412" y="404"/>
                  </a:lnTo>
                  <a:lnTo>
                    <a:pt x="2337" y="372"/>
                  </a:lnTo>
                  <a:lnTo>
                    <a:pt x="2261" y="341"/>
                  </a:lnTo>
                  <a:lnTo>
                    <a:pt x="2184" y="311"/>
                  </a:lnTo>
                  <a:lnTo>
                    <a:pt x="2107" y="283"/>
                  </a:lnTo>
                  <a:lnTo>
                    <a:pt x="2029" y="254"/>
                  </a:lnTo>
                  <a:lnTo>
                    <a:pt x="1951" y="229"/>
                  </a:lnTo>
                  <a:lnTo>
                    <a:pt x="1951" y="229"/>
                  </a:lnTo>
                  <a:lnTo>
                    <a:pt x="1874" y="205"/>
                  </a:lnTo>
                  <a:lnTo>
                    <a:pt x="1795" y="182"/>
                  </a:lnTo>
                  <a:lnTo>
                    <a:pt x="1715" y="161"/>
                  </a:lnTo>
                  <a:lnTo>
                    <a:pt x="1635" y="141"/>
                  </a:lnTo>
                  <a:lnTo>
                    <a:pt x="1554" y="126"/>
                  </a:lnTo>
                  <a:lnTo>
                    <a:pt x="1474" y="112"/>
                  </a:lnTo>
                  <a:lnTo>
                    <a:pt x="1393" y="100"/>
                  </a:lnTo>
                  <a:lnTo>
                    <a:pt x="1313" y="92"/>
                  </a:lnTo>
                  <a:lnTo>
                    <a:pt x="1313" y="92"/>
                  </a:lnTo>
                  <a:lnTo>
                    <a:pt x="1231" y="88"/>
                  </a:lnTo>
                  <a:lnTo>
                    <a:pt x="1149" y="85"/>
                  </a:lnTo>
                  <a:lnTo>
                    <a:pt x="1067" y="86"/>
                  </a:lnTo>
                  <a:lnTo>
                    <a:pt x="984" y="89"/>
                  </a:lnTo>
                  <a:lnTo>
                    <a:pt x="902" y="95"/>
                  </a:lnTo>
                  <a:lnTo>
                    <a:pt x="818" y="102"/>
                  </a:lnTo>
                  <a:lnTo>
                    <a:pt x="736" y="110"/>
                  </a:lnTo>
                  <a:lnTo>
                    <a:pt x="653" y="120"/>
                  </a:lnTo>
                  <a:lnTo>
                    <a:pt x="653" y="120"/>
                  </a:lnTo>
                  <a:lnTo>
                    <a:pt x="571" y="131"/>
                  </a:lnTo>
                  <a:lnTo>
                    <a:pt x="489" y="144"/>
                  </a:lnTo>
                  <a:lnTo>
                    <a:pt x="407" y="158"/>
                  </a:lnTo>
                  <a:lnTo>
                    <a:pt x="325" y="174"/>
                  </a:lnTo>
                  <a:lnTo>
                    <a:pt x="243" y="191"/>
                  </a:lnTo>
                  <a:lnTo>
                    <a:pt x="161" y="209"/>
                  </a:lnTo>
                  <a:lnTo>
                    <a:pt x="81" y="229"/>
                  </a:lnTo>
                  <a:lnTo>
                    <a:pt x="0" y="250"/>
                  </a:lnTo>
                  <a:lnTo>
                    <a:pt x="0" y="250"/>
                  </a:lnTo>
                  <a:lnTo>
                    <a:pt x="80" y="223"/>
                  </a:lnTo>
                  <a:lnTo>
                    <a:pt x="159" y="198"/>
                  </a:lnTo>
                  <a:lnTo>
                    <a:pt x="239" y="174"/>
                  </a:lnTo>
                  <a:lnTo>
                    <a:pt x="320" y="153"/>
                  </a:lnTo>
                  <a:lnTo>
                    <a:pt x="400" y="130"/>
                  </a:lnTo>
                  <a:lnTo>
                    <a:pt x="482" y="110"/>
                  </a:lnTo>
                  <a:lnTo>
                    <a:pt x="564" y="92"/>
                  </a:lnTo>
                  <a:lnTo>
                    <a:pt x="646" y="75"/>
                  </a:lnTo>
                  <a:lnTo>
                    <a:pt x="646" y="75"/>
                  </a:lnTo>
                  <a:lnTo>
                    <a:pt x="728" y="59"/>
                  </a:lnTo>
                  <a:lnTo>
                    <a:pt x="811" y="45"/>
                  </a:lnTo>
                  <a:lnTo>
                    <a:pt x="895" y="32"/>
                  </a:lnTo>
                  <a:lnTo>
                    <a:pt x="978" y="21"/>
                  </a:lnTo>
                  <a:lnTo>
                    <a:pt x="1061" y="13"/>
                  </a:lnTo>
                  <a:lnTo>
                    <a:pt x="1146" y="6"/>
                  </a:lnTo>
                  <a:lnTo>
                    <a:pt x="1231" y="1"/>
                  </a:lnTo>
                  <a:lnTo>
                    <a:pt x="1317" y="0"/>
                  </a:lnTo>
                  <a:lnTo>
                    <a:pt x="1317" y="0"/>
                  </a:lnTo>
                  <a:lnTo>
                    <a:pt x="1402" y="3"/>
                  </a:lnTo>
                  <a:lnTo>
                    <a:pt x="1487" y="10"/>
                  </a:lnTo>
                  <a:lnTo>
                    <a:pt x="1571" y="18"/>
                  </a:lnTo>
                  <a:lnTo>
                    <a:pt x="1656" y="30"/>
                  </a:lnTo>
                  <a:lnTo>
                    <a:pt x="1739" y="44"/>
                  </a:lnTo>
                  <a:lnTo>
                    <a:pt x="1823" y="61"/>
                  </a:lnTo>
                  <a:lnTo>
                    <a:pt x="1906" y="78"/>
                  </a:lnTo>
                  <a:lnTo>
                    <a:pt x="1989" y="97"/>
                  </a:lnTo>
                  <a:lnTo>
                    <a:pt x="1989" y="97"/>
                  </a:lnTo>
                  <a:lnTo>
                    <a:pt x="2071" y="119"/>
                  </a:lnTo>
                  <a:lnTo>
                    <a:pt x="2153" y="141"/>
                  </a:lnTo>
                  <a:lnTo>
                    <a:pt x="2234" y="165"/>
                  </a:lnTo>
                  <a:lnTo>
                    <a:pt x="2314" y="191"/>
                  </a:lnTo>
                  <a:lnTo>
                    <a:pt x="2395" y="218"/>
                  </a:lnTo>
                  <a:lnTo>
                    <a:pt x="2475" y="246"/>
                  </a:lnTo>
                  <a:lnTo>
                    <a:pt x="2556" y="276"/>
                  </a:lnTo>
                  <a:lnTo>
                    <a:pt x="2635" y="307"/>
                  </a:lnTo>
                  <a:lnTo>
                    <a:pt x="2635" y="307"/>
                  </a:lnTo>
                  <a:lnTo>
                    <a:pt x="2644" y="311"/>
                  </a:lnTo>
                  <a:lnTo>
                    <a:pt x="2652" y="315"/>
                  </a:lnTo>
                  <a:lnTo>
                    <a:pt x="2659" y="321"/>
                  </a:lnTo>
                  <a:lnTo>
                    <a:pt x="2666" y="326"/>
                  </a:lnTo>
                  <a:lnTo>
                    <a:pt x="2672" y="333"/>
                  </a:lnTo>
                  <a:lnTo>
                    <a:pt x="2677" y="341"/>
                  </a:lnTo>
                  <a:lnTo>
                    <a:pt x="2686" y="356"/>
                  </a:lnTo>
                  <a:lnTo>
                    <a:pt x="2690" y="373"/>
                  </a:lnTo>
                  <a:lnTo>
                    <a:pt x="2692" y="381"/>
                  </a:lnTo>
                  <a:lnTo>
                    <a:pt x="2693" y="390"/>
                  </a:lnTo>
                  <a:lnTo>
                    <a:pt x="2693" y="398"/>
                  </a:lnTo>
                  <a:lnTo>
                    <a:pt x="2692" y="408"/>
                  </a:lnTo>
                  <a:lnTo>
                    <a:pt x="2689" y="417"/>
                  </a:lnTo>
                  <a:lnTo>
                    <a:pt x="2686" y="425"/>
                  </a:lnTo>
                  <a:lnTo>
                    <a:pt x="2686" y="425"/>
                  </a:lnTo>
                  <a:lnTo>
                    <a:pt x="2682" y="434"/>
                  </a:lnTo>
                  <a:lnTo>
                    <a:pt x="2677" y="442"/>
                  </a:lnTo>
                  <a:lnTo>
                    <a:pt x="2672" y="449"/>
                  </a:lnTo>
                  <a:lnTo>
                    <a:pt x="2666" y="456"/>
                  </a:lnTo>
                  <a:lnTo>
                    <a:pt x="2659" y="462"/>
                  </a:lnTo>
                  <a:lnTo>
                    <a:pt x="2653" y="468"/>
                  </a:lnTo>
                  <a:lnTo>
                    <a:pt x="2638" y="476"/>
                  </a:lnTo>
                  <a:lnTo>
                    <a:pt x="2621" y="480"/>
                  </a:lnTo>
                  <a:lnTo>
                    <a:pt x="2612" y="482"/>
                  </a:lnTo>
                  <a:lnTo>
                    <a:pt x="2603" y="483"/>
                  </a:lnTo>
                  <a:lnTo>
                    <a:pt x="2594" y="483"/>
                  </a:lnTo>
                  <a:lnTo>
                    <a:pt x="2586" y="482"/>
                  </a:lnTo>
                  <a:lnTo>
                    <a:pt x="2577" y="479"/>
                  </a:lnTo>
                  <a:lnTo>
                    <a:pt x="2567" y="476"/>
                  </a:lnTo>
                  <a:lnTo>
                    <a:pt x="2567" y="476"/>
                  </a:lnTo>
                  <a:lnTo>
                    <a:pt x="2562" y="473"/>
                  </a:lnTo>
                  <a:lnTo>
                    <a:pt x="2560" y="473"/>
                  </a:lnTo>
                  <a:close/>
                </a:path>
              </a:pathLst>
            </a:custGeom>
            <a:grpFill/>
            <a:ln w="9525">
              <a:noFill/>
              <a:round/>
              <a:headEnd/>
              <a:tailEnd/>
            </a:ln>
            <a:effectLst>
              <a:innerShdw blurRad="63500" dist="50800" dir="3600000">
                <a:srgbClr val="000000">
                  <a:alpha val="38000"/>
                </a:srgbClr>
              </a:inn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nvGrpSpPr>
            <p:cNvPr id="74" name="Group 165"/>
            <p:cNvGrpSpPr/>
            <p:nvPr/>
          </p:nvGrpSpPr>
          <p:grpSpPr>
            <a:xfrm rot="287009">
              <a:off x="5976806" y="4153544"/>
              <a:ext cx="864454" cy="818524"/>
              <a:chOff x="707853" y="22066"/>
              <a:chExt cx="7200902" cy="6818311"/>
            </a:xfrm>
            <a:grpFill/>
          </p:grpSpPr>
          <p:sp>
            <p:nvSpPr>
              <p:cNvPr id="136" name="Freeform 5"/>
              <p:cNvSpPr>
                <a:spLocks/>
              </p:cNvSpPr>
              <p:nvPr/>
            </p:nvSpPr>
            <p:spPr bwMode="auto">
              <a:xfrm>
                <a:off x="1152890" y="118645"/>
                <a:ext cx="6586538" cy="6713537"/>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37" name="Freeform 6"/>
              <p:cNvSpPr>
                <a:spLocks/>
              </p:cNvSpPr>
              <p:nvPr/>
            </p:nvSpPr>
            <p:spPr bwMode="auto">
              <a:xfrm>
                <a:off x="707853" y="22066"/>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sp>
          <p:nvSpPr>
            <p:cNvPr id="75" name="Freeform 8"/>
            <p:cNvSpPr>
              <a:spLocks/>
            </p:cNvSpPr>
            <p:nvPr/>
          </p:nvSpPr>
          <p:spPr bwMode="auto">
            <a:xfrm>
              <a:off x="5840799" y="3121967"/>
              <a:ext cx="1588702" cy="539293"/>
            </a:xfrm>
            <a:custGeom>
              <a:avLst/>
              <a:gdLst/>
              <a:ahLst/>
              <a:cxnLst>
                <a:cxn ang="0">
                  <a:pos x="38" y="785"/>
                </a:cxn>
                <a:cxn ang="0">
                  <a:pos x="90" y="735"/>
                </a:cxn>
                <a:cxn ang="0">
                  <a:pos x="165" y="679"/>
                </a:cxn>
                <a:cxn ang="0">
                  <a:pos x="281" y="602"/>
                </a:cxn>
                <a:cxn ang="0">
                  <a:pos x="361" y="559"/>
                </a:cxn>
                <a:cxn ang="0">
                  <a:pos x="486" y="501"/>
                </a:cxn>
                <a:cxn ang="0">
                  <a:pos x="613" y="451"/>
                </a:cxn>
                <a:cxn ang="0">
                  <a:pos x="699" y="424"/>
                </a:cxn>
                <a:cxn ang="0">
                  <a:pos x="830" y="390"/>
                </a:cxn>
                <a:cxn ang="0">
                  <a:pos x="1008" y="356"/>
                </a:cxn>
                <a:cxn ang="0">
                  <a:pos x="1275" y="330"/>
                </a:cxn>
                <a:cxn ang="0">
                  <a:pos x="1452" y="323"/>
                </a:cxn>
                <a:cxn ang="0">
                  <a:pos x="1715" y="300"/>
                </a:cxn>
                <a:cxn ang="0">
                  <a:pos x="1975" y="258"/>
                </a:cxn>
                <a:cxn ang="0">
                  <a:pos x="2146" y="219"/>
                </a:cxn>
                <a:cxn ang="0">
                  <a:pos x="2399" y="143"/>
                </a:cxn>
                <a:cxn ang="0">
                  <a:pos x="2523" y="96"/>
                </a:cxn>
                <a:cxn ang="0">
                  <a:pos x="2643" y="43"/>
                </a:cxn>
                <a:cxn ang="0">
                  <a:pos x="2721" y="0"/>
                </a:cxn>
                <a:cxn ang="0">
                  <a:pos x="2606" y="68"/>
                </a:cxn>
                <a:cxn ang="0">
                  <a:pos x="2486" y="125"/>
                </a:cxn>
                <a:cxn ang="0">
                  <a:pos x="2322" y="193"/>
                </a:cxn>
                <a:cxn ang="0">
                  <a:pos x="2069" y="275"/>
                </a:cxn>
                <a:cxn ang="0">
                  <a:pos x="1897" y="318"/>
                </a:cxn>
                <a:cxn ang="0">
                  <a:pos x="1634" y="368"/>
                </a:cxn>
                <a:cxn ang="0">
                  <a:pos x="1370" y="400"/>
                </a:cxn>
                <a:cxn ang="0">
                  <a:pos x="1195" y="417"/>
                </a:cxn>
                <a:cxn ang="0">
                  <a:pos x="939" y="465"/>
                </a:cxn>
                <a:cxn ang="0">
                  <a:pos x="774" y="512"/>
                </a:cxn>
                <a:cxn ang="0">
                  <a:pos x="692" y="540"/>
                </a:cxn>
                <a:cxn ang="0">
                  <a:pos x="573" y="590"/>
                </a:cxn>
                <a:cxn ang="0">
                  <a:pos x="459" y="648"/>
                </a:cxn>
                <a:cxn ang="0">
                  <a:pos x="385" y="690"/>
                </a:cxn>
                <a:cxn ang="0">
                  <a:pos x="281" y="761"/>
                </a:cxn>
                <a:cxn ang="0">
                  <a:pos x="215" y="814"/>
                </a:cxn>
                <a:cxn ang="0">
                  <a:pos x="155" y="869"/>
                </a:cxn>
                <a:cxn ang="0">
                  <a:pos x="130" y="899"/>
                </a:cxn>
                <a:cxn ang="0">
                  <a:pos x="94" y="923"/>
                </a:cxn>
                <a:cxn ang="0">
                  <a:pos x="53" y="923"/>
                </a:cxn>
                <a:cxn ang="0">
                  <a:pos x="27" y="910"/>
                </a:cxn>
                <a:cxn ang="0">
                  <a:pos x="3" y="875"/>
                </a:cxn>
                <a:cxn ang="0">
                  <a:pos x="3" y="833"/>
                </a:cxn>
                <a:cxn ang="0">
                  <a:pos x="17" y="807"/>
                </a:cxn>
              </a:cxnLst>
              <a:rect l="0" t="0" r="r" b="b"/>
              <a:pathLst>
                <a:path w="2721" h="926">
                  <a:moveTo>
                    <a:pt x="20" y="804"/>
                  </a:moveTo>
                  <a:lnTo>
                    <a:pt x="20" y="804"/>
                  </a:lnTo>
                  <a:lnTo>
                    <a:pt x="38" y="785"/>
                  </a:lnTo>
                  <a:lnTo>
                    <a:pt x="55" y="768"/>
                  </a:lnTo>
                  <a:lnTo>
                    <a:pt x="90" y="735"/>
                  </a:lnTo>
                  <a:lnTo>
                    <a:pt x="90" y="735"/>
                  </a:lnTo>
                  <a:lnTo>
                    <a:pt x="127" y="705"/>
                  </a:lnTo>
                  <a:lnTo>
                    <a:pt x="165" y="679"/>
                  </a:lnTo>
                  <a:lnTo>
                    <a:pt x="165" y="679"/>
                  </a:lnTo>
                  <a:lnTo>
                    <a:pt x="203" y="652"/>
                  </a:lnTo>
                  <a:lnTo>
                    <a:pt x="241" y="626"/>
                  </a:lnTo>
                  <a:lnTo>
                    <a:pt x="281" y="602"/>
                  </a:lnTo>
                  <a:lnTo>
                    <a:pt x="320" y="580"/>
                  </a:lnTo>
                  <a:lnTo>
                    <a:pt x="320" y="580"/>
                  </a:lnTo>
                  <a:lnTo>
                    <a:pt x="361" y="559"/>
                  </a:lnTo>
                  <a:lnTo>
                    <a:pt x="402" y="537"/>
                  </a:lnTo>
                  <a:lnTo>
                    <a:pt x="443" y="519"/>
                  </a:lnTo>
                  <a:lnTo>
                    <a:pt x="486" y="501"/>
                  </a:lnTo>
                  <a:lnTo>
                    <a:pt x="528" y="482"/>
                  </a:lnTo>
                  <a:lnTo>
                    <a:pt x="571" y="467"/>
                  </a:lnTo>
                  <a:lnTo>
                    <a:pt x="613" y="451"/>
                  </a:lnTo>
                  <a:lnTo>
                    <a:pt x="657" y="437"/>
                  </a:lnTo>
                  <a:lnTo>
                    <a:pt x="657" y="437"/>
                  </a:lnTo>
                  <a:lnTo>
                    <a:pt x="699" y="424"/>
                  </a:lnTo>
                  <a:lnTo>
                    <a:pt x="743" y="412"/>
                  </a:lnTo>
                  <a:lnTo>
                    <a:pt x="787" y="400"/>
                  </a:lnTo>
                  <a:lnTo>
                    <a:pt x="830" y="390"/>
                  </a:lnTo>
                  <a:lnTo>
                    <a:pt x="876" y="380"/>
                  </a:lnTo>
                  <a:lnTo>
                    <a:pt x="919" y="372"/>
                  </a:lnTo>
                  <a:lnTo>
                    <a:pt x="1008" y="356"/>
                  </a:lnTo>
                  <a:lnTo>
                    <a:pt x="1097" y="345"/>
                  </a:lnTo>
                  <a:lnTo>
                    <a:pt x="1186" y="337"/>
                  </a:lnTo>
                  <a:lnTo>
                    <a:pt x="1275" y="330"/>
                  </a:lnTo>
                  <a:lnTo>
                    <a:pt x="1366" y="327"/>
                  </a:lnTo>
                  <a:lnTo>
                    <a:pt x="1366" y="327"/>
                  </a:lnTo>
                  <a:lnTo>
                    <a:pt x="1452" y="323"/>
                  </a:lnTo>
                  <a:lnTo>
                    <a:pt x="1540" y="317"/>
                  </a:lnTo>
                  <a:lnTo>
                    <a:pt x="1627" y="310"/>
                  </a:lnTo>
                  <a:lnTo>
                    <a:pt x="1715" y="300"/>
                  </a:lnTo>
                  <a:lnTo>
                    <a:pt x="1801" y="287"/>
                  </a:lnTo>
                  <a:lnTo>
                    <a:pt x="1889" y="275"/>
                  </a:lnTo>
                  <a:lnTo>
                    <a:pt x="1975" y="258"/>
                  </a:lnTo>
                  <a:lnTo>
                    <a:pt x="2061" y="239"/>
                  </a:lnTo>
                  <a:lnTo>
                    <a:pt x="2061" y="239"/>
                  </a:lnTo>
                  <a:lnTo>
                    <a:pt x="2146" y="219"/>
                  </a:lnTo>
                  <a:lnTo>
                    <a:pt x="2230" y="197"/>
                  </a:lnTo>
                  <a:lnTo>
                    <a:pt x="2315" y="171"/>
                  </a:lnTo>
                  <a:lnTo>
                    <a:pt x="2399" y="143"/>
                  </a:lnTo>
                  <a:lnTo>
                    <a:pt x="2399" y="143"/>
                  </a:lnTo>
                  <a:lnTo>
                    <a:pt x="2482" y="113"/>
                  </a:lnTo>
                  <a:lnTo>
                    <a:pt x="2523" y="96"/>
                  </a:lnTo>
                  <a:lnTo>
                    <a:pt x="2564" y="80"/>
                  </a:lnTo>
                  <a:lnTo>
                    <a:pt x="2603" y="61"/>
                  </a:lnTo>
                  <a:lnTo>
                    <a:pt x="2643" y="43"/>
                  </a:lnTo>
                  <a:lnTo>
                    <a:pt x="2682" y="22"/>
                  </a:lnTo>
                  <a:lnTo>
                    <a:pt x="2721" y="0"/>
                  </a:lnTo>
                  <a:lnTo>
                    <a:pt x="2721" y="0"/>
                  </a:lnTo>
                  <a:lnTo>
                    <a:pt x="2684" y="24"/>
                  </a:lnTo>
                  <a:lnTo>
                    <a:pt x="2646" y="47"/>
                  </a:lnTo>
                  <a:lnTo>
                    <a:pt x="2606" y="68"/>
                  </a:lnTo>
                  <a:lnTo>
                    <a:pt x="2567" y="88"/>
                  </a:lnTo>
                  <a:lnTo>
                    <a:pt x="2527" y="106"/>
                  </a:lnTo>
                  <a:lnTo>
                    <a:pt x="2486" y="125"/>
                  </a:lnTo>
                  <a:lnTo>
                    <a:pt x="2406" y="160"/>
                  </a:lnTo>
                  <a:lnTo>
                    <a:pt x="2406" y="160"/>
                  </a:lnTo>
                  <a:lnTo>
                    <a:pt x="2322" y="193"/>
                  </a:lnTo>
                  <a:lnTo>
                    <a:pt x="2239" y="222"/>
                  </a:lnTo>
                  <a:lnTo>
                    <a:pt x="2154" y="250"/>
                  </a:lnTo>
                  <a:lnTo>
                    <a:pt x="2069" y="275"/>
                  </a:lnTo>
                  <a:lnTo>
                    <a:pt x="2069" y="275"/>
                  </a:lnTo>
                  <a:lnTo>
                    <a:pt x="1983" y="299"/>
                  </a:lnTo>
                  <a:lnTo>
                    <a:pt x="1897" y="318"/>
                  </a:lnTo>
                  <a:lnTo>
                    <a:pt x="1811" y="337"/>
                  </a:lnTo>
                  <a:lnTo>
                    <a:pt x="1723" y="354"/>
                  </a:lnTo>
                  <a:lnTo>
                    <a:pt x="1634" y="368"/>
                  </a:lnTo>
                  <a:lnTo>
                    <a:pt x="1547" y="380"/>
                  </a:lnTo>
                  <a:lnTo>
                    <a:pt x="1458" y="390"/>
                  </a:lnTo>
                  <a:lnTo>
                    <a:pt x="1370" y="400"/>
                  </a:lnTo>
                  <a:lnTo>
                    <a:pt x="1370" y="400"/>
                  </a:lnTo>
                  <a:lnTo>
                    <a:pt x="1283" y="407"/>
                  </a:lnTo>
                  <a:lnTo>
                    <a:pt x="1195" y="417"/>
                  </a:lnTo>
                  <a:lnTo>
                    <a:pt x="1109" y="430"/>
                  </a:lnTo>
                  <a:lnTo>
                    <a:pt x="1024" y="447"/>
                  </a:lnTo>
                  <a:lnTo>
                    <a:pt x="939" y="465"/>
                  </a:lnTo>
                  <a:lnTo>
                    <a:pt x="856" y="486"/>
                  </a:lnTo>
                  <a:lnTo>
                    <a:pt x="815" y="499"/>
                  </a:lnTo>
                  <a:lnTo>
                    <a:pt x="774" y="512"/>
                  </a:lnTo>
                  <a:lnTo>
                    <a:pt x="733" y="526"/>
                  </a:lnTo>
                  <a:lnTo>
                    <a:pt x="692" y="540"/>
                  </a:lnTo>
                  <a:lnTo>
                    <a:pt x="692" y="540"/>
                  </a:lnTo>
                  <a:lnTo>
                    <a:pt x="652" y="556"/>
                  </a:lnTo>
                  <a:lnTo>
                    <a:pt x="613" y="573"/>
                  </a:lnTo>
                  <a:lnTo>
                    <a:pt x="573" y="590"/>
                  </a:lnTo>
                  <a:lnTo>
                    <a:pt x="534" y="608"/>
                  </a:lnTo>
                  <a:lnTo>
                    <a:pt x="496" y="628"/>
                  </a:lnTo>
                  <a:lnTo>
                    <a:pt x="459" y="648"/>
                  </a:lnTo>
                  <a:lnTo>
                    <a:pt x="421" y="667"/>
                  </a:lnTo>
                  <a:lnTo>
                    <a:pt x="385" y="690"/>
                  </a:lnTo>
                  <a:lnTo>
                    <a:pt x="385" y="690"/>
                  </a:lnTo>
                  <a:lnTo>
                    <a:pt x="349" y="713"/>
                  </a:lnTo>
                  <a:lnTo>
                    <a:pt x="315" y="737"/>
                  </a:lnTo>
                  <a:lnTo>
                    <a:pt x="281" y="761"/>
                  </a:lnTo>
                  <a:lnTo>
                    <a:pt x="247" y="787"/>
                  </a:lnTo>
                  <a:lnTo>
                    <a:pt x="247" y="787"/>
                  </a:lnTo>
                  <a:lnTo>
                    <a:pt x="215" y="814"/>
                  </a:lnTo>
                  <a:lnTo>
                    <a:pt x="185" y="841"/>
                  </a:lnTo>
                  <a:lnTo>
                    <a:pt x="185" y="841"/>
                  </a:lnTo>
                  <a:lnTo>
                    <a:pt x="155" y="869"/>
                  </a:lnTo>
                  <a:lnTo>
                    <a:pt x="131" y="898"/>
                  </a:lnTo>
                  <a:lnTo>
                    <a:pt x="130" y="899"/>
                  </a:lnTo>
                  <a:lnTo>
                    <a:pt x="130" y="899"/>
                  </a:lnTo>
                  <a:lnTo>
                    <a:pt x="120" y="909"/>
                  </a:lnTo>
                  <a:lnTo>
                    <a:pt x="107" y="917"/>
                  </a:lnTo>
                  <a:lnTo>
                    <a:pt x="94" y="923"/>
                  </a:lnTo>
                  <a:lnTo>
                    <a:pt x="80" y="926"/>
                  </a:lnTo>
                  <a:lnTo>
                    <a:pt x="66" y="926"/>
                  </a:lnTo>
                  <a:lnTo>
                    <a:pt x="53" y="923"/>
                  </a:lnTo>
                  <a:lnTo>
                    <a:pt x="39" y="917"/>
                  </a:lnTo>
                  <a:lnTo>
                    <a:pt x="27" y="910"/>
                  </a:lnTo>
                  <a:lnTo>
                    <a:pt x="27" y="910"/>
                  </a:lnTo>
                  <a:lnTo>
                    <a:pt x="17" y="899"/>
                  </a:lnTo>
                  <a:lnTo>
                    <a:pt x="8" y="888"/>
                  </a:lnTo>
                  <a:lnTo>
                    <a:pt x="3" y="875"/>
                  </a:lnTo>
                  <a:lnTo>
                    <a:pt x="0" y="861"/>
                  </a:lnTo>
                  <a:lnTo>
                    <a:pt x="0" y="847"/>
                  </a:lnTo>
                  <a:lnTo>
                    <a:pt x="3" y="833"/>
                  </a:lnTo>
                  <a:lnTo>
                    <a:pt x="8" y="820"/>
                  </a:lnTo>
                  <a:lnTo>
                    <a:pt x="17" y="807"/>
                  </a:lnTo>
                  <a:lnTo>
                    <a:pt x="17" y="807"/>
                  </a:lnTo>
                  <a:lnTo>
                    <a:pt x="20" y="804"/>
                  </a:lnTo>
                  <a:lnTo>
                    <a:pt x="20" y="804"/>
                  </a:lnTo>
                  <a:close/>
                </a:path>
              </a:pathLst>
            </a:custGeom>
            <a:grpFill/>
            <a:ln w="9525">
              <a:noFill/>
              <a:round/>
              <a:headEnd/>
              <a:tailEnd/>
            </a:ln>
            <a:effectLst>
              <a:innerShdw blurRad="63500" dist="50800" dir="60000">
                <a:srgbClr val="000000">
                  <a:alpha val="38000"/>
                </a:srgbClr>
              </a:inn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nvGrpSpPr>
            <p:cNvPr id="76" name="Group 168"/>
            <p:cNvGrpSpPr/>
            <p:nvPr/>
          </p:nvGrpSpPr>
          <p:grpSpPr>
            <a:xfrm rot="18617175">
              <a:off x="6718460" y="3075585"/>
              <a:ext cx="340136" cy="167559"/>
              <a:chOff x="793750" y="0"/>
              <a:chExt cx="7556501" cy="2116991"/>
            </a:xfrm>
            <a:grpFill/>
          </p:grpSpPr>
          <p:sp>
            <p:nvSpPr>
              <p:cNvPr id="134"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35"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77" name="Group 168"/>
            <p:cNvGrpSpPr/>
            <p:nvPr/>
          </p:nvGrpSpPr>
          <p:grpSpPr>
            <a:xfrm rot="550500">
              <a:off x="5079516" y="3730262"/>
              <a:ext cx="820427" cy="229847"/>
              <a:chOff x="793750" y="0"/>
              <a:chExt cx="7556501" cy="2116991"/>
            </a:xfrm>
            <a:grpFill/>
          </p:grpSpPr>
          <p:sp>
            <p:nvSpPr>
              <p:cNvPr id="132"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33"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78" name="Group 168"/>
            <p:cNvGrpSpPr/>
            <p:nvPr/>
          </p:nvGrpSpPr>
          <p:grpSpPr>
            <a:xfrm rot="14856880">
              <a:off x="5668394" y="4447182"/>
              <a:ext cx="340136" cy="167559"/>
              <a:chOff x="793750" y="0"/>
              <a:chExt cx="7556501" cy="2116991"/>
            </a:xfrm>
            <a:grpFill/>
          </p:grpSpPr>
          <p:sp>
            <p:nvSpPr>
              <p:cNvPr id="130"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31"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79" name="Group 168"/>
            <p:cNvGrpSpPr/>
            <p:nvPr/>
          </p:nvGrpSpPr>
          <p:grpSpPr>
            <a:xfrm rot="19919584">
              <a:off x="6966926" y="3094180"/>
              <a:ext cx="383462" cy="160774"/>
              <a:chOff x="793750" y="0"/>
              <a:chExt cx="7556501" cy="2116991"/>
            </a:xfrm>
            <a:grpFill/>
          </p:grpSpPr>
          <p:sp>
            <p:nvSpPr>
              <p:cNvPr id="128"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29"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0" name="Group 168"/>
            <p:cNvGrpSpPr/>
            <p:nvPr/>
          </p:nvGrpSpPr>
          <p:grpSpPr>
            <a:xfrm>
              <a:off x="4872684" y="2285994"/>
              <a:ext cx="444643" cy="124567"/>
              <a:chOff x="793750" y="0"/>
              <a:chExt cx="7556501" cy="2116991"/>
            </a:xfrm>
            <a:grpFill/>
          </p:grpSpPr>
          <p:sp>
            <p:nvSpPr>
              <p:cNvPr id="126"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27"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1" name="Group 165"/>
            <p:cNvGrpSpPr/>
            <p:nvPr/>
          </p:nvGrpSpPr>
          <p:grpSpPr>
            <a:xfrm rot="287009">
              <a:off x="5737318" y="2262569"/>
              <a:ext cx="591348" cy="559927"/>
              <a:chOff x="707853" y="22066"/>
              <a:chExt cx="7200902" cy="6818311"/>
            </a:xfrm>
            <a:grpFill/>
          </p:grpSpPr>
          <p:sp>
            <p:nvSpPr>
              <p:cNvPr id="124" name="Freeform 5"/>
              <p:cNvSpPr>
                <a:spLocks/>
              </p:cNvSpPr>
              <p:nvPr/>
            </p:nvSpPr>
            <p:spPr bwMode="auto">
              <a:xfrm>
                <a:off x="1152890" y="118645"/>
                <a:ext cx="6586538" cy="6713537"/>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25" name="Freeform 6"/>
              <p:cNvSpPr>
                <a:spLocks/>
              </p:cNvSpPr>
              <p:nvPr/>
            </p:nvSpPr>
            <p:spPr bwMode="auto">
              <a:xfrm>
                <a:off x="707853" y="22066"/>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2" name="Group 168"/>
            <p:cNvGrpSpPr/>
            <p:nvPr/>
          </p:nvGrpSpPr>
          <p:grpSpPr>
            <a:xfrm rot="1747496">
              <a:off x="5985569" y="3534295"/>
              <a:ext cx="617151" cy="147534"/>
              <a:chOff x="793750" y="0"/>
              <a:chExt cx="7556501" cy="2116991"/>
            </a:xfrm>
            <a:grpFill/>
          </p:grpSpPr>
          <p:sp>
            <p:nvSpPr>
              <p:cNvPr id="122"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23"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3" name="Group 168"/>
            <p:cNvGrpSpPr/>
            <p:nvPr/>
          </p:nvGrpSpPr>
          <p:grpSpPr>
            <a:xfrm rot="2267926">
              <a:off x="6480812" y="3325917"/>
              <a:ext cx="340137" cy="167559"/>
              <a:chOff x="793750" y="0"/>
              <a:chExt cx="7556501" cy="2116991"/>
            </a:xfrm>
            <a:grpFill/>
          </p:grpSpPr>
          <p:sp>
            <p:nvSpPr>
              <p:cNvPr id="120"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21"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4" name="Group 168"/>
            <p:cNvGrpSpPr/>
            <p:nvPr/>
          </p:nvGrpSpPr>
          <p:grpSpPr>
            <a:xfrm rot="17838455">
              <a:off x="6106269" y="3140671"/>
              <a:ext cx="340136" cy="167559"/>
              <a:chOff x="793750" y="0"/>
              <a:chExt cx="7556501" cy="2116991"/>
            </a:xfrm>
            <a:grpFill/>
          </p:grpSpPr>
          <p:sp>
            <p:nvSpPr>
              <p:cNvPr id="118"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19"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5" name="Group 168"/>
            <p:cNvGrpSpPr/>
            <p:nvPr/>
          </p:nvGrpSpPr>
          <p:grpSpPr>
            <a:xfrm rot="2163541">
              <a:off x="4954246" y="4022454"/>
              <a:ext cx="288583" cy="80848"/>
              <a:chOff x="793750" y="0"/>
              <a:chExt cx="7556501" cy="2116991"/>
            </a:xfrm>
            <a:grpFill/>
          </p:grpSpPr>
          <p:sp>
            <p:nvSpPr>
              <p:cNvPr id="116"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17"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6" name="Group 165"/>
            <p:cNvGrpSpPr/>
            <p:nvPr/>
          </p:nvGrpSpPr>
          <p:grpSpPr>
            <a:xfrm rot="20956613">
              <a:off x="5257803" y="4165731"/>
              <a:ext cx="373174" cy="335071"/>
              <a:chOff x="971551" y="0"/>
              <a:chExt cx="7200902" cy="6818311"/>
            </a:xfrm>
            <a:grpFill/>
          </p:grpSpPr>
          <p:sp>
            <p:nvSpPr>
              <p:cNvPr id="114" name="Freeform 5"/>
              <p:cNvSpPr>
                <a:spLocks/>
              </p:cNvSpPr>
              <p:nvPr/>
            </p:nvSpPr>
            <p:spPr bwMode="auto">
              <a:xfrm>
                <a:off x="1416587" y="96583"/>
                <a:ext cx="6586540" cy="6713539"/>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15" name="Freeform 6"/>
              <p:cNvSpPr>
                <a:spLocks/>
              </p:cNvSpPr>
              <p:nvPr/>
            </p:nvSpPr>
            <p:spPr bwMode="auto">
              <a:xfrm>
                <a:off x="971551" y="0"/>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7" name="Group 165"/>
            <p:cNvGrpSpPr/>
            <p:nvPr/>
          </p:nvGrpSpPr>
          <p:grpSpPr>
            <a:xfrm>
              <a:off x="4889502" y="4114789"/>
              <a:ext cx="220774" cy="198231"/>
              <a:chOff x="971551" y="0"/>
              <a:chExt cx="7200902" cy="6818311"/>
            </a:xfrm>
            <a:grpFill/>
          </p:grpSpPr>
          <p:sp>
            <p:nvSpPr>
              <p:cNvPr id="112" name="Freeform 5"/>
              <p:cNvSpPr>
                <a:spLocks/>
              </p:cNvSpPr>
              <p:nvPr/>
            </p:nvSpPr>
            <p:spPr bwMode="auto">
              <a:xfrm>
                <a:off x="1416587" y="96583"/>
                <a:ext cx="6586540" cy="6713539"/>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13" name="Freeform 6"/>
              <p:cNvSpPr>
                <a:spLocks/>
              </p:cNvSpPr>
              <p:nvPr/>
            </p:nvSpPr>
            <p:spPr bwMode="auto">
              <a:xfrm>
                <a:off x="971551" y="0"/>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8" name="Group 168"/>
            <p:cNvGrpSpPr/>
            <p:nvPr/>
          </p:nvGrpSpPr>
          <p:grpSpPr>
            <a:xfrm rot="16453772">
              <a:off x="5219862" y="2161187"/>
              <a:ext cx="340136" cy="167559"/>
              <a:chOff x="793750" y="0"/>
              <a:chExt cx="7556501" cy="2116991"/>
            </a:xfrm>
            <a:grpFill/>
          </p:grpSpPr>
          <p:sp>
            <p:nvSpPr>
              <p:cNvPr id="110"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11"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89" name="Group 168"/>
            <p:cNvGrpSpPr/>
            <p:nvPr/>
          </p:nvGrpSpPr>
          <p:grpSpPr>
            <a:xfrm rot="2267926">
              <a:off x="5349664" y="2372648"/>
              <a:ext cx="340137" cy="167559"/>
              <a:chOff x="793750" y="0"/>
              <a:chExt cx="7556501" cy="2116991"/>
            </a:xfrm>
            <a:grpFill/>
          </p:grpSpPr>
          <p:sp>
            <p:nvSpPr>
              <p:cNvPr id="108"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09"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0" name="Group 168"/>
            <p:cNvGrpSpPr/>
            <p:nvPr/>
          </p:nvGrpSpPr>
          <p:grpSpPr>
            <a:xfrm rot="19669352">
              <a:off x="5697398" y="1705965"/>
              <a:ext cx="340137" cy="167559"/>
              <a:chOff x="793750" y="0"/>
              <a:chExt cx="7556501" cy="2116991"/>
            </a:xfrm>
            <a:grpFill/>
          </p:grpSpPr>
          <p:sp>
            <p:nvSpPr>
              <p:cNvPr id="106"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07"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1" name="Group 168"/>
            <p:cNvGrpSpPr/>
            <p:nvPr/>
          </p:nvGrpSpPr>
          <p:grpSpPr>
            <a:xfrm rot="1650327">
              <a:off x="5510103" y="1309858"/>
              <a:ext cx="303252" cy="149389"/>
              <a:chOff x="793750" y="0"/>
              <a:chExt cx="7556501" cy="2116991"/>
            </a:xfrm>
            <a:grpFill/>
          </p:grpSpPr>
          <p:sp>
            <p:nvSpPr>
              <p:cNvPr id="104"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05"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2" name="Group 168"/>
            <p:cNvGrpSpPr/>
            <p:nvPr/>
          </p:nvGrpSpPr>
          <p:grpSpPr>
            <a:xfrm rot="1350096">
              <a:off x="5243920" y="1795995"/>
              <a:ext cx="508462" cy="213183"/>
              <a:chOff x="793750" y="0"/>
              <a:chExt cx="7556501" cy="2116991"/>
            </a:xfrm>
            <a:grpFill/>
          </p:grpSpPr>
          <p:sp>
            <p:nvSpPr>
              <p:cNvPr id="102"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03"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3" name="Group 165"/>
            <p:cNvGrpSpPr/>
            <p:nvPr/>
          </p:nvGrpSpPr>
          <p:grpSpPr>
            <a:xfrm rot="287009">
              <a:off x="5799241" y="3108678"/>
              <a:ext cx="213047" cy="201726"/>
              <a:chOff x="707853" y="22066"/>
              <a:chExt cx="7200902" cy="6818311"/>
            </a:xfrm>
            <a:grpFill/>
          </p:grpSpPr>
          <p:sp>
            <p:nvSpPr>
              <p:cNvPr id="100" name="Freeform 5"/>
              <p:cNvSpPr>
                <a:spLocks/>
              </p:cNvSpPr>
              <p:nvPr/>
            </p:nvSpPr>
            <p:spPr bwMode="auto">
              <a:xfrm>
                <a:off x="1152890" y="118645"/>
                <a:ext cx="6586538" cy="6713537"/>
              </a:xfrm>
              <a:custGeom>
                <a:avLst/>
                <a:gdLst/>
                <a:ahLst/>
                <a:cxnLst>
                  <a:cxn ang="0">
                    <a:pos x="4149" y="0"/>
                  </a:cxn>
                  <a:cxn ang="0">
                    <a:pos x="3889" y="307"/>
                  </a:cxn>
                  <a:cxn ang="0">
                    <a:pos x="3618" y="619"/>
                  </a:cxn>
                  <a:cxn ang="0">
                    <a:pos x="3336" y="934"/>
                  </a:cxn>
                  <a:cxn ang="0">
                    <a:pos x="3042" y="1252"/>
                  </a:cxn>
                  <a:cxn ang="0">
                    <a:pos x="2738" y="1571"/>
                  </a:cxn>
                  <a:cxn ang="0">
                    <a:pos x="2423" y="1891"/>
                  </a:cxn>
                  <a:cxn ang="0">
                    <a:pos x="2099" y="2212"/>
                  </a:cxn>
                  <a:cxn ang="0">
                    <a:pos x="1765" y="2534"/>
                  </a:cxn>
                  <a:cxn ang="0">
                    <a:pos x="858" y="3396"/>
                  </a:cxn>
                  <a:cxn ang="0">
                    <a:pos x="0" y="4204"/>
                  </a:cxn>
                  <a:cxn ang="0">
                    <a:pos x="2" y="4205"/>
                  </a:cxn>
                  <a:cxn ang="0">
                    <a:pos x="101" y="4213"/>
                  </a:cxn>
                  <a:cxn ang="0">
                    <a:pos x="292" y="4224"/>
                  </a:cxn>
                  <a:cxn ang="0">
                    <a:pos x="465" y="4229"/>
                  </a:cxn>
                  <a:cxn ang="0">
                    <a:pos x="669" y="4229"/>
                  </a:cxn>
                  <a:cxn ang="0">
                    <a:pos x="898" y="4221"/>
                  </a:cxn>
                  <a:cxn ang="0">
                    <a:pos x="1149" y="4205"/>
                  </a:cxn>
                  <a:cxn ang="0">
                    <a:pos x="1413" y="4177"/>
                  </a:cxn>
                  <a:cxn ang="0">
                    <a:pos x="1549" y="4158"/>
                  </a:cxn>
                  <a:cxn ang="0">
                    <a:pos x="1689" y="4135"/>
                  </a:cxn>
                  <a:cxn ang="0">
                    <a:pos x="1828" y="4108"/>
                  </a:cxn>
                  <a:cxn ang="0">
                    <a:pos x="1969" y="4078"/>
                  </a:cxn>
                  <a:cxn ang="0">
                    <a:pos x="2109" y="4041"/>
                  </a:cxn>
                  <a:cxn ang="0">
                    <a:pos x="2249" y="4000"/>
                  </a:cxn>
                  <a:cxn ang="0">
                    <a:pos x="2388" y="3954"/>
                  </a:cxn>
                  <a:cxn ang="0">
                    <a:pos x="2525" y="3902"/>
                  </a:cxn>
                  <a:cxn ang="0">
                    <a:pos x="2659" y="3844"/>
                  </a:cxn>
                  <a:cxn ang="0">
                    <a:pos x="2790" y="3781"/>
                  </a:cxn>
                  <a:cxn ang="0">
                    <a:pos x="2917" y="3710"/>
                  </a:cxn>
                  <a:cxn ang="0">
                    <a:pos x="3041" y="3634"/>
                  </a:cxn>
                  <a:cxn ang="0">
                    <a:pos x="3159" y="3551"/>
                  </a:cxn>
                  <a:cxn ang="0">
                    <a:pos x="3271" y="3460"/>
                  </a:cxn>
                  <a:cxn ang="0">
                    <a:pos x="3377" y="3361"/>
                  </a:cxn>
                  <a:cxn ang="0">
                    <a:pos x="3424" y="3312"/>
                  </a:cxn>
                  <a:cxn ang="0">
                    <a:pos x="3511" y="3211"/>
                  </a:cxn>
                  <a:cxn ang="0">
                    <a:pos x="3590" y="3106"/>
                  </a:cxn>
                  <a:cxn ang="0">
                    <a:pos x="3660" y="2999"/>
                  </a:cxn>
                  <a:cxn ang="0">
                    <a:pos x="3722" y="2888"/>
                  </a:cxn>
                  <a:cxn ang="0">
                    <a:pos x="3776" y="2775"/>
                  </a:cxn>
                  <a:cxn ang="0">
                    <a:pos x="3825" y="2659"/>
                  </a:cxn>
                  <a:cxn ang="0">
                    <a:pos x="3866" y="2541"/>
                  </a:cxn>
                  <a:cxn ang="0">
                    <a:pos x="3901" y="2421"/>
                  </a:cxn>
                  <a:cxn ang="0">
                    <a:pos x="3931" y="2301"/>
                  </a:cxn>
                  <a:cxn ang="0">
                    <a:pos x="3955" y="2180"/>
                  </a:cxn>
                  <a:cxn ang="0">
                    <a:pos x="3975" y="2057"/>
                  </a:cxn>
                  <a:cxn ang="0">
                    <a:pos x="3990" y="1935"/>
                  </a:cxn>
                  <a:cxn ang="0">
                    <a:pos x="4002" y="1813"/>
                  </a:cxn>
                  <a:cxn ang="0">
                    <a:pos x="4014" y="1631"/>
                  </a:cxn>
                  <a:cxn ang="0">
                    <a:pos x="4022" y="1391"/>
                  </a:cxn>
                  <a:cxn ang="0">
                    <a:pos x="4023" y="1045"/>
                  </a:cxn>
                  <a:cxn ang="0">
                    <a:pos x="4024" y="724"/>
                  </a:cxn>
                  <a:cxn ang="0">
                    <a:pos x="4030" y="528"/>
                  </a:cxn>
                  <a:cxn ang="0">
                    <a:pos x="4040" y="393"/>
                  </a:cxn>
                  <a:cxn ang="0">
                    <a:pos x="4051" y="308"/>
                  </a:cxn>
                  <a:cxn ang="0">
                    <a:pos x="4066" y="229"/>
                  </a:cxn>
                  <a:cxn ang="0">
                    <a:pos x="4083" y="156"/>
                  </a:cxn>
                  <a:cxn ang="0">
                    <a:pos x="4106" y="89"/>
                  </a:cxn>
                  <a:cxn ang="0">
                    <a:pos x="4133" y="27"/>
                  </a:cxn>
                  <a:cxn ang="0">
                    <a:pos x="4149" y="0"/>
                  </a:cxn>
                </a:cxnLst>
                <a:rect l="0" t="0" r="r" b="b"/>
                <a:pathLst>
                  <a:path w="4149" h="4229">
                    <a:moveTo>
                      <a:pt x="4149" y="0"/>
                    </a:moveTo>
                    <a:lnTo>
                      <a:pt x="4149" y="0"/>
                    </a:lnTo>
                    <a:lnTo>
                      <a:pt x="4020" y="153"/>
                    </a:lnTo>
                    <a:lnTo>
                      <a:pt x="3889" y="307"/>
                    </a:lnTo>
                    <a:lnTo>
                      <a:pt x="3755" y="462"/>
                    </a:lnTo>
                    <a:lnTo>
                      <a:pt x="3618" y="619"/>
                    </a:lnTo>
                    <a:lnTo>
                      <a:pt x="3478" y="776"/>
                    </a:lnTo>
                    <a:lnTo>
                      <a:pt x="3336" y="934"/>
                    </a:lnTo>
                    <a:lnTo>
                      <a:pt x="3190" y="1092"/>
                    </a:lnTo>
                    <a:lnTo>
                      <a:pt x="3042" y="1252"/>
                    </a:lnTo>
                    <a:lnTo>
                      <a:pt x="2891" y="1411"/>
                    </a:lnTo>
                    <a:lnTo>
                      <a:pt x="2738" y="1571"/>
                    </a:lnTo>
                    <a:lnTo>
                      <a:pt x="2581" y="1731"/>
                    </a:lnTo>
                    <a:lnTo>
                      <a:pt x="2423" y="1891"/>
                    </a:lnTo>
                    <a:lnTo>
                      <a:pt x="2262" y="2052"/>
                    </a:lnTo>
                    <a:lnTo>
                      <a:pt x="2099" y="2212"/>
                    </a:lnTo>
                    <a:lnTo>
                      <a:pt x="1934" y="2373"/>
                    </a:lnTo>
                    <a:lnTo>
                      <a:pt x="1765" y="2534"/>
                    </a:lnTo>
                    <a:lnTo>
                      <a:pt x="1765" y="2534"/>
                    </a:lnTo>
                    <a:lnTo>
                      <a:pt x="858" y="3396"/>
                    </a:lnTo>
                    <a:lnTo>
                      <a:pt x="422" y="3808"/>
                    </a:lnTo>
                    <a:lnTo>
                      <a:pt x="0" y="4204"/>
                    </a:lnTo>
                    <a:lnTo>
                      <a:pt x="2" y="4205"/>
                    </a:lnTo>
                    <a:lnTo>
                      <a:pt x="2" y="4205"/>
                    </a:lnTo>
                    <a:lnTo>
                      <a:pt x="27" y="4208"/>
                    </a:lnTo>
                    <a:lnTo>
                      <a:pt x="101" y="4213"/>
                    </a:lnTo>
                    <a:lnTo>
                      <a:pt x="219" y="4221"/>
                    </a:lnTo>
                    <a:lnTo>
                      <a:pt x="292" y="4224"/>
                    </a:lnTo>
                    <a:lnTo>
                      <a:pt x="375" y="4226"/>
                    </a:lnTo>
                    <a:lnTo>
                      <a:pt x="465" y="4229"/>
                    </a:lnTo>
                    <a:lnTo>
                      <a:pt x="564" y="4229"/>
                    </a:lnTo>
                    <a:lnTo>
                      <a:pt x="669" y="4229"/>
                    </a:lnTo>
                    <a:lnTo>
                      <a:pt x="781" y="4226"/>
                    </a:lnTo>
                    <a:lnTo>
                      <a:pt x="898" y="4221"/>
                    </a:lnTo>
                    <a:lnTo>
                      <a:pt x="1021" y="4214"/>
                    </a:lnTo>
                    <a:lnTo>
                      <a:pt x="1149" y="4205"/>
                    </a:lnTo>
                    <a:lnTo>
                      <a:pt x="1279" y="4193"/>
                    </a:lnTo>
                    <a:lnTo>
                      <a:pt x="1413" y="4177"/>
                    </a:lnTo>
                    <a:lnTo>
                      <a:pt x="1481" y="4169"/>
                    </a:lnTo>
                    <a:lnTo>
                      <a:pt x="1549" y="4158"/>
                    </a:lnTo>
                    <a:lnTo>
                      <a:pt x="1619" y="4147"/>
                    </a:lnTo>
                    <a:lnTo>
                      <a:pt x="1689" y="4135"/>
                    </a:lnTo>
                    <a:lnTo>
                      <a:pt x="1758" y="4122"/>
                    </a:lnTo>
                    <a:lnTo>
                      <a:pt x="1828" y="4108"/>
                    </a:lnTo>
                    <a:lnTo>
                      <a:pt x="1899" y="4094"/>
                    </a:lnTo>
                    <a:lnTo>
                      <a:pt x="1969" y="4078"/>
                    </a:lnTo>
                    <a:lnTo>
                      <a:pt x="2040" y="4060"/>
                    </a:lnTo>
                    <a:lnTo>
                      <a:pt x="2109" y="4041"/>
                    </a:lnTo>
                    <a:lnTo>
                      <a:pt x="2179" y="4021"/>
                    </a:lnTo>
                    <a:lnTo>
                      <a:pt x="2249" y="4000"/>
                    </a:lnTo>
                    <a:lnTo>
                      <a:pt x="2318" y="3977"/>
                    </a:lnTo>
                    <a:lnTo>
                      <a:pt x="2388" y="3954"/>
                    </a:lnTo>
                    <a:lnTo>
                      <a:pt x="2457" y="3929"/>
                    </a:lnTo>
                    <a:lnTo>
                      <a:pt x="2525" y="3902"/>
                    </a:lnTo>
                    <a:lnTo>
                      <a:pt x="2592" y="3874"/>
                    </a:lnTo>
                    <a:lnTo>
                      <a:pt x="2659" y="3844"/>
                    </a:lnTo>
                    <a:lnTo>
                      <a:pt x="2726" y="3814"/>
                    </a:lnTo>
                    <a:lnTo>
                      <a:pt x="2790" y="3781"/>
                    </a:lnTo>
                    <a:lnTo>
                      <a:pt x="2855" y="3747"/>
                    </a:lnTo>
                    <a:lnTo>
                      <a:pt x="2917" y="3710"/>
                    </a:lnTo>
                    <a:lnTo>
                      <a:pt x="2980" y="3673"/>
                    </a:lnTo>
                    <a:lnTo>
                      <a:pt x="3041" y="3634"/>
                    </a:lnTo>
                    <a:lnTo>
                      <a:pt x="3100" y="3594"/>
                    </a:lnTo>
                    <a:lnTo>
                      <a:pt x="3159" y="3551"/>
                    </a:lnTo>
                    <a:lnTo>
                      <a:pt x="3215" y="3505"/>
                    </a:lnTo>
                    <a:lnTo>
                      <a:pt x="3271" y="3460"/>
                    </a:lnTo>
                    <a:lnTo>
                      <a:pt x="3325" y="3412"/>
                    </a:lnTo>
                    <a:lnTo>
                      <a:pt x="3377" y="3361"/>
                    </a:lnTo>
                    <a:lnTo>
                      <a:pt x="3377" y="3361"/>
                    </a:lnTo>
                    <a:lnTo>
                      <a:pt x="3424" y="3312"/>
                    </a:lnTo>
                    <a:lnTo>
                      <a:pt x="3468" y="3262"/>
                    </a:lnTo>
                    <a:lnTo>
                      <a:pt x="3511" y="3211"/>
                    </a:lnTo>
                    <a:lnTo>
                      <a:pt x="3551" y="3160"/>
                    </a:lnTo>
                    <a:lnTo>
                      <a:pt x="3590" y="3106"/>
                    </a:lnTo>
                    <a:lnTo>
                      <a:pt x="3626" y="3053"/>
                    </a:lnTo>
                    <a:lnTo>
                      <a:pt x="3660" y="2999"/>
                    </a:lnTo>
                    <a:lnTo>
                      <a:pt x="3692" y="2944"/>
                    </a:lnTo>
                    <a:lnTo>
                      <a:pt x="3722" y="2888"/>
                    </a:lnTo>
                    <a:lnTo>
                      <a:pt x="3751" y="2831"/>
                    </a:lnTo>
                    <a:lnTo>
                      <a:pt x="3776" y="2775"/>
                    </a:lnTo>
                    <a:lnTo>
                      <a:pt x="3802" y="2718"/>
                    </a:lnTo>
                    <a:lnTo>
                      <a:pt x="3825" y="2659"/>
                    </a:lnTo>
                    <a:lnTo>
                      <a:pt x="3846" y="2600"/>
                    </a:lnTo>
                    <a:lnTo>
                      <a:pt x="3866" y="2541"/>
                    </a:lnTo>
                    <a:lnTo>
                      <a:pt x="3884" y="2482"/>
                    </a:lnTo>
                    <a:lnTo>
                      <a:pt x="3901" y="2421"/>
                    </a:lnTo>
                    <a:lnTo>
                      <a:pt x="3916" y="2361"/>
                    </a:lnTo>
                    <a:lnTo>
                      <a:pt x="3931" y="2301"/>
                    </a:lnTo>
                    <a:lnTo>
                      <a:pt x="3943" y="2241"/>
                    </a:lnTo>
                    <a:lnTo>
                      <a:pt x="3955" y="2180"/>
                    </a:lnTo>
                    <a:lnTo>
                      <a:pt x="3965" y="2119"/>
                    </a:lnTo>
                    <a:lnTo>
                      <a:pt x="3975" y="2057"/>
                    </a:lnTo>
                    <a:lnTo>
                      <a:pt x="3983" y="1997"/>
                    </a:lnTo>
                    <a:lnTo>
                      <a:pt x="3990" y="1935"/>
                    </a:lnTo>
                    <a:lnTo>
                      <a:pt x="3996" y="1875"/>
                    </a:lnTo>
                    <a:lnTo>
                      <a:pt x="4002" y="1813"/>
                    </a:lnTo>
                    <a:lnTo>
                      <a:pt x="4007" y="1751"/>
                    </a:lnTo>
                    <a:lnTo>
                      <a:pt x="4014" y="1631"/>
                    </a:lnTo>
                    <a:lnTo>
                      <a:pt x="4019" y="1510"/>
                    </a:lnTo>
                    <a:lnTo>
                      <a:pt x="4022" y="1391"/>
                    </a:lnTo>
                    <a:lnTo>
                      <a:pt x="4023" y="1274"/>
                    </a:lnTo>
                    <a:lnTo>
                      <a:pt x="4023" y="1045"/>
                    </a:lnTo>
                    <a:lnTo>
                      <a:pt x="4023" y="828"/>
                    </a:lnTo>
                    <a:lnTo>
                      <a:pt x="4024" y="724"/>
                    </a:lnTo>
                    <a:lnTo>
                      <a:pt x="4026" y="625"/>
                    </a:lnTo>
                    <a:lnTo>
                      <a:pt x="4030" y="528"/>
                    </a:lnTo>
                    <a:lnTo>
                      <a:pt x="4036" y="437"/>
                    </a:lnTo>
                    <a:lnTo>
                      <a:pt x="4040" y="393"/>
                    </a:lnTo>
                    <a:lnTo>
                      <a:pt x="4046" y="350"/>
                    </a:lnTo>
                    <a:lnTo>
                      <a:pt x="4051" y="308"/>
                    </a:lnTo>
                    <a:lnTo>
                      <a:pt x="4058" y="268"/>
                    </a:lnTo>
                    <a:lnTo>
                      <a:pt x="4066" y="229"/>
                    </a:lnTo>
                    <a:lnTo>
                      <a:pt x="4074" y="192"/>
                    </a:lnTo>
                    <a:lnTo>
                      <a:pt x="4083" y="156"/>
                    </a:lnTo>
                    <a:lnTo>
                      <a:pt x="4094" y="121"/>
                    </a:lnTo>
                    <a:lnTo>
                      <a:pt x="4106" y="89"/>
                    </a:lnTo>
                    <a:lnTo>
                      <a:pt x="4119" y="58"/>
                    </a:lnTo>
                    <a:lnTo>
                      <a:pt x="4133" y="27"/>
                    </a:lnTo>
                    <a:lnTo>
                      <a:pt x="4149" y="0"/>
                    </a:lnTo>
                    <a:lnTo>
                      <a:pt x="414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101" name="Freeform 6"/>
              <p:cNvSpPr>
                <a:spLocks/>
              </p:cNvSpPr>
              <p:nvPr/>
            </p:nvSpPr>
            <p:spPr bwMode="auto">
              <a:xfrm>
                <a:off x="707853" y="22066"/>
                <a:ext cx="7200902" cy="6818311"/>
              </a:xfrm>
              <a:custGeom>
                <a:avLst/>
                <a:gdLst/>
                <a:ahLst/>
                <a:cxnLst>
                  <a:cxn ang="0">
                    <a:pos x="4481" y="66"/>
                  </a:cxn>
                  <a:cxn ang="0">
                    <a:pos x="4536" y="0"/>
                  </a:cxn>
                  <a:cxn ang="0">
                    <a:pos x="4482" y="36"/>
                  </a:cxn>
                  <a:cxn ang="0">
                    <a:pos x="4389" y="82"/>
                  </a:cxn>
                  <a:cxn ang="0">
                    <a:pos x="4279" y="115"/>
                  </a:cxn>
                  <a:cxn ang="0">
                    <a:pos x="4155" y="141"/>
                  </a:cxn>
                  <a:cxn ang="0">
                    <a:pos x="4020" y="159"/>
                  </a:cxn>
                  <a:cxn ang="0">
                    <a:pos x="3713" y="185"/>
                  </a:cxn>
                  <a:cxn ang="0">
                    <a:pos x="3243" y="213"/>
                  </a:cxn>
                  <a:cxn ang="0">
                    <a:pos x="2857" y="249"/>
                  </a:cxn>
                  <a:cxn ang="0">
                    <a:pos x="2655" y="279"/>
                  </a:cxn>
                  <a:cxn ang="0">
                    <a:pos x="2450" y="318"/>
                  </a:cxn>
                  <a:cxn ang="0">
                    <a:pos x="2241" y="367"/>
                  </a:cxn>
                  <a:cxn ang="0">
                    <a:pos x="2029" y="430"/>
                  </a:cxn>
                  <a:cxn ang="0">
                    <a:pos x="1817" y="508"/>
                  </a:cxn>
                  <a:cxn ang="0">
                    <a:pos x="1605" y="603"/>
                  </a:cxn>
                  <a:cxn ang="0">
                    <a:pos x="1395" y="717"/>
                  </a:cxn>
                  <a:cxn ang="0">
                    <a:pos x="1186" y="851"/>
                  </a:cxn>
                  <a:cxn ang="0">
                    <a:pos x="980" y="1008"/>
                  </a:cxn>
                  <a:cxn ang="0">
                    <a:pos x="777" y="1189"/>
                  </a:cxn>
                  <a:cxn ang="0">
                    <a:pos x="651" y="1319"/>
                  </a:cxn>
                  <a:cxn ang="0">
                    <a:pos x="488" y="1517"/>
                  </a:cxn>
                  <a:cxn ang="0">
                    <a:pos x="351" y="1716"/>
                  </a:cxn>
                  <a:cxn ang="0">
                    <a:pos x="241" y="1917"/>
                  </a:cxn>
                  <a:cxn ang="0">
                    <a:pos x="154" y="2120"/>
                  </a:cxn>
                  <a:cxn ang="0">
                    <a:pos x="88" y="2319"/>
                  </a:cxn>
                  <a:cxn ang="0">
                    <a:pos x="43" y="2516"/>
                  </a:cxn>
                  <a:cxn ang="0">
                    <a:pos x="15" y="2709"/>
                  </a:cxn>
                  <a:cxn ang="0">
                    <a:pos x="1" y="2897"/>
                  </a:cxn>
                  <a:cxn ang="0">
                    <a:pos x="3" y="3079"/>
                  </a:cxn>
                  <a:cxn ang="0">
                    <a:pos x="15" y="3253"/>
                  </a:cxn>
                  <a:cxn ang="0">
                    <a:pos x="36" y="3418"/>
                  </a:cxn>
                  <a:cxn ang="0">
                    <a:pos x="64" y="3572"/>
                  </a:cxn>
                  <a:cxn ang="0">
                    <a:pos x="111" y="3760"/>
                  </a:cxn>
                  <a:cxn ang="0">
                    <a:pos x="188" y="3997"/>
                  </a:cxn>
                  <a:cxn ang="0">
                    <a:pos x="257" y="4173"/>
                  </a:cxn>
                  <a:cxn ang="0">
                    <a:pos x="316" y="4295"/>
                  </a:cxn>
                  <a:cxn ang="0">
                    <a:pos x="1174" y="3487"/>
                  </a:cxn>
                  <a:cxn ang="0">
                    <a:pos x="2250" y="2464"/>
                  </a:cxn>
                  <a:cxn ang="0">
                    <a:pos x="2739" y="1982"/>
                  </a:cxn>
                  <a:cxn ang="0">
                    <a:pos x="3207" y="1502"/>
                  </a:cxn>
                  <a:cxn ang="0">
                    <a:pos x="3652" y="1025"/>
                  </a:cxn>
                  <a:cxn ang="0">
                    <a:pos x="4071" y="553"/>
                  </a:cxn>
                  <a:cxn ang="0">
                    <a:pos x="4465" y="91"/>
                  </a:cxn>
                </a:cxnLst>
                <a:rect l="0" t="0" r="r" b="b"/>
                <a:pathLst>
                  <a:path w="4536" h="4295">
                    <a:moveTo>
                      <a:pt x="4465" y="91"/>
                    </a:moveTo>
                    <a:lnTo>
                      <a:pt x="4465" y="91"/>
                    </a:lnTo>
                    <a:lnTo>
                      <a:pt x="4481" y="66"/>
                    </a:lnTo>
                    <a:lnTo>
                      <a:pt x="4498" y="42"/>
                    </a:lnTo>
                    <a:lnTo>
                      <a:pt x="4517" y="20"/>
                    </a:lnTo>
                    <a:lnTo>
                      <a:pt x="4536" y="0"/>
                    </a:lnTo>
                    <a:lnTo>
                      <a:pt x="4536" y="0"/>
                    </a:lnTo>
                    <a:lnTo>
                      <a:pt x="4511" y="19"/>
                    </a:lnTo>
                    <a:lnTo>
                      <a:pt x="4482" y="36"/>
                    </a:lnTo>
                    <a:lnTo>
                      <a:pt x="4453" y="52"/>
                    </a:lnTo>
                    <a:lnTo>
                      <a:pt x="4422" y="67"/>
                    </a:lnTo>
                    <a:lnTo>
                      <a:pt x="4389" y="82"/>
                    </a:lnTo>
                    <a:lnTo>
                      <a:pt x="4354" y="94"/>
                    </a:lnTo>
                    <a:lnTo>
                      <a:pt x="4318" y="105"/>
                    </a:lnTo>
                    <a:lnTo>
                      <a:pt x="4279" y="115"/>
                    </a:lnTo>
                    <a:lnTo>
                      <a:pt x="4240" y="125"/>
                    </a:lnTo>
                    <a:lnTo>
                      <a:pt x="4198" y="133"/>
                    </a:lnTo>
                    <a:lnTo>
                      <a:pt x="4155" y="141"/>
                    </a:lnTo>
                    <a:lnTo>
                      <a:pt x="4113" y="147"/>
                    </a:lnTo>
                    <a:lnTo>
                      <a:pt x="4067" y="154"/>
                    </a:lnTo>
                    <a:lnTo>
                      <a:pt x="4020" y="159"/>
                    </a:lnTo>
                    <a:lnTo>
                      <a:pt x="3922" y="169"/>
                    </a:lnTo>
                    <a:lnTo>
                      <a:pt x="3820" y="177"/>
                    </a:lnTo>
                    <a:lnTo>
                      <a:pt x="3713" y="185"/>
                    </a:lnTo>
                    <a:lnTo>
                      <a:pt x="3485" y="197"/>
                    </a:lnTo>
                    <a:lnTo>
                      <a:pt x="3366" y="205"/>
                    </a:lnTo>
                    <a:lnTo>
                      <a:pt x="3243" y="213"/>
                    </a:lnTo>
                    <a:lnTo>
                      <a:pt x="3117" y="222"/>
                    </a:lnTo>
                    <a:lnTo>
                      <a:pt x="2988" y="234"/>
                    </a:lnTo>
                    <a:lnTo>
                      <a:pt x="2857" y="249"/>
                    </a:lnTo>
                    <a:lnTo>
                      <a:pt x="2790" y="259"/>
                    </a:lnTo>
                    <a:lnTo>
                      <a:pt x="2723" y="268"/>
                    </a:lnTo>
                    <a:lnTo>
                      <a:pt x="2655" y="279"/>
                    </a:lnTo>
                    <a:lnTo>
                      <a:pt x="2586" y="291"/>
                    </a:lnTo>
                    <a:lnTo>
                      <a:pt x="2518" y="303"/>
                    </a:lnTo>
                    <a:lnTo>
                      <a:pt x="2450" y="318"/>
                    </a:lnTo>
                    <a:lnTo>
                      <a:pt x="2380" y="332"/>
                    </a:lnTo>
                    <a:lnTo>
                      <a:pt x="2310" y="348"/>
                    </a:lnTo>
                    <a:lnTo>
                      <a:pt x="2241" y="367"/>
                    </a:lnTo>
                    <a:lnTo>
                      <a:pt x="2170" y="386"/>
                    </a:lnTo>
                    <a:lnTo>
                      <a:pt x="2100" y="407"/>
                    </a:lnTo>
                    <a:lnTo>
                      <a:pt x="2029" y="430"/>
                    </a:lnTo>
                    <a:lnTo>
                      <a:pt x="1959" y="454"/>
                    </a:lnTo>
                    <a:lnTo>
                      <a:pt x="1888" y="480"/>
                    </a:lnTo>
                    <a:lnTo>
                      <a:pt x="1817" y="508"/>
                    </a:lnTo>
                    <a:lnTo>
                      <a:pt x="1746" y="537"/>
                    </a:lnTo>
                    <a:lnTo>
                      <a:pt x="1676" y="569"/>
                    </a:lnTo>
                    <a:lnTo>
                      <a:pt x="1605" y="603"/>
                    </a:lnTo>
                    <a:lnTo>
                      <a:pt x="1534" y="638"/>
                    </a:lnTo>
                    <a:lnTo>
                      <a:pt x="1465" y="677"/>
                    </a:lnTo>
                    <a:lnTo>
                      <a:pt x="1395" y="717"/>
                    </a:lnTo>
                    <a:lnTo>
                      <a:pt x="1324" y="758"/>
                    </a:lnTo>
                    <a:lnTo>
                      <a:pt x="1254" y="804"/>
                    </a:lnTo>
                    <a:lnTo>
                      <a:pt x="1186" y="851"/>
                    </a:lnTo>
                    <a:lnTo>
                      <a:pt x="1116" y="900"/>
                    </a:lnTo>
                    <a:lnTo>
                      <a:pt x="1048" y="953"/>
                    </a:lnTo>
                    <a:lnTo>
                      <a:pt x="980" y="1008"/>
                    </a:lnTo>
                    <a:lnTo>
                      <a:pt x="911" y="1065"/>
                    </a:lnTo>
                    <a:lnTo>
                      <a:pt x="844" y="1126"/>
                    </a:lnTo>
                    <a:lnTo>
                      <a:pt x="777" y="1189"/>
                    </a:lnTo>
                    <a:lnTo>
                      <a:pt x="777" y="1189"/>
                    </a:lnTo>
                    <a:lnTo>
                      <a:pt x="713" y="1254"/>
                    </a:lnTo>
                    <a:lnTo>
                      <a:pt x="651" y="1319"/>
                    </a:lnTo>
                    <a:lnTo>
                      <a:pt x="594" y="1384"/>
                    </a:lnTo>
                    <a:lnTo>
                      <a:pt x="539" y="1450"/>
                    </a:lnTo>
                    <a:lnTo>
                      <a:pt x="488" y="1517"/>
                    </a:lnTo>
                    <a:lnTo>
                      <a:pt x="440" y="1582"/>
                    </a:lnTo>
                    <a:lnTo>
                      <a:pt x="394" y="1649"/>
                    </a:lnTo>
                    <a:lnTo>
                      <a:pt x="351" y="1716"/>
                    </a:lnTo>
                    <a:lnTo>
                      <a:pt x="312" y="1783"/>
                    </a:lnTo>
                    <a:lnTo>
                      <a:pt x="275" y="1850"/>
                    </a:lnTo>
                    <a:lnTo>
                      <a:pt x="241" y="1917"/>
                    </a:lnTo>
                    <a:lnTo>
                      <a:pt x="209" y="1986"/>
                    </a:lnTo>
                    <a:lnTo>
                      <a:pt x="181" y="2053"/>
                    </a:lnTo>
                    <a:lnTo>
                      <a:pt x="154" y="2120"/>
                    </a:lnTo>
                    <a:lnTo>
                      <a:pt x="130" y="2185"/>
                    </a:lnTo>
                    <a:lnTo>
                      <a:pt x="109" y="2252"/>
                    </a:lnTo>
                    <a:lnTo>
                      <a:pt x="88" y="2319"/>
                    </a:lnTo>
                    <a:lnTo>
                      <a:pt x="71" y="2385"/>
                    </a:lnTo>
                    <a:lnTo>
                      <a:pt x="56" y="2451"/>
                    </a:lnTo>
                    <a:lnTo>
                      <a:pt x="43" y="2516"/>
                    </a:lnTo>
                    <a:lnTo>
                      <a:pt x="31" y="2581"/>
                    </a:lnTo>
                    <a:lnTo>
                      <a:pt x="21" y="2645"/>
                    </a:lnTo>
                    <a:lnTo>
                      <a:pt x="15" y="2709"/>
                    </a:lnTo>
                    <a:lnTo>
                      <a:pt x="8" y="2772"/>
                    </a:lnTo>
                    <a:lnTo>
                      <a:pt x="4" y="2835"/>
                    </a:lnTo>
                    <a:lnTo>
                      <a:pt x="1" y="2897"/>
                    </a:lnTo>
                    <a:lnTo>
                      <a:pt x="0" y="2959"/>
                    </a:lnTo>
                    <a:lnTo>
                      <a:pt x="1" y="3019"/>
                    </a:lnTo>
                    <a:lnTo>
                      <a:pt x="3" y="3079"/>
                    </a:lnTo>
                    <a:lnTo>
                      <a:pt x="5" y="3138"/>
                    </a:lnTo>
                    <a:lnTo>
                      <a:pt x="9" y="3196"/>
                    </a:lnTo>
                    <a:lnTo>
                      <a:pt x="15" y="3253"/>
                    </a:lnTo>
                    <a:lnTo>
                      <a:pt x="20" y="3308"/>
                    </a:lnTo>
                    <a:lnTo>
                      <a:pt x="28" y="3363"/>
                    </a:lnTo>
                    <a:lnTo>
                      <a:pt x="36" y="3418"/>
                    </a:lnTo>
                    <a:lnTo>
                      <a:pt x="44" y="3470"/>
                    </a:lnTo>
                    <a:lnTo>
                      <a:pt x="54" y="3523"/>
                    </a:lnTo>
                    <a:lnTo>
                      <a:pt x="64" y="3572"/>
                    </a:lnTo>
                    <a:lnTo>
                      <a:pt x="75" y="3622"/>
                    </a:lnTo>
                    <a:lnTo>
                      <a:pt x="87" y="3669"/>
                    </a:lnTo>
                    <a:lnTo>
                      <a:pt x="111" y="3760"/>
                    </a:lnTo>
                    <a:lnTo>
                      <a:pt x="135" y="3846"/>
                    </a:lnTo>
                    <a:lnTo>
                      <a:pt x="161" y="3925"/>
                    </a:lnTo>
                    <a:lnTo>
                      <a:pt x="188" y="3997"/>
                    </a:lnTo>
                    <a:lnTo>
                      <a:pt x="212" y="4063"/>
                    </a:lnTo>
                    <a:lnTo>
                      <a:pt x="236" y="4122"/>
                    </a:lnTo>
                    <a:lnTo>
                      <a:pt x="257" y="4173"/>
                    </a:lnTo>
                    <a:lnTo>
                      <a:pt x="276" y="4214"/>
                    </a:lnTo>
                    <a:lnTo>
                      <a:pt x="306" y="4273"/>
                    </a:lnTo>
                    <a:lnTo>
                      <a:pt x="316" y="4295"/>
                    </a:lnTo>
                    <a:lnTo>
                      <a:pt x="316" y="4295"/>
                    </a:lnTo>
                    <a:lnTo>
                      <a:pt x="738" y="3899"/>
                    </a:lnTo>
                    <a:lnTo>
                      <a:pt x="1174" y="3487"/>
                    </a:lnTo>
                    <a:lnTo>
                      <a:pt x="2081" y="2625"/>
                    </a:lnTo>
                    <a:lnTo>
                      <a:pt x="2081" y="2625"/>
                    </a:lnTo>
                    <a:lnTo>
                      <a:pt x="2250" y="2464"/>
                    </a:lnTo>
                    <a:lnTo>
                      <a:pt x="2415" y="2303"/>
                    </a:lnTo>
                    <a:lnTo>
                      <a:pt x="2578" y="2143"/>
                    </a:lnTo>
                    <a:lnTo>
                      <a:pt x="2739" y="1982"/>
                    </a:lnTo>
                    <a:lnTo>
                      <a:pt x="2897" y="1822"/>
                    </a:lnTo>
                    <a:lnTo>
                      <a:pt x="3054" y="1662"/>
                    </a:lnTo>
                    <a:lnTo>
                      <a:pt x="3207" y="1502"/>
                    </a:lnTo>
                    <a:lnTo>
                      <a:pt x="3358" y="1343"/>
                    </a:lnTo>
                    <a:lnTo>
                      <a:pt x="3506" y="1183"/>
                    </a:lnTo>
                    <a:lnTo>
                      <a:pt x="3652" y="1025"/>
                    </a:lnTo>
                    <a:lnTo>
                      <a:pt x="3794" y="867"/>
                    </a:lnTo>
                    <a:lnTo>
                      <a:pt x="3934" y="710"/>
                    </a:lnTo>
                    <a:lnTo>
                      <a:pt x="4071" y="553"/>
                    </a:lnTo>
                    <a:lnTo>
                      <a:pt x="4205" y="398"/>
                    </a:lnTo>
                    <a:lnTo>
                      <a:pt x="4336" y="244"/>
                    </a:lnTo>
                    <a:lnTo>
                      <a:pt x="4465" y="91"/>
                    </a:lnTo>
                    <a:lnTo>
                      <a:pt x="4465"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4" name="Group 168"/>
            <p:cNvGrpSpPr/>
            <p:nvPr/>
          </p:nvGrpSpPr>
          <p:grpSpPr>
            <a:xfrm rot="18617175">
              <a:off x="5878272" y="3858459"/>
              <a:ext cx="599427" cy="295291"/>
              <a:chOff x="793750" y="0"/>
              <a:chExt cx="7556501" cy="2116991"/>
            </a:xfrm>
            <a:grpFill/>
          </p:grpSpPr>
          <p:sp>
            <p:nvSpPr>
              <p:cNvPr id="98"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99"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nvGrpSpPr>
            <p:cNvPr id="95" name="Group 168"/>
            <p:cNvGrpSpPr/>
            <p:nvPr/>
          </p:nvGrpSpPr>
          <p:grpSpPr>
            <a:xfrm rot="2267926">
              <a:off x="5541009" y="3592625"/>
              <a:ext cx="340137" cy="167559"/>
              <a:chOff x="793750" y="0"/>
              <a:chExt cx="7556501" cy="2116991"/>
            </a:xfrm>
            <a:grpFill/>
          </p:grpSpPr>
          <p:sp>
            <p:nvSpPr>
              <p:cNvPr id="96" name="Freeform 7"/>
              <p:cNvSpPr>
                <a:spLocks/>
              </p:cNvSpPr>
              <p:nvPr/>
            </p:nvSpPr>
            <p:spPr bwMode="auto">
              <a:xfrm>
                <a:off x="793750" y="696178"/>
                <a:ext cx="7413625" cy="1420813"/>
              </a:xfrm>
              <a:custGeom>
                <a:avLst/>
                <a:gdLst/>
                <a:ahLst/>
                <a:cxnLst>
                  <a:cxn ang="0">
                    <a:pos x="9339" y="0"/>
                  </a:cxn>
                  <a:cxn ang="0">
                    <a:pos x="8708" y="106"/>
                  </a:cxn>
                  <a:cxn ang="0">
                    <a:pos x="8060" y="203"/>
                  </a:cxn>
                  <a:cxn ang="0">
                    <a:pos x="7395" y="293"/>
                  </a:cxn>
                  <a:cxn ang="0">
                    <a:pos x="6713" y="375"/>
                  </a:cxn>
                  <a:cxn ang="0">
                    <a:pos x="6018" y="448"/>
                  </a:cxn>
                  <a:cxn ang="0">
                    <a:pos x="5307" y="514"/>
                  </a:cxn>
                  <a:cxn ang="0">
                    <a:pos x="4586" y="568"/>
                  </a:cxn>
                  <a:cxn ang="0">
                    <a:pos x="3853" y="615"/>
                  </a:cxn>
                  <a:cxn ang="0">
                    <a:pos x="1868" y="724"/>
                  </a:cxn>
                  <a:cxn ang="0">
                    <a:pos x="2" y="820"/>
                  </a:cxn>
                  <a:cxn ang="0">
                    <a:pos x="0" y="822"/>
                  </a:cxn>
                  <a:cxn ang="0">
                    <a:pos x="113" y="870"/>
                  </a:cxn>
                  <a:cxn ang="0">
                    <a:pos x="431" y="997"/>
                  </a:cxn>
                  <a:cxn ang="0">
                    <a:pos x="657" y="1081"/>
                  </a:cxn>
                  <a:cxn ang="0">
                    <a:pos x="921" y="1173"/>
                  </a:cxn>
                  <a:cxn ang="0">
                    <a:pos x="1223" y="1270"/>
                  </a:cxn>
                  <a:cxn ang="0">
                    <a:pos x="1559" y="1369"/>
                  </a:cxn>
                  <a:cxn ang="0">
                    <a:pos x="1922" y="1465"/>
                  </a:cxn>
                  <a:cxn ang="0">
                    <a:pos x="2310" y="1555"/>
                  </a:cxn>
                  <a:cxn ang="0">
                    <a:pos x="2718" y="1635"/>
                  </a:cxn>
                  <a:cxn ang="0">
                    <a:pos x="2930" y="1672"/>
                  </a:cxn>
                  <a:cxn ang="0">
                    <a:pos x="3146" y="1703"/>
                  </a:cxn>
                  <a:cxn ang="0">
                    <a:pos x="3363" y="1731"/>
                  </a:cxn>
                  <a:cxn ang="0">
                    <a:pos x="3585" y="1753"/>
                  </a:cxn>
                  <a:cxn ang="0">
                    <a:pos x="3809" y="1771"/>
                  </a:cxn>
                  <a:cxn ang="0">
                    <a:pos x="4035" y="1785"/>
                  </a:cxn>
                  <a:cxn ang="0">
                    <a:pos x="4263" y="1790"/>
                  </a:cxn>
                  <a:cxn ang="0">
                    <a:pos x="4491" y="1790"/>
                  </a:cxn>
                  <a:cxn ang="0">
                    <a:pos x="4720" y="1783"/>
                  </a:cxn>
                  <a:cxn ang="0">
                    <a:pos x="4949" y="1767"/>
                  </a:cxn>
                  <a:cxn ang="0">
                    <a:pos x="5057" y="1759"/>
                  </a:cxn>
                  <a:cxn ang="0">
                    <a:pos x="5267" y="1734"/>
                  </a:cxn>
                  <a:cxn ang="0">
                    <a:pos x="5469" y="1705"/>
                  </a:cxn>
                  <a:cxn ang="0">
                    <a:pos x="5665" y="1672"/>
                  </a:cxn>
                  <a:cxn ang="0">
                    <a:pos x="5853" y="1632"/>
                  </a:cxn>
                  <a:cxn ang="0">
                    <a:pos x="6037" y="1588"/>
                  </a:cxn>
                  <a:cxn ang="0">
                    <a:pos x="6213" y="1540"/>
                  </a:cxn>
                  <a:cxn ang="0">
                    <a:pos x="6383" y="1487"/>
                  </a:cxn>
                  <a:cxn ang="0">
                    <a:pos x="6548" y="1432"/>
                  </a:cxn>
                  <a:cxn ang="0">
                    <a:pos x="6708" y="1374"/>
                  </a:cxn>
                  <a:cxn ang="0">
                    <a:pos x="6863" y="1312"/>
                  </a:cxn>
                  <a:cxn ang="0">
                    <a:pos x="7085" y="1216"/>
                  </a:cxn>
                  <a:cxn ang="0">
                    <a:pos x="7367" y="1081"/>
                  </a:cxn>
                  <a:cxn ang="0">
                    <a:pos x="7629" y="942"/>
                  </a:cxn>
                  <a:cxn ang="0">
                    <a:pos x="7878" y="801"/>
                  </a:cxn>
                  <a:cxn ang="0">
                    <a:pos x="8112" y="660"/>
                  </a:cxn>
                  <a:cxn ang="0">
                    <a:pos x="8549" y="394"/>
                  </a:cxn>
                  <a:cxn ang="0">
                    <a:pos x="8755" y="274"/>
                  </a:cxn>
                  <a:cxn ang="0">
                    <a:pos x="8953" y="166"/>
                  </a:cxn>
                  <a:cxn ang="0">
                    <a:pos x="9148" y="74"/>
                  </a:cxn>
                  <a:cxn ang="0">
                    <a:pos x="9244" y="34"/>
                  </a:cxn>
                  <a:cxn ang="0">
                    <a:pos x="9339" y="0"/>
                  </a:cxn>
                </a:cxnLst>
                <a:rect l="0" t="0" r="r" b="b"/>
                <a:pathLst>
                  <a:path w="9339" h="1790">
                    <a:moveTo>
                      <a:pt x="9339" y="0"/>
                    </a:moveTo>
                    <a:lnTo>
                      <a:pt x="9339" y="0"/>
                    </a:lnTo>
                    <a:lnTo>
                      <a:pt x="9026" y="53"/>
                    </a:lnTo>
                    <a:lnTo>
                      <a:pt x="8708" y="106"/>
                    </a:lnTo>
                    <a:lnTo>
                      <a:pt x="8387" y="156"/>
                    </a:lnTo>
                    <a:lnTo>
                      <a:pt x="8060" y="203"/>
                    </a:lnTo>
                    <a:lnTo>
                      <a:pt x="7730" y="250"/>
                    </a:lnTo>
                    <a:lnTo>
                      <a:pt x="7395" y="293"/>
                    </a:lnTo>
                    <a:lnTo>
                      <a:pt x="7056" y="335"/>
                    </a:lnTo>
                    <a:lnTo>
                      <a:pt x="6713" y="375"/>
                    </a:lnTo>
                    <a:lnTo>
                      <a:pt x="6368" y="413"/>
                    </a:lnTo>
                    <a:lnTo>
                      <a:pt x="6018" y="448"/>
                    </a:lnTo>
                    <a:lnTo>
                      <a:pt x="5664" y="483"/>
                    </a:lnTo>
                    <a:lnTo>
                      <a:pt x="5307" y="514"/>
                    </a:lnTo>
                    <a:lnTo>
                      <a:pt x="4949" y="542"/>
                    </a:lnTo>
                    <a:lnTo>
                      <a:pt x="4586" y="568"/>
                    </a:lnTo>
                    <a:lnTo>
                      <a:pt x="4221" y="592"/>
                    </a:lnTo>
                    <a:lnTo>
                      <a:pt x="3853" y="615"/>
                    </a:lnTo>
                    <a:lnTo>
                      <a:pt x="3853" y="615"/>
                    </a:lnTo>
                    <a:lnTo>
                      <a:pt x="1868" y="724"/>
                    </a:lnTo>
                    <a:lnTo>
                      <a:pt x="919" y="775"/>
                    </a:lnTo>
                    <a:lnTo>
                      <a:pt x="2" y="820"/>
                    </a:lnTo>
                    <a:lnTo>
                      <a:pt x="0" y="822"/>
                    </a:lnTo>
                    <a:lnTo>
                      <a:pt x="0" y="822"/>
                    </a:lnTo>
                    <a:lnTo>
                      <a:pt x="30" y="834"/>
                    </a:lnTo>
                    <a:lnTo>
                      <a:pt x="113" y="870"/>
                    </a:lnTo>
                    <a:lnTo>
                      <a:pt x="249" y="926"/>
                    </a:lnTo>
                    <a:lnTo>
                      <a:pt x="431" y="997"/>
                    </a:lnTo>
                    <a:lnTo>
                      <a:pt x="539" y="1037"/>
                    </a:lnTo>
                    <a:lnTo>
                      <a:pt x="657" y="1081"/>
                    </a:lnTo>
                    <a:lnTo>
                      <a:pt x="784" y="1126"/>
                    </a:lnTo>
                    <a:lnTo>
                      <a:pt x="921" y="1173"/>
                    </a:lnTo>
                    <a:lnTo>
                      <a:pt x="1069" y="1221"/>
                    </a:lnTo>
                    <a:lnTo>
                      <a:pt x="1223" y="1270"/>
                    </a:lnTo>
                    <a:lnTo>
                      <a:pt x="1387" y="1319"/>
                    </a:lnTo>
                    <a:lnTo>
                      <a:pt x="1559" y="1369"/>
                    </a:lnTo>
                    <a:lnTo>
                      <a:pt x="1736" y="1418"/>
                    </a:lnTo>
                    <a:lnTo>
                      <a:pt x="1922" y="1465"/>
                    </a:lnTo>
                    <a:lnTo>
                      <a:pt x="2113" y="1512"/>
                    </a:lnTo>
                    <a:lnTo>
                      <a:pt x="2310" y="1555"/>
                    </a:lnTo>
                    <a:lnTo>
                      <a:pt x="2511" y="1597"/>
                    </a:lnTo>
                    <a:lnTo>
                      <a:pt x="2718" y="1635"/>
                    </a:lnTo>
                    <a:lnTo>
                      <a:pt x="2824" y="1654"/>
                    </a:lnTo>
                    <a:lnTo>
                      <a:pt x="2930" y="1672"/>
                    </a:lnTo>
                    <a:lnTo>
                      <a:pt x="3036" y="1687"/>
                    </a:lnTo>
                    <a:lnTo>
                      <a:pt x="3146" y="1703"/>
                    </a:lnTo>
                    <a:lnTo>
                      <a:pt x="3253" y="1717"/>
                    </a:lnTo>
                    <a:lnTo>
                      <a:pt x="3363" y="1731"/>
                    </a:lnTo>
                    <a:lnTo>
                      <a:pt x="3474" y="1743"/>
                    </a:lnTo>
                    <a:lnTo>
                      <a:pt x="3585" y="1753"/>
                    </a:lnTo>
                    <a:lnTo>
                      <a:pt x="3696" y="1764"/>
                    </a:lnTo>
                    <a:lnTo>
                      <a:pt x="3809" y="1771"/>
                    </a:lnTo>
                    <a:lnTo>
                      <a:pt x="3922" y="1778"/>
                    </a:lnTo>
                    <a:lnTo>
                      <a:pt x="4035" y="1785"/>
                    </a:lnTo>
                    <a:lnTo>
                      <a:pt x="4148" y="1788"/>
                    </a:lnTo>
                    <a:lnTo>
                      <a:pt x="4263" y="1790"/>
                    </a:lnTo>
                    <a:lnTo>
                      <a:pt x="4378" y="1790"/>
                    </a:lnTo>
                    <a:lnTo>
                      <a:pt x="4491" y="1790"/>
                    </a:lnTo>
                    <a:lnTo>
                      <a:pt x="4605" y="1786"/>
                    </a:lnTo>
                    <a:lnTo>
                      <a:pt x="4720" y="1783"/>
                    </a:lnTo>
                    <a:lnTo>
                      <a:pt x="4835" y="1776"/>
                    </a:lnTo>
                    <a:lnTo>
                      <a:pt x="4949" y="1767"/>
                    </a:lnTo>
                    <a:lnTo>
                      <a:pt x="4949" y="1767"/>
                    </a:lnTo>
                    <a:lnTo>
                      <a:pt x="5057" y="1759"/>
                    </a:lnTo>
                    <a:lnTo>
                      <a:pt x="5163" y="1746"/>
                    </a:lnTo>
                    <a:lnTo>
                      <a:pt x="5267" y="1734"/>
                    </a:lnTo>
                    <a:lnTo>
                      <a:pt x="5368" y="1720"/>
                    </a:lnTo>
                    <a:lnTo>
                      <a:pt x="5469" y="1705"/>
                    </a:lnTo>
                    <a:lnTo>
                      <a:pt x="5568" y="1689"/>
                    </a:lnTo>
                    <a:lnTo>
                      <a:pt x="5665" y="1672"/>
                    </a:lnTo>
                    <a:lnTo>
                      <a:pt x="5759" y="1653"/>
                    </a:lnTo>
                    <a:lnTo>
                      <a:pt x="5853" y="1632"/>
                    </a:lnTo>
                    <a:lnTo>
                      <a:pt x="5945" y="1611"/>
                    </a:lnTo>
                    <a:lnTo>
                      <a:pt x="6037" y="1588"/>
                    </a:lnTo>
                    <a:lnTo>
                      <a:pt x="6126" y="1564"/>
                    </a:lnTo>
                    <a:lnTo>
                      <a:pt x="6213" y="1540"/>
                    </a:lnTo>
                    <a:lnTo>
                      <a:pt x="6300" y="1513"/>
                    </a:lnTo>
                    <a:lnTo>
                      <a:pt x="6383" y="1487"/>
                    </a:lnTo>
                    <a:lnTo>
                      <a:pt x="6467" y="1461"/>
                    </a:lnTo>
                    <a:lnTo>
                      <a:pt x="6548" y="1432"/>
                    </a:lnTo>
                    <a:lnTo>
                      <a:pt x="6630" y="1404"/>
                    </a:lnTo>
                    <a:lnTo>
                      <a:pt x="6708" y="1374"/>
                    </a:lnTo>
                    <a:lnTo>
                      <a:pt x="6786" y="1343"/>
                    </a:lnTo>
                    <a:lnTo>
                      <a:pt x="6863" y="1312"/>
                    </a:lnTo>
                    <a:lnTo>
                      <a:pt x="6939" y="1281"/>
                    </a:lnTo>
                    <a:lnTo>
                      <a:pt x="7085" y="1216"/>
                    </a:lnTo>
                    <a:lnTo>
                      <a:pt x="7228" y="1150"/>
                    </a:lnTo>
                    <a:lnTo>
                      <a:pt x="7367" y="1081"/>
                    </a:lnTo>
                    <a:lnTo>
                      <a:pt x="7499" y="1011"/>
                    </a:lnTo>
                    <a:lnTo>
                      <a:pt x="7629" y="942"/>
                    </a:lnTo>
                    <a:lnTo>
                      <a:pt x="7756" y="870"/>
                    </a:lnTo>
                    <a:lnTo>
                      <a:pt x="7878" y="801"/>
                    </a:lnTo>
                    <a:lnTo>
                      <a:pt x="7996" y="730"/>
                    </a:lnTo>
                    <a:lnTo>
                      <a:pt x="8112" y="660"/>
                    </a:lnTo>
                    <a:lnTo>
                      <a:pt x="8337" y="524"/>
                    </a:lnTo>
                    <a:lnTo>
                      <a:pt x="8549" y="394"/>
                    </a:lnTo>
                    <a:lnTo>
                      <a:pt x="8653" y="333"/>
                    </a:lnTo>
                    <a:lnTo>
                      <a:pt x="8755" y="274"/>
                    </a:lnTo>
                    <a:lnTo>
                      <a:pt x="8854" y="219"/>
                    </a:lnTo>
                    <a:lnTo>
                      <a:pt x="8953" y="166"/>
                    </a:lnTo>
                    <a:lnTo>
                      <a:pt x="9051" y="118"/>
                    </a:lnTo>
                    <a:lnTo>
                      <a:pt x="9148" y="74"/>
                    </a:lnTo>
                    <a:lnTo>
                      <a:pt x="9197" y="53"/>
                    </a:lnTo>
                    <a:lnTo>
                      <a:pt x="9244" y="34"/>
                    </a:lnTo>
                    <a:lnTo>
                      <a:pt x="9292" y="17"/>
                    </a:lnTo>
                    <a:lnTo>
                      <a:pt x="9339" y="0"/>
                    </a:lnTo>
                    <a:lnTo>
                      <a:pt x="933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sp>
            <p:nvSpPr>
              <p:cNvPr id="97" name="Freeform 8"/>
              <p:cNvSpPr>
                <a:spLocks/>
              </p:cNvSpPr>
              <p:nvPr/>
            </p:nvSpPr>
            <p:spPr bwMode="auto">
              <a:xfrm>
                <a:off x="795338" y="0"/>
                <a:ext cx="7554913" cy="1363663"/>
              </a:xfrm>
              <a:custGeom>
                <a:avLst/>
                <a:gdLst/>
                <a:ahLst/>
                <a:cxnLst>
                  <a:cxn ang="0">
                    <a:pos x="9337" y="899"/>
                  </a:cxn>
                  <a:cxn ang="0">
                    <a:pos x="9428" y="874"/>
                  </a:cxn>
                  <a:cxn ang="0">
                    <a:pos x="9518" y="862"/>
                  </a:cxn>
                  <a:cxn ang="0">
                    <a:pos x="9466" y="860"/>
                  </a:cxn>
                  <a:cxn ang="0">
                    <a:pos x="9362" y="852"/>
                  </a:cxn>
                  <a:cxn ang="0">
                    <a:pos x="9200" y="827"/>
                  </a:cxn>
                  <a:cxn ang="0">
                    <a:pos x="8971" y="780"/>
                  </a:cxn>
                  <a:cxn ang="0">
                    <a:pos x="8727" y="720"/>
                  </a:cxn>
                  <a:cxn ang="0">
                    <a:pos x="8331" y="608"/>
                  </a:cxn>
                  <a:cxn ang="0">
                    <a:pos x="7891" y="481"/>
                  </a:cxn>
                  <a:cxn ang="0">
                    <a:pos x="7572" y="395"/>
                  </a:cxn>
                  <a:cxn ang="0">
                    <a:pos x="7229" y="308"/>
                  </a:cxn>
                  <a:cxn ang="0">
                    <a:pos x="6861" y="226"/>
                  </a:cxn>
                  <a:cxn ang="0">
                    <a:pos x="6466" y="153"/>
                  </a:cxn>
                  <a:cxn ang="0">
                    <a:pos x="6152" y="104"/>
                  </a:cxn>
                  <a:cxn ang="0">
                    <a:pos x="5933" y="76"/>
                  </a:cxn>
                  <a:cxn ang="0">
                    <a:pos x="5707" y="52"/>
                  </a:cxn>
                  <a:cxn ang="0">
                    <a:pos x="5474" y="31"/>
                  </a:cxn>
                  <a:cxn ang="0">
                    <a:pos x="5231" y="16"/>
                  </a:cxn>
                  <a:cxn ang="0">
                    <a:pos x="4982" y="5"/>
                  </a:cxn>
                  <a:cxn ang="0">
                    <a:pos x="4723" y="0"/>
                  </a:cxn>
                  <a:cxn ang="0">
                    <a:pos x="4456" y="0"/>
                  </a:cxn>
                  <a:cxn ang="0">
                    <a:pos x="4181" y="7"/>
                  </a:cxn>
                  <a:cxn ang="0">
                    <a:pos x="3896" y="19"/>
                  </a:cxn>
                  <a:cxn ang="0">
                    <a:pos x="3750" y="28"/>
                  </a:cxn>
                  <a:cxn ang="0">
                    <a:pos x="3463" y="52"/>
                  </a:cxn>
                  <a:cxn ang="0">
                    <a:pos x="3192" y="82"/>
                  </a:cxn>
                  <a:cxn ang="0">
                    <a:pos x="2935" y="118"/>
                  </a:cxn>
                  <a:cxn ang="0">
                    <a:pos x="2692" y="160"/>
                  </a:cxn>
                  <a:cxn ang="0">
                    <a:pos x="2461" y="209"/>
                  </a:cxn>
                  <a:cxn ang="0">
                    <a:pos x="2243" y="261"/>
                  </a:cxn>
                  <a:cxn ang="0">
                    <a:pos x="2038" y="316"/>
                  </a:cxn>
                  <a:cxn ang="0">
                    <a:pos x="1847" y="377"/>
                  </a:cxn>
                  <a:cxn ang="0">
                    <a:pos x="1666" y="441"/>
                  </a:cxn>
                  <a:cxn ang="0">
                    <a:pos x="1496" y="509"/>
                  </a:cxn>
                  <a:cxn ang="0">
                    <a:pos x="1338" y="579"/>
                  </a:cxn>
                  <a:cxn ang="0">
                    <a:pos x="1192" y="650"/>
                  </a:cxn>
                  <a:cxn ang="0">
                    <a:pos x="1055" y="721"/>
                  </a:cxn>
                  <a:cxn ang="0">
                    <a:pos x="928" y="796"/>
                  </a:cxn>
                  <a:cxn ang="0">
                    <a:pos x="811" y="869"/>
                  </a:cxn>
                  <a:cxn ang="0">
                    <a:pos x="705" y="944"/>
                  </a:cxn>
                  <a:cxn ang="0">
                    <a:pos x="606" y="1017"/>
                  </a:cxn>
                  <a:cxn ang="0">
                    <a:pos x="518" y="1090"/>
                  </a:cxn>
                  <a:cxn ang="0">
                    <a:pos x="436" y="1161"/>
                  </a:cxn>
                  <a:cxn ang="0">
                    <a:pos x="299" y="1295"/>
                  </a:cxn>
                  <a:cxn ang="0">
                    <a:pos x="191" y="1418"/>
                  </a:cxn>
                  <a:cxn ang="0">
                    <a:pos x="111" y="1526"/>
                  </a:cxn>
                  <a:cxn ang="0">
                    <a:pos x="54" y="1613"/>
                  </a:cxn>
                  <a:cxn ang="0">
                    <a:pos x="19" y="1677"/>
                  </a:cxn>
                  <a:cxn ang="0">
                    <a:pos x="0" y="1719"/>
                  </a:cxn>
                  <a:cxn ang="0">
                    <a:pos x="917" y="1674"/>
                  </a:cxn>
                  <a:cxn ang="0">
                    <a:pos x="3851" y="1514"/>
                  </a:cxn>
                  <a:cxn ang="0">
                    <a:pos x="4219" y="1491"/>
                  </a:cxn>
                  <a:cxn ang="0">
                    <a:pos x="4947" y="1441"/>
                  </a:cxn>
                  <a:cxn ang="0">
                    <a:pos x="5662" y="1382"/>
                  </a:cxn>
                  <a:cxn ang="0">
                    <a:pos x="6366" y="1312"/>
                  </a:cxn>
                  <a:cxn ang="0">
                    <a:pos x="7054" y="1234"/>
                  </a:cxn>
                  <a:cxn ang="0">
                    <a:pos x="7728" y="1149"/>
                  </a:cxn>
                  <a:cxn ang="0">
                    <a:pos x="8385" y="1055"/>
                  </a:cxn>
                  <a:cxn ang="0">
                    <a:pos x="9024" y="952"/>
                  </a:cxn>
                  <a:cxn ang="0">
                    <a:pos x="9337" y="899"/>
                  </a:cxn>
                </a:cxnLst>
                <a:rect l="0" t="0" r="r" b="b"/>
                <a:pathLst>
                  <a:path w="9518" h="1719">
                    <a:moveTo>
                      <a:pt x="9337" y="899"/>
                    </a:moveTo>
                    <a:lnTo>
                      <a:pt x="9337" y="899"/>
                    </a:lnTo>
                    <a:lnTo>
                      <a:pt x="9382" y="885"/>
                    </a:lnTo>
                    <a:lnTo>
                      <a:pt x="9428" y="874"/>
                    </a:lnTo>
                    <a:lnTo>
                      <a:pt x="9473" y="867"/>
                    </a:lnTo>
                    <a:lnTo>
                      <a:pt x="9518" y="862"/>
                    </a:lnTo>
                    <a:lnTo>
                      <a:pt x="9518" y="862"/>
                    </a:lnTo>
                    <a:lnTo>
                      <a:pt x="9466" y="860"/>
                    </a:lnTo>
                    <a:lnTo>
                      <a:pt x="9414" y="857"/>
                    </a:lnTo>
                    <a:lnTo>
                      <a:pt x="9362" y="852"/>
                    </a:lnTo>
                    <a:lnTo>
                      <a:pt x="9308" y="845"/>
                    </a:lnTo>
                    <a:lnTo>
                      <a:pt x="9200" y="827"/>
                    </a:lnTo>
                    <a:lnTo>
                      <a:pt x="9087" y="806"/>
                    </a:lnTo>
                    <a:lnTo>
                      <a:pt x="8971" y="780"/>
                    </a:lnTo>
                    <a:lnTo>
                      <a:pt x="8851" y="753"/>
                    </a:lnTo>
                    <a:lnTo>
                      <a:pt x="8727" y="720"/>
                    </a:lnTo>
                    <a:lnTo>
                      <a:pt x="8600" y="685"/>
                    </a:lnTo>
                    <a:lnTo>
                      <a:pt x="8331" y="608"/>
                    </a:lnTo>
                    <a:lnTo>
                      <a:pt x="8043" y="525"/>
                    </a:lnTo>
                    <a:lnTo>
                      <a:pt x="7891" y="481"/>
                    </a:lnTo>
                    <a:lnTo>
                      <a:pt x="7735" y="438"/>
                    </a:lnTo>
                    <a:lnTo>
                      <a:pt x="7572" y="395"/>
                    </a:lnTo>
                    <a:lnTo>
                      <a:pt x="7403" y="351"/>
                    </a:lnTo>
                    <a:lnTo>
                      <a:pt x="7229" y="308"/>
                    </a:lnTo>
                    <a:lnTo>
                      <a:pt x="7049" y="266"/>
                    </a:lnTo>
                    <a:lnTo>
                      <a:pt x="6861" y="226"/>
                    </a:lnTo>
                    <a:lnTo>
                      <a:pt x="6666" y="189"/>
                    </a:lnTo>
                    <a:lnTo>
                      <a:pt x="6466" y="153"/>
                    </a:lnTo>
                    <a:lnTo>
                      <a:pt x="6258" y="120"/>
                    </a:lnTo>
                    <a:lnTo>
                      <a:pt x="6152" y="104"/>
                    </a:lnTo>
                    <a:lnTo>
                      <a:pt x="6044" y="90"/>
                    </a:lnTo>
                    <a:lnTo>
                      <a:pt x="5933" y="76"/>
                    </a:lnTo>
                    <a:lnTo>
                      <a:pt x="5822" y="64"/>
                    </a:lnTo>
                    <a:lnTo>
                      <a:pt x="5707" y="52"/>
                    </a:lnTo>
                    <a:lnTo>
                      <a:pt x="5592" y="42"/>
                    </a:lnTo>
                    <a:lnTo>
                      <a:pt x="5474" y="31"/>
                    </a:lnTo>
                    <a:lnTo>
                      <a:pt x="5354" y="23"/>
                    </a:lnTo>
                    <a:lnTo>
                      <a:pt x="5231" y="16"/>
                    </a:lnTo>
                    <a:lnTo>
                      <a:pt x="5107" y="10"/>
                    </a:lnTo>
                    <a:lnTo>
                      <a:pt x="4982" y="5"/>
                    </a:lnTo>
                    <a:lnTo>
                      <a:pt x="4854" y="2"/>
                    </a:lnTo>
                    <a:lnTo>
                      <a:pt x="4723" y="0"/>
                    </a:lnTo>
                    <a:lnTo>
                      <a:pt x="4591" y="0"/>
                    </a:lnTo>
                    <a:lnTo>
                      <a:pt x="4456" y="0"/>
                    </a:lnTo>
                    <a:lnTo>
                      <a:pt x="4318" y="2"/>
                    </a:lnTo>
                    <a:lnTo>
                      <a:pt x="4181" y="7"/>
                    </a:lnTo>
                    <a:lnTo>
                      <a:pt x="4039" y="12"/>
                    </a:lnTo>
                    <a:lnTo>
                      <a:pt x="3896" y="19"/>
                    </a:lnTo>
                    <a:lnTo>
                      <a:pt x="3750" y="28"/>
                    </a:lnTo>
                    <a:lnTo>
                      <a:pt x="3750" y="28"/>
                    </a:lnTo>
                    <a:lnTo>
                      <a:pt x="3606" y="38"/>
                    </a:lnTo>
                    <a:lnTo>
                      <a:pt x="3463" y="52"/>
                    </a:lnTo>
                    <a:lnTo>
                      <a:pt x="3326" y="66"/>
                    </a:lnTo>
                    <a:lnTo>
                      <a:pt x="3192" y="82"/>
                    </a:lnTo>
                    <a:lnTo>
                      <a:pt x="3062" y="99"/>
                    </a:lnTo>
                    <a:lnTo>
                      <a:pt x="2935" y="118"/>
                    </a:lnTo>
                    <a:lnTo>
                      <a:pt x="2812" y="139"/>
                    </a:lnTo>
                    <a:lnTo>
                      <a:pt x="2692" y="160"/>
                    </a:lnTo>
                    <a:lnTo>
                      <a:pt x="2575" y="184"/>
                    </a:lnTo>
                    <a:lnTo>
                      <a:pt x="2461" y="209"/>
                    </a:lnTo>
                    <a:lnTo>
                      <a:pt x="2351" y="233"/>
                    </a:lnTo>
                    <a:lnTo>
                      <a:pt x="2243" y="261"/>
                    </a:lnTo>
                    <a:lnTo>
                      <a:pt x="2139" y="289"/>
                    </a:lnTo>
                    <a:lnTo>
                      <a:pt x="2038" y="316"/>
                    </a:lnTo>
                    <a:lnTo>
                      <a:pt x="1941" y="348"/>
                    </a:lnTo>
                    <a:lnTo>
                      <a:pt x="1847" y="377"/>
                    </a:lnTo>
                    <a:lnTo>
                      <a:pt x="1755" y="410"/>
                    </a:lnTo>
                    <a:lnTo>
                      <a:pt x="1666" y="441"/>
                    </a:lnTo>
                    <a:lnTo>
                      <a:pt x="1579" y="474"/>
                    </a:lnTo>
                    <a:lnTo>
                      <a:pt x="1496" y="509"/>
                    </a:lnTo>
                    <a:lnTo>
                      <a:pt x="1416" y="544"/>
                    </a:lnTo>
                    <a:lnTo>
                      <a:pt x="1338" y="579"/>
                    </a:lnTo>
                    <a:lnTo>
                      <a:pt x="1263" y="614"/>
                    </a:lnTo>
                    <a:lnTo>
                      <a:pt x="1192" y="650"/>
                    </a:lnTo>
                    <a:lnTo>
                      <a:pt x="1122" y="685"/>
                    </a:lnTo>
                    <a:lnTo>
                      <a:pt x="1055" y="721"/>
                    </a:lnTo>
                    <a:lnTo>
                      <a:pt x="990" y="760"/>
                    </a:lnTo>
                    <a:lnTo>
                      <a:pt x="928" y="796"/>
                    </a:lnTo>
                    <a:lnTo>
                      <a:pt x="869" y="833"/>
                    </a:lnTo>
                    <a:lnTo>
                      <a:pt x="811" y="869"/>
                    </a:lnTo>
                    <a:lnTo>
                      <a:pt x="757" y="907"/>
                    </a:lnTo>
                    <a:lnTo>
                      <a:pt x="705" y="944"/>
                    </a:lnTo>
                    <a:lnTo>
                      <a:pt x="655" y="980"/>
                    </a:lnTo>
                    <a:lnTo>
                      <a:pt x="606" y="1017"/>
                    </a:lnTo>
                    <a:lnTo>
                      <a:pt x="561" y="1053"/>
                    </a:lnTo>
                    <a:lnTo>
                      <a:pt x="518" y="1090"/>
                    </a:lnTo>
                    <a:lnTo>
                      <a:pt x="476" y="1125"/>
                    </a:lnTo>
                    <a:lnTo>
                      <a:pt x="436" y="1161"/>
                    </a:lnTo>
                    <a:lnTo>
                      <a:pt x="365" y="1229"/>
                    </a:lnTo>
                    <a:lnTo>
                      <a:pt x="299" y="1295"/>
                    </a:lnTo>
                    <a:lnTo>
                      <a:pt x="241" y="1359"/>
                    </a:lnTo>
                    <a:lnTo>
                      <a:pt x="191" y="1418"/>
                    </a:lnTo>
                    <a:lnTo>
                      <a:pt x="147" y="1474"/>
                    </a:lnTo>
                    <a:lnTo>
                      <a:pt x="111" y="1526"/>
                    </a:lnTo>
                    <a:lnTo>
                      <a:pt x="80" y="1573"/>
                    </a:lnTo>
                    <a:lnTo>
                      <a:pt x="54" y="1613"/>
                    </a:lnTo>
                    <a:lnTo>
                      <a:pt x="33" y="1648"/>
                    </a:lnTo>
                    <a:lnTo>
                      <a:pt x="19" y="1677"/>
                    </a:lnTo>
                    <a:lnTo>
                      <a:pt x="8" y="1698"/>
                    </a:lnTo>
                    <a:lnTo>
                      <a:pt x="0" y="1719"/>
                    </a:lnTo>
                    <a:lnTo>
                      <a:pt x="0" y="1719"/>
                    </a:lnTo>
                    <a:lnTo>
                      <a:pt x="917" y="1674"/>
                    </a:lnTo>
                    <a:lnTo>
                      <a:pt x="1866" y="1623"/>
                    </a:lnTo>
                    <a:lnTo>
                      <a:pt x="3851" y="1514"/>
                    </a:lnTo>
                    <a:lnTo>
                      <a:pt x="3851" y="1514"/>
                    </a:lnTo>
                    <a:lnTo>
                      <a:pt x="4219" y="1491"/>
                    </a:lnTo>
                    <a:lnTo>
                      <a:pt x="4584" y="1467"/>
                    </a:lnTo>
                    <a:lnTo>
                      <a:pt x="4947" y="1441"/>
                    </a:lnTo>
                    <a:lnTo>
                      <a:pt x="5305" y="1413"/>
                    </a:lnTo>
                    <a:lnTo>
                      <a:pt x="5662" y="1382"/>
                    </a:lnTo>
                    <a:lnTo>
                      <a:pt x="6016" y="1347"/>
                    </a:lnTo>
                    <a:lnTo>
                      <a:pt x="6366" y="1312"/>
                    </a:lnTo>
                    <a:lnTo>
                      <a:pt x="6711" y="1274"/>
                    </a:lnTo>
                    <a:lnTo>
                      <a:pt x="7054" y="1234"/>
                    </a:lnTo>
                    <a:lnTo>
                      <a:pt x="7393" y="1192"/>
                    </a:lnTo>
                    <a:lnTo>
                      <a:pt x="7728" y="1149"/>
                    </a:lnTo>
                    <a:lnTo>
                      <a:pt x="8058" y="1102"/>
                    </a:lnTo>
                    <a:lnTo>
                      <a:pt x="8385" y="1055"/>
                    </a:lnTo>
                    <a:lnTo>
                      <a:pt x="8706" y="1005"/>
                    </a:lnTo>
                    <a:lnTo>
                      <a:pt x="9024" y="952"/>
                    </a:lnTo>
                    <a:lnTo>
                      <a:pt x="9337" y="899"/>
                    </a:lnTo>
                    <a:lnTo>
                      <a:pt x="9337" y="8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Narrow"/>
                  <a:ea typeface="+mn-ea"/>
                  <a:cs typeface="Arial Narrow"/>
                </a:endParaRPr>
              </a:p>
            </p:txBody>
          </p:sp>
        </p:grpSp>
      </p:grpSp>
      <p:grpSp>
        <p:nvGrpSpPr>
          <p:cNvPr id="11" name="Group 10" descr="Chart icon."/>
          <p:cNvGrpSpPr/>
          <p:nvPr/>
        </p:nvGrpSpPr>
        <p:grpSpPr>
          <a:xfrm>
            <a:off x="3557747" y="1868594"/>
            <a:ext cx="2373079" cy="722207"/>
            <a:chOff x="3556158" y="1874643"/>
            <a:chExt cx="2373079" cy="722207"/>
          </a:xfrm>
        </p:grpSpPr>
        <p:sp>
          <p:nvSpPr>
            <p:cNvPr id="208" name="Freeform 207">
              <a:extLst>
                <a:ext uri="{C183D7F6-B498-43B3-948B-1728B52AA6E4}">
                  <adec:decorative xmlns:adec="http://schemas.microsoft.com/office/drawing/2017/decorative" val="1"/>
                </a:ext>
              </a:extLst>
            </p:cNvPr>
            <p:cNvSpPr>
              <a:spLocks/>
            </p:cNvSpPr>
            <p:nvPr/>
          </p:nvSpPr>
          <p:spPr bwMode="auto">
            <a:xfrm rot="18548262" flipH="1">
              <a:off x="4632785" y="1033563"/>
              <a:ext cx="455371" cy="2137532"/>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A73B91"/>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208">
              <a:extLst>
                <a:ext uri="{C183D7F6-B498-43B3-948B-1728B52AA6E4}">
                  <adec:decorative xmlns:adec="http://schemas.microsoft.com/office/drawing/2017/decorative" val="1"/>
                </a:ext>
              </a:extLst>
            </p:cNvPr>
            <p:cNvSpPr>
              <a:spLocks/>
            </p:cNvSpPr>
            <p:nvPr/>
          </p:nvSpPr>
          <p:spPr bwMode="auto">
            <a:xfrm rot="18548262" flipH="1">
              <a:off x="4404716" y="1292921"/>
              <a:ext cx="455371" cy="2152487"/>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B855A2"/>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4"/>
          <p:cNvGrpSpPr>
            <a:grpSpLocks/>
          </p:cNvGrpSpPr>
          <p:nvPr/>
        </p:nvGrpSpPr>
        <p:grpSpPr>
          <a:xfrm rot="21398031">
            <a:off x="5370096" y="874586"/>
            <a:ext cx="764609" cy="1948029"/>
            <a:chOff x="3065589" y="197267"/>
            <a:chExt cx="1377323" cy="6858005"/>
          </a:xfrm>
        </p:grpSpPr>
        <p:sp>
          <p:nvSpPr>
            <p:cNvPr id="6" name="Freeform 5"/>
            <p:cNvSpPr>
              <a:spLocks/>
            </p:cNvSpPr>
            <p:nvPr/>
          </p:nvSpPr>
          <p:spPr bwMode="auto">
            <a:xfrm>
              <a:off x="3065589" y="248072"/>
              <a:ext cx="777876" cy="6807200"/>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AE2C32"/>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6"/>
            <p:cNvSpPr>
              <a:spLocks/>
            </p:cNvSpPr>
            <p:nvPr/>
          </p:nvSpPr>
          <p:spPr bwMode="auto">
            <a:xfrm>
              <a:off x="3665036" y="197267"/>
              <a:ext cx="777876" cy="6854825"/>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CD353B"/>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2" descr="Folder icon."/>
          <p:cNvGrpSpPr/>
          <p:nvPr/>
        </p:nvGrpSpPr>
        <p:grpSpPr>
          <a:xfrm>
            <a:off x="6373134" y="825294"/>
            <a:ext cx="746273" cy="2341457"/>
            <a:chOff x="6371545" y="825293"/>
            <a:chExt cx="746273" cy="2341457"/>
          </a:xfrm>
        </p:grpSpPr>
        <p:sp>
          <p:nvSpPr>
            <p:cNvPr id="172" name="Freeform 171">
              <a:extLst>
                <a:ext uri="{C183D7F6-B498-43B3-948B-1728B52AA6E4}">
                  <adec:decorative xmlns:adec="http://schemas.microsoft.com/office/drawing/2017/decorative" val="1"/>
                </a:ext>
              </a:extLst>
            </p:cNvPr>
            <p:cNvSpPr>
              <a:spLocks/>
            </p:cNvSpPr>
            <p:nvPr/>
          </p:nvSpPr>
          <p:spPr bwMode="auto">
            <a:xfrm rot="2124880">
              <a:off x="6371545" y="825293"/>
              <a:ext cx="455371" cy="2137532"/>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CD6B18"/>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72">
              <a:extLst>
                <a:ext uri="{C183D7F6-B498-43B3-948B-1728B52AA6E4}">
                  <adec:decorative xmlns:adec="http://schemas.microsoft.com/office/drawing/2017/decorative" val="1"/>
                </a:ext>
              </a:extLst>
            </p:cNvPr>
            <p:cNvSpPr>
              <a:spLocks/>
            </p:cNvSpPr>
            <p:nvPr/>
          </p:nvSpPr>
          <p:spPr bwMode="auto">
            <a:xfrm rot="2124880">
              <a:off x="6662447" y="1014263"/>
              <a:ext cx="455371" cy="2152487"/>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E3800F"/>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7" descr="Puzzle icon."/>
          <p:cNvGrpSpPr/>
          <p:nvPr/>
        </p:nvGrpSpPr>
        <p:grpSpPr>
          <a:xfrm>
            <a:off x="5929333" y="3682314"/>
            <a:ext cx="2340063" cy="747209"/>
            <a:chOff x="5927744" y="3651334"/>
            <a:chExt cx="2340063" cy="747209"/>
          </a:xfrm>
        </p:grpSpPr>
        <p:sp>
          <p:nvSpPr>
            <p:cNvPr id="182" name="Freeform 181">
              <a:extLst>
                <a:ext uri="{C183D7F6-B498-43B3-948B-1728B52AA6E4}">
                  <adec:decorative xmlns:adec="http://schemas.microsoft.com/office/drawing/2017/decorative" val="1"/>
                </a:ext>
              </a:extLst>
            </p:cNvPr>
            <p:cNvSpPr>
              <a:spLocks/>
            </p:cNvSpPr>
            <p:nvPr/>
          </p:nvSpPr>
          <p:spPr bwMode="auto">
            <a:xfrm rot="7508446">
              <a:off x="6971356" y="2810254"/>
              <a:ext cx="455371" cy="2137531"/>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45B66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187">
              <a:extLst>
                <a:ext uri="{C183D7F6-B498-43B3-948B-1728B52AA6E4}">
                  <adec:decorative xmlns:adec="http://schemas.microsoft.com/office/drawing/2017/decorative" val="1"/>
                </a:ext>
              </a:extLst>
            </p:cNvPr>
            <p:cNvSpPr>
              <a:spLocks/>
            </p:cNvSpPr>
            <p:nvPr/>
          </p:nvSpPr>
          <p:spPr bwMode="auto">
            <a:xfrm rot="7508446">
              <a:off x="6776301" y="3094615"/>
              <a:ext cx="455371" cy="2152486"/>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48D17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 name="Group 8" descr="Globe icon."/>
          <p:cNvGrpSpPr/>
          <p:nvPr/>
        </p:nvGrpSpPr>
        <p:grpSpPr>
          <a:xfrm>
            <a:off x="4460897" y="3059442"/>
            <a:ext cx="822694" cy="2385053"/>
            <a:chOff x="4459309" y="3059441"/>
            <a:chExt cx="822694" cy="2385053"/>
          </a:xfrm>
        </p:grpSpPr>
        <p:sp>
          <p:nvSpPr>
            <p:cNvPr id="202" name="Freeform 201">
              <a:extLst>
                <a:ext uri="{C183D7F6-B498-43B3-948B-1728B52AA6E4}">
                  <adec:decorative xmlns:adec="http://schemas.microsoft.com/office/drawing/2017/decorative" val="1"/>
                </a:ext>
              </a:extLst>
            </p:cNvPr>
            <p:cNvSpPr>
              <a:spLocks/>
            </p:cNvSpPr>
            <p:nvPr/>
          </p:nvSpPr>
          <p:spPr bwMode="auto">
            <a:xfrm rot="13305690" flipH="1">
              <a:off x="4459309" y="3059441"/>
              <a:ext cx="455371" cy="2137531"/>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245DA9"/>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202">
              <a:extLst>
                <a:ext uri="{C183D7F6-B498-43B3-948B-1728B52AA6E4}">
                  <adec:decorative xmlns:adec="http://schemas.microsoft.com/office/drawing/2017/decorative" val="1"/>
                </a:ext>
              </a:extLst>
            </p:cNvPr>
            <p:cNvSpPr>
              <a:spLocks/>
            </p:cNvSpPr>
            <p:nvPr/>
          </p:nvSpPr>
          <p:spPr bwMode="auto">
            <a:xfrm rot="13305690" flipH="1">
              <a:off x="4715424" y="3292008"/>
              <a:ext cx="455371" cy="2152486"/>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3770B9"/>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6" name="Group 175"/>
            <p:cNvGrpSpPr/>
            <p:nvPr/>
          </p:nvGrpSpPr>
          <p:grpSpPr>
            <a:xfrm>
              <a:off x="4601994" y="3833302"/>
              <a:ext cx="680009" cy="500364"/>
              <a:chOff x="7961777" y="3557588"/>
              <a:chExt cx="595718" cy="438340"/>
            </a:xfrm>
            <a:solidFill>
              <a:srgbClr val="FFFFFF"/>
            </a:solidFill>
            <a:effectLst/>
          </p:grpSpPr>
          <p:sp>
            <p:nvSpPr>
              <p:cNvPr id="177" name="Freeform 729">
                <a:extLst>
                  <a:ext uri="{C183D7F6-B498-43B3-948B-1728B52AA6E4}">
                    <adec:decorative xmlns:adec="http://schemas.microsoft.com/office/drawing/2017/decorative" val="1"/>
                  </a:ext>
                </a:extLst>
              </p:cNvPr>
              <p:cNvSpPr>
                <a:spLocks noEditPoints="1"/>
              </p:cNvSpPr>
              <p:nvPr/>
            </p:nvSpPr>
            <p:spPr bwMode="auto">
              <a:xfrm>
                <a:off x="7961777" y="3557588"/>
                <a:ext cx="303213" cy="363538"/>
              </a:xfrm>
              <a:custGeom>
                <a:avLst/>
                <a:gdLst/>
                <a:ahLst/>
                <a:cxnLst>
                  <a:cxn ang="0">
                    <a:pos x="66" y="177"/>
                  </a:cxn>
                  <a:cxn ang="0">
                    <a:pos x="46" y="162"/>
                  </a:cxn>
                  <a:cxn ang="0">
                    <a:pos x="92" y="346"/>
                  </a:cxn>
                  <a:cxn ang="0">
                    <a:pos x="138" y="325"/>
                  </a:cxn>
                  <a:cxn ang="0">
                    <a:pos x="83" y="241"/>
                  </a:cxn>
                  <a:cxn ang="0">
                    <a:pos x="35" y="218"/>
                  </a:cxn>
                  <a:cxn ang="0">
                    <a:pos x="56" y="319"/>
                  </a:cxn>
                  <a:cxn ang="0">
                    <a:pos x="188" y="343"/>
                  </a:cxn>
                  <a:cxn ang="0">
                    <a:pos x="273" y="377"/>
                  </a:cxn>
                  <a:cxn ang="0">
                    <a:pos x="293" y="343"/>
                  </a:cxn>
                  <a:cxn ang="0">
                    <a:pos x="257" y="276"/>
                  </a:cxn>
                  <a:cxn ang="0">
                    <a:pos x="175" y="334"/>
                  </a:cxn>
                  <a:cxn ang="0">
                    <a:pos x="337" y="380"/>
                  </a:cxn>
                  <a:cxn ang="0">
                    <a:pos x="270" y="411"/>
                  </a:cxn>
                  <a:cxn ang="0">
                    <a:pos x="327" y="399"/>
                  </a:cxn>
                  <a:cxn ang="0">
                    <a:pos x="81" y="378"/>
                  </a:cxn>
                  <a:cxn ang="0">
                    <a:pos x="23" y="269"/>
                  </a:cxn>
                  <a:cxn ang="0">
                    <a:pos x="35" y="150"/>
                  </a:cxn>
                  <a:cxn ang="0">
                    <a:pos x="96" y="66"/>
                  </a:cxn>
                  <a:cxn ang="0">
                    <a:pos x="199" y="20"/>
                  </a:cxn>
                  <a:cxn ang="0">
                    <a:pos x="311" y="34"/>
                  </a:cxn>
                  <a:cxn ang="0">
                    <a:pos x="381" y="57"/>
                  </a:cxn>
                  <a:cxn ang="0">
                    <a:pos x="286" y="7"/>
                  </a:cxn>
                  <a:cxn ang="0">
                    <a:pos x="160" y="10"/>
                  </a:cxn>
                  <a:cxn ang="0">
                    <a:pos x="68" y="66"/>
                  </a:cxn>
                  <a:cxn ang="0">
                    <a:pos x="4" y="185"/>
                  </a:cxn>
                  <a:cxn ang="0">
                    <a:pos x="18" y="315"/>
                  </a:cxn>
                  <a:cxn ang="0">
                    <a:pos x="85" y="406"/>
                  </a:cxn>
                  <a:cxn ang="0">
                    <a:pos x="202" y="456"/>
                  </a:cxn>
                  <a:cxn ang="0">
                    <a:pos x="328" y="435"/>
                  </a:cxn>
                  <a:cxn ang="0">
                    <a:pos x="362" y="392"/>
                  </a:cxn>
                  <a:cxn ang="0">
                    <a:pos x="276" y="434"/>
                  </a:cxn>
                  <a:cxn ang="0">
                    <a:pos x="163" y="429"/>
                  </a:cxn>
                  <a:cxn ang="0">
                    <a:pos x="81" y="378"/>
                  </a:cxn>
                  <a:cxn ang="0">
                    <a:pos x="183" y="38"/>
                  </a:cxn>
                  <a:cxn ang="0">
                    <a:pos x="162" y="64"/>
                  </a:cxn>
                  <a:cxn ang="0">
                    <a:pos x="144" y="174"/>
                  </a:cxn>
                  <a:cxn ang="0">
                    <a:pos x="99" y="234"/>
                  </a:cxn>
                  <a:cxn ang="0">
                    <a:pos x="151" y="312"/>
                  </a:cxn>
                  <a:cxn ang="0">
                    <a:pos x="232" y="277"/>
                  </a:cxn>
                  <a:cxn ang="0">
                    <a:pos x="250" y="215"/>
                  </a:cxn>
                  <a:cxn ang="0">
                    <a:pos x="269" y="148"/>
                  </a:cxn>
                  <a:cxn ang="0">
                    <a:pos x="203" y="94"/>
                  </a:cxn>
                  <a:cxn ang="0">
                    <a:pos x="160" y="159"/>
                  </a:cxn>
                  <a:cxn ang="0">
                    <a:pos x="252" y="390"/>
                  </a:cxn>
                  <a:cxn ang="0">
                    <a:pos x="169" y="352"/>
                  </a:cxn>
                  <a:cxn ang="0">
                    <a:pos x="88" y="364"/>
                  </a:cxn>
                  <a:cxn ang="0">
                    <a:pos x="133" y="399"/>
                  </a:cxn>
                  <a:cxn ang="0">
                    <a:pos x="212" y="424"/>
                  </a:cxn>
                  <a:cxn ang="0">
                    <a:pos x="209" y="78"/>
                  </a:cxn>
                  <a:cxn ang="0">
                    <a:pos x="284" y="124"/>
                  </a:cxn>
                  <a:cxn ang="0">
                    <a:pos x="345" y="71"/>
                  </a:cxn>
                  <a:cxn ang="0">
                    <a:pos x="253" y="34"/>
                  </a:cxn>
                  <a:cxn ang="0">
                    <a:pos x="87" y="94"/>
                  </a:cxn>
                  <a:cxn ang="0">
                    <a:pos x="86" y="188"/>
                  </a:cxn>
                  <a:cxn ang="0">
                    <a:pos x="160" y="134"/>
                  </a:cxn>
                  <a:cxn ang="0">
                    <a:pos x="148" y="79"/>
                  </a:cxn>
                  <a:cxn ang="0">
                    <a:pos x="91" y="90"/>
                  </a:cxn>
                </a:cxnLst>
                <a:rect l="0" t="0" r="r" b="b"/>
                <a:pathLst>
                  <a:path w="383" h="458">
                    <a:moveTo>
                      <a:pt x="36" y="201"/>
                    </a:moveTo>
                    <a:lnTo>
                      <a:pt x="36" y="201"/>
                    </a:lnTo>
                    <a:lnTo>
                      <a:pt x="52" y="198"/>
                    </a:lnTo>
                    <a:lnTo>
                      <a:pt x="69" y="195"/>
                    </a:lnTo>
                    <a:lnTo>
                      <a:pt x="69" y="195"/>
                    </a:lnTo>
                    <a:lnTo>
                      <a:pt x="66" y="177"/>
                    </a:lnTo>
                    <a:lnTo>
                      <a:pt x="64" y="160"/>
                    </a:lnTo>
                    <a:lnTo>
                      <a:pt x="64" y="142"/>
                    </a:lnTo>
                    <a:lnTo>
                      <a:pt x="65" y="124"/>
                    </a:lnTo>
                    <a:lnTo>
                      <a:pt x="65" y="124"/>
                    </a:lnTo>
                    <a:lnTo>
                      <a:pt x="54" y="143"/>
                    </a:lnTo>
                    <a:lnTo>
                      <a:pt x="46" y="162"/>
                    </a:lnTo>
                    <a:lnTo>
                      <a:pt x="40" y="181"/>
                    </a:lnTo>
                    <a:lnTo>
                      <a:pt x="36" y="201"/>
                    </a:lnTo>
                    <a:lnTo>
                      <a:pt x="36" y="201"/>
                    </a:lnTo>
                    <a:close/>
                    <a:moveTo>
                      <a:pt x="75" y="349"/>
                    </a:moveTo>
                    <a:lnTo>
                      <a:pt x="75" y="349"/>
                    </a:lnTo>
                    <a:lnTo>
                      <a:pt x="92" y="346"/>
                    </a:lnTo>
                    <a:lnTo>
                      <a:pt x="110" y="341"/>
                    </a:lnTo>
                    <a:lnTo>
                      <a:pt x="126" y="336"/>
                    </a:lnTo>
                    <a:lnTo>
                      <a:pt x="143" y="330"/>
                    </a:lnTo>
                    <a:lnTo>
                      <a:pt x="143" y="330"/>
                    </a:lnTo>
                    <a:lnTo>
                      <a:pt x="138" y="325"/>
                    </a:lnTo>
                    <a:lnTo>
                      <a:pt x="138" y="325"/>
                    </a:lnTo>
                    <a:lnTo>
                      <a:pt x="126" y="313"/>
                    </a:lnTo>
                    <a:lnTo>
                      <a:pt x="115" y="298"/>
                    </a:lnTo>
                    <a:lnTo>
                      <a:pt x="106" y="285"/>
                    </a:lnTo>
                    <a:lnTo>
                      <a:pt x="97" y="271"/>
                    </a:lnTo>
                    <a:lnTo>
                      <a:pt x="89" y="256"/>
                    </a:lnTo>
                    <a:lnTo>
                      <a:pt x="83" y="241"/>
                    </a:lnTo>
                    <a:lnTo>
                      <a:pt x="77" y="226"/>
                    </a:lnTo>
                    <a:lnTo>
                      <a:pt x="72" y="211"/>
                    </a:lnTo>
                    <a:lnTo>
                      <a:pt x="72" y="211"/>
                    </a:lnTo>
                    <a:lnTo>
                      <a:pt x="54" y="215"/>
                    </a:lnTo>
                    <a:lnTo>
                      <a:pt x="35" y="218"/>
                    </a:lnTo>
                    <a:lnTo>
                      <a:pt x="35" y="218"/>
                    </a:lnTo>
                    <a:lnTo>
                      <a:pt x="34" y="235"/>
                    </a:lnTo>
                    <a:lnTo>
                      <a:pt x="36" y="252"/>
                    </a:lnTo>
                    <a:lnTo>
                      <a:pt x="39" y="269"/>
                    </a:lnTo>
                    <a:lnTo>
                      <a:pt x="43" y="286"/>
                    </a:lnTo>
                    <a:lnTo>
                      <a:pt x="49" y="303"/>
                    </a:lnTo>
                    <a:lnTo>
                      <a:pt x="56" y="319"/>
                    </a:lnTo>
                    <a:lnTo>
                      <a:pt x="65" y="335"/>
                    </a:lnTo>
                    <a:lnTo>
                      <a:pt x="75" y="349"/>
                    </a:lnTo>
                    <a:lnTo>
                      <a:pt x="75" y="349"/>
                    </a:lnTo>
                    <a:close/>
                    <a:moveTo>
                      <a:pt x="175" y="334"/>
                    </a:moveTo>
                    <a:lnTo>
                      <a:pt x="175" y="334"/>
                    </a:lnTo>
                    <a:lnTo>
                      <a:pt x="188" y="343"/>
                    </a:lnTo>
                    <a:lnTo>
                      <a:pt x="201" y="351"/>
                    </a:lnTo>
                    <a:lnTo>
                      <a:pt x="216" y="358"/>
                    </a:lnTo>
                    <a:lnTo>
                      <a:pt x="229" y="364"/>
                    </a:lnTo>
                    <a:lnTo>
                      <a:pt x="244" y="369"/>
                    </a:lnTo>
                    <a:lnTo>
                      <a:pt x="258" y="373"/>
                    </a:lnTo>
                    <a:lnTo>
                      <a:pt x="273" y="377"/>
                    </a:lnTo>
                    <a:lnTo>
                      <a:pt x="287" y="379"/>
                    </a:lnTo>
                    <a:lnTo>
                      <a:pt x="287" y="379"/>
                    </a:lnTo>
                    <a:lnTo>
                      <a:pt x="310" y="361"/>
                    </a:lnTo>
                    <a:lnTo>
                      <a:pt x="310" y="361"/>
                    </a:lnTo>
                    <a:lnTo>
                      <a:pt x="301" y="352"/>
                    </a:lnTo>
                    <a:lnTo>
                      <a:pt x="293" y="343"/>
                    </a:lnTo>
                    <a:lnTo>
                      <a:pt x="285" y="333"/>
                    </a:lnTo>
                    <a:lnTo>
                      <a:pt x="278" y="323"/>
                    </a:lnTo>
                    <a:lnTo>
                      <a:pt x="271" y="312"/>
                    </a:lnTo>
                    <a:lnTo>
                      <a:pt x="266" y="301"/>
                    </a:lnTo>
                    <a:lnTo>
                      <a:pt x="261" y="288"/>
                    </a:lnTo>
                    <a:lnTo>
                      <a:pt x="257" y="276"/>
                    </a:lnTo>
                    <a:lnTo>
                      <a:pt x="257" y="276"/>
                    </a:lnTo>
                    <a:lnTo>
                      <a:pt x="238" y="293"/>
                    </a:lnTo>
                    <a:lnTo>
                      <a:pt x="218" y="309"/>
                    </a:lnTo>
                    <a:lnTo>
                      <a:pt x="196" y="322"/>
                    </a:lnTo>
                    <a:lnTo>
                      <a:pt x="175" y="334"/>
                    </a:lnTo>
                    <a:lnTo>
                      <a:pt x="175" y="334"/>
                    </a:lnTo>
                    <a:close/>
                    <a:moveTo>
                      <a:pt x="323" y="371"/>
                    </a:moveTo>
                    <a:lnTo>
                      <a:pt x="323" y="371"/>
                    </a:lnTo>
                    <a:lnTo>
                      <a:pt x="312" y="381"/>
                    </a:lnTo>
                    <a:lnTo>
                      <a:pt x="312" y="381"/>
                    </a:lnTo>
                    <a:lnTo>
                      <a:pt x="325" y="381"/>
                    </a:lnTo>
                    <a:lnTo>
                      <a:pt x="337" y="380"/>
                    </a:lnTo>
                    <a:lnTo>
                      <a:pt x="337" y="380"/>
                    </a:lnTo>
                    <a:lnTo>
                      <a:pt x="323" y="371"/>
                    </a:lnTo>
                    <a:lnTo>
                      <a:pt x="323" y="371"/>
                    </a:lnTo>
                    <a:close/>
                    <a:moveTo>
                      <a:pt x="290" y="398"/>
                    </a:moveTo>
                    <a:lnTo>
                      <a:pt x="290" y="398"/>
                    </a:lnTo>
                    <a:lnTo>
                      <a:pt x="270" y="411"/>
                    </a:lnTo>
                    <a:lnTo>
                      <a:pt x="249" y="424"/>
                    </a:lnTo>
                    <a:lnTo>
                      <a:pt x="249" y="424"/>
                    </a:lnTo>
                    <a:lnTo>
                      <a:pt x="270" y="421"/>
                    </a:lnTo>
                    <a:lnTo>
                      <a:pt x="289" y="416"/>
                    </a:lnTo>
                    <a:lnTo>
                      <a:pt x="309" y="408"/>
                    </a:lnTo>
                    <a:lnTo>
                      <a:pt x="327" y="399"/>
                    </a:lnTo>
                    <a:lnTo>
                      <a:pt x="327" y="399"/>
                    </a:lnTo>
                    <a:lnTo>
                      <a:pt x="309" y="399"/>
                    </a:lnTo>
                    <a:lnTo>
                      <a:pt x="290" y="398"/>
                    </a:lnTo>
                    <a:lnTo>
                      <a:pt x="290" y="398"/>
                    </a:lnTo>
                    <a:close/>
                    <a:moveTo>
                      <a:pt x="81" y="378"/>
                    </a:moveTo>
                    <a:lnTo>
                      <a:pt x="81" y="378"/>
                    </a:lnTo>
                    <a:lnTo>
                      <a:pt x="67" y="362"/>
                    </a:lnTo>
                    <a:lnTo>
                      <a:pt x="54" y="345"/>
                    </a:lnTo>
                    <a:lnTo>
                      <a:pt x="44" y="327"/>
                    </a:lnTo>
                    <a:lnTo>
                      <a:pt x="35" y="308"/>
                    </a:lnTo>
                    <a:lnTo>
                      <a:pt x="28" y="288"/>
                    </a:lnTo>
                    <a:lnTo>
                      <a:pt x="23" y="269"/>
                    </a:lnTo>
                    <a:lnTo>
                      <a:pt x="21" y="249"/>
                    </a:lnTo>
                    <a:lnTo>
                      <a:pt x="20" y="229"/>
                    </a:lnTo>
                    <a:lnTo>
                      <a:pt x="21" y="208"/>
                    </a:lnTo>
                    <a:lnTo>
                      <a:pt x="23" y="189"/>
                    </a:lnTo>
                    <a:lnTo>
                      <a:pt x="28" y="169"/>
                    </a:lnTo>
                    <a:lnTo>
                      <a:pt x="35" y="150"/>
                    </a:lnTo>
                    <a:lnTo>
                      <a:pt x="44" y="131"/>
                    </a:lnTo>
                    <a:lnTo>
                      <a:pt x="54" y="113"/>
                    </a:lnTo>
                    <a:lnTo>
                      <a:pt x="67" y="95"/>
                    </a:lnTo>
                    <a:lnTo>
                      <a:pt x="81" y="79"/>
                    </a:lnTo>
                    <a:lnTo>
                      <a:pt x="81" y="79"/>
                    </a:lnTo>
                    <a:lnTo>
                      <a:pt x="96" y="66"/>
                    </a:lnTo>
                    <a:lnTo>
                      <a:pt x="111" y="54"/>
                    </a:lnTo>
                    <a:lnTo>
                      <a:pt x="128" y="44"/>
                    </a:lnTo>
                    <a:lnTo>
                      <a:pt x="145" y="36"/>
                    </a:lnTo>
                    <a:lnTo>
                      <a:pt x="163" y="29"/>
                    </a:lnTo>
                    <a:lnTo>
                      <a:pt x="181" y="24"/>
                    </a:lnTo>
                    <a:lnTo>
                      <a:pt x="199" y="20"/>
                    </a:lnTo>
                    <a:lnTo>
                      <a:pt x="219" y="18"/>
                    </a:lnTo>
                    <a:lnTo>
                      <a:pt x="238" y="18"/>
                    </a:lnTo>
                    <a:lnTo>
                      <a:pt x="256" y="20"/>
                    </a:lnTo>
                    <a:lnTo>
                      <a:pt x="275" y="23"/>
                    </a:lnTo>
                    <a:lnTo>
                      <a:pt x="293" y="28"/>
                    </a:lnTo>
                    <a:lnTo>
                      <a:pt x="311" y="34"/>
                    </a:lnTo>
                    <a:lnTo>
                      <a:pt x="328" y="42"/>
                    </a:lnTo>
                    <a:lnTo>
                      <a:pt x="345" y="52"/>
                    </a:lnTo>
                    <a:lnTo>
                      <a:pt x="360" y="64"/>
                    </a:lnTo>
                    <a:lnTo>
                      <a:pt x="360" y="64"/>
                    </a:lnTo>
                    <a:lnTo>
                      <a:pt x="371" y="60"/>
                    </a:lnTo>
                    <a:lnTo>
                      <a:pt x="381" y="57"/>
                    </a:lnTo>
                    <a:lnTo>
                      <a:pt x="381" y="57"/>
                    </a:lnTo>
                    <a:lnTo>
                      <a:pt x="364" y="43"/>
                    </a:lnTo>
                    <a:lnTo>
                      <a:pt x="346" y="31"/>
                    </a:lnTo>
                    <a:lnTo>
                      <a:pt x="326" y="21"/>
                    </a:lnTo>
                    <a:lnTo>
                      <a:pt x="307" y="13"/>
                    </a:lnTo>
                    <a:lnTo>
                      <a:pt x="286" y="7"/>
                    </a:lnTo>
                    <a:lnTo>
                      <a:pt x="266" y="2"/>
                    </a:lnTo>
                    <a:lnTo>
                      <a:pt x="245" y="0"/>
                    </a:lnTo>
                    <a:lnTo>
                      <a:pt x="224" y="0"/>
                    </a:lnTo>
                    <a:lnTo>
                      <a:pt x="202" y="1"/>
                    </a:lnTo>
                    <a:lnTo>
                      <a:pt x="181" y="5"/>
                    </a:lnTo>
                    <a:lnTo>
                      <a:pt x="160" y="10"/>
                    </a:lnTo>
                    <a:lnTo>
                      <a:pt x="140" y="17"/>
                    </a:lnTo>
                    <a:lnTo>
                      <a:pt x="121" y="27"/>
                    </a:lnTo>
                    <a:lnTo>
                      <a:pt x="102" y="38"/>
                    </a:lnTo>
                    <a:lnTo>
                      <a:pt x="84" y="51"/>
                    </a:lnTo>
                    <a:lnTo>
                      <a:pt x="68" y="66"/>
                    </a:lnTo>
                    <a:lnTo>
                      <a:pt x="68" y="66"/>
                    </a:lnTo>
                    <a:lnTo>
                      <a:pt x="52" y="84"/>
                    </a:lnTo>
                    <a:lnTo>
                      <a:pt x="38" y="103"/>
                    </a:lnTo>
                    <a:lnTo>
                      <a:pt x="27" y="122"/>
                    </a:lnTo>
                    <a:lnTo>
                      <a:pt x="18" y="143"/>
                    </a:lnTo>
                    <a:lnTo>
                      <a:pt x="9" y="164"/>
                    </a:lnTo>
                    <a:lnTo>
                      <a:pt x="4" y="185"/>
                    </a:lnTo>
                    <a:lnTo>
                      <a:pt x="1" y="207"/>
                    </a:lnTo>
                    <a:lnTo>
                      <a:pt x="0" y="229"/>
                    </a:lnTo>
                    <a:lnTo>
                      <a:pt x="1" y="250"/>
                    </a:lnTo>
                    <a:lnTo>
                      <a:pt x="4" y="272"/>
                    </a:lnTo>
                    <a:lnTo>
                      <a:pt x="9" y="294"/>
                    </a:lnTo>
                    <a:lnTo>
                      <a:pt x="18" y="315"/>
                    </a:lnTo>
                    <a:lnTo>
                      <a:pt x="27" y="336"/>
                    </a:lnTo>
                    <a:lnTo>
                      <a:pt x="38" y="355"/>
                    </a:lnTo>
                    <a:lnTo>
                      <a:pt x="52" y="374"/>
                    </a:lnTo>
                    <a:lnTo>
                      <a:pt x="68" y="391"/>
                    </a:lnTo>
                    <a:lnTo>
                      <a:pt x="68" y="391"/>
                    </a:lnTo>
                    <a:lnTo>
                      <a:pt x="85" y="406"/>
                    </a:lnTo>
                    <a:lnTo>
                      <a:pt x="102" y="419"/>
                    </a:lnTo>
                    <a:lnTo>
                      <a:pt x="121" y="431"/>
                    </a:lnTo>
                    <a:lnTo>
                      <a:pt x="141" y="440"/>
                    </a:lnTo>
                    <a:lnTo>
                      <a:pt x="161" y="447"/>
                    </a:lnTo>
                    <a:lnTo>
                      <a:pt x="181" y="453"/>
                    </a:lnTo>
                    <a:lnTo>
                      <a:pt x="202" y="456"/>
                    </a:lnTo>
                    <a:lnTo>
                      <a:pt x="225" y="458"/>
                    </a:lnTo>
                    <a:lnTo>
                      <a:pt x="246" y="457"/>
                    </a:lnTo>
                    <a:lnTo>
                      <a:pt x="267" y="455"/>
                    </a:lnTo>
                    <a:lnTo>
                      <a:pt x="288" y="450"/>
                    </a:lnTo>
                    <a:lnTo>
                      <a:pt x="308" y="444"/>
                    </a:lnTo>
                    <a:lnTo>
                      <a:pt x="328" y="435"/>
                    </a:lnTo>
                    <a:lnTo>
                      <a:pt x="347" y="425"/>
                    </a:lnTo>
                    <a:lnTo>
                      <a:pt x="366" y="413"/>
                    </a:lnTo>
                    <a:lnTo>
                      <a:pt x="383" y="399"/>
                    </a:lnTo>
                    <a:lnTo>
                      <a:pt x="383" y="399"/>
                    </a:lnTo>
                    <a:lnTo>
                      <a:pt x="372" y="396"/>
                    </a:lnTo>
                    <a:lnTo>
                      <a:pt x="362" y="392"/>
                    </a:lnTo>
                    <a:lnTo>
                      <a:pt x="362" y="392"/>
                    </a:lnTo>
                    <a:lnTo>
                      <a:pt x="346" y="404"/>
                    </a:lnTo>
                    <a:lnTo>
                      <a:pt x="330" y="414"/>
                    </a:lnTo>
                    <a:lnTo>
                      <a:pt x="312" y="422"/>
                    </a:lnTo>
                    <a:lnTo>
                      <a:pt x="295" y="429"/>
                    </a:lnTo>
                    <a:lnTo>
                      <a:pt x="276" y="434"/>
                    </a:lnTo>
                    <a:lnTo>
                      <a:pt x="258" y="437"/>
                    </a:lnTo>
                    <a:lnTo>
                      <a:pt x="239" y="439"/>
                    </a:lnTo>
                    <a:lnTo>
                      <a:pt x="220" y="439"/>
                    </a:lnTo>
                    <a:lnTo>
                      <a:pt x="200" y="437"/>
                    </a:lnTo>
                    <a:lnTo>
                      <a:pt x="182" y="434"/>
                    </a:lnTo>
                    <a:lnTo>
                      <a:pt x="163" y="429"/>
                    </a:lnTo>
                    <a:lnTo>
                      <a:pt x="146" y="422"/>
                    </a:lnTo>
                    <a:lnTo>
                      <a:pt x="128" y="413"/>
                    </a:lnTo>
                    <a:lnTo>
                      <a:pt x="112" y="403"/>
                    </a:lnTo>
                    <a:lnTo>
                      <a:pt x="96" y="391"/>
                    </a:lnTo>
                    <a:lnTo>
                      <a:pt x="81" y="378"/>
                    </a:lnTo>
                    <a:lnTo>
                      <a:pt x="81" y="378"/>
                    </a:lnTo>
                    <a:close/>
                    <a:moveTo>
                      <a:pt x="193" y="72"/>
                    </a:moveTo>
                    <a:lnTo>
                      <a:pt x="193" y="72"/>
                    </a:lnTo>
                    <a:lnTo>
                      <a:pt x="198" y="54"/>
                    </a:lnTo>
                    <a:lnTo>
                      <a:pt x="202" y="35"/>
                    </a:lnTo>
                    <a:lnTo>
                      <a:pt x="202" y="35"/>
                    </a:lnTo>
                    <a:lnTo>
                      <a:pt x="183" y="38"/>
                    </a:lnTo>
                    <a:lnTo>
                      <a:pt x="165" y="44"/>
                    </a:lnTo>
                    <a:lnTo>
                      <a:pt x="147" y="51"/>
                    </a:lnTo>
                    <a:lnTo>
                      <a:pt x="130" y="60"/>
                    </a:lnTo>
                    <a:lnTo>
                      <a:pt x="130" y="60"/>
                    </a:lnTo>
                    <a:lnTo>
                      <a:pt x="146" y="62"/>
                    </a:lnTo>
                    <a:lnTo>
                      <a:pt x="162" y="64"/>
                    </a:lnTo>
                    <a:lnTo>
                      <a:pt x="178" y="68"/>
                    </a:lnTo>
                    <a:lnTo>
                      <a:pt x="193" y="72"/>
                    </a:lnTo>
                    <a:lnTo>
                      <a:pt x="193" y="72"/>
                    </a:lnTo>
                    <a:close/>
                    <a:moveTo>
                      <a:pt x="160" y="159"/>
                    </a:moveTo>
                    <a:lnTo>
                      <a:pt x="160" y="159"/>
                    </a:lnTo>
                    <a:lnTo>
                      <a:pt x="144" y="174"/>
                    </a:lnTo>
                    <a:lnTo>
                      <a:pt x="127" y="186"/>
                    </a:lnTo>
                    <a:lnTo>
                      <a:pt x="108" y="197"/>
                    </a:lnTo>
                    <a:lnTo>
                      <a:pt x="90" y="205"/>
                    </a:lnTo>
                    <a:lnTo>
                      <a:pt x="90" y="205"/>
                    </a:lnTo>
                    <a:lnTo>
                      <a:pt x="94" y="219"/>
                    </a:lnTo>
                    <a:lnTo>
                      <a:pt x="99" y="234"/>
                    </a:lnTo>
                    <a:lnTo>
                      <a:pt x="105" y="248"/>
                    </a:lnTo>
                    <a:lnTo>
                      <a:pt x="112" y="261"/>
                    </a:lnTo>
                    <a:lnTo>
                      <a:pt x="121" y="274"/>
                    </a:lnTo>
                    <a:lnTo>
                      <a:pt x="130" y="287"/>
                    </a:lnTo>
                    <a:lnTo>
                      <a:pt x="140" y="301"/>
                    </a:lnTo>
                    <a:lnTo>
                      <a:pt x="151" y="312"/>
                    </a:lnTo>
                    <a:lnTo>
                      <a:pt x="151" y="312"/>
                    </a:lnTo>
                    <a:lnTo>
                      <a:pt x="161" y="322"/>
                    </a:lnTo>
                    <a:lnTo>
                      <a:pt x="161" y="322"/>
                    </a:lnTo>
                    <a:lnTo>
                      <a:pt x="185" y="309"/>
                    </a:lnTo>
                    <a:lnTo>
                      <a:pt x="208" y="294"/>
                    </a:lnTo>
                    <a:lnTo>
                      <a:pt x="232" y="277"/>
                    </a:lnTo>
                    <a:lnTo>
                      <a:pt x="253" y="258"/>
                    </a:lnTo>
                    <a:lnTo>
                      <a:pt x="253" y="258"/>
                    </a:lnTo>
                    <a:lnTo>
                      <a:pt x="251" y="243"/>
                    </a:lnTo>
                    <a:lnTo>
                      <a:pt x="250" y="228"/>
                    </a:lnTo>
                    <a:lnTo>
                      <a:pt x="250" y="228"/>
                    </a:lnTo>
                    <a:lnTo>
                      <a:pt x="250" y="215"/>
                    </a:lnTo>
                    <a:lnTo>
                      <a:pt x="252" y="204"/>
                    </a:lnTo>
                    <a:lnTo>
                      <a:pt x="254" y="192"/>
                    </a:lnTo>
                    <a:lnTo>
                      <a:pt x="256" y="181"/>
                    </a:lnTo>
                    <a:lnTo>
                      <a:pt x="260" y="169"/>
                    </a:lnTo>
                    <a:lnTo>
                      <a:pt x="264" y="159"/>
                    </a:lnTo>
                    <a:lnTo>
                      <a:pt x="269" y="148"/>
                    </a:lnTo>
                    <a:lnTo>
                      <a:pt x="275" y="138"/>
                    </a:lnTo>
                    <a:lnTo>
                      <a:pt x="275" y="138"/>
                    </a:lnTo>
                    <a:lnTo>
                      <a:pt x="258" y="125"/>
                    </a:lnTo>
                    <a:lnTo>
                      <a:pt x="241" y="113"/>
                    </a:lnTo>
                    <a:lnTo>
                      <a:pt x="223" y="103"/>
                    </a:lnTo>
                    <a:lnTo>
                      <a:pt x="203" y="94"/>
                    </a:lnTo>
                    <a:lnTo>
                      <a:pt x="203" y="94"/>
                    </a:lnTo>
                    <a:lnTo>
                      <a:pt x="195" y="112"/>
                    </a:lnTo>
                    <a:lnTo>
                      <a:pt x="185" y="129"/>
                    </a:lnTo>
                    <a:lnTo>
                      <a:pt x="173" y="144"/>
                    </a:lnTo>
                    <a:lnTo>
                      <a:pt x="160" y="159"/>
                    </a:lnTo>
                    <a:lnTo>
                      <a:pt x="160" y="159"/>
                    </a:lnTo>
                    <a:close/>
                    <a:moveTo>
                      <a:pt x="212" y="424"/>
                    </a:moveTo>
                    <a:lnTo>
                      <a:pt x="212" y="424"/>
                    </a:lnTo>
                    <a:lnTo>
                      <a:pt x="240" y="410"/>
                    </a:lnTo>
                    <a:lnTo>
                      <a:pt x="266" y="394"/>
                    </a:lnTo>
                    <a:lnTo>
                      <a:pt x="266" y="394"/>
                    </a:lnTo>
                    <a:lnTo>
                      <a:pt x="252" y="390"/>
                    </a:lnTo>
                    <a:lnTo>
                      <a:pt x="237" y="386"/>
                    </a:lnTo>
                    <a:lnTo>
                      <a:pt x="223" y="381"/>
                    </a:lnTo>
                    <a:lnTo>
                      <a:pt x="209" y="375"/>
                    </a:lnTo>
                    <a:lnTo>
                      <a:pt x="195" y="368"/>
                    </a:lnTo>
                    <a:lnTo>
                      <a:pt x="182" y="360"/>
                    </a:lnTo>
                    <a:lnTo>
                      <a:pt x="169" y="352"/>
                    </a:lnTo>
                    <a:lnTo>
                      <a:pt x="157" y="342"/>
                    </a:lnTo>
                    <a:lnTo>
                      <a:pt x="157" y="342"/>
                    </a:lnTo>
                    <a:lnTo>
                      <a:pt x="140" y="349"/>
                    </a:lnTo>
                    <a:lnTo>
                      <a:pt x="123" y="355"/>
                    </a:lnTo>
                    <a:lnTo>
                      <a:pt x="105" y="360"/>
                    </a:lnTo>
                    <a:lnTo>
                      <a:pt x="88" y="364"/>
                    </a:lnTo>
                    <a:lnTo>
                      <a:pt x="88" y="364"/>
                    </a:lnTo>
                    <a:lnTo>
                      <a:pt x="91" y="368"/>
                    </a:lnTo>
                    <a:lnTo>
                      <a:pt x="91" y="368"/>
                    </a:lnTo>
                    <a:lnTo>
                      <a:pt x="104" y="380"/>
                    </a:lnTo>
                    <a:lnTo>
                      <a:pt x="118" y="390"/>
                    </a:lnTo>
                    <a:lnTo>
                      <a:pt x="133" y="399"/>
                    </a:lnTo>
                    <a:lnTo>
                      <a:pt x="148" y="407"/>
                    </a:lnTo>
                    <a:lnTo>
                      <a:pt x="164" y="413"/>
                    </a:lnTo>
                    <a:lnTo>
                      <a:pt x="180" y="418"/>
                    </a:lnTo>
                    <a:lnTo>
                      <a:pt x="196" y="422"/>
                    </a:lnTo>
                    <a:lnTo>
                      <a:pt x="212" y="424"/>
                    </a:lnTo>
                    <a:lnTo>
                      <a:pt x="212" y="424"/>
                    </a:lnTo>
                    <a:close/>
                    <a:moveTo>
                      <a:pt x="219" y="33"/>
                    </a:moveTo>
                    <a:lnTo>
                      <a:pt x="219" y="33"/>
                    </a:lnTo>
                    <a:lnTo>
                      <a:pt x="218" y="44"/>
                    </a:lnTo>
                    <a:lnTo>
                      <a:pt x="216" y="56"/>
                    </a:lnTo>
                    <a:lnTo>
                      <a:pt x="212" y="67"/>
                    </a:lnTo>
                    <a:lnTo>
                      <a:pt x="209" y="78"/>
                    </a:lnTo>
                    <a:lnTo>
                      <a:pt x="209" y="78"/>
                    </a:lnTo>
                    <a:lnTo>
                      <a:pt x="229" y="87"/>
                    </a:lnTo>
                    <a:lnTo>
                      <a:pt x="248" y="97"/>
                    </a:lnTo>
                    <a:lnTo>
                      <a:pt x="266" y="111"/>
                    </a:lnTo>
                    <a:lnTo>
                      <a:pt x="284" y="124"/>
                    </a:lnTo>
                    <a:lnTo>
                      <a:pt x="284" y="124"/>
                    </a:lnTo>
                    <a:lnTo>
                      <a:pt x="297" y="109"/>
                    </a:lnTo>
                    <a:lnTo>
                      <a:pt x="311" y="93"/>
                    </a:lnTo>
                    <a:lnTo>
                      <a:pt x="328" y="81"/>
                    </a:lnTo>
                    <a:lnTo>
                      <a:pt x="336" y="76"/>
                    </a:lnTo>
                    <a:lnTo>
                      <a:pt x="345" y="71"/>
                    </a:lnTo>
                    <a:lnTo>
                      <a:pt x="345" y="71"/>
                    </a:lnTo>
                    <a:lnTo>
                      <a:pt x="331" y="61"/>
                    </a:lnTo>
                    <a:lnTo>
                      <a:pt x="316" y="53"/>
                    </a:lnTo>
                    <a:lnTo>
                      <a:pt x="301" y="46"/>
                    </a:lnTo>
                    <a:lnTo>
                      <a:pt x="285" y="41"/>
                    </a:lnTo>
                    <a:lnTo>
                      <a:pt x="269" y="37"/>
                    </a:lnTo>
                    <a:lnTo>
                      <a:pt x="253" y="34"/>
                    </a:lnTo>
                    <a:lnTo>
                      <a:pt x="236" y="33"/>
                    </a:lnTo>
                    <a:lnTo>
                      <a:pt x="219" y="33"/>
                    </a:lnTo>
                    <a:lnTo>
                      <a:pt x="219" y="33"/>
                    </a:lnTo>
                    <a:close/>
                    <a:moveTo>
                      <a:pt x="91" y="90"/>
                    </a:moveTo>
                    <a:lnTo>
                      <a:pt x="91" y="90"/>
                    </a:lnTo>
                    <a:lnTo>
                      <a:pt x="87" y="94"/>
                    </a:lnTo>
                    <a:lnTo>
                      <a:pt x="87" y="94"/>
                    </a:lnTo>
                    <a:lnTo>
                      <a:pt x="83" y="118"/>
                    </a:lnTo>
                    <a:lnTo>
                      <a:pt x="82" y="142"/>
                    </a:lnTo>
                    <a:lnTo>
                      <a:pt x="83" y="165"/>
                    </a:lnTo>
                    <a:lnTo>
                      <a:pt x="86" y="188"/>
                    </a:lnTo>
                    <a:lnTo>
                      <a:pt x="86" y="188"/>
                    </a:lnTo>
                    <a:lnTo>
                      <a:pt x="103" y="181"/>
                    </a:lnTo>
                    <a:lnTo>
                      <a:pt x="119" y="171"/>
                    </a:lnTo>
                    <a:lnTo>
                      <a:pt x="134" y="160"/>
                    </a:lnTo>
                    <a:lnTo>
                      <a:pt x="148" y="148"/>
                    </a:lnTo>
                    <a:lnTo>
                      <a:pt x="148" y="148"/>
                    </a:lnTo>
                    <a:lnTo>
                      <a:pt x="160" y="134"/>
                    </a:lnTo>
                    <a:lnTo>
                      <a:pt x="171" y="120"/>
                    </a:lnTo>
                    <a:lnTo>
                      <a:pt x="180" y="105"/>
                    </a:lnTo>
                    <a:lnTo>
                      <a:pt x="187" y="88"/>
                    </a:lnTo>
                    <a:lnTo>
                      <a:pt x="187" y="88"/>
                    </a:lnTo>
                    <a:lnTo>
                      <a:pt x="168" y="83"/>
                    </a:lnTo>
                    <a:lnTo>
                      <a:pt x="148" y="79"/>
                    </a:lnTo>
                    <a:lnTo>
                      <a:pt x="127" y="76"/>
                    </a:lnTo>
                    <a:lnTo>
                      <a:pt x="107" y="76"/>
                    </a:lnTo>
                    <a:lnTo>
                      <a:pt x="107" y="76"/>
                    </a:lnTo>
                    <a:lnTo>
                      <a:pt x="99" y="83"/>
                    </a:lnTo>
                    <a:lnTo>
                      <a:pt x="91" y="90"/>
                    </a:lnTo>
                    <a:lnTo>
                      <a:pt x="91" y="9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3">
                <a:extLst>
                  <a:ext uri="{C183D7F6-B498-43B3-948B-1728B52AA6E4}">
                    <adec:decorative xmlns:adec="http://schemas.microsoft.com/office/drawing/2017/decorative" val="1"/>
                  </a:ext>
                </a:extLst>
              </p:cNvPr>
              <p:cNvSpPr>
                <a:spLocks noEditPoints="1"/>
              </p:cNvSpPr>
              <p:nvPr/>
            </p:nvSpPr>
            <p:spPr bwMode="auto">
              <a:xfrm>
                <a:off x="8176260" y="3616451"/>
                <a:ext cx="381235" cy="379477"/>
              </a:xfrm>
              <a:custGeom>
                <a:avLst/>
                <a:gdLst/>
                <a:ahLst/>
                <a:cxnLst>
                  <a:cxn ang="0">
                    <a:pos x="777" y="94"/>
                  </a:cxn>
                  <a:cxn ang="0">
                    <a:pos x="672" y="36"/>
                  </a:cxn>
                  <a:cxn ang="0">
                    <a:pos x="558" y="5"/>
                  </a:cxn>
                  <a:cxn ang="0">
                    <a:pos x="442" y="2"/>
                  </a:cxn>
                  <a:cxn ang="0">
                    <a:pos x="326" y="27"/>
                  </a:cxn>
                  <a:cxn ang="0">
                    <a:pos x="219" y="80"/>
                  </a:cxn>
                  <a:cxn ang="0">
                    <a:pos x="143" y="143"/>
                  </a:cxn>
                  <a:cxn ang="0">
                    <a:pos x="68" y="241"/>
                  </a:cxn>
                  <a:cxn ang="0">
                    <a:pos x="20" y="349"/>
                  </a:cxn>
                  <a:cxn ang="0">
                    <a:pos x="1" y="465"/>
                  </a:cxn>
                  <a:cxn ang="0">
                    <a:pos x="9" y="581"/>
                  </a:cxn>
                  <a:cxn ang="0">
                    <a:pos x="46" y="694"/>
                  </a:cxn>
                  <a:cxn ang="0">
                    <a:pos x="110" y="796"/>
                  </a:cxn>
                  <a:cxn ang="0">
                    <a:pos x="177" y="864"/>
                  </a:cxn>
                  <a:cxn ang="0">
                    <a:pos x="270" y="925"/>
                  </a:cxn>
                  <a:cxn ang="0">
                    <a:pos x="372" y="962"/>
                  </a:cxn>
                  <a:cxn ang="0">
                    <a:pos x="478" y="976"/>
                  </a:cxn>
                  <a:cxn ang="0">
                    <a:pos x="584" y="966"/>
                  </a:cxn>
                  <a:cxn ang="0">
                    <a:pos x="688" y="933"/>
                  </a:cxn>
                  <a:cxn ang="0">
                    <a:pos x="783" y="877"/>
                  </a:cxn>
                  <a:cxn ang="0">
                    <a:pos x="980" y="790"/>
                  </a:cxn>
                  <a:cxn ang="0">
                    <a:pos x="903" y="746"/>
                  </a:cxn>
                  <a:cxn ang="0">
                    <a:pos x="949" y="647"/>
                  </a:cxn>
                  <a:cxn ang="0">
                    <a:pos x="973" y="542"/>
                  </a:cxn>
                  <a:cxn ang="0">
                    <a:pos x="973" y="435"/>
                  </a:cxn>
                  <a:cxn ang="0">
                    <a:pos x="950" y="330"/>
                  </a:cxn>
                  <a:cxn ang="0">
                    <a:pos x="903" y="232"/>
                  </a:cxn>
                  <a:cxn ang="0">
                    <a:pos x="834" y="143"/>
                  </a:cxn>
                  <a:cxn ang="0">
                    <a:pos x="185" y="735"/>
                  </a:cxn>
                  <a:cxn ang="0">
                    <a:pos x="134" y="653"/>
                  </a:cxn>
                  <a:cxn ang="0">
                    <a:pos x="105" y="562"/>
                  </a:cxn>
                  <a:cxn ang="0">
                    <a:pos x="98" y="469"/>
                  </a:cxn>
                  <a:cxn ang="0">
                    <a:pos x="114" y="377"/>
                  </a:cxn>
                  <a:cxn ang="0">
                    <a:pos x="152" y="290"/>
                  </a:cxn>
                  <a:cxn ang="0">
                    <a:pos x="212" y="213"/>
                  </a:cxn>
                  <a:cxn ang="0">
                    <a:pos x="273" y="162"/>
                  </a:cxn>
                  <a:cxn ang="0">
                    <a:pos x="360" y="120"/>
                  </a:cxn>
                  <a:cxn ang="0">
                    <a:pos x="451" y="100"/>
                  </a:cxn>
                  <a:cxn ang="0">
                    <a:pos x="544" y="102"/>
                  </a:cxn>
                  <a:cxn ang="0">
                    <a:pos x="635" y="126"/>
                  </a:cxn>
                  <a:cxn ang="0">
                    <a:pos x="720" y="173"/>
                  </a:cxn>
                  <a:cxn ang="0">
                    <a:pos x="779" y="227"/>
                  </a:cxn>
                  <a:cxn ang="0">
                    <a:pos x="834" y="307"/>
                  </a:cxn>
                  <a:cxn ang="0">
                    <a:pos x="867" y="395"/>
                  </a:cxn>
                  <a:cxn ang="0">
                    <a:pos x="879" y="488"/>
                  </a:cxn>
                  <a:cxn ang="0">
                    <a:pos x="867" y="581"/>
                  </a:cxn>
                  <a:cxn ang="0">
                    <a:pos x="834" y="670"/>
                  </a:cxn>
                  <a:cxn ang="0">
                    <a:pos x="779" y="750"/>
                  </a:cxn>
                  <a:cxn ang="0">
                    <a:pos x="720" y="803"/>
                  </a:cxn>
                  <a:cxn ang="0">
                    <a:pos x="635" y="850"/>
                  </a:cxn>
                  <a:cxn ang="0">
                    <a:pos x="544" y="874"/>
                  </a:cxn>
                  <a:cxn ang="0">
                    <a:pos x="451" y="877"/>
                  </a:cxn>
                  <a:cxn ang="0">
                    <a:pos x="360" y="857"/>
                  </a:cxn>
                  <a:cxn ang="0">
                    <a:pos x="273" y="814"/>
                  </a:cxn>
                  <a:cxn ang="0">
                    <a:pos x="212" y="764"/>
                  </a:cxn>
                </a:cxnLst>
                <a:rect l="0" t="0" r="r" b="b"/>
                <a:pathLst>
                  <a:path w="1516" h="1515">
                    <a:moveTo>
                      <a:pt x="834" y="143"/>
                    </a:moveTo>
                    <a:lnTo>
                      <a:pt x="834" y="143"/>
                    </a:lnTo>
                    <a:lnTo>
                      <a:pt x="815" y="125"/>
                    </a:lnTo>
                    <a:lnTo>
                      <a:pt x="797" y="109"/>
                    </a:lnTo>
                    <a:lnTo>
                      <a:pt x="777" y="94"/>
                    </a:lnTo>
                    <a:lnTo>
                      <a:pt x="757" y="80"/>
                    </a:lnTo>
                    <a:lnTo>
                      <a:pt x="737" y="68"/>
                    </a:lnTo>
                    <a:lnTo>
                      <a:pt x="716" y="56"/>
                    </a:lnTo>
                    <a:lnTo>
                      <a:pt x="694" y="45"/>
                    </a:lnTo>
                    <a:lnTo>
                      <a:pt x="672" y="36"/>
                    </a:lnTo>
                    <a:lnTo>
                      <a:pt x="649" y="27"/>
                    </a:lnTo>
                    <a:lnTo>
                      <a:pt x="627" y="20"/>
                    </a:lnTo>
                    <a:lnTo>
                      <a:pt x="604" y="14"/>
                    </a:lnTo>
                    <a:lnTo>
                      <a:pt x="581" y="9"/>
                    </a:lnTo>
                    <a:lnTo>
                      <a:pt x="558" y="5"/>
                    </a:lnTo>
                    <a:lnTo>
                      <a:pt x="535" y="2"/>
                    </a:lnTo>
                    <a:lnTo>
                      <a:pt x="512" y="1"/>
                    </a:lnTo>
                    <a:lnTo>
                      <a:pt x="488" y="0"/>
                    </a:lnTo>
                    <a:lnTo>
                      <a:pt x="465" y="1"/>
                    </a:lnTo>
                    <a:lnTo>
                      <a:pt x="442" y="2"/>
                    </a:lnTo>
                    <a:lnTo>
                      <a:pt x="418" y="5"/>
                    </a:lnTo>
                    <a:lnTo>
                      <a:pt x="395" y="9"/>
                    </a:lnTo>
                    <a:lnTo>
                      <a:pt x="372" y="14"/>
                    </a:lnTo>
                    <a:lnTo>
                      <a:pt x="350" y="20"/>
                    </a:lnTo>
                    <a:lnTo>
                      <a:pt x="326" y="27"/>
                    </a:lnTo>
                    <a:lnTo>
                      <a:pt x="304" y="36"/>
                    </a:lnTo>
                    <a:lnTo>
                      <a:pt x="282" y="45"/>
                    </a:lnTo>
                    <a:lnTo>
                      <a:pt x="261" y="56"/>
                    </a:lnTo>
                    <a:lnTo>
                      <a:pt x="240" y="68"/>
                    </a:lnTo>
                    <a:lnTo>
                      <a:pt x="219" y="80"/>
                    </a:lnTo>
                    <a:lnTo>
                      <a:pt x="199" y="94"/>
                    </a:lnTo>
                    <a:lnTo>
                      <a:pt x="180" y="109"/>
                    </a:lnTo>
                    <a:lnTo>
                      <a:pt x="161" y="125"/>
                    </a:lnTo>
                    <a:lnTo>
                      <a:pt x="143" y="143"/>
                    </a:lnTo>
                    <a:lnTo>
                      <a:pt x="143" y="143"/>
                    </a:lnTo>
                    <a:lnTo>
                      <a:pt x="126" y="161"/>
                    </a:lnTo>
                    <a:lnTo>
                      <a:pt x="110" y="180"/>
                    </a:lnTo>
                    <a:lnTo>
                      <a:pt x="95" y="199"/>
                    </a:lnTo>
                    <a:lnTo>
                      <a:pt x="81" y="220"/>
                    </a:lnTo>
                    <a:lnTo>
                      <a:pt x="68" y="241"/>
                    </a:lnTo>
                    <a:lnTo>
                      <a:pt x="56" y="262"/>
                    </a:lnTo>
                    <a:lnTo>
                      <a:pt x="46" y="283"/>
                    </a:lnTo>
                    <a:lnTo>
                      <a:pt x="36" y="305"/>
                    </a:lnTo>
                    <a:lnTo>
                      <a:pt x="28" y="327"/>
                    </a:lnTo>
                    <a:lnTo>
                      <a:pt x="20" y="349"/>
                    </a:lnTo>
                    <a:lnTo>
                      <a:pt x="14" y="372"/>
                    </a:lnTo>
                    <a:lnTo>
                      <a:pt x="9" y="395"/>
                    </a:lnTo>
                    <a:lnTo>
                      <a:pt x="5" y="418"/>
                    </a:lnTo>
                    <a:lnTo>
                      <a:pt x="3" y="441"/>
                    </a:lnTo>
                    <a:lnTo>
                      <a:pt x="1" y="465"/>
                    </a:lnTo>
                    <a:lnTo>
                      <a:pt x="0" y="488"/>
                    </a:lnTo>
                    <a:lnTo>
                      <a:pt x="1" y="511"/>
                    </a:lnTo>
                    <a:lnTo>
                      <a:pt x="3" y="535"/>
                    </a:lnTo>
                    <a:lnTo>
                      <a:pt x="5" y="558"/>
                    </a:lnTo>
                    <a:lnTo>
                      <a:pt x="9" y="581"/>
                    </a:lnTo>
                    <a:lnTo>
                      <a:pt x="14" y="604"/>
                    </a:lnTo>
                    <a:lnTo>
                      <a:pt x="20" y="628"/>
                    </a:lnTo>
                    <a:lnTo>
                      <a:pt x="28" y="650"/>
                    </a:lnTo>
                    <a:lnTo>
                      <a:pt x="36" y="672"/>
                    </a:lnTo>
                    <a:lnTo>
                      <a:pt x="46" y="694"/>
                    </a:lnTo>
                    <a:lnTo>
                      <a:pt x="56" y="715"/>
                    </a:lnTo>
                    <a:lnTo>
                      <a:pt x="68" y="736"/>
                    </a:lnTo>
                    <a:lnTo>
                      <a:pt x="81" y="757"/>
                    </a:lnTo>
                    <a:lnTo>
                      <a:pt x="95" y="777"/>
                    </a:lnTo>
                    <a:lnTo>
                      <a:pt x="110" y="796"/>
                    </a:lnTo>
                    <a:lnTo>
                      <a:pt x="126" y="815"/>
                    </a:lnTo>
                    <a:lnTo>
                      <a:pt x="143" y="833"/>
                    </a:lnTo>
                    <a:lnTo>
                      <a:pt x="143" y="833"/>
                    </a:lnTo>
                    <a:lnTo>
                      <a:pt x="160" y="849"/>
                    </a:lnTo>
                    <a:lnTo>
                      <a:pt x="177" y="864"/>
                    </a:lnTo>
                    <a:lnTo>
                      <a:pt x="194" y="878"/>
                    </a:lnTo>
                    <a:lnTo>
                      <a:pt x="213" y="891"/>
                    </a:lnTo>
                    <a:lnTo>
                      <a:pt x="231" y="903"/>
                    </a:lnTo>
                    <a:lnTo>
                      <a:pt x="250" y="914"/>
                    </a:lnTo>
                    <a:lnTo>
                      <a:pt x="270" y="925"/>
                    </a:lnTo>
                    <a:lnTo>
                      <a:pt x="289" y="934"/>
                    </a:lnTo>
                    <a:lnTo>
                      <a:pt x="309" y="942"/>
                    </a:lnTo>
                    <a:lnTo>
                      <a:pt x="330" y="950"/>
                    </a:lnTo>
                    <a:lnTo>
                      <a:pt x="351" y="956"/>
                    </a:lnTo>
                    <a:lnTo>
                      <a:pt x="372" y="962"/>
                    </a:lnTo>
                    <a:lnTo>
                      <a:pt x="393" y="966"/>
                    </a:lnTo>
                    <a:lnTo>
                      <a:pt x="414" y="970"/>
                    </a:lnTo>
                    <a:lnTo>
                      <a:pt x="435" y="973"/>
                    </a:lnTo>
                    <a:lnTo>
                      <a:pt x="457" y="975"/>
                    </a:lnTo>
                    <a:lnTo>
                      <a:pt x="478" y="976"/>
                    </a:lnTo>
                    <a:lnTo>
                      <a:pt x="499" y="975"/>
                    </a:lnTo>
                    <a:lnTo>
                      <a:pt x="521" y="974"/>
                    </a:lnTo>
                    <a:lnTo>
                      <a:pt x="542" y="973"/>
                    </a:lnTo>
                    <a:lnTo>
                      <a:pt x="563" y="970"/>
                    </a:lnTo>
                    <a:lnTo>
                      <a:pt x="584" y="966"/>
                    </a:lnTo>
                    <a:lnTo>
                      <a:pt x="605" y="961"/>
                    </a:lnTo>
                    <a:lnTo>
                      <a:pt x="626" y="956"/>
                    </a:lnTo>
                    <a:lnTo>
                      <a:pt x="647" y="949"/>
                    </a:lnTo>
                    <a:lnTo>
                      <a:pt x="667" y="942"/>
                    </a:lnTo>
                    <a:lnTo>
                      <a:pt x="688" y="933"/>
                    </a:lnTo>
                    <a:lnTo>
                      <a:pt x="708" y="924"/>
                    </a:lnTo>
                    <a:lnTo>
                      <a:pt x="727" y="913"/>
                    </a:lnTo>
                    <a:lnTo>
                      <a:pt x="746" y="902"/>
                    </a:lnTo>
                    <a:lnTo>
                      <a:pt x="764" y="890"/>
                    </a:lnTo>
                    <a:lnTo>
                      <a:pt x="783" y="877"/>
                    </a:lnTo>
                    <a:lnTo>
                      <a:pt x="838" y="932"/>
                    </a:lnTo>
                    <a:lnTo>
                      <a:pt x="791" y="980"/>
                    </a:lnTo>
                    <a:lnTo>
                      <a:pt x="1325" y="1515"/>
                    </a:lnTo>
                    <a:lnTo>
                      <a:pt x="1516" y="1325"/>
                    </a:lnTo>
                    <a:lnTo>
                      <a:pt x="980" y="790"/>
                    </a:lnTo>
                    <a:lnTo>
                      <a:pt x="933" y="838"/>
                    </a:lnTo>
                    <a:lnTo>
                      <a:pt x="877" y="782"/>
                    </a:lnTo>
                    <a:lnTo>
                      <a:pt x="877" y="782"/>
                    </a:lnTo>
                    <a:lnTo>
                      <a:pt x="890" y="764"/>
                    </a:lnTo>
                    <a:lnTo>
                      <a:pt x="903" y="746"/>
                    </a:lnTo>
                    <a:lnTo>
                      <a:pt x="914" y="727"/>
                    </a:lnTo>
                    <a:lnTo>
                      <a:pt x="924" y="707"/>
                    </a:lnTo>
                    <a:lnTo>
                      <a:pt x="933" y="688"/>
                    </a:lnTo>
                    <a:lnTo>
                      <a:pt x="942" y="668"/>
                    </a:lnTo>
                    <a:lnTo>
                      <a:pt x="949" y="647"/>
                    </a:lnTo>
                    <a:lnTo>
                      <a:pt x="956" y="627"/>
                    </a:lnTo>
                    <a:lnTo>
                      <a:pt x="962" y="605"/>
                    </a:lnTo>
                    <a:lnTo>
                      <a:pt x="966" y="584"/>
                    </a:lnTo>
                    <a:lnTo>
                      <a:pt x="970" y="563"/>
                    </a:lnTo>
                    <a:lnTo>
                      <a:pt x="973" y="542"/>
                    </a:lnTo>
                    <a:lnTo>
                      <a:pt x="975" y="520"/>
                    </a:lnTo>
                    <a:lnTo>
                      <a:pt x="976" y="499"/>
                    </a:lnTo>
                    <a:lnTo>
                      <a:pt x="976" y="478"/>
                    </a:lnTo>
                    <a:lnTo>
                      <a:pt x="975" y="456"/>
                    </a:lnTo>
                    <a:lnTo>
                      <a:pt x="973" y="435"/>
                    </a:lnTo>
                    <a:lnTo>
                      <a:pt x="970" y="414"/>
                    </a:lnTo>
                    <a:lnTo>
                      <a:pt x="967" y="393"/>
                    </a:lnTo>
                    <a:lnTo>
                      <a:pt x="962" y="372"/>
                    </a:lnTo>
                    <a:lnTo>
                      <a:pt x="956" y="351"/>
                    </a:lnTo>
                    <a:lnTo>
                      <a:pt x="950" y="330"/>
                    </a:lnTo>
                    <a:lnTo>
                      <a:pt x="943" y="310"/>
                    </a:lnTo>
                    <a:lnTo>
                      <a:pt x="934" y="290"/>
                    </a:lnTo>
                    <a:lnTo>
                      <a:pt x="925" y="270"/>
                    </a:lnTo>
                    <a:lnTo>
                      <a:pt x="915" y="251"/>
                    </a:lnTo>
                    <a:lnTo>
                      <a:pt x="903" y="232"/>
                    </a:lnTo>
                    <a:lnTo>
                      <a:pt x="891" y="213"/>
                    </a:lnTo>
                    <a:lnTo>
                      <a:pt x="878" y="194"/>
                    </a:lnTo>
                    <a:lnTo>
                      <a:pt x="864" y="176"/>
                    </a:lnTo>
                    <a:lnTo>
                      <a:pt x="849" y="159"/>
                    </a:lnTo>
                    <a:lnTo>
                      <a:pt x="834" y="143"/>
                    </a:lnTo>
                    <a:lnTo>
                      <a:pt x="834" y="143"/>
                    </a:lnTo>
                    <a:close/>
                    <a:moveTo>
                      <a:pt x="212" y="764"/>
                    </a:moveTo>
                    <a:lnTo>
                      <a:pt x="212" y="764"/>
                    </a:lnTo>
                    <a:lnTo>
                      <a:pt x="198" y="750"/>
                    </a:lnTo>
                    <a:lnTo>
                      <a:pt x="185" y="735"/>
                    </a:lnTo>
                    <a:lnTo>
                      <a:pt x="173" y="719"/>
                    </a:lnTo>
                    <a:lnTo>
                      <a:pt x="162" y="703"/>
                    </a:lnTo>
                    <a:lnTo>
                      <a:pt x="152" y="687"/>
                    </a:lnTo>
                    <a:lnTo>
                      <a:pt x="143" y="670"/>
                    </a:lnTo>
                    <a:lnTo>
                      <a:pt x="134" y="653"/>
                    </a:lnTo>
                    <a:lnTo>
                      <a:pt x="126" y="636"/>
                    </a:lnTo>
                    <a:lnTo>
                      <a:pt x="120" y="618"/>
                    </a:lnTo>
                    <a:lnTo>
                      <a:pt x="114" y="599"/>
                    </a:lnTo>
                    <a:lnTo>
                      <a:pt x="109" y="581"/>
                    </a:lnTo>
                    <a:lnTo>
                      <a:pt x="105" y="562"/>
                    </a:lnTo>
                    <a:lnTo>
                      <a:pt x="102" y="544"/>
                    </a:lnTo>
                    <a:lnTo>
                      <a:pt x="100" y="525"/>
                    </a:lnTo>
                    <a:lnTo>
                      <a:pt x="98" y="507"/>
                    </a:lnTo>
                    <a:lnTo>
                      <a:pt x="98" y="488"/>
                    </a:lnTo>
                    <a:lnTo>
                      <a:pt x="98" y="469"/>
                    </a:lnTo>
                    <a:lnTo>
                      <a:pt x="100" y="451"/>
                    </a:lnTo>
                    <a:lnTo>
                      <a:pt x="102" y="432"/>
                    </a:lnTo>
                    <a:lnTo>
                      <a:pt x="105" y="414"/>
                    </a:lnTo>
                    <a:lnTo>
                      <a:pt x="109" y="395"/>
                    </a:lnTo>
                    <a:lnTo>
                      <a:pt x="114" y="377"/>
                    </a:lnTo>
                    <a:lnTo>
                      <a:pt x="120" y="359"/>
                    </a:lnTo>
                    <a:lnTo>
                      <a:pt x="126" y="342"/>
                    </a:lnTo>
                    <a:lnTo>
                      <a:pt x="134" y="324"/>
                    </a:lnTo>
                    <a:lnTo>
                      <a:pt x="143" y="307"/>
                    </a:lnTo>
                    <a:lnTo>
                      <a:pt x="152" y="290"/>
                    </a:lnTo>
                    <a:lnTo>
                      <a:pt x="162" y="274"/>
                    </a:lnTo>
                    <a:lnTo>
                      <a:pt x="173" y="258"/>
                    </a:lnTo>
                    <a:lnTo>
                      <a:pt x="185" y="242"/>
                    </a:lnTo>
                    <a:lnTo>
                      <a:pt x="198" y="227"/>
                    </a:lnTo>
                    <a:lnTo>
                      <a:pt x="212" y="213"/>
                    </a:lnTo>
                    <a:lnTo>
                      <a:pt x="212" y="213"/>
                    </a:lnTo>
                    <a:lnTo>
                      <a:pt x="226" y="198"/>
                    </a:lnTo>
                    <a:lnTo>
                      <a:pt x="242" y="185"/>
                    </a:lnTo>
                    <a:lnTo>
                      <a:pt x="257" y="173"/>
                    </a:lnTo>
                    <a:lnTo>
                      <a:pt x="273" y="162"/>
                    </a:lnTo>
                    <a:lnTo>
                      <a:pt x="289" y="152"/>
                    </a:lnTo>
                    <a:lnTo>
                      <a:pt x="306" y="142"/>
                    </a:lnTo>
                    <a:lnTo>
                      <a:pt x="323" y="134"/>
                    </a:lnTo>
                    <a:lnTo>
                      <a:pt x="342" y="126"/>
                    </a:lnTo>
                    <a:lnTo>
                      <a:pt x="360" y="120"/>
                    </a:lnTo>
                    <a:lnTo>
                      <a:pt x="377" y="114"/>
                    </a:lnTo>
                    <a:lnTo>
                      <a:pt x="396" y="109"/>
                    </a:lnTo>
                    <a:lnTo>
                      <a:pt x="414" y="105"/>
                    </a:lnTo>
                    <a:lnTo>
                      <a:pt x="432" y="102"/>
                    </a:lnTo>
                    <a:lnTo>
                      <a:pt x="451" y="100"/>
                    </a:lnTo>
                    <a:lnTo>
                      <a:pt x="470" y="98"/>
                    </a:lnTo>
                    <a:lnTo>
                      <a:pt x="488" y="98"/>
                    </a:lnTo>
                    <a:lnTo>
                      <a:pt x="507" y="98"/>
                    </a:lnTo>
                    <a:lnTo>
                      <a:pt x="526" y="100"/>
                    </a:lnTo>
                    <a:lnTo>
                      <a:pt x="544" y="102"/>
                    </a:lnTo>
                    <a:lnTo>
                      <a:pt x="563" y="105"/>
                    </a:lnTo>
                    <a:lnTo>
                      <a:pt x="581" y="109"/>
                    </a:lnTo>
                    <a:lnTo>
                      <a:pt x="599" y="114"/>
                    </a:lnTo>
                    <a:lnTo>
                      <a:pt x="617" y="120"/>
                    </a:lnTo>
                    <a:lnTo>
                      <a:pt x="635" y="126"/>
                    </a:lnTo>
                    <a:lnTo>
                      <a:pt x="652" y="134"/>
                    </a:lnTo>
                    <a:lnTo>
                      <a:pt x="669" y="142"/>
                    </a:lnTo>
                    <a:lnTo>
                      <a:pt x="687" y="152"/>
                    </a:lnTo>
                    <a:lnTo>
                      <a:pt x="704" y="162"/>
                    </a:lnTo>
                    <a:lnTo>
                      <a:pt x="720" y="173"/>
                    </a:lnTo>
                    <a:lnTo>
                      <a:pt x="735" y="185"/>
                    </a:lnTo>
                    <a:lnTo>
                      <a:pt x="750" y="198"/>
                    </a:lnTo>
                    <a:lnTo>
                      <a:pt x="765" y="213"/>
                    </a:lnTo>
                    <a:lnTo>
                      <a:pt x="765" y="213"/>
                    </a:lnTo>
                    <a:lnTo>
                      <a:pt x="779" y="227"/>
                    </a:lnTo>
                    <a:lnTo>
                      <a:pt x="791" y="242"/>
                    </a:lnTo>
                    <a:lnTo>
                      <a:pt x="803" y="258"/>
                    </a:lnTo>
                    <a:lnTo>
                      <a:pt x="815" y="274"/>
                    </a:lnTo>
                    <a:lnTo>
                      <a:pt x="825" y="290"/>
                    </a:lnTo>
                    <a:lnTo>
                      <a:pt x="834" y="307"/>
                    </a:lnTo>
                    <a:lnTo>
                      <a:pt x="843" y="324"/>
                    </a:lnTo>
                    <a:lnTo>
                      <a:pt x="850" y="342"/>
                    </a:lnTo>
                    <a:lnTo>
                      <a:pt x="857" y="359"/>
                    </a:lnTo>
                    <a:lnTo>
                      <a:pt x="863" y="377"/>
                    </a:lnTo>
                    <a:lnTo>
                      <a:pt x="867" y="395"/>
                    </a:lnTo>
                    <a:lnTo>
                      <a:pt x="871" y="414"/>
                    </a:lnTo>
                    <a:lnTo>
                      <a:pt x="875" y="432"/>
                    </a:lnTo>
                    <a:lnTo>
                      <a:pt x="877" y="451"/>
                    </a:lnTo>
                    <a:lnTo>
                      <a:pt x="878" y="469"/>
                    </a:lnTo>
                    <a:lnTo>
                      <a:pt x="879" y="488"/>
                    </a:lnTo>
                    <a:lnTo>
                      <a:pt x="878" y="507"/>
                    </a:lnTo>
                    <a:lnTo>
                      <a:pt x="877" y="525"/>
                    </a:lnTo>
                    <a:lnTo>
                      <a:pt x="875" y="544"/>
                    </a:lnTo>
                    <a:lnTo>
                      <a:pt x="871" y="562"/>
                    </a:lnTo>
                    <a:lnTo>
                      <a:pt x="867" y="581"/>
                    </a:lnTo>
                    <a:lnTo>
                      <a:pt x="863" y="599"/>
                    </a:lnTo>
                    <a:lnTo>
                      <a:pt x="857" y="618"/>
                    </a:lnTo>
                    <a:lnTo>
                      <a:pt x="850" y="636"/>
                    </a:lnTo>
                    <a:lnTo>
                      <a:pt x="843" y="653"/>
                    </a:lnTo>
                    <a:lnTo>
                      <a:pt x="834" y="670"/>
                    </a:lnTo>
                    <a:lnTo>
                      <a:pt x="825" y="687"/>
                    </a:lnTo>
                    <a:lnTo>
                      <a:pt x="815" y="703"/>
                    </a:lnTo>
                    <a:lnTo>
                      <a:pt x="803" y="719"/>
                    </a:lnTo>
                    <a:lnTo>
                      <a:pt x="791" y="735"/>
                    </a:lnTo>
                    <a:lnTo>
                      <a:pt x="779" y="750"/>
                    </a:lnTo>
                    <a:lnTo>
                      <a:pt x="765" y="764"/>
                    </a:lnTo>
                    <a:lnTo>
                      <a:pt x="765" y="764"/>
                    </a:lnTo>
                    <a:lnTo>
                      <a:pt x="750" y="778"/>
                    </a:lnTo>
                    <a:lnTo>
                      <a:pt x="735" y="791"/>
                    </a:lnTo>
                    <a:lnTo>
                      <a:pt x="720" y="803"/>
                    </a:lnTo>
                    <a:lnTo>
                      <a:pt x="704" y="814"/>
                    </a:lnTo>
                    <a:lnTo>
                      <a:pt x="687" y="824"/>
                    </a:lnTo>
                    <a:lnTo>
                      <a:pt x="669" y="834"/>
                    </a:lnTo>
                    <a:lnTo>
                      <a:pt x="652" y="842"/>
                    </a:lnTo>
                    <a:lnTo>
                      <a:pt x="635" y="850"/>
                    </a:lnTo>
                    <a:lnTo>
                      <a:pt x="617" y="857"/>
                    </a:lnTo>
                    <a:lnTo>
                      <a:pt x="599" y="862"/>
                    </a:lnTo>
                    <a:lnTo>
                      <a:pt x="581" y="867"/>
                    </a:lnTo>
                    <a:lnTo>
                      <a:pt x="563" y="871"/>
                    </a:lnTo>
                    <a:lnTo>
                      <a:pt x="544" y="874"/>
                    </a:lnTo>
                    <a:lnTo>
                      <a:pt x="526" y="877"/>
                    </a:lnTo>
                    <a:lnTo>
                      <a:pt x="507" y="878"/>
                    </a:lnTo>
                    <a:lnTo>
                      <a:pt x="488" y="878"/>
                    </a:lnTo>
                    <a:lnTo>
                      <a:pt x="470" y="878"/>
                    </a:lnTo>
                    <a:lnTo>
                      <a:pt x="451" y="877"/>
                    </a:lnTo>
                    <a:lnTo>
                      <a:pt x="432" y="874"/>
                    </a:lnTo>
                    <a:lnTo>
                      <a:pt x="414" y="871"/>
                    </a:lnTo>
                    <a:lnTo>
                      <a:pt x="396" y="867"/>
                    </a:lnTo>
                    <a:lnTo>
                      <a:pt x="377" y="862"/>
                    </a:lnTo>
                    <a:lnTo>
                      <a:pt x="360" y="857"/>
                    </a:lnTo>
                    <a:lnTo>
                      <a:pt x="342" y="850"/>
                    </a:lnTo>
                    <a:lnTo>
                      <a:pt x="323" y="842"/>
                    </a:lnTo>
                    <a:lnTo>
                      <a:pt x="306" y="834"/>
                    </a:lnTo>
                    <a:lnTo>
                      <a:pt x="289" y="824"/>
                    </a:lnTo>
                    <a:lnTo>
                      <a:pt x="273" y="814"/>
                    </a:lnTo>
                    <a:lnTo>
                      <a:pt x="257" y="803"/>
                    </a:lnTo>
                    <a:lnTo>
                      <a:pt x="242" y="791"/>
                    </a:lnTo>
                    <a:lnTo>
                      <a:pt x="226" y="778"/>
                    </a:lnTo>
                    <a:lnTo>
                      <a:pt x="212" y="764"/>
                    </a:lnTo>
                    <a:lnTo>
                      <a:pt x="212" y="76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0" name="Group 9" descr="Calendar icon."/>
          <p:cNvGrpSpPr/>
          <p:nvPr/>
        </p:nvGrpSpPr>
        <p:grpSpPr>
          <a:xfrm>
            <a:off x="3312408" y="2838687"/>
            <a:ext cx="2727880" cy="804967"/>
            <a:chOff x="3310819" y="2838686"/>
            <a:chExt cx="2727880" cy="804967"/>
          </a:xfrm>
        </p:grpSpPr>
        <p:sp>
          <p:nvSpPr>
            <p:cNvPr id="205" name="Freeform 204">
              <a:extLst>
                <a:ext uri="{C183D7F6-B498-43B3-948B-1728B52AA6E4}">
                  <adec:decorative xmlns:adec="http://schemas.microsoft.com/office/drawing/2017/decorative" val="1"/>
                </a:ext>
              </a:extLst>
            </p:cNvPr>
            <p:cNvSpPr>
              <a:spLocks/>
            </p:cNvSpPr>
            <p:nvPr/>
          </p:nvSpPr>
          <p:spPr bwMode="auto">
            <a:xfrm rot="15807068" flipH="1">
              <a:off x="4151899" y="1997606"/>
              <a:ext cx="455371" cy="2137531"/>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7252B6"/>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05">
              <a:extLst>
                <a:ext uri="{C183D7F6-B498-43B3-948B-1728B52AA6E4}">
                  <adec:decorative xmlns:adec="http://schemas.microsoft.com/office/drawing/2017/decorative" val="1"/>
                </a:ext>
              </a:extLst>
            </p:cNvPr>
            <p:cNvSpPr>
              <a:spLocks/>
            </p:cNvSpPr>
            <p:nvPr/>
          </p:nvSpPr>
          <p:spPr bwMode="auto">
            <a:xfrm rot="15807068" flipH="1">
              <a:off x="4183503" y="2339725"/>
              <a:ext cx="455371" cy="2152486"/>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8663C8"/>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9" name="Group 789"/>
            <p:cNvGrpSpPr/>
            <p:nvPr/>
          </p:nvGrpSpPr>
          <p:grpSpPr>
            <a:xfrm>
              <a:off x="5716529" y="2980257"/>
              <a:ext cx="322170" cy="427008"/>
              <a:chOff x="3855881" y="4661499"/>
              <a:chExt cx="268288" cy="355593"/>
            </a:xfrm>
            <a:solidFill>
              <a:srgbClr val="FFFFFF"/>
            </a:solidFill>
            <a:effectLst/>
          </p:grpSpPr>
          <p:sp>
            <p:nvSpPr>
              <p:cNvPr id="184" name="Freeform 609">
                <a:extLst>
                  <a:ext uri="{C183D7F6-B498-43B3-948B-1728B52AA6E4}">
                    <adec:decorative xmlns:adec="http://schemas.microsoft.com/office/drawing/2017/decorative" val="1"/>
                  </a:ext>
                </a:extLst>
              </p:cNvPr>
              <p:cNvSpPr>
                <a:spLocks noEditPoints="1"/>
              </p:cNvSpPr>
              <p:nvPr/>
            </p:nvSpPr>
            <p:spPr bwMode="auto">
              <a:xfrm>
                <a:off x="3998756" y="4855167"/>
                <a:ext cx="103188" cy="161925"/>
              </a:xfrm>
              <a:custGeom>
                <a:avLst/>
                <a:gdLst/>
                <a:ahLst/>
                <a:cxnLst>
                  <a:cxn ang="0">
                    <a:pos x="64" y="0"/>
                  </a:cxn>
                  <a:cxn ang="0">
                    <a:pos x="79" y="1"/>
                  </a:cxn>
                  <a:cxn ang="0">
                    <a:pos x="91" y="5"/>
                  </a:cxn>
                  <a:cxn ang="0">
                    <a:pos x="101" y="11"/>
                  </a:cxn>
                  <a:cxn ang="0">
                    <a:pos x="110" y="20"/>
                  </a:cxn>
                  <a:cxn ang="0">
                    <a:pos x="114" y="27"/>
                  </a:cxn>
                  <a:cxn ang="0">
                    <a:pos x="122" y="43"/>
                  </a:cxn>
                  <a:cxn ang="0">
                    <a:pos x="126" y="63"/>
                  </a:cxn>
                  <a:cxn ang="0">
                    <a:pos x="129" y="88"/>
                  </a:cxn>
                  <a:cxn ang="0">
                    <a:pos x="129" y="101"/>
                  </a:cxn>
                  <a:cxn ang="0">
                    <a:pos x="128" y="127"/>
                  </a:cxn>
                  <a:cxn ang="0">
                    <a:pos x="124" y="149"/>
                  </a:cxn>
                  <a:cxn ang="0">
                    <a:pos x="118" y="168"/>
                  </a:cxn>
                  <a:cxn ang="0">
                    <a:pos x="110" y="183"/>
                  </a:cxn>
                  <a:cxn ang="0">
                    <a:pos x="106" y="188"/>
                  </a:cxn>
                  <a:cxn ang="0">
                    <a:pos x="96" y="195"/>
                  </a:cxn>
                  <a:cxn ang="0">
                    <a:pos x="85" y="200"/>
                  </a:cxn>
                  <a:cxn ang="0">
                    <a:pos x="72" y="203"/>
                  </a:cxn>
                  <a:cxn ang="0">
                    <a:pos x="64" y="203"/>
                  </a:cxn>
                  <a:cxn ang="0">
                    <a:pos x="50" y="202"/>
                  </a:cxn>
                  <a:cxn ang="0">
                    <a:pos x="38" y="197"/>
                  </a:cxn>
                  <a:cxn ang="0">
                    <a:pos x="27" y="191"/>
                  </a:cxn>
                  <a:cxn ang="0">
                    <a:pos x="18" y="181"/>
                  </a:cxn>
                  <a:cxn ang="0">
                    <a:pos x="14" y="175"/>
                  </a:cxn>
                  <a:cxn ang="0">
                    <a:pos x="7" y="158"/>
                  </a:cxn>
                  <a:cxn ang="0">
                    <a:pos x="3" y="139"/>
                  </a:cxn>
                  <a:cxn ang="0">
                    <a:pos x="0" y="101"/>
                  </a:cxn>
                  <a:cxn ang="0">
                    <a:pos x="0" y="88"/>
                  </a:cxn>
                  <a:cxn ang="0">
                    <a:pos x="3" y="63"/>
                  </a:cxn>
                  <a:cxn ang="0">
                    <a:pos x="8" y="43"/>
                  </a:cxn>
                  <a:cxn ang="0">
                    <a:pos x="15" y="27"/>
                  </a:cxn>
                  <a:cxn ang="0">
                    <a:pos x="19" y="20"/>
                  </a:cxn>
                  <a:cxn ang="0">
                    <a:pos x="28" y="11"/>
                  </a:cxn>
                  <a:cxn ang="0">
                    <a:pos x="39" y="5"/>
                  </a:cxn>
                  <a:cxn ang="0">
                    <a:pos x="51" y="1"/>
                  </a:cxn>
                  <a:cxn ang="0">
                    <a:pos x="64" y="0"/>
                  </a:cxn>
                  <a:cxn ang="0">
                    <a:pos x="64" y="31"/>
                  </a:cxn>
                  <a:cxn ang="0">
                    <a:pos x="58" y="32"/>
                  </a:cxn>
                  <a:cxn ang="0">
                    <a:pos x="52" y="35"/>
                  </a:cxn>
                  <a:cxn ang="0">
                    <a:pos x="47" y="42"/>
                  </a:cxn>
                  <a:cxn ang="0">
                    <a:pos x="44" y="51"/>
                  </a:cxn>
                  <a:cxn ang="0">
                    <a:pos x="41" y="71"/>
                  </a:cxn>
                  <a:cxn ang="0">
                    <a:pos x="40" y="101"/>
                  </a:cxn>
                  <a:cxn ang="0">
                    <a:pos x="42" y="141"/>
                  </a:cxn>
                  <a:cxn ang="0">
                    <a:pos x="43" y="149"/>
                  </a:cxn>
                  <a:cxn ang="0">
                    <a:pos x="49" y="164"/>
                  </a:cxn>
                  <a:cxn ang="0">
                    <a:pos x="52" y="166"/>
                  </a:cxn>
                  <a:cxn ang="0">
                    <a:pos x="64" y="171"/>
                  </a:cxn>
                  <a:cxn ang="0">
                    <a:pos x="72" y="170"/>
                  </a:cxn>
                  <a:cxn ang="0">
                    <a:pos x="77" y="166"/>
                  </a:cxn>
                  <a:cxn ang="0">
                    <a:pos x="82" y="160"/>
                  </a:cxn>
                  <a:cxn ang="0">
                    <a:pos x="86" y="151"/>
                  </a:cxn>
                  <a:cxn ang="0">
                    <a:pos x="89" y="131"/>
                  </a:cxn>
                  <a:cxn ang="0">
                    <a:pos x="90" y="101"/>
                  </a:cxn>
                  <a:cxn ang="0">
                    <a:pos x="88" y="61"/>
                  </a:cxn>
                  <a:cxn ang="0">
                    <a:pos x="86" y="53"/>
                  </a:cxn>
                  <a:cxn ang="0">
                    <a:pos x="80" y="38"/>
                  </a:cxn>
                  <a:cxn ang="0">
                    <a:pos x="77" y="35"/>
                  </a:cxn>
                  <a:cxn ang="0">
                    <a:pos x="64" y="31"/>
                  </a:cxn>
                </a:cxnLst>
                <a:rect l="0" t="0" r="r" b="b"/>
                <a:pathLst>
                  <a:path w="129" h="203">
                    <a:moveTo>
                      <a:pt x="64" y="0"/>
                    </a:moveTo>
                    <a:lnTo>
                      <a:pt x="64" y="0"/>
                    </a:lnTo>
                    <a:lnTo>
                      <a:pt x="72" y="0"/>
                    </a:lnTo>
                    <a:lnTo>
                      <a:pt x="79" y="1"/>
                    </a:lnTo>
                    <a:lnTo>
                      <a:pt x="85" y="3"/>
                    </a:lnTo>
                    <a:lnTo>
                      <a:pt x="91" y="5"/>
                    </a:lnTo>
                    <a:lnTo>
                      <a:pt x="96" y="8"/>
                    </a:lnTo>
                    <a:lnTo>
                      <a:pt x="101" y="11"/>
                    </a:lnTo>
                    <a:lnTo>
                      <a:pt x="106" y="15"/>
                    </a:lnTo>
                    <a:lnTo>
                      <a:pt x="110" y="20"/>
                    </a:lnTo>
                    <a:lnTo>
                      <a:pt x="110" y="20"/>
                    </a:lnTo>
                    <a:lnTo>
                      <a:pt x="114" y="27"/>
                    </a:lnTo>
                    <a:lnTo>
                      <a:pt x="118" y="34"/>
                    </a:lnTo>
                    <a:lnTo>
                      <a:pt x="122" y="43"/>
                    </a:lnTo>
                    <a:lnTo>
                      <a:pt x="124" y="52"/>
                    </a:lnTo>
                    <a:lnTo>
                      <a:pt x="126" y="63"/>
                    </a:lnTo>
                    <a:lnTo>
                      <a:pt x="128" y="74"/>
                    </a:lnTo>
                    <a:lnTo>
                      <a:pt x="129" y="88"/>
                    </a:lnTo>
                    <a:lnTo>
                      <a:pt x="129" y="101"/>
                    </a:lnTo>
                    <a:lnTo>
                      <a:pt x="129" y="101"/>
                    </a:lnTo>
                    <a:lnTo>
                      <a:pt x="129" y="115"/>
                    </a:lnTo>
                    <a:lnTo>
                      <a:pt x="128" y="127"/>
                    </a:lnTo>
                    <a:lnTo>
                      <a:pt x="126" y="139"/>
                    </a:lnTo>
                    <a:lnTo>
                      <a:pt x="124" y="149"/>
                    </a:lnTo>
                    <a:lnTo>
                      <a:pt x="122" y="159"/>
                    </a:lnTo>
                    <a:lnTo>
                      <a:pt x="118" y="168"/>
                    </a:lnTo>
                    <a:lnTo>
                      <a:pt x="114" y="176"/>
                    </a:lnTo>
                    <a:lnTo>
                      <a:pt x="110" y="183"/>
                    </a:lnTo>
                    <a:lnTo>
                      <a:pt x="110" y="183"/>
                    </a:lnTo>
                    <a:lnTo>
                      <a:pt x="106" y="188"/>
                    </a:lnTo>
                    <a:lnTo>
                      <a:pt x="101" y="192"/>
                    </a:lnTo>
                    <a:lnTo>
                      <a:pt x="96" y="195"/>
                    </a:lnTo>
                    <a:lnTo>
                      <a:pt x="91" y="198"/>
                    </a:lnTo>
                    <a:lnTo>
                      <a:pt x="85" y="200"/>
                    </a:lnTo>
                    <a:lnTo>
                      <a:pt x="79" y="202"/>
                    </a:lnTo>
                    <a:lnTo>
                      <a:pt x="72" y="203"/>
                    </a:lnTo>
                    <a:lnTo>
                      <a:pt x="64" y="203"/>
                    </a:lnTo>
                    <a:lnTo>
                      <a:pt x="64" y="203"/>
                    </a:lnTo>
                    <a:lnTo>
                      <a:pt x="57" y="203"/>
                    </a:lnTo>
                    <a:lnTo>
                      <a:pt x="50" y="202"/>
                    </a:lnTo>
                    <a:lnTo>
                      <a:pt x="44" y="200"/>
                    </a:lnTo>
                    <a:lnTo>
                      <a:pt x="38" y="197"/>
                    </a:lnTo>
                    <a:lnTo>
                      <a:pt x="32" y="194"/>
                    </a:lnTo>
                    <a:lnTo>
                      <a:pt x="27" y="191"/>
                    </a:lnTo>
                    <a:lnTo>
                      <a:pt x="22" y="186"/>
                    </a:lnTo>
                    <a:lnTo>
                      <a:pt x="18" y="181"/>
                    </a:lnTo>
                    <a:lnTo>
                      <a:pt x="18" y="181"/>
                    </a:lnTo>
                    <a:lnTo>
                      <a:pt x="14" y="175"/>
                    </a:lnTo>
                    <a:lnTo>
                      <a:pt x="10" y="167"/>
                    </a:lnTo>
                    <a:lnTo>
                      <a:pt x="7" y="158"/>
                    </a:lnTo>
                    <a:lnTo>
                      <a:pt x="5" y="149"/>
                    </a:lnTo>
                    <a:lnTo>
                      <a:pt x="3" y="139"/>
                    </a:lnTo>
                    <a:lnTo>
                      <a:pt x="1" y="127"/>
                    </a:lnTo>
                    <a:lnTo>
                      <a:pt x="0" y="101"/>
                    </a:lnTo>
                    <a:lnTo>
                      <a:pt x="0" y="101"/>
                    </a:lnTo>
                    <a:lnTo>
                      <a:pt x="0" y="88"/>
                    </a:lnTo>
                    <a:lnTo>
                      <a:pt x="1" y="74"/>
                    </a:lnTo>
                    <a:lnTo>
                      <a:pt x="3" y="63"/>
                    </a:lnTo>
                    <a:lnTo>
                      <a:pt x="5" y="52"/>
                    </a:lnTo>
                    <a:lnTo>
                      <a:pt x="8" y="43"/>
                    </a:lnTo>
                    <a:lnTo>
                      <a:pt x="11" y="34"/>
                    </a:lnTo>
                    <a:lnTo>
                      <a:pt x="15" y="27"/>
                    </a:lnTo>
                    <a:lnTo>
                      <a:pt x="19" y="20"/>
                    </a:lnTo>
                    <a:lnTo>
                      <a:pt x="19" y="20"/>
                    </a:lnTo>
                    <a:lnTo>
                      <a:pt x="24" y="15"/>
                    </a:lnTo>
                    <a:lnTo>
                      <a:pt x="28" y="11"/>
                    </a:lnTo>
                    <a:lnTo>
                      <a:pt x="33" y="8"/>
                    </a:lnTo>
                    <a:lnTo>
                      <a:pt x="39" y="5"/>
                    </a:lnTo>
                    <a:lnTo>
                      <a:pt x="44" y="3"/>
                    </a:lnTo>
                    <a:lnTo>
                      <a:pt x="51" y="1"/>
                    </a:lnTo>
                    <a:lnTo>
                      <a:pt x="57" y="0"/>
                    </a:lnTo>
                    <a:lnTo>
                      <a:pt x="64" y="0"/>
                    </a:lnTo>
                    <a:lnTo>
                      <a:pt x="64" y="0"/>
                    </a:lnTo>
                    <a:close/>
                    <a:moveTo>
                      <a:pt x="64" y="31"/>
                    </a:moveTo>
                    <a:lnTo>
                      <a:pt x="64" y="31"/>
                    </a:lnTo>
                    <a:lnTo>
                      <a:pt x="58" y="32"/>
                    </a:lnTo>
                    <a:lnTo>
                      <a:pt x="52" y="35"/>
                    </a:lnTo>
                    <a:lnTo>
                      <a:pt x="52" y="35"/>
                    </a:lnTo>
                    <a:lnTo>
                      <a:pt x="49" y="38"/>
                    </a:lnTo>
                    <a:lnTo>
                      <a:pt x="47" y="42"/>
                    </a:lnTo>
                    <a:lnTo>
                      <a:pt x="44" y="51"/>
                    </a:lnTo>
                    <a:lnTo>
                      <a:pt x="44" y="51"/>
                    </a:lnTo>
                    <a:lnTo>
                      <a:pt x="42" y="60"/>
                    </a:lnTo>
                    <a:lnTo>
                      <a:pt x="41" y="71"/>
                    </a:lnTo>
                    <a:lnTo>
                      <a:pt x="40" y="101"/>
                    </a:lnTo>
                    <a:lnTo>
                      <a:pt x="40" y="101"/>
                    </a:lnTo>
                    <a:lnTo>
                      <a:pt x="40" y="131"/>
                    </a:lnTo>
                    <a:lnTo>
                      <a:pt x="42" y="141"/>
                    </a:lnTo>
                    <a:lnTo>
                      <a:pt x="43" y="149"/>
                    </a:lnTo>
                    <a:lnTo>
                      <a:pt x="43" y="149"/>
                    </a:lnTo>
                    <a:lnTo>
                      <a:pt x="47" y="160"/>
                    </a:lnTo>
                    <a:lnTo>
                      <a:pt x="49" y="164"/>
                    </a:lnTo>
                    <a:lnTo>
                      <a:pt x="52" y="166"/>
                    </a:lnTo>
                    <a:lnTo>
                      <a:pt x="52" y="166"/>
                    </a:lnTo>
                    <a:lnTo>
                      <a:pt x="58" y="170"/>
                    </a:lnTo>
                    <a:lnTo>
                      <a:pt x="64" y="171"/>
                    </a:lnTo>
                    <a:lnTo>
                      <a:pt x="64" y="171"/>
                    </a:lnTo>
                    <a:lnTo>
                      <a:pt x="72" y="170"/>
                    </a:lnTo>
                    <a:lnTo>
                      <a:pt x="77" y="166"/>
                    </a:lnTo>
                    <a:lnTo>
                      <a:pt x="77" y="166"/>
                    </a:lnTo>
                    <a:lnTo>
                      <a:pt x="80" y="164"/>
                    </a:lnTo>
                    <a:lnTo>
                      <a:pt x="82" y="160"/>
                    </a:lnTo>
                    <a:lnTo>
                      <a:pt x="86" y="151"/>
                    </a:lnTo>
                    <a:lnTo>
                      <a:pt x="86" y="151"/>
                    </a:lnTo>
                    <a:lnTo>
                      <a:pt x="87" y="142"/>
                    </a:lnTo>
                    <a:lnTo>
                      <a:pt x="89" y="131"/>
                    </a:lnTo>
                    <a:lnTo>
                      <a:pt x="90" y="101"/>
                    </a:lnTo>
                    <a:lnTo>
                      <a:pt x="90" y="101"/>
                    </a:lnTo>
                    <a:lnTo>
                      <a:pt x="89" y="71"/>
                    </a:lnTo>
                    <a:lnTo>
                      <a:pt x="88" y="61"/>
                    </a:lnTo>
                    <a:lnTo>
                      <a:pt x="86" y="53"/>
                    </a:lnTo>
                    <a:lnTo>
                      <a:pt x="86" y="53"/>
                    </a:lnTo>
                    <a:lnTo>
                      <a:pt x="82" y="42"/>
                    </a:lnTo>
                    <a:lnTo>
                      <a:pt x="80" y="38"/>
                    </a:lnTo>
                    <a:lnTo>
                      <a:pt x="77" y="35"/>
                    </a:lnTo>
                    <a:lnTo>
                      <a:pt x="77" y="35"/>
                    </a:lnTo>
                    <a:lnTo>
                      <a:pt x="72" y="32"/>
                    </a:lnTo>
                    <a:lnTo>
                      <a:pt x="64" y="31"/>
                    </a:lnTo>
                    <a:lnTo>
                      <a:pt x="64"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6" name="Freeform 611">
                <a:extLst>
                  <a:ext uri="{C183D7F6-B498-43B3-948B-1728B52AA6E4}">
                    <adec:decorative xmlns:adec="http://schemas.microsoft.com/office/drawing/2017/decorative" val="1"/>
                  </a:ext>
                </a:extLst>
              </p:cNvPr>
              <p:cNvSpPr>
                <a:spLocks noEditPoints="1"/>
              </p:cNvSpPr>
              <p:nvPr/>
            </p:nvSpPr>
            <p:spPr bwMode="auto">
              <a:xfrm>
                <a:off x="3855881" y="4661499"/>
                <a:ext cx="268288" cy="90488"/>
              </a:xfrm>
              <a:custGeom>
                <a:avLst/>
                <a:gdLst/>
                <a:ahLst/>
                <a:cxnLst>
                  <a:cxn ang="0">
                    <a:pos x="338" y="114"/>
                  </a:cxn>
                  <a:cxn ang="0">
                    <a:pos x="338" y="0"/>
                  </a:cxn>
                  <a:cxn ang="0">
                    <a:pos x="303" y="0"/>
                  </a:cxn>
                  <a:cxn ang="0">
                    <a:pos x="269" y="0"/>
                  </a:cxn>
                  <a:cxn ang="0">
                    <a:pos x="269" y="114"/>
                  </a:cxn>
                  <a:cxn ang="0">
                    <a:pos x="338" y="114"/>
                  </a:cxn>
                  <a:cxn ang="0">
                    <a:pos x="0" y="0"/>
                  </a:cxn>
                  <a:cxn ang="0">
                    <a:pos x="0" y="114"/>
                  </a:cxn>
                  <a:cxn ang="0">
                    <a:pos x="69" y="114"/>
                  </a:cxn>
                  <a:cxn ang="0">
                    <a:pos x="69" y="0"/>
                  </a:cxn>
                  <a:cxn ang="0">
                    <a:pos x="0" y="0"/>
                  </a:cxn>
                </a:cxnLst>
                <a:rect l="0" t="0" r="r" b="b"/>
                <a:pathLst>
                  <a:path w="338" h="114">
                    <a:moveTo>
                      <a:pt x="338" y="114"/>
                    </a:moveTo>
                    <a:lnTo>
                      <a:pt x="338" y="0"/>
                    </a:lnTo>
                    <a:lnTo>
                      <a:pt x="303" y="0"/>
                    </a:lnTo>
                    <a:lnTo>
                      <a:pt x="269" y="0"/>
                    </a:lnTo>
                    <a:lnTo>
                      <a:pt x="269" y="114"/>
                    </a:lnTo>
                    <a:lnTo>
                      <a:pt x="338" y="114"/>
                    </a:lnTo>
                    <a:close/>
                    <a:moveTo>
                      <a:pt x="0" y="0"/>
                    </a:moveTo>
                    <a:lnTo>
                      <a:pt x="0" y="114"/>
                    </a:lnTo>
                    <a:lnTo>
                      <a:pt x="69" y="114"/>
                    </a:lnTo>
                    <a:lnTo>
                      <a:pt x="69"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grpSp>
        <p:nvGrpSpPr>
          <p:cNvPr id="3" name="Group 2" descr="Gears icon."/>
          <p:cNvGrpSpPr/>
          <p:nvPr/>
        </p:nvGrpSpPr>
        <p:grpSpPr>
          <a:xfrm>
            <a:off x="5659688" y="3581401"/>
            <a:ext cx="802897" cy="2194427"/>
            <a:chOff x="5571205" y="3604200"/>
            <a:chExt cx="802897" cy="2194427"/>
          </a:xfrm>
        </p:grpSpPr>
        <p:sp>
          <p:nvSpPr>
            <p:cNvPr id="199" name="Freeform 198">
              <a:extLst>
                <a:ext uri="{C183D7F6-B498-43B3-948B-1728B52AA6E4}">
                  <adec:decorative xmlns:adec="http://schemas.microsoft.com/office/drawing/2017/decorative" val="1"/>
                </a:ext>
              </a:extLst>
            </p:cNvPr>
            <p:cNvSpPr>
              <a:spLocks/>
            </p:cNvSpPr>
            <p:nvPr/>
          </p:nvSpPr>
          <p:spPr bwMode="auto">
            <a:xfrm rot="10231410" flipH="1">
              <a:off x="5571205" y="3661095"/>
              <a:ext cx="455371" cy="2137532"/>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1C8B98"/>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99">
              <a:extLst>
                <a:ext uri="{C183D7F6-B498-43B3-948B-1728B52AA6E4}">
                  <adec:decorative xmlns:adec="http://schemas.microsoft.com/office/drawing/2017/decorative" val="1"/>
                </a:ext>
              </a:extLst>
            </p:cNvPr>
            <p:cNvSpPr>
              <a:spLocks/>
            </p:cNvSpPr>
            <p:nvPr/>
          </p:nvSpPr>
          <p:spPr bwMode="auto">
            <a:xfrm rot="10231410" flipH="1">
              <a:off x="5918731" y="3604200"/>
              <a:ext cx="455371" cy="2152487"/>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187682"/>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71">
              <a:extLst>
                <a:ext uri="{C183D7F6-B498-43B3-948B-1728B52AA6E4}">
                  <adec:decorative xmlns:adec="http://schemas.microsoft.com/office/drawing/2017/decorative" val="1"/>
                </a:ext>
              </a:extLst>
            </p:cNvPr>
            <p:cNvSpPr>
              <a:spLocks noEditPoints="1"/>
            </p:cNvSpPr>
            <p:nvPr/>
          </p:nvSpPr>
          <p:spPr bwMode="auto">
            <a:xfrm>
              <a:off x="5688012" y="4322667"/>
              <a:ext cx="587722" cy="577038"/>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rgbClr val="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4" name="Group 13" descr="Clock icon."/>
          <p:cNvGrpSpPr/>
          <p:nvPr/>
        </p:nvGrpSpPr>
        <p:grpSpPr>
          <a:xfrm>
            <a:off x="6226363" y="2513279"/>
            <a:ext cx="2217058" cy="798918"/>
            <a:chOff x="6224775" y="2513279"/>
            <a:chExt cx="2217058" cy="798918"/>
          </a:xfrm>
        </p:grpSpPr>
        <p:sp>
          <p:nvSpPr>
            <p:cNvPr id="175" name="Freeform 174">
              <a:extLst>
                <a:ext uri="{C183D7F6-B498-43B3-948B-1728B52AA6E4}">
                  <adec:decorative xmlns:adec="http://schemas.microsoft.com/office/drawing/2017/decorative" val="1"/>
                </a:ext>
              </a:extLst>
            </p:cNvPr>
            <p:cNvSpPr>
              <a:spLocks/>
            </p:cNvSpPr>
            <p:nvPr/>
          </p:nvSpPr>
          <p:spPr bwMode="auto">
            <a:xfrm rot="4772340">
              <a:off x="7065855" y="1672199"/>
              <a:ext cx="455371" cy="2137531"/>
            </a:xfrm>
            <a:custGeom>
              <a:avLst/>
              <a:gdLst>
                <a:gd name="T0" fmla="*/ 6 w 490"/>
                <a:gd name="T1" fmla="*/ 2247 h 4288"/>
                <a:gd name="T2" fmla="*/ 2 w 490"/>
                <a:gd name="T3" fmla="*/ 2352 h 4288"/>
                <a:gd name="T4" fmla="*/ 0 w 490"/>
                <a:gd name="T5" fmla="*/ 2456 h 4288"/>
                <a:gd name="T6" fmla="*/ 4 w 490"/>
                <a:gd name="T7" fmla="*/ 2658 h 4288"/>
                <a:gd name="T8" fmla="*/ 17 w 490"/>
                <a:gd name="T9" fmla="*/ 2853 h 4288"/>
                <a:gd name="T10" fmla="*/ 36 w 490"/>
                <a:gd name="T11" fmla="*/ 3040 h 4288"/>
                <a:gd name="T12" fmla="*/ 63 w 490"/>
                <a:gd name="T13" fmla="*/ 3219 h 4288"/>
                <a:gd name="T14" fmla="*/ 96 w 490"/>
                <a:gd name="T15" fmla="*/ 3387 h 4288"/>
                <a:gd name="T16" fmla="*/ 133 w 490"/>
                <a:gd name="T17" fmla="*/ 3545 h 4288"/>
                <a:gd name="T18" fmla="*/ 173 w 490"/>
                <a:gd name="T19" fmla="*/ 3689 h 4288"/>
                <a:gd name="T20" fmla="*/ 215 w 490"/>
                <a:gd name="T21" fmla="*/ 3821 h 4288"/>
                <a:gd name="T22" fmla="*/ 259 w 490"/>
                <a:gd name="T23" fmla="*/ 3938 h 4288"/>
                <a:gd name="T24" fmla="*/ 302 w 490"/>
                <a:gd name="T25" fmla="*/ 4041 h 4288"/>
                <a:gd name="T26" fmla="*/ 345 w 490"/>
                <a:gd name="T27" fmla="*/ 4127 h 4288"/>
                <a:gd name="T28" fmla="*/ 385 w 490"/>
                <a:gd name="T29" fmla="*/ 4196 h 4288"/>
                <a:gd name="T30" fmla="*/ 423 w 490"/>
                <a:gd name="T31" fmla="*/ 4246 h 4288"/>
                <a:gd name="T32" fmla="*/ 439 w 490"/>
                <a:gd name="T33" fmla="*/ 4264 h 4288"/>
                <a:gd name="T34" fmla="*/ 455 w 490"/>
                <a:gd name="T35" fmla="*/ 4277 h 4288"/>
                <a:gd name="T36" fmla="*/ 469 w 490"/>
                <a:gd name="T37" fmla="*/ 4285 h 4288"/>
                <a:gd name="T38" fmla="*/ 483 w 490"/>
                <a:gd name="T39" fmla="*/ 4288 h 4288"/>
                <a:gd name="T40" fmla="*/ 486 w 490"/>
                <a:gd name="T41" fmla="*/ 4287 h 4288"/>
                <a:gd name="T42" fmla="*/ 490 w 490"/>
                <a:gd name="T43" fmla="*/ 4286 h 4288"/>
                <a:gd name="T44" fmla="*/ 487 w 490"/>
                <a:gd name="T45" fmla="*/ 3370 h 4288"/>
                <a:gd name="T46" fmla="*/ 479 w 490"/>
                <a:gd name="T47" fmla="*/ 2581 h 4288"/>
                <a:gd name="T48" fmla="*/ 466 w 490"/>
                <a:gd name="T49" fmla="*/ 1910 h 4288"/>
                <a:gd name="T50" fmla="*/ 452 w 490"/>
                <a:gd name="T51" fmla="*/ 1349 h 4288"/>
                <a:gd name="T52" fmla="*/ 435 w 490"/>
                <a:gd name="T53" fmla="*/ 886 h 4288"/>
                <a:gd name="T54" fmla="*/ 416 w 490"/>
                <a:gd name="T55" fmla="*/ 513 h 4288"/>
                <a:gd name="T56" fmla="*/ 398 w 490"/>
                <a:gd name="T57" fmla="*/ 221 h 4288"/>
                <a:gd name="T58" fmla="*/ 380 w 490"/>
                <a:gd name="T59" fmla="*/ 0 h 4288"/>
                <a:gd name="T60" fmla="*/ 368 w 490"/>
                <a:gd name="T61" fmla="*/ 40 h 4288"/>
                <a:gd name="T62" fmla="*/ 331 w 490"/>
                <a:gd name="T63" fmla="*/ 162 h 4288"/>
                <a:gd name="T64" fmla="*/ 284 w 490"/>
                <a:gd name="T65" fmla="*/ 342 h 4288"/>
                <a:gd name="T66" fmla="*/ 227 w 490"/>
                <a:gd name="T67" fmla="*/ 576 h 4288"/>
                <a:gd name="T68" fmla="*/ 185 w 490"/>
                <a:gd name="T69" fmla="*/ 786 h 4288"/>
                <a:gd name="T70" fmla="*/ 156 w 490"/>
                <a:gd name="T71" fmla="*/ 943 h 4288"/>
                <a:gd name="T72" fmla="*/ 127 w 490"/>
                <a:gd name="T73" fmla="*/ 1111 h 4288"/>
                <a:gd name="T74" fmla="*/ 100 w 490"/>
                <a:gd name="T75" fmla="*/ 1292 h 4288"/>
                <a:gd name="T76" fmla="*/ 74 w 490"/>
                <a:gd name="T77" fmla="*/ 1485 h 4288"/>
                <a:gd name="T78" fmla="*/ 51 w 490"/>
                <a:gd name="T79" fmla="*/ 1688 h 4288"/>
                <a:gd name="T80" fmla="*/ 30 w 490"/>
                <a:gd name="T81" fmla="*/ 1904 h 4288"/>
                <a:gd name="T82" fmla="*/ 14 w 490"/>
                <a:gd name="T83" fmla="*/ 2130 h 4288"/>
                <a:gd name="T84" fmla="*/ 6 w 490"/>
                <a:gd name="T85" fmla="*/ 2247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0" h="4288">
                  <a:moveTo>
                    <a:pt x="6" y="2247"/>
                  </a:moveTo>
                  <a:lnTo>
                    <a:pt x="6" y="2247"/>
                  </a:lnTo>
                  <a:lnTo>
                    <a:pt x="4" y="2300"/>
                  </a:lnTo>
                  <a:lnTo>
                    <a:pt x="2" y="2352"/>
                  </a:lnTo>
                  <a:lnTo>
                    <a:pt x="1" y="2404"/>
                  </a:lnTo>
                  <a:lnTo>
                    <a:pt x="0" y="2456"/>
                  </a:lnTo>
                  <a:lnTo>
                    <a:pt x="1" y="2557"/>
                  </a:lnTo>
                  <a:lnTo>
                    <a:pt x="4" y="2658"/>
                  </a:lnTo>
                  <a:lnTo>
                    <a:pt x="9" y="2757"/>
                  </a:lnTo>
                  <a:lnTo>
                    <a:pt x="17" y="2853"/>
                  </a:lnTo>
                  <a:lnTo>
                    <a:pt x="25" y="2948"/>
                  </a:lnTo>
                  <a:lnTo>
                    <a:pt x="36" y="3040"/>
                  </a:lnTo>
                  <a:lnTo>
                    <a:pt x="49" y="3130"/>
                  </a:lnTo>
                  <a:lnTo>
                    <a:pt x="63" y="3219"/>
                  </a:lnTo>
                  <a:lnTo>
                    <a:pt x="79" y="3304"/>
                  </a:lnTo>
                  <a:lnTo>
                    <a:pt x="96" y="3387"/>
                  </a:lnTo>
                  <a:lnTo>
                    <a:pt x="114" y="3467"/>
                  </a:lnTo>
                  <a:lnTo>
                    <a:pt x="133" y="3545"/>
                  </a:lnTo>
                  <a:lnTo>
                    <a:pt x="153" y="3618"/>
                  </a:lnTo>
                  <a:lnTo>
                    <a:pt x="173" y="3689"/>
                  </a:lnTo>
                  <a:lnTo>
                    <a:pt x="194" y="3756"/>
                  </a:lnTo>
                  <a:lnTo>
                    <a:pt x="215" y="3821"/>
                  </a:lnTo>
                  <a:lnTo>
                    <a:pt x="237" y="3882"/>
                  </a:lnTo>
                  <a:lnTo>
                    <a:pt x="259" y="3938"/>
                  </a:lnTo>
                  <a:lnTo>
                    <a:pt x="280" y="3992"/>
                  </a:lnTo>
                  <a:lnTo>
                    <a:pt x="302" y="4041"/>
                  </a:lnTo>
                  <a:lnTo>
                    <a:pt x="324" y="4086"/>
                  </a:lnTo>
                  <a:lnTo>
                    <a:pt x="345" y="4127"/>
                  </a:lnTo>
                  <a:lnTo>
                    <a:pt x="366" y="4163"/>
                  </a:lnTo>
                  <a:lnTo>
                    <a:pt x="385" y="4196"/>
                  </a:lnTo>
                  <a:lnTo>
                    <a:pt x="405" y="4224"/>
                  </a:lnTo>
                  <a:lnTo>
                    <a:pt x="423" y="4246"/>
                  </a:lnTo>
                  <a:lnTo>
                    <a:pt x="431" y="4256"/>
                  </a:lnTo>
                  <a:lnTo>
                    <a:pt x="439" y="4264"/>
                  </a:lnTo>
                  <a:lnTo>
                    <a:pt x="448" y="4271"/>
                  </a:lnTo>
                  <a:lnTo>
                    <a:pt x="455" y="4277"/>
                  </a:lnTo>
                  <a:lnTo>
                    <a:pt x="462" y="4282"/>
                  </a:lnTo>
                  <a:lnTo>
                    <a:pt x="469" y="4285"/>
                  </a:lnTo>
                  <a:lnTo>
                    <a:pt x="477" y="4287"/>
                  </a:lnTo>
                  <a:lnTo>
                    <a:pt x="483" y="4288"/>
                  </a:lnTo>
                  <a:lnTo>
                    <a:pt x="483" y="4288"/>
                  </a:lnTo>
                  <a:lnTo>
                    <a:pt x="486" y="4287"/>
                  </a:lnTo>
                  <a:lnTo>
                    <a:pt x="490" y="4286"/>
                  </a:lnTo>
                  <a:lnTo>
                    <a:pt x="490" y="4286"/>
                  </a:lnTo>
                  <a:lnTo>
                    <a:pt x="489" y="3811"/>
                  </a:lnTo>
                  <a:lnTo>
                    <a:pt x="487" y="3370"/>
                  </a:lnTo>
                  <a:lnTo>
                    <a:pt x="483" y="2960"/>
                  </a:lnTo>
                  <a:lnTo>
                    <a:pt x="479" y="2581"/>
                  </a:lnTo>
                  <a:lnTo>
                    <a:pt x="474" y="2232"/>
                  </a:lnTo>
                  <a:lnTo>
                    <a:pt x="466" y="1910"/>
                  </a:lnTo>
                  <a:lnTo>
                    <a:pt x="460" y="1617"/>
                  </a:lnTo>
                  <a:lnTo>
                    <a:pt x="452" y="1349"/>
                  </a:lnTo>
                  <a:lnTo>
                    <a:pt x="443" y="1106"/>
                  </a:lnTo>
                  <a:lnTo>
                    <a:pt x="435" y="886"/>
                  </a:lnTo>
                  <a:lnTo>
                    <a:pt x="426" y="690"/>
                  </a:lnTo>
                  <a:lnTo>
                    <a:pt x="416" y="513"/>
                  </a:lnTo>
                  <a:lnTo>
                    <a:pt x="407" y="358"/>
                  </a:lnTo>
                  <a:lnTo>
                    <a:pt x="398" y="221"/>
                  </a:lnTo>
                  <a:lnTo>
                    <a:pt x="388" y="103"/>
                  </a:lnTo>
                  <a:lnTo>
                    <a:pt x="380" y="0"/>
                  </a:lnTo>
                  <a:lnTo>
                    <a:pt x="380" y="0"/>
                  </a:lnTo>
                  <a:lnTo>
                    <a:pt x="368" y="40"/>
                  </a:lnTo>
                  <a:lnTo>
                    <a:pt x="351" y="94"/>
                  </a:lnTo>
                  <a:lnTo>
                    <a:pt x="331" y="162"/>
                  </a:lnTo>
                  <a:lnTo>
                    <a:pt x="308" y="244"/>
                  </a:lnTo>
                  <a:lnTo>
                    <a:pt x="284" y="342"/>
                  </a:lnTo>
                  <a:lnTo>
                    <a:pt x="257" y="452"/>
                  </a:lnTo>
                  <a:lnTo>
                    <a:pt x="227" y="576"/>
                  </a:lnTo>
                  <a:lnTo>
                    <a:pt x="199" y="713"/>
                  </a:lnTo>
                  <a:lnTo>
                    <a:pt x="185" y="786"/>
                  </a:lnTo>
                  <a:lnTo>
                    <a:pt x="169" y="863"/>
                  </a:lnTo>
                  <a:lnTo>
                    <a:pt x="156" y="943"/>
                  </a:lnTo>
                  <a:lnTo>
                    <a:pt x="141" y="1026"/>
                  </a:lnTo>
                  <a:lnTo>
                    <a:pt x="127" y="1111"/>
                  </a:lnTo>
                  <a:lnTo>
                    <a:pt x="113" y="1200"/>
                  </a:lnTo>
                  <a:lnTo>
                    <a:pt x="100" y="1292"/>
                  </a:lnTo>
                  <a:lnTo>
                    <a:pt x="86" y="1387"/>
                  </a:lnTo>
                  <a:lnTo>
                    <a:pt x="74" y="1485"/>
                  </a:lnTo>
                  <a:lnTo>
                    <a:pt x="62" y="1586"/>
                  </a:lnTo>
                  <a:lnTo>
                    <a:pt x="51" y="1688"/>
                  </a:lnTo>
                  <a:lnTo>
                    <a:pt x="41" y="1795"/>
                  </a:lnTo>
                  <a:lnTo>
                    <a:pt x="30" y="1904"/>
                  </a:lnTo>
                  <a:lnTo>
                    <a:pt x="22" y="2015"/>
                  </a:lnTo>
                  <a:lnTo>
                    <a:pt x="14" y="2130"/>
                  </a:lnTo>
                  <a:lnTo>
                    <a:pt x="6" y="2247"/>
                  </a:lnTo>
                  <a:lnTo>
                    <a:pt x="6" y="2247"/>
                  </a:lnTo>
                  <a:close/>
                </a:path>
              </a:pathLst>
            </a:custGeom>
            <a:solidFill>
              <a:srgbClr val="B7AB0A"/>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179">
              <a:extLst>
                <a:ext uri="{C183D7F6-B498-43B3-948B-1728B52AA6E4}">
                  <adec:decorative xmlns:adec="http://schemas.microsoft.com/office/drawing/2017/decorative" val="1"/>
                </a:ext>
              </a:extLst>
            </p:cNvPr>
            <p:cNvSpPr>
              <a:spLocks/>
            </p:cNvSpPr>
            <p:nvPr/>
          </p:nvSpPr>
          <p:spPr bwMode="auto">
            <a:xfrm rot="4772340">
              <a:off x="7137904" y="2008269"/>
              <a:ext cx="455371" cy="2152486"/>
            </a:xfrm>
            <a:custGeom>
              <a:avLst/>
              <a:gdLst>
                <a:gd name="T0" fmla="*/ 490 w 490"/>
                <a:gd name="T1" fmla="*/ 2231 h 4318"/>
                <a:gd name="T2" fmla="*/ 489 w 490"/>
                <a:gd name="T3" fmla="*/ 2127 h 4318"/>
                <a:gd name="T4" fmla="*/ 485 w 490"/>
                <a:gd name="T5" fmla="*/ 2022 h 4318"/>
                <a:gd name="T6" fmla="*/ 469 w 490"/>
                <a:gd name="T7" fmla="*/ 1816 h 4318"/>
                <a:gd name="T8" fmla="*/ 446 w 490"/>
                <a:gd name="T9" fmla="*/ 1611 h 4318"/>
                <a:gd name="T10" fmla="*/ 415 w 490"/>
                <a:gd name="T11" fmla="*/ 1412 h 4318"/>
                <a:gd name="T12" fmla="*/ 379 w 490"/>
                <a:gd name="T13" fmla="*/ 1220 h 4318"/>
                <a:gd name="T14" fmla="*/ 339 w 490"/>
                <a:gd name="T15" fmla="*/ 1035 h 4318"/>
                <a:gd name="T16" fmla="*/ 295 w 490"/>
                <a:gd name="T17" fmla="*/ 861 h 4318"/>
                <a:gd name="T18" fmla="*/ 250 w 490"/>
                <a:gd name="T19" fmla="*/ 698 h 4318"/>
                <a:gd name="T20" fmla="*/ 206 w 490"/>
                <a:gd name="T21" fmla="*/ 547 h 4318"/>
                <a:gd name="T22" fmla="*/ 162 w 490"/>
                <a:gd name="T23" fmla="*/ 412 h 4318"/>
                <a:gd name="T24" fmla="*/ 86 w 490"/>
                <a:gd name="T25" fmla="*/ 192 h 4318"/>
                <a:gd name="T26" fmla="*/ 31 w 490"/>
                <a:gd name="T27" fmla="*/ 50 h 4318"/>
                <a:gd name="T28" fmla="*/ 10 w 490"/>
                <a:gd name="T29" fmla="*/ 0 h 4318"/>
                <a:gd name="T30" fmla="*/ 0 w 490"/>
                <a:gd name="T31" fmla="*/ 32 h 4318"/>
                <a:gd name="T32" fmla="*/ 18 w 490"/>
                <a:gd name="T33" fmla="*/ 253 h 4318"/>
                <a:gd name="T34" fmla="*/ 36 w 490"/>
                <a:gd name="T35" fmla="*/ 545 h 4318"/>
                <a:gd name="T36" fmla="*/ 55 w 490"/>
                <a:gd name="T37" fmla="*/ 918 h 4318"/>
                <a:gd name="T38" fmla="*/ 72 w 490"/>
                <a:gd name="T39" fmla="*/ 1381 h 4318"/>
                <a:gd name="T40" fmla="*/ 86 w 490"/>
                <a:gd name="T41" fmla="*/ 1942 h 4318"/>
                <a:gd name="T42" fmla="*/ 99 w 490"/>
                <a:gd name="T43" fmla="*/ 2613 h 4318"/>
                <a:gd name="T44" fmla="*/ 107 w 490"/>
                <a:gd name="T45" fmla="*/ 3402 h 4318"/>
                <a:gd name="T46" fmla="*/ 110 w 490"/>
                <a:gd name="T47" fmla="*/ 4318 h 4318"/>
                <a:gd name="T48" fmla="*/ 115 w 490"/>
                <a:gd name="T49" fmla="*/ 4316 h 4318"/>
                <a:gd name="T50" fmla="*/ 128 w 490"/>
                <a:gd name="T51" fmla="*/ 4307 h 4318"/>
                <a:gd name="T52" fmla="*/ 141 w 490"/>
                <a:gd name="T53" fmla="*/ 4293 h 4318"/>
                <a:gd name="T54" fmla="*/ 161 w 490"/>
                <a:gd name="T55" fmla="*/ 4263 h 4318"/>
                <a:gd name="T56" fmla="*/ 190 w 490"/>
                <a:gd name="T57" fmla="*/ 4206 h 4318"/>
                <a:gd name="T58" fmla="*/ 221 w 490"/>
                <a:gd name="T59" fmla="*/ 4131 h 4318"/>
                <a:gd name="T60" fmla="*/ 252 w 490"/>
                <a:gd name="T61" fmla="*/ 4039 h 4318"/>
                <a:gd name="T62" fmla="*/ 284 w 490"/>
                <a:gd name="T63" fmla="*/ 3932 h 4318"/>
                <a:gd name="T64" fmla="*/ 315 w 490"/>
                <a:gd name="T65" fmla="*/ 3809 h 4318"/>
                <a:gd name="T66" fmla="*/ 346 w 490"/>
                <a:gd name="T67" fmla="*/ 3674 h 4318"/>
                <a:gd name="T68" fmla="*/ 375 w 490"/>
                <a:gd name="T69" fmla="*/ 3526 h 4318"/>
                <a:gd name="T70" fmla="*/ 402 w 490"/>
                <a:gd name="T71" fmla="*/ 3366 h 4318"/>
                <a:gd name="T72" fmla="*/ 427 w 490"/>
                <a:gd name="T73" fmla="*/ 3197 h 4318"/>
                <a:gd name="T74" fmla="*/ 448 w 490"/>
                <a:gd name="T75" fmla="*/ 3017 h 4318"/>
                <a:gd name="T76" fmla="*/ 465 w 490"/>
                <a:gd name="T77" fmla="*/ 2830 h 4318"/>
                <a:gd name="T78" fmla="*/ 479 w 490"/>
                <a:gd name="T79" fmla="*/ 2636 h 4318"/>
                <a:gd name="T80" fmla="*/ 487 w 490"/>
                <a:gd name="T81" fmla="*/ 2436 h 4318"/>
                <a:gd name="T82" fmla="*/ 490 w 490"/>
                <a:gd name="T83" fmla="*/ 2231 h 4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0" h="4318">
                  <a:moveTo>
                    <a:pt x="490" y="2231"/>
                  </a:moveTo>
                  <a:lnTo>
                    <a:pt x="490" y="2231"/>
                  </a:lnTo>
                  <a:lnTo>
                    <a:pt x="490" y="2179"/>
                  </a:lnTo>
                  <a:lnTo>
                    <a:pt x="489" y="2127"/>
                  </a:lnTo>
                  <a:lnTo>
                    <a:pt x="487" y="2074"/>
                  </a:lnTo>
                  <a:lnTo>
                    <a:pt x="485" y="2022"/>
                  </a:lnTo>
                  <a:lnTo>
                    <a:pt x="479" y="1919"/>
                  </a:lnTo>
                  <a:lnTo>
                    <a:pt x="469" y="1816"/>
                  </a:lnTo>
                  <a:lnTo>
                    <a:pt x="459" y="1713"/>
                  </a:lnTo>
                  <a:lnTo>
                    <a:pt x="446" y="1611"/>
                  </a:lnTo>
                  <a:lnTo>
                    <a:pt x="431" y="1512"/>
                  </a:lnTo>
                  <a:lnTo>
                    <a:pt x="415" y="1412"/>
                  </a:lnTo>
                  <a:lnTo>
                    <a:pt x="398" y="1315"/>
                  </a:lnTo>
                  <a:lnTo>
                    <a:pt x="379" y="1220"/>
                  </a:lnTo>
                  <a:lnTo>
                    <a:pt x="359" y="1126"/>
                  </a:lnTo>
                  <a:lnTo>
                    <a:pt x="339" y="1035"/>
                  </a:lnTo>
                  <a:lnTo>
                    <a:pt x="317" y="947"/>
                  </a:lnTo>
                  <a:lnTo>
                    <a:pt x="295" y="861"/>
                  </a:lnTo>
                  <a:lnTo>
                    <a:pt x="273" y="778"/>
                  </a:lnTo>
                  <a:lnTo>
                    <a:pt x="250" y="698"/>
                  </a:lnTo>
                  <a:lnTo>
                    <a:pt x="229" y="621"/>
                  </a:lnTo>
                  <a:lnTo>
                    <a:pt x="206" y="547"/>
                  </a:lnTo>
                  <a:lnTo>
                    <a:pt x="184" y="478"/>
                  </a:lnTo>
                  <a:lnTo>
                    <a:pt x="162" y="412"/>
                  </a:lnTo>
                  <a:lnTo>
                    <a:pt x="122" y="293"/>
                  </a:lnTo>
                  <a:lnTo>
                    <a:pt x="86" y="192"/>
                  </a:lnTo>
                  <a:lnTo>
                    <a:pt x="55" y="110"/>
                  </a:lnTo>
                  <a:lnTo>
                    <a:pt x="31" y="50"/>
                  </a:lnTo>
                  <a:lnTo>
                    <a:pt x="10" y="0"/>
                  </a:lnTo>
                  <a:lnTo>
                    <a:pt x="10" y="0"/>
                  </a:lnTo>
                  <a:lnTo>
                    <a:pt x="0" y="32"/>
                  </a:lnTo>
                  <a:lnTo>
                    <a:pt x="0" y="32"/>
                  </a:lnTo>
                  <a:lnTo>
                    <a:pt x="8" y="135"/>
                  </a:lnTo>
                  <a:lnTo>
                    <a:pt x="18" y="253"/>
                  </a:lnTo>
                  <a:lnTo>
                    <a:pt x="27" y="390"/>
                  </a:lnTo>
                  <a:lnTo>
                    <a:pt x="36" y="545"/>
                  </a:lnTo>
                  <a:lnTo>
                    <a:pt x="46" y="722"/>
                  </a:lnTo>
                  <a:lnTo>
                    <a:pt x="55" y="918"/>
                  </a:lnTo>
                  <a:lnTo>
                    <a:pt x="63" y="1138"/>
                  </a:lnTo>
                  <a:lnTo>
                    <a:pt x="72" y="1381"/>
                  </a:lnTo>
                  <a:lnTo>
                    <a:pt x="80" y="1649"/>
                  </a:lnTo>
                  <a:lnTo>
                    <a:pt x="86" y="1942"/>
                  </a:lnTo>
                  <a:lnTo>
                    <a:pt x="94" y="2264"/>
                  </a:lnTo>
                  <a:lnTo>
                    <a:pt x="99" y="2613"/>
                  </a:lnTo>
                  <a:lnTo>
                    <a:pt x="103" y="2992"/>
                  </a:lnTo>
                  <a:lnTo>
                    <a:pt x="107" y="3402"/>
                  </a:lnTo>
                  <a:lnTo>
                    <a:pt x="109" y="3843"/>
                  </a:lnTo>
                  <a:lnTo>
                    <a:pt x="110" y="4318"/>
                  </a:lnTo>
                  <a:lnTo>
                    <a:pt x="110" y="4318"/>
                  </a:lnTo>
                  <a:lnTo>
                    <a:pt x="115" y="4316"/>
                  </a:lnTo>
                  <a:lnTo>
                    <a:pt x="122" y="4312"/>
                  </a:lnTo>
                  <a:lnTo>
                    <a:pt x="128" y="4307"/>
                  </a:lnTo>
                  <a:lnTo>
                    <a:pt x="134" y="4300"/>
                  </a:lnTo>
                  <a:lnTo>
                    <a:pt x="141" y="4293"/>
                  </a:lnTo>
                  <a:lnTo>
                    <a:pt x="148" y="4284"/>
                  </a:lnTo>
                  <a:lnTo>
                    <a:pt x="161" y="4263"/>
                  </a:lnTo>
                  <a:lnTo>
                    <a:pt x="176" y="4236"/>
                  </a:lnTo>
                  <a:lnTo>
                    <a:pt x="190" y="4206"/>
                  </a:lnTo>
                  <a:lnTo>
                    <a:pt x="206" y="4170"/>
                  </a:lnTo>
                  <a:lnTo>
                    <a:pt x="221" y="4131"/>
                  </a:lnTo>
                  <a:lnTo>
                    <a:pt x="237" y="4087"/>
                  </a:lnTo>
                  <a:lnTo>
                    <a:pt x="252" y="4039"/>
                  </a:lnTo>
                  <a:lnTo>
                    <a:pt x="268" y="3988"/>
                  </a:lnTo>
                  <a:lnTo>
                    <a:pt x="284" y="3932"/>
                  </a:lnTo>
                  <a:lnTo>
                    <a:pt x="299" y="3873"/>
                  </a:lnTo>
                  <a:lnTo>
                    <a:pt x="315" y="3809"/>
                  </a:lnTo>
                  <a:lnTo>
                    <a:pt x="330" y="3744"/>
                  </a:lnTo>
                  <a:lnTo>
                    <a:pt x="346" y="3674"/>
                  </a:lnTo>
                  <a:lnTo>
                    <a:pt x="360" y="3602"/>
                  </a:lnTo>
                  <a:lnTo>
                    <a:pt x="375" y="3526"/>
                  </a:lnTo>
                  <a:lnTo>
                    <a:pt x="388" y="3447"/>
                  </a:lnTo>
                  <a:lnTo>
                    <a:pt x="402" y="3366"/>
                  </a:lnTo>
                  <a:lnTo>
                    <a:pt x="414" y="3283"/>
                  </a:lnTo>
                  <a:lnTo>
                    <a:pt x="427" y="3197"/>
                  </a:lnTo>
                  <a:lnTo>
                    <a:pt x="437" y="3108"/>
                  </a:lnTo>
                  <a:lnTo>
                    <a:pt x="448" y="3017"/>
                  </a:lnTo>
                  <a:lnTo>
                    <a:pt x="457" y="2925"/>
                  </a:lnTo>
                  <a:lnTo>
                    <a:pt x="465" y="2830"/>
                  </a:lnTo>
                  <a:lnTo>
                    <a:pt x="473" y="2734"/>
                  </a:lnTo>
                  <a:lnTo>
                    <a:pt x="479" y="2636"/>
                  </a:lnTo>
                  <a:lnTo>
                    <a:pt x="484" y="2536"/>
                  </a:lnTo>
                  <a:lnTo>
                    <a:pt x="487" y="2436"/>
                  </a:lnTo>
                  <a:lnTo>
                    <a:pt x="489" y="2334"/>
                  </a:lnTo>
                  <a:lnTo>
                    <a:pt x="490" y="2231"/>
                  </a:lnTo>
                  <a:lnTo>
                    <a:pt x="490" y="2231"/>
                  </a:lnTo>
                  <a:close/>
                </a:path>
              </a:pathLst>
            </a:custGeom>
            <a:solidFill>
              <a:srgbClr val="C7BA0B"/>
            </a:solidFill>
            <a:ln>
              <a:noFill/>
            </a:ln>
            <a:extLst>
              <a:ext uri="{91240B29-F687-4f45-9708-019B960494DF}">
                <a14:hiddenLine xmlns="" xmlns:mc="http://schemas.openxmlformats.org/markup-compatibility/2006" xmlns:mv="urn:schemas-microsoft-com:mac:vml"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37" name="Group 482"/>
            <p:cNvGrpSpPr/>
            <p:nvPr/>
          </p:nvGrpSpPr>
          <p:grpSpPr>
            <a:xfrm>
              <a:off x="7005244" y="2576242"/>
              <a:ext cx="524267" cy="624948"/>
              <a:chOff x="2043113" y="4500563"/>
              <a:chExt cx="239713" cy="285750"/>
            </a:xfrm>
            <a:solidFill>
              <a:srgbClr val="FFFFFF"/>
            </a:solidFill>
            <a:effectLst/>
          </p:grpSpPr>
          <p:sp>
            <p:nvSpPr>
              <p:cNvPr id="238" name="Freeform 364">
                <a:extLst>
                  <a:ext uri="{C183D7F6-B498-43B3-948B-1728B52AA6E4}">
                    <adec:decorative xmlns:adec="http://schemas.microsoft.com/office/drawing/2017/decorative" val="1"/>
                  </a:ext>
                </a:extLst>
              </p:cNvPr>
              <p:cNvSpPr>
                <a:spLocks noEditPoints="1"/>
              </p:cNvSpPr>
              <p:nvPr/>
            </p:nvSpPr>
            <p:spPr bwMode="auto">
              <a:xfrm>
                <a:off x="2049463" y="4545013"/>
                <a:ext cx="228600" cy="228600"/>
              </a:xfrm>
              <a:custGeom>
                <a:avLst/>
                <a:gdLst/>
                <a:ahLst/>
                <a:cxnLst>
                  <a:cxn ang="0">
                    <a:pos x="1" y="194"/>
                  </a:cxn>
                  <a:cxn ang="0">
                    <a:pos x="17" y="132"/>
                  </a:cxn>
                  <a:cxn ang="0">
                    <a:pos x="50" y="78"/>
                  </a:cxn>
                  <a:cxn ang="0">
                    <a:pos x="96" y="36"/>
                  </a:cxn>
                  <a:cxn ang="0">
                    <a:pos x="152" y="9"/>
                  </a:cxn>
                  <a:cxn ang="0">
                    <a:pos x="217" y="0"/>
                  </a:cxn>
                  <a:cxn ang="0">
                    <a:pos x="238" y="1"/>
                  </a:cxn>
                  <a:cxn ang="0">
                    <a:pos x="301" y="17"/>
                  </a:cxn>
                  <a:cxn ang="0">
                    <a:pos x="354" y="49"/>
                  </a:cxn>
                  <a:cxn ang="0">
                    <a:pos x="396" y="96"/>
                  </a:cxn>
                  <a:cxn ang="0">
                    <a:pos x="422" y="152"/>
                  </a:cxn>
                  <a:cxn ang="0">
                    <a:pos x="432" y="216"/>
                  </a:cxn>
                  <a:cxn ang="0">
                    <a:pos x="431" y="238"/>
                  </a:cxn>
                  <a:cxn ang="0">
                    <a:pos x="415" y="300"/>
                  </a:cxn>
                  <a:cxn ang="0">
                    <a:pos x="383" y="353"/>
                  </a:cxn>
                  <a:cxn ang="0">
                    <a:pos x="337" y="395"/>
                  </a:cxn>
                  <a:cxn ang="0">
                    <a:pos x="280" y="422"/>
                  </a:cxn>
                  <a:cxn ang="0">
                    <a:pos x="217" y="432"/>
                  </a:cxn>
                  <a:cxn ang="0">
                    <a:pos x="194" y="431"/>
                  </a:cxn>
                  <a:cxn ang="0">
                    <a:pos x="133" y="415"/>
                  </a:cxn>
                  <a:cxn ang="0">
                    <a:pos x="79" y="382"/>
                  </a:cxn>
                  <a:cxn ang="0">
                    <a:pos x="37" y="337"/>
                  </a:cxn>
                  <a:cxn ang="0">
                    <a:pos x="10" y="280"/>
                  </a:cxn>
                  <a:cxn ang="0">
                    <a:pos x="0" y="216"/>
                  </a:cxn>
                  <a:cxn ang="0">
                    <a:pos x="49" y="216"/>
                  </a:cxn>
                  <a:cxn ang="0">
                    <a:pos x="56" y="266"/>
                  </a:cxn>
                  <a:cxn ang="0">
                    <a:pos x="77" y="310"/>
                  </a:cxn>
                  <a:cxn ang="0">
                    <a:pos x="110" y="346"/>
                  </a:cxn>
                  <a:cxn ang="0">
                    <a:pos x="151" y="370"/>
                  </a:cxn>
                  <a:cxn ang="0">
                    <a:pos x="199" y="383"/>
                  </a:cxn>
                  <a:cxn ang="0">
                    <a:pos x="217" y="383"/>
                  </a:cxn>
                  <a:cxn ang="0">
                    <a:pos x="266" y="376"/>
                  </a:cxn>
                  <a:cxn ang="0">
                    <a:pos x="310" y="355"/>
                  </a:cxn>
                  <a:cxn ang="0">
                    <a:pos x="346" y="323"/>
                  </a:cxn>
                  <a:cxn ang="0">
                    <a:pos x="371" y="281"/>
                  </a:cxn>
                  <a:cxn ang="0">
                    <a:pos x="384" y="233"/>
                  </a:cxn>
                  <a:cxn ang="0">
                    <a:pos x="384" y="216"/>
                  </a:cxn>
                  <a:cxn ang="0">
                    <a:pos x="376" y="166"/>
                  </a:cxn>
                  <a:cxn ang="0">
                    <a:pos x="356" y="122"/>
                  </a:cxn>
                  <a:cxn ang="0">
                    <a:pos x="323" y="86"/>
                  </a:cxn>
                  <a:cxn ang="0">
                    <a:pos x="281" y="61"/>
                  </a:cxn>
                  <a:cxn ang="0">
                    <a:pos x="234" y="49"/>
                  </a:cxn>
                  <a:cxn ang="0">
                    <a:pos x="217" y="48"/>
                  </a:cxn>
                  <a:cxn ang="0">
                    <a:pos x="166" y="56"/>
                  </a:cxn>
                  <a:cxn ang="0">
                    <a:pos x="123" y="76"/>
                  </a:cxn>
                  <a:cxn ang="0">
                    <a:pos x="86" y="110"/>
                  </a:cxn>
                  <a:cxn ang="0">
                    <a:pos x="62" y="151"/>
                  </a:cxn>
                  <a:cxn ang="0">
                    <a:pos x="50" y="199"/>
                  </a:cxn>
                </a:cxnLst>
                <a:rect l="0" t="0" r="r" b="b"/>
                <a:pathLst>
                  <a:path w="432" h="432">
                    <a:moveTo>
                      <a:pt x="0" y="216"/>
                    </a:moveTo>
                    <a:lnTo>
                      <a:pt x="0" y="216"/>
                    </a:lnTo>
                    <a:lnTo>
                      <a:pt x="1" y="194"/>
                    </a:lnTo>
                    <a:lnTo>
                      <a:pt x="4" y="172"/>
                    </a:lnTo>
                    <a:lnTo>
                      <a:pt x="10" y="152"/>
                    </a:lnTo>
                    <a:lnTo>
                      <a:pt x="17" y="132"/>
                    </a:lnTo>
                    <a:lnTo>
                      <a:pt x="26" y="113"/>
                    </a:lnTo>
                    <a:lnTo>
                      <a:pt x="37" y="96"/>
                    </a:lnTo>
                    <a:lnTo>
                      <a:pt x="50" y="78"/>
                    </a:lnTo>
                    <a:lnTo>
                      <a:pt x="64" y="63"/>
                    </a:lnTo>
                    <a:lnTo>
                      <a:pt x="79" y="49"/>
                    </a:lnTo>
                    <a:lnTo>
                      <a:pt x="96" y="36"/>
                    </a:lnTo>
                    <a:lnTo>
                      <a:pt x="113" y="26"/>
                    </a:lnTo>
                    <a:lnTo>
                      <a:pt x="133" y="17"/>
                    </a:lnTo>
                    <a:lnTo>
                      <a:pt x="152" y="9"/>
                    </a:lnTo>
                    <a:lnTo>
                      <a:pt x="173" y="4"/>
                    </a:lnTo>
                    <a:lnTo>
                      <a:pt x="194" y="1"/>
                    </a:lnTo>
                    <a:lnTo>
                      <a:pt x="217" y="0"/>
                    </a:lnTo>
                    <a:lnTo>
                      <a:pt x="217" y="0"/>
                    </a:lnTo>
                    <a:lnTo>
                      <a:pt x="217" y="0"/>
                    </a:lnTo>
                    <a:lnTo>
                      <a:pt x="238" y="1"/>
                    </a:lnTo>
                    <a:lnTo>
                      <a:pt x="260" y="4"/>
                    </a:lnTo>
                    <a:lnTo>
                      <a:pt x="280" y="9"/>
                    </a:lnTo>
                    <a:lnTo>
                      <a:pt x="301" y="17"/>
                    </a:lnTo>
                    <a:lnTo>
                      <a:pt x="319" y="26"/>
                    </a:lnTo>
                    <a:lnTo>
                      <a:pt x="337" y="36"/>
                    </a:lnTo>
                    <a:lnTo>
                      <a:pt x="354" y="49"/>
                    </a:lnTo>
                    <a:lnTo>
                      <a:pt x="369" y="63"/>
                    </a:lnTo>
                    <a:lnTo>
                      <a:pt x="383" y="78"/>
                    </a:lnTo>
                    <a:lnTo>
                      <a:pt x="396" y="96"/>
                    </a:lnTo>
                    <a:lnTo>
                      <a:pt x="406" y="113"/>
                    </a:lnTo>
                    <a:lnTo>
                      <a:pt x="415" y="132"/>
                    </a:lnTo>
                    <a:lnTo>
                      <a:pt x="422" y="152"/>
                    </a:lnTo>
                    <a:lnTo>
                      <a:pt x="428" y="172"/>
                    </a:lnTo>
                    <a:lnTo>
                      <a:pt x="431" y="194"/>
                    </a:lnTo>
                    <a:lnTo>
                      <a:pt x="432" y="216"/>
                    </a:lnTo>
                    <a:lnTo>
                      <a:pt x="432" y="216"/>
                    </a:lnTo>
                    <a:lnTo>
                      <a:pt x="432" y="216"/>
                    </a:lnTo>
                    <a:lnTo>
                      <a:pt x="431" y="238"/>
                    </a:lnTo>
                    <a:lnTo>
                      <a:pt x="428" y="259"/>
                    </a:lnTo>
                    <a:lnTo>
                      <a:pt x="422" y="280"/>
                    </a:lnTo>
                    <a:lnTo>
                      <a:pt x="415" y="300"/>
                    </a:lnTo>
                    <a:lnTo>
                      <a:pt x="406" y="319"/>
                    </a:lnTo>
                    <a:lnTo>
                      <a:pt x="396" y="337"/>
                    </a:lnTo>
                    <a:lnTo>
                      <a:pt x="383" y="353"/>
                    </a:lnTo>
                    <a:lnTo>
                      <a:pt x="369" y="368"/>
                    </a:lnTo>
                    <a:lnTo>
                      <a:pt x="354" y="382"/>
                    </a:lnTo>
                    <a:lnTo>
                      <a:pt x="337" y="395"/>
                    </a:lnTo>
                    <a:lnTo>
                      <a:pt x="319" y="406"/>
                    </a:lnTo>
                    <a:lnTo>
                      <a:pt x="301" y="415"/>
                    </a:lnTo>
                    <a:lnTo>
                      <a:pt x="280" y="422"/>
                    </a:lnTo>
                    <a:lnTo>
                      <a:pt x="260" y="427"/>
                    </a:lnTo>
                    <a:lnTo>
                      <a:pt x="238" y="431"/>
                    </a:lnTo>
                    <a:lnTo>
                      <a:pt x="217" y="432"/>
                    </a:lnTo>
                    <a:lnTo>
                      <a:pt x="217" y="432"/>
                    </a:lnTo>
                    <a:lnTo>
                      <a:pt x="217" y="432"/>
                    </a:lnTo>
                    <a:lnTo>
                      <a:pt x="194" y="431"/>
                    </a:lnTo>
                    <a:lnTo>
                      <a:pt x="173" y="427"/>
                    </a:lnTo>
                    <a:lnTo>
                      <a:pt x="152" y="422"/>
                    </a:lnTo>
                    <a:lnTo>
                      <a:pt x="133" y="415"/>
                    </a:lnTo>
                    <a:lnTo>
                      <a:pt x="113" y="406"/>
                    </a:lnTo>
                    <a:lnTo>
                      <a:pt x="96" y="395"/>
                    </a:lnTo>
                    <a:lnTo>
                      <a:pt x="79" y="382"/>
                    </a:lnTo>
                    <a:lnTo>
                      <a:pt x="64" y="368"/>
                    </a:lnTo>
                    <a:lnTo>
                      <a:pt x="50" y="353"/>
                    </a:lnTo>
                    <a:lnTo>
                      <a:pt x="37" y="337"/>
                    </a:lnTo>
                    <a:lnTo>
                      <a:pt x="26" y="319"/>
                    </a:lnTo>
                    <a:lnTo>
                      <a:pt x="17" y="300"/>
                    </a:lnTo>
                    <a:lnTo>
                      <a:pt x="10" y="280"/>
                    </a:lnTo>
                    <a:lnTo>
                      <a:pt x="4" y="259"/>
                    </a:lnTo>
                    <a:lnTo>
                      <a:pt x="1" y="238"/>
                    </a:lnTo>
                    <a:lnTo>
                      <a:pt x="0" y="216"/>
                    </a:lnTo>
                    <a:lnTo>
                      <a:pt x="0" y="216"/>
                    </a:lnTo>
                    <a:close/>
                    <a:moveTo>
                      <a:pt x="49" y="216"/>
                    </a:moveTo>
                    <a:lnTo>
                      <a:pt x="49" y="216"/>
                    </a:lnTo>
                    <a:lnTo>
                      <a:pt x="50" y="233"/>
                    </a:lnTo>
                    <a:lnTo>
                      <a:pt x="52" y="250"/>
                    </a:lnTo>
                    <a:lnTo>
                      <a:pt x="56" y="266"/>
                    </a:lnTo>
                    <a:lnTo>
                      <a:pt x="62" y="281"/>
                    </a:lnTo>
                    <a:lnTo>
                      <a:pt x="69" y="296"/>
                    </a:lnTo>
                    <a:lnTo>
                      <a:pt x="77" y="310"/>
                    </a:lnTo>
                    <a:lnTo>
                      <a:pt x="86" y="323"/>
                    </a:lnTo>
                    <a:lnTo>
                      <a:pt x="97" y="335"/>
                    </a:lnTo>
                    <a:lnTo>
                      <a:pt x="110" y="346"/>
                    </a:lnTo>
                    <a:lnTo>
                      <a:pt x="123" y="355"/>
                    </a:lnTo>
                    <a:lnTo>
                      <a:pt x="136" y="364"/>
                    </a:lnTo>
                    <a:lnTo>
                      <a:pt x="151" y="370"/>
                    </a:lnTo>
                    <a:lnTo>
                      <a:pt x="166" y="376"/>
                    </a:lnTo>
                    <a:lnTo>
                      <a:pt x="182" y="380"/>
                    </a:lnTo>
                    <a:lnTo>
                      <a:pt x="199" y="383"/>
                    </a:lnTo>
                    <a:lnTo>
                      <a:pt x="217" y="383"/>
                    </a:lnTo>
                    <a:lnTo>
                      <a:pt x="217" y="383"/>
                    </a:lnTo>
                    <a:lnTo>
                      <a:pt x="217" y="383"/>
                    </a:lnTo>
                    <a:lnTo>
                      <a:pt x="234" y="383"/>
                    </a:lnTo>
                    <a:lnTo>
                      <a:pt x="250" y="380"/>
                    </a:lnTo>
                    <a:lnTo>
                      <a:pt x="266" y="376"/>
                    </a:lnTo>
                    <a:lnTo>
                      <a:pt x="281" y="370"/>
                    </a:lnTo>
                    <a:lnTo>
                      <a:pt x="296" y="364"/>
                    </a:lnTo>
                    <a:lnTo>
                      <a:pt x="310" y="355"/>
                    </a:lnTo>
                    <a:lnTo>
                      <a:pt x="323" y="346"/>
                    </a:lnTo>
                    <a:lnTo>
                      <a:pt x="335" y="335"/>
                    </a:lnTo>
                    <a:lnTo>
                      <a:pt x="346" y="323"/>
                    </a:lnTo>
                    <a:lnTo>
                      <a:pt x="356" y="310"/>
                    </a:lnTo>
                    <a:lnTo>
                      <a:pt x="364" y="296"/>
                    </a:lnTo>
                    <a:lnTo>
                      <a:pt x="371" y="281"/>
                    </a:lnTo>
                    <a:lnTo>
                      <a:pt x="376" y="266"/>
                    </a:lnTo>
                    <a:lnTo>
                      <a:pt x="380" y="250"/>
                    </a:lnTo>
                    <a:lnTo>
                      <a:pt x="384" y="233"/>
                    </a:lnTo>
                    <a:lnTo>
                      <a:pt x="384" y="216"/>
                    </a:lnTo>
                    <a:lnTo>
                      <a:pt x="384" y="216"/>
                    </a:lnTo>
                    <a:lnTo>
                      <a:pt x="384" y="216"/>
                    </a:lnTo>
                    <a:lnTo>
                      <a:pt x="384" y="199"/>
                    </a:lnTo>
                    <a:lnTo>
                      <a:pt x="380" y="182"/>
                    </a:lnTo>
                    <a:lnTo>
                      <a:pt x="376" y="166"/>
                    </a:lnTo>
                    <a:lnTo>
                      <a:pt x="371" y="151"/>
                    </a:lnTo>
                    <a:lnTo>
                      <a:pt x="364" y="135"/>
                    </a:lnTo>
                    <a:lnTo>
                      <a:pt x="356" y="122"/>
                    </a:lnTo>
                    <a:lnTo>
                      <a:pt x="346" y="110"/>
                    </a:lnTo>
                    <a:lnTo>
                      <a:pt x="335" y="97"/>
                    </a:lnTo>
                    <a:lnTo>
                      <a:pt x="323" y="86"/>
                    </a:lnTo>
                    <a:lnTo>
                      <a:pt x="310" y="76"/>
                    </a:lnTo>
                    <a:lnTo>
                      <a:pt x="296" y="69"/>
                    </a:lnTo>
                    <a:lnTo>
                      <a:pt x="281" y="61"/>
                    </a:lnTo>
                    <a:lnTo>
                      <a:pt x="266" y="56"/>
                    </a:lnTo>
                    <a:lnTo>
                      <a:pt x="250" y="51"/>
                    </a:lnTo>
                    <a:lnTo>
                      <a:pt x="234" y="49"/>
                    </a:lnTo>
                    <a:lnTo>
                      <a:pt x="217" y="48"/>
                    </a:lnTo>
                    <a:lnTo>
                      <a:pt x="217" y="48"/>
                    </a:lnTo>
                    <a:lnTo>
                      <a:pt x="217" y="48"/>
                    </a:lnTo>
                    <a:lnTo>
                      <a:pt x="199" y="49"/>
                    </a:lnTo>
                    <a:lnTo>
                      <a:pt x="182" y="51"/>
                    </a:lnTo>
                    <a:lnTo>
                      <a:pt x="166" y="56"/>
                    </a:lnTo>
                    <a:lnTo>
                      <a:pt x="151" y="61"/>
                    </a:lnTo>
                    <a:lnTo>
                      <a:pt x="136" y="69"/>
                    </a:lnTo>
                    <a:lnTo>
                      <a:pt x="123" y="76"/>
                    </a:lnTo>
                    <a:lnTo>
                      <a:pt x="110" y="86"/>
                    </a:lnTo>
                    <a:lnTo>
                      <a:pt x="97" y="97"/>
                    </a:lnTo>
                    <a:lnTo>
                      <a:pt x="86" y="110"/>
                    </a:lnTo>
                    <a:lnTo>
                      <a:pt x="77" y="122"/>
                    </a:lnTo>
                    <a:lnTo>
                      <a:pt x="69" y="135"/>
                    </a:lnTo>
                    <a:lnTo>
                      <a:pt x="62" y="151"/>
                    </a:lnTo>
                    <a:lnTo>
                      <a:pt x="56" y="166"/>
                    </a:lnTo>
                    <a:lnTo>
                      <a:pt x="52" y="182"/>
                    </a:lnTo>
                    <a:lnTo>
                      <a:pt x="50" y="199"/>
                    </a:lnTo>
                    <a:lnTo>
                      <a:pt x="49" y="216"/>
                    </a:lnTo>
                    <a:lnTo>
                      <a:pt x="49" y="216"/>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9" name="Freeform 365">
                <a:extLst>
                  <a:ext uri="{C183D7F6-B498-43B3-948B-1728B52AA6E4}">
                    <adec:decorative xmlns:adec="http://schemas.microsoft.com/office/drawing/2017/decorative" val="1"/>
                  </a:ext>
                </a:extLst>
              </p:cNvPr>
              <p:cNvSpPr>
                <a:spLocks noEditPoints="1"/>
              </p:cNvSpPr>
              <p:nvPr/>
            </p:nvSpPr>
            <p:spPr bwMode="auto">
              <a:xfrm>
                <a:off x="2043113" y="4533900"/>
                <a:ext cx="239713" cy="69850"/>
              </a:xfrm>
              <a:custGeom>
                <a:avLst/>
                <a:gdLst/>
                <a:ahLst/>
                <a:cxnLst>
                  <a:cxn ang="0">
                    <a:pos x="429" y="23"/>
                  </a:cxn>
                  <a:cxn ang="0">
                    <a:pos x="417" y="13"/>
                  </a:cxn>
                  <a:cxn ang="0">
                    <a:pos x="403" y="6"/>
                  </a:cxn>
                  <a:cxn ang="0">
                    <a:pos x="389" y="1"/>
                  </a:cxn>
                  <a:cxn ang="0">
                    <a:pos x="374" y="0"/>
                  </a:cxn>
                  <a:cxn ang="0">
                    <a:pos x="360" y="1"/>
                  </a:cxn>
                  <a:cxn ang="0">
                    <a:pos x="345" y="5"/>
                  </a:cxn>
                  <a:cxn ang="0">
                    <a:pos x="331" y="11"/>
                  </a:cxn>
                  <a:cxn ang="0">
                    <a:pos x="319" y="21"/>
                  </a:cxn>
                  <a:cxn ang="0">
                    <a:pos x="338" y="29"/>
                  </a:cxn>
                  <a:cxn ang="0">
                    <a:pos x="371" y="52"/>
                  </a:cxn>
                  <a:cxn ang="0">
                    <a:pos x="401" y="80"/>
                  </a:cxn>
                  <a:cxn ang="0">
                    <a:pos x="425" y="112"/>
                  </a:cxn>
                  <a:cxn ang="0">
                    <a:pos x="436" y="130"/>
                  </a:cxn>
                  <a:cxn ang="0">
                    <a:pos x="443" y="118"/>
                  </a:cxn>
                  <a:cxn ang="0">
                    <a:pos x="450" y="104"/>
                  </a:cxn>
                  <a:cxn ang="0">
                    <a:pos x="452" y="90"/>
                  </a:cxn>
                  <a:cxn ang="0">
                    <a:pos x="451" y="62"/>
                  </a:cxn>
                  <a:cxn ang="0">
                    <a:pos x="446" y="48"/>
                  </a:cxn>
                  <a:cxn ang="0">
                    <a:pos x="439" y="35"/>
                  </a:cxn>
                  <a:cxn ang="0">
                    <a:pos x="429" y="23"/>
                  </a:cxn>
                  <a:cxn ang="0">
                    <a:pos x="24" y="23"/>
                  </a:cxn>
                  <a:cxn ang="0">
                    <a:pos x="19" y="28"/>
                  </a:cxn>
                  <a:cxn ang="0">
                    <a:pos x="10" y="41"/>
                  </a:cxn>
                  <a:cxn ang="0">
                    <a:pos x="5" y="54"/>
                  </a:cxn>
                  <a:cxn ang="0">
                    <a:pos x="1" y="69"/>
                  </a:cxn>
                  <a:cxn ang="0">
                    <a:pos x="1" y="91"/>
                  </a:cxn>
                  <a:cxn ang="0">
                    <a:pos x="5" y="105"/>
                  </a:cxn>
                  <a:cxn ang="0">
                    <a:pos x="10" y="118"/>
                  </a:cxn>
                  <a:cxn ang="0">
                    <a:pos x="19" y="131"/>
                  </a:cxn>
                  <a:cxn ang="0">
                    <a:pos x="28" y="112"/>
                  </a:cxn>
                  <a:cxn ang="0">
                    <a:pos x="53" y="80"/>
                  </a:cxn>
                  <a:cxn ang="0">
                    <a:pos x="82" y="52"/>
                  </a:cxn>
                  <a:cxn ang="0">
                    <a:pos x="117" y="30"/>
                  </a:cxn>
                  <a:cxn ang="0">
                    <a:pos x="135" y="21"/>
                  </a:cxn>
                  <a:cxn ang="0">
                    <a:pos x="122" y="11"/>
                  </a:cxn>
                  <a:cxn ang="0">
                    <a:pos x="108" y="5"/>
                  </a:cxn>
                  <a:cxn ang="0">
                    <a:pos x="94" y="1"/>
                  </a:cxn>
                  <a:cxn ang="0">
                    <a:pos x="79" y="0"/>
                  </a:cxn>
                  <a:cxn ang="0">
                    <a:pos x="64" y="1"/>
                  </a:cxn>
                  <a:cxn ang="0">
                    <a:pos x="50" y="6"/>
                  </a:cxn>
                  <a:cxn ang="0">
                    <a:pos x="36" y="13"/>
                  </a:cxn>
                  <a:cxn ang="0">
                    <a:pos x="24" y="23"/>
                  </a:cxn>
                </a:cxnLst>
                <a:rect l="0" t="0" r="r" b="b"/>
                <a:pathLst>
                  <a:path w="453" h="131">
                    <a:moveTo>
                      <a:pt x="429" y="23"/>
                    </a:moveTo>
                    <a:lnTo>
                      <a:pt x="429" y="23"/>
                    </a:lnTo>
                    <a:lnTo>
                      <a:pt x="424" y="17"/>
                    </a:lnTo>
                    <a:lnTo>
                      <a:pt x="417" y="13"/>
                    </a:lnTo>
                    <a:lnTo>
                      <a:pt x="411" y="9"/>
                    </a:lnTo>
                    <a:lnTo>
                      <a:pt x="403" y="6"/>
                    </a:lnTo>
                    <a:lnTo>
                      <a:pt x="397" y="3"/>
                    </a:lnTo>
                    <a:lnTo>
                      <a:pt x="389" y="1"/>
                    </a:lnTo>
                    <a:lnTo>
                      <a:pt x="382" y="0"/>
                    </a:lnTo>
                    <a:lnTo>
                      <a:pt x="374" y="0"/>
                    </a:lnTo>
                    <a:lnTo>
                      <a:pt x="367" y="0"/>
                    </a:lnTo>
                    <a:lnTo>
                      <a:pt x="360" y="1"/>
                    </a:lnTo>
                    <a:lnTo>
                      <a:pt x="353" y="2"/>
                    </a:lnTo>
                    <a:lnTo>
                      <a:pt x="345" y="5"/>
                    </a:lnTo>
                    <a:lnTo>
                      <a:pt x="339" y="8"/>
                    </a:lnTo>
                    <a:lnTo>
                      <a:pt x="331" y="11"/>
                    </a:lnTo>
                    <a:lnTo>
                      <a:pt x="325" y="15"/>
                    </a:lnTo>
                    <a:lnTo>
                      <a:pt x="319" y="21"/>
                    </a:lnTo>
                    <a:lnTo>
                      <a:pt x="319" y="21"/>
                    </a:lnTo>
                    <a:lnTo>
                      <a:pt x="338" y="29"/>
                    </a:lnTo>
                    <a:lnTo>
                      <a:pt x="355" y="40"/>
                    </a:lnTo>
                    <a:lnTo>
                      <a:pt x="371" y="52"/>
                    </a:lnTo>
                    <a:lnTo>
                      <a:pt x="387" y="65"/>
                    </a:lnTo>
                    <a:lnTo>
                      <a:pt x="401" y="80"/>
                    </a:lnTo>
                    <a:lnTo>
                      <a:pt x="414" y="95"/>
                    </a:lnTo>
                    <a:lnTo>
                      <a:pt x="425" y="112"/>
                    </a:lnTo>
                    <a:lnTo>
                      <a:pt x="436" y="130"/>
                    </a:lnTo>
                    <a:lnTo>
                      <a:pt x="436" y="130"/>
                    </a:lnTo>
                    <a:lnTo>
                      <a:pt x="440" y="123"/>
                    </a:lnTo>
                    <a:lnTo>
                      <a:pt x="443" y="118"/>
                    </a:lnTo>
                    <a:lnTo>
                      <a:pt x="446" y="110"/>
                    </a:lnTo>
                    <a:lnTo>
                      <a:pt x="450" y="104"/>
                    </a:lnTo>
                    <a:lnTo>
                      <a:pt x="451" y="97"/>
                    </a:lnTo>
                    <a:lnTo>
                      <a:pt x="452" y="90"/>
                    </a:lnTo>
                    <a:lnTo>
                      <a:pt x="453" y="76"/>
                    </a:lnTo>
                    <a:lnTo>
                      <a:pt x="451" y="62"/>
                    </a:lnTo>
                    <a:lnTo>
                      <a:pt x="448" y="54"/>
                    </a:lnTo>
                    <a:lnTo>
                      <a:pt x="446" y="48"/>
                    </a:lnTo>
                    <a:lnTo>
                      <a:pt x="443" y="41"/>
                    </a:lnTo>
                    <a:lnTo>
                      <a:pt x="439" y="35"/>
                    </a:lnTo>
                    <a:lnTo>
                      <a:pt x="434" y="28"/>
                    </a:lnTo>
                    <a:lnTo>
                      <a:pt x="429" y="23"/>
                    </a:lnTo>
                    <a:lnTo>
                      <a:pt x="429" y="23"/>
                    </a:lnTo>
                    <a:close/>
                    <a:moveTo>
                      <a:pt x="24" y="23"/>
                    </a:moveTo>
                    <a:lnTo>
                      <a:pt x="24" y="23"/>
                    </a:lnTo>
                    <a:lnTo>
                      <a:pt x="19" y="28"/>
                    </a:lnTo>
                    <a:lnTo>
                      <a:pt x="14" y="35"/>
                    </a:lnTo>
                    <a:lnTo>
                      <a:pt x="10" y="41"/>
                    </a:lnTo>
                    <a:lnTo>
                      <a:pt x="7" y="48"/>
                    </a:lnTo>
                    <a:lnTo>
                      <a:pt x="5" y="54"/>
                    </a:lnTo>
                    <a:lnTo>
                      <a:pt x="2" y="62"/>
                    </a:lnTo>
                    <a:lnTo>
                      <a:pt x="1" y="69"/>
                    </a:lnTo>
                    <a:lnTo>
                      <a:pt x="0" y="76"/>
                    </a:lnTo>
                    <a:lnTo>
                      <a:pt x="1" y="91"/>
                    </a:lnTo>
                    <a:lnTo>
                      <a:pt x="2" y="97"/>
                    </a:lnTo>
                    <a:lnTo>
                      <a:pt x="5" y="105"/>
                    </a:lnTo>
                    <a:lnTo>
                      <a:pt x="7" y="111"/>
                    </a:lnTo>
                    <a:lnTo>
                      <a:pt x="10" y="118"/>
                    </a:lnTo>
                    <a:lnTo>
                      <a:pt x="14" y="124"/>
                    </a:lnTo>
                    <a:lnTo>
                      <a:pt x="19" y="131"/>
                    </a:lnTo>
                    <a:lnTo>
                      <a:pt x="19" y="131"/>
                    </a:lnTo>
                    <a:lnTo>
                      <a:pt x="28" y="112"/>
                    </a:lnTo>
                    <a:lnTo>
                      <a:pt x="40" y="96"/>
                    </a:lnTo>
                    <a:lnTo>
                      <a:pt x="53" y="80"/>
                    </a:lnTo>
                    <a:lnTo>
                      <a:pt x="67" y="66"/>
                    </a:lnTo>
                    <a:lnTo>
                      <a:pt x="82" y="52"/>
                    </a:lnTo>
                    <a:lnTo>
                      <a:pt x="98" y="40"/>
                    </a:lnTo>
                    <a:lnTo>
                      <a:pt x="117" y="30"/>
                    </a:lnTo>
                    <a:lnTo>
                      <a:pt x="135" y="21"/>
                    </a:lnTo>
                    <a:lnTo>
                      <a:pt x="135" y="21"/>
                    </a:lnTo>
                    <a:lnTo>
                      <a:pt x="129" y="16"/>
                    </a:lnTo>
                    <a:lnTo>
                      <a:pt x="122" y="11"/>
                    </a:lnTo>
                    <a:lnTo>
                      <a:pt x="116" y="8"/>
                    </a:lnTo>
                    <a:lnTo>
                      <a:pt x="108" y="5"/>
                    </a:lnTo>
                    <a:lnTo>
                      <a:pt x="102" y="2"/>
                    </a:lnTo>
                    <a:lnTo>
                      <a:pt x="94" y="1"/>
                    </a:lnTo>
                    <a:lnTo>
                      <a:pt x="87" y="0"/>
                    </a:lnTo>
                    <a:lnTo>
                      <a:pt x="79" y="0"/>
                    </a:lnTo>
                    <a:lnTo>
                      <a:pt x="71" y="0"/>
                    </a:lnTo>
                    <a:lnTo>
                      <a:pt x="64" y="1"/>
                    </a:lnTo>
                    <a:lnTo>
                      <a:pt x="56" y="3"/>
                    </a:lnTo>
                    <a:lnTo>
                      <a:pt x="50" y="6"/>
                    </a:lnTo>
                    <a:lnTo>
                      <a:pt x="42" y="9"/>
                    </a:lnTo>
                    <a:lnTo>
                      <a:pt x="36" y="13"/>
                    </a:lnTo>
                    <a:lnTo>
                      <a:pt x="29" y="17"/>
                    </a:lnTo>
                    <a:lnTo>
                      <a:pt x="24" y="23"/>
                    </a:lnTo>
                    <a:lnTo>
                      <a:pt x="24" y="23"/>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0" name="Freeform 366">
                <a:extLst>
                  <a:ext uri="{C183D7F6-B498-43B3-948B-1728B52AA6E4}">
                    <adec:decorative xmlns:adec="http://schemas.microsoft.com/office/drawing/2017/decorative" val="1"/>
                  </a:ext>
                </a:extLst>
              </p:cNvPr>
              <p:cNvSpPr>
                <a:spLocks/>
              </p:cNvSpPr>
              <p:nvPr/>
            </p:nvSpPr>
            <p:spPr bwMode="auto">
              <a:xfrm>
                <a:off x="2151063" y="4500563"/>
                <a:ext cx="28575" cy="28575"/>
              </a:xfrm>
              <a:custGeom>
                <a:avLst/>
                <a:gdLst/>
                <a:ahLst/>
                <a:cxnLst>
                  <a:cxn ang="0">
                    <a:pos x="54" y="27"/>
                  </a:cxn>
                  <a:cxn ang="0">
                    <a:pos x="53" y="32"/>
                  </a:cxn>
                  <a:cxn ang="0">
                    <a:pos x="52" y="37"/>
                  </a:cxn>
                  <a:cxn ang="0">
                    <a:pos x="48" y="42"/>
                  </a:cxn>
                  <a:cxn ang="0">
                    <a:pos x="45" y="46"/>
                  </a:cxn>
                  <a:cxn ang="0">
                    <a:pos x="42" y="49"/>
                  </a:cxn>
                  <a:cxn ang="0">
                    <a:pos x="36" y="51"/>
                  </a:cxn>
                  <a:cxn ang="0">
                    <a:pos x="32" y="54"/>
                  </a:cxn>
                  <a:cxn ang="0">
                    <a:pos x="27" y="54"/>
                  </a:cxn>
                  <a:cxn ang="0">
                    <a:pos x="21" y="54"/>
                  </a:cxn>
                  <a:cxn ang="0">
                    <a:pos x="16" y="51"/>
                  </a:cxn>
                  <a:cxn ang="0">
                    <a:pos x="12" y="49"/>
                  </a:cxn>
                  <a:cxn ang="0">
                    <a:pos x="7" y="46"/>
                  </a:cxn>
                  <a:cxn ang="0">
                    <a:pos x="4" y="42"/>
                  </a:cxn>
                  <a:cxn ang="0">
                    <a:pos x="2" y="37"/>
                  </a:cxn>
                  <a:cxn ang="0">
                    <a:pos x="0" y="32"/>
                  </a:cxn>
                  <a:cxn ang="0">
                    <a:pos x="0" y="27"/>
                  </a:cxn>
                  <a:cxn ang="0">
                    <a:pos x="0" y="21"/>
                  </a:cxn>
                  <a:cxn ang="0">
                    <a:pos x="2" y="16"/>
                  </a:cxn>
                  <a:cxn ang="0">
                    <a:pos x="4" y="12"/>
                  </a:cxn>
                  <a:cxn ang="0">
                    <a:pos x="7" y="7"/>
                  </a:cxn>
                  <a:cxn ang="0">
                    <a:pos x="12" y="4"/>
                  </a:cxn>
                  <a:cxn ang="0">
                    <a:pos x="16" y="2"/>
                  </a:cxn>
                  <a:cxn ang="0">
                    <a:pos x="21" y="1"/>
                  </a:cxn>
                  <a:cxn ang="0">
                    <a:pos x="27" y="0"/>
                  </a:cxn>
                  <a:cxn ang="0">
                    <a:pos x="32" y="1"/>
                  </a:cxn>
                  <a:cxn ang="0">
                    <a:pos x="36" y="2"/>
                  </a:cxn>
                  <a:cxn ang="0">
                    <a:pos x="42" y="4"/>
                  </a:cxn>
                  <a:cxn ang="0">
                    <a:pos x="45" y="7"/>
                  </a:cxn>
                  <a:cxn ang="0">
                    <a:pos x="48" y="12"/>
                  </a:cxn>
                  <a:cxn ang="0">
                    <a:pos x="52" y="16"/>
                  </a:cxn>
                  <a:cxn ang="0">
                    <a:pos x="53" y="21"/>
                  </a:cxn>
                  <a:cxn ang="0">
                    <a:pos x="54" y="27"/>
                  </a:cxn>
                </a:cxnLst>
                <a:rect l="0" t="0" r="r" b="b"/>
                <a:pathLst>
                  <a:path w="54" h="54">
                    <a:moveTo>
                      <a:pt x="54" y="27"/>
                    </a:moveTo>
                    <a:lnTo>
                      <a:pt x="54" y="27"/>
                    </a:lnTo>
                    <a:lnTo>
                      <a:pt x="53" y="32"/>
                    </a:lnTo>
                    <a:lnTo>
                      <a:pt x="53" y="32"/>
                    </a:lnTo>
                    <a:lnTo>
                      <a:pt x="52" y="37"/>
                    </a:lnTo>
                    <a:lnTo>
                      <a:pt x="52" y="37"/>
                    </a:lnTo>
                    <a:lnTo>
                      <a:pt x="48" y="42"/>
                    </a:lnTo>
                    <a:lnTo>
                      <a:pt x="48" y="42"/>
                    </a:lnTo>
                    <a:lnTo>
                      <a:pt x="45" y="46"/>
                    </a:lnTo>
                    <a:lnTo>
                      <a:pt x="45" y="46"/>
                    </a:lnTo>
                    <a:lnTo>
                      <a:pt x="42" y="49"/>
                    </a:lnTo>
                    <a:lnTo>
                      <a:pt x="42" y="49"/>
                    </a:lnTo>
                    <a:lnTo>
                      <a:pt x="36" y="51"/>
                    </a:lnTo>
                    <a:lnTo>
                      <a:pt x="36" y="51"/>
                    </a:lnTo>
                    <a:lnTo>
                      <a:pt x="32" y="54"/>
                    </a:lnTo>
                    <a:lnTo>
                      <a:pt x="32" y="54"/>
                    </a:lnTo>
                    <a:lnTo>
                      <a:pt x="27" y="54"/>
                    </a:lnTo>
                    <a:lnTo>
                      <a:pt x="27" y="54"/>
                    </a:lnTo>
                    <a:lnTo>
                      <a:pt x="21" y="54"/>
                    </a:lnTo>
                    <a:lnTo>
                      <a:pt x="21" y="54"/>
                    </a:lnTo>
                    <a:lnTo>
                      <a:pt x="16" y="51"/>
                    </a:lnTo>
                    <a:lnTo>
                      <a:pt x="16" y="51"/>
                    </a:lnTo>
                    <a:lnTo>
                      <a:pt x="12" y="49"/>
                    </a:lnTo>
                    <a:lnTo>
                      <a:pt x="12" y="49"/>
                    </a:lnTo>
                    <a:lnTo>
                      <a:pt x="7" y="46"/>
                    </a:lnTo>
                    <a:lnTo>
                      <a:pt x="7" y="46"/>
                    </a:lnTo>
                    <a:lnTo>
                      <a:pt x="4" y="42"/>
                    </a:lnTo>
                    <a:lnTo>
                      <a:pt x="4" y="42"/>
                    </a:lnTo>
                    <a:lnTo>
                      <a:pt x="2" y="37"/>
                    </a:lnTo>
                    <a:lnTo>
                      <a:pt x="2" y="37"/>
                    </a:lnTo>
                    <a:lnTo>
                      <a:pt x="0" y="32"/>
                    </a:lnTo>
                    <a:lnTo>
                      <a:pt x="0" y="32"/>
                    </a:lnTo>
                    <a:lnTo>
                      <a:pt x="0" y="27"/>
                    </a:lnTo>
                    <a:lnTo>
                      <a:pt x="0" y="27"/>
                    </a:lnTo>
                    <a:lnTo>
                      <a:pt x="0" y="21"/>
                    </a:lnTo>
                    <a:lnTo>
                      <a:pt x="0" y="21"/>
                    </a:lnTo>
                    <a:lnTo>
                      <a:pt x="2" y="16"/>
                    </a:lnTo>
                    <a:lnTo>
                      <a:pt x="2" y="16"/>
                    </a:lnTo>
                    <a:lnTo>
                      <a:pt x="4" y="12"/>
                    </a:lnTo>
                    <a:lnTo>
                      <a:pt x="4" y="12"/>
                    </a:lnTo>
                    <a:lnTo>
                      <a:pt x="7" y="7"/>
                    </a:lnTo>
                    <a:lnTo>
                      <a:pt x="7" y="7"/>
                    </a:lnTo>
                    <a:lnTo>
                      <a:pt x="12" y="4"/>
                    </a:lnTo>
                    <a:lnTo>
                      <a:pt x="12" y="4"/>
                    </a:lnTo>
                    <a:lnTo>
                      <a:pt x="16" y="2"/>
                    </a:lnTo>
                    <a:lnTo>
                      <a:pt x="16" y="2"/>
                    </a:lnTo>
                    <a:lnTo>
                      <a:pt x="21" y="1"/>
                    </a:lnTo>
                    <a:lnTo>
                      <a:pt x="21" y="1"/>
                    </a:lnTo>
                    <a:lnTo>
                      <a:pt x="27" y="0"/>
                    </a:lnTo>
                    <a:lnTo>
                      <a:pt x="27" y="0"/>
                    </a:lnTo>
                    <a:lnTo>
                      <a:pt x="32" y="1"/>
                    </a:lnTo>
                    <a:lnTo>
                      <a:pt x="32" y="1"/>
                    </a:lnTo>
                    <a:lnTo>
                      <a:pt x="36" y="2"/>
                    </a:lnTo>
                    <a:lnTo>
                      <a:pt x="36" y="2"/>
                    </a:lnTo>
                    <a:lnTo>
                      <a:pt x="42" y="4"/>
                    </a:lnTo>
                    <a:lnTo>
                      <a:pt x="42" y="4"/>
                    </a:lnTo>
                    <a:lnTo>
                      <a:pt x="45" y="7"/>
                    </a:lnTo>
                    <a:lnTo>
                      <a:pt x="45" y="7"/>
                    </a:lnTo>
                    <a:lnTo>
                      <a:pt x="48" y="12"/>
                    </a:lnTo>
                    <a:lnTo>
                      <a:pt x="48" y="12"/>
                    </a:lnTo>
                    <a:lnTo>
                      <a:pt x="52" y="16"/>
                    </a:lnTo>
                    <a:lnTo>
                      <a:pt x="52" y="16"/>
                    </a:lnTo>
                    <a:lnTo>
                      <a:pt x="53" y="21"/>
                    </a:lnTo>
                    <a:lnTo>
                      <a:pt x="53" y="21"/>
                    </a:lnTo>
                    <a:lnTo>
                      <a:pt x="54" y="27"/>
                    </a:lnTo>
                    <a:lnTo>
                      <a:pt x="54" y="27"/>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1" name="Rectangle 367">
                <a:extLst>
                  <a:ext uri="{C183D7F6-B498-43B3-948B-1728B52AA6E4}">
                    <adec:decorative xmlns:adec="http://schemas.microsoft.com/office/drawing/2017/decorative" val="1"/>
                  </a:ext>
                </a:extLst>
              </p:cNvPr>
              <p:cNvSpPr>
                <a:spLocks noChangeArrowheads="1"/>
              </p:cNvSpPr>
              <p:nvPr/>
            </p:nvSpPr>
            <p:spPr bwMode="auto">
              <a:xfrm>
                <a:off x="2160588" y="4524375"/>
                <a:ext cx="7938" cy="22225"/>
              </a:xfrm>
              <a:prstGeom prst="rect">
                <a:avLst/>
              </a:pr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2" name="Freeform 368">
                <a:extLst>
                  <a:ext uri="{C183D7F6-B498-43B3-948B-1728B52AA6E4}">
                    <adec:decorative xmlns:adec="http://schemas.microsoft.com/office/drawing/2017/decorative" val="1"/>
                  </a:ext>
                </a:extLst>
              </p:cNvPr>
              <p:cNvSpPr>
                <a:spLocks/>
              </p:cNvSpPr>
              <p:nvPr/>
            </p:nvSpPr>
            <p:spPr bwMode="auto">
              <a:xfrm>
                <a:off x="2101850" y="4749800"/>
                <a:ext cx="44450" cy="36513"/>
              </a:xfrm>
              <a:custGeom>
                <a:avLst/>
                <a:gdLst/>
                <a:ahLst/>
                <a:cxnLst>
                  <a:cxn ang="0">
                    <a:pos x="2" y="63"/>
                  </a:cxn>
                  <a:cxn ang="0">
                    <a:pos x="2" y="63"/>
                  </a:cxn>
                  <a:cxn ang="0">
                    <a:pos x="0" y="58"/>
                  </a:cxn>
                  <a:cxn ang="0">
                    <a:pos x="0" y="52"/>
                  </a:cxn>
                  <a:cxn ang="0">
                    <a:pos x="2" y="47"/>
                  </a:cxn>
                  <a:cxn ang="0">
                    <a:pos x="6" y="43"/>
                  </a:cxn>
                  <a:cxn ang="0">
                    <a:pos x="6" y="43"/>
                  </a:cxn>
                  <a:cxn ang="0">
                    <a:pos x="62" y="3"/>
                  </a:cxn>
                  <a:cxn ang="0">
                    <a:pos x="62" y="3"/>
                  </a:cxn>
                  <a:cxn ang="0">
                    <a:pos x="67" y="1"/>
                  </a:cxn>
                  <a:cxn ang="0">
                    <a:pos x="73" y="0"/>
                  </a:cxn>
                  <a:cxn ang="0">
                    <a:pos x="79" y="2"/>
                  </a:cxn>
                  <a:cxn ang="0">
                    <a:pos x="83" y="6"/>
                  </a:cxn>
                  <a:cxn ang="0">
                    <a:pos x="83" y="6"/>
                  </a:cxn>
                  <a:cxn ang="0">
                    <a:pos x="83" y="6"/>
                  </a:cxn>
                  <a:cxn ang="0">
                    <a:pos x="85" y="11"/>
                  </a:cxn>
                  <a:cxn ang="0">
                    <a:pos x="85" y="17"/>
                  </a:cxn>
                  <a:cxn ang="0">
                    <a:pos x="83" y="22"/>
                  </a:cxn>
                  <a:cxn ang="0">
                    <a:pos x="79" y="26"/>
                  </a:cxn>
                  <a:cxn ang="0">
                    <a:pos x="79" y="26"/>
                  </a:cxn>
                  <a:cxn ang="0">
                    <a:pos x="23" y="67"/>
                  </a:cxn>
                  <a:cxn ang="0">
                    <a:pos x="23" y="67"/>
                  </a:cxn>
                  <a:cxn ang="0">
                    <a:pos x="20" y="70"/>
                  </a:cxn>
                  <a:cxn ang="0">
                    <a:pos x="14" y="70"/>
                  </a:cxn>
                  <a:cxn ang="0">
                    <a:pos x="14" y="70"/>
                  </a:cxn>
                  <a:cxn ang="0">
                    <a:pos x="14" y="70"/>
                  </a:cxn>
                  <a:cxn ang="0">
                    <a:pos x="11" y="70"/>
                  </a:cxn>
                  <a:cxn ang="0">
                    <a:pos x="8" y="68"/>
                  </a:cxn>
                  <a:cxn ang="0">
                    <a:pos x="5" y="66"/>
                  </a:cxn>
                  <a:cxn ang="0">
                    <a:pos x="2" y="63"/>
                  </a:cxn>
                  <a:cxn ang="0">
                    <a:pos x="2" y="63"/>
                  </a:cxn>
                </a:cxnLst>
                <a:rect l="0" t="0" r="r" b="b"/>
                <a:pathLst>
                  <a:path w="85" h="70">
                    <a:moveTo>
                      <a:pt x="2" y="63"/>
                    </a:moveTo>
                    <a:lnTo>
                      <a:pt x="2" y="63"/>
                    </a:lnTo>
                    <a:lnTo>
                      <a:pt x="0" y="58"/>
                    </a:lnTo>
                    <a:lnTo>
                      <a:pt x="0" y="52"/>
                    </a:lnTo>
                    <a:lnTo>
                      <a:pt x="2" y="47"/>
                    </a:lnTo>
                    <a:lnTo>
                      <a:pt x="6" y="43"/>
                    </a:lnTo>
                    <a:lnTo>
                      <a:pt x="6" y="43"/>
                    </a:lnTo>
                    <a:lnTo>
                      <a:pt x="62" y="3"/>
                    </a:lnTo>
                    <a:lnTo>
                      <a:pt x="62" y="3"/>
                    </a:lnTo>
                    <a:lnTo>
                      <a:pt x="67" y="1"/>
                    </a:lnTo>
                    <a:lnTo>
                      <a:pt x="73" y="0"/>
                    </a:lnTo>
                    <a:lnTo>
                      <a:pt x="79" y="2"/>
                    </a:lnTo>
                    <a:lnTo>
                      <a:pt x="83" y="6"/>
                    </a:lnTo>
                    <a:lnTo>
                      <a:pt x="83" y="6"/>
                    </a:lnTo>
                    <a:lnTo>
                      <a:pt x="83" y="6"/>
                    </a:lnTo>
                    <a:lnTo>
                      <a:pt x="85" y="11"/>
                    </a:lnTo>
                    <a:lnTo>
                      <a:pt x="85" y="17"/>
                    </a:lnTo>
                    <a:lnTo>
                      <a:pt x="83" y="22"/>
                    </a:lnTo>
                    <a:lnTo>
                      <a:pt x="79" y="26"/>
                    </a:lnTo>
                    <a:lnTo>
                      <a:pt x="79" y="26"/>
                    </a:lnTo>
                    <a:lnTo>
                      <a:pt x="23" y="67"/>
                    </a:lnTo>
                    <a:lnTo>
                      <a:pt x="23" y="67"/>
                    </a:lnTo>
                    <a:lnTo>
                      <a:pt x="20" y="70"/>
                    </a:lnTo>
                    <a:lnTo>
                      <a:pt x="14" y="70"/>
                    </a:lnTo>
                    <a:lnTo>
                      <a:pt x="14" y="70"/>
                    </a:lnTo>
                    <a:lnTo>
                      <a:pt x="14" y="70"/>
                    </a:lnTo>
                    <a:lnTo>
                      <a:pt x="11" y="70"/>
                    </a:lnTo>
                    <a:lnTo>
                      <a:pt x="8" y="68"/>
                    </a:lnTo>
                    <a:lnTo>
                      <a:pt x="5" y="66"/>
                    </a:lnTo>
                    <a:lnTo>
                      <a:pt x="2" y="63"/>
                    </a:lnTo>
                    <a:lnTo>
                      <a:pt x="2" y="63"/>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3" name="Freeform 369">
                <a:extLst>
                  <a:ext uri="{C183D7F6-B498-43B3-948B-1728B52AA6E4}">
                    <adec:decorative xmlns:adec="http://schemas.microsoft.com/office/drawing/2017/decorative" val="1"/>
                  </a:ext>
                </a:extLst>
              </p:cNvPr>
              <p:cNvSpPr>
                <a:spLocks/>
              </p:cNvSpPr>
              <p:nvPr/>
            </p:nvSpPr>
            <p:spPr bwMode="auto">
              <a:xfrm>
                <a:off x="2181225" y="4749800"/>
                <a:ext cx="46038" cy="36513"/>
              </a:xfrm>
              <a:custGeom>
                <a:avLst/>
                <a:gdLst/>
                <a:ahLst/>
                <a:cxnLst>
                  <a:cxn ang="0">
                    <a:pos x="63" y="67"/>
                  </a:cxn>
                  <a:cxn ang="0">
                    <a:pos x="7" y="26"/>
                  </a:cxn>
                  <a:cxn ang="0">
                    <a:pos x="7" y="26"/>
                  </a:cxn>
                  <a:cxn ang="0">
                    <a:pos x="2" y="22"/>
                  </a:cxn>
                  <a:cxn ang="0">
                    <a:pos x="0" y="17"/>
                  </a:cxn>
                  <a:cxn ang="0">
                    <a:pos x="0" y="11"/>
                  </a:cxn>
                  <a:cxn ang="0">
                    <a:pos x="2" y="6"/>
                  </a:cxn>
                  <a:cxn ang="0">
                    <a:pos x="2" y="6"/>
                  </a:cxn>
                  <a:cxn ang="0">
                    <a:pos x="2" y="6"/>
                  </a:cxn>
                  <a:cxn ang="0">
                    <a:pos x="8" y="2"/>
                  </a:cxn>
                  <a:cxn ang="0">
                    <a:pos x="13" y="0"/>
                  </a:cxn>
                  <a:cxn ang="0">
                    <a:pos x="18" y="1"/>
                  </a:cxn>
                  <a:cxn ang="0">
                    <a:pos x="24" y="3"/>
                  </a:cxn>
                  <a:cxn ang="0">
                    <a:pos x="24" y="3"/>
                  </a:cxn>
                  <a:cxn ang="0">
                    <a:pos x="80" y="43"/>
                  </a:cxn>
                  <a:cxn ang="0">
                    <a:pos x="80" y="43"/>
                  </a:cxn>
                  <a:cxn ang="0">
                    <a:pos x="84" y="47"/>
                  </a:cxn>
                  <a:cxn ang="0">
                    <a:pos x="86" y="52"/>
                  </a:cxn>
                  <a:cxn ang="0">
                    <a:pos x="85" y="58"/>
                  </a:cxn>
                  <a:cxn ang="0">
                    <a:pos x="83" y="63"/>
                  </a:cxn>
                  <a:cxn ang="0">
                    <a:pos x="83" y="63"/>
                  </a:cxn>
                  <a:cxn ang="0">
                    <a:pos x="83" y="63"/>
                  </a:cxn>
                  <a:cxn ang="0">
                    <a:pos x="81" y="66"/>
                  </a:cxn>
                  <a:cxn ang="0">
                    <a:pos x="78" y="68"/>
                  </a:cxn>
                  <a:cxn ang="0">
                    <a:pos x="74" y="70"/>
                  </a:cxn>
                  <a:cxn ang="0">
                    <a:pos x="71" y="70"/>
                  </a:cxn>
                  <a:cxn ang="0">
                    <a:pos x="71" y="70"/>
                  </a:cxn>
                  <a:cxn ang="0">
                    <a:pos x="71" y="70"/>
                  </a:cxn>
                  <a:cxn ang="0">
                    <a:pos x="67" y="70"/>
                  </a:cxn>
                  <a:cxn ang="0">
                    <a:pos x="63" y="67"/>
                  </a:cxn>
                  <a:cxn ang="0">
                    <a:pos x="63" y="67"/>
                  </a:cxn>
                </a:cxnLst>
                <a:rect l="0" t="0" r="r" b="b"/>
                <a:pathLst>
                  <a:path w="86" h="70">
                    <a:moveTo>
                      <a:pt x="63" y="67"/>
                    </a:moveTo>
                    <a:lnTo>
                      <a:pt x="7" y="26"/>
                    </a:lnTo>
                    <a:lnTo>
                      <a:pt x="7" y="26"/>
                    </a:lnTo>
                    <a:lnTo>
                      <a:pt x="2" y="22"/>
                    </a:lnTo>
                    <a:lnTo>
                      <a:pt x="0" y="17"/>
                    </a:lnTo>
                    <a:lnTo>
                      <a:pt x="0" y="11"/>
                    </a:lnTo>
                    <a:lnTo>
                      <a:pt x="2" y="6"/>
                    </a:lnTo>
                    <a:lnTo>
                      <a:pt x="2" y="6"/>
                    </a:lnTo>
                    <a:lnTo>
                      <a:pt x="2" y="6"/>
                    </a:lnTo>
                    <a:lnTo>
                      <a:pt x="8" y="2"/>
                    </a:lnTo>
                    <a:lnTo>
                      <a:pt x="13" y="0"/>
                    </a:lnTo>
                    <a:lnTo>
                      <a:pt x="18" y="1"/>
                    </a:lnTo>
                    <a:lnTo>
                      <a:pt x="24" y="3"/>
                    </a:lnTo>
                    <a:lnTo>
                      <a:pt x="24" y="3"/>
                    </a:lnTo>
                    <a:lnTo>
                      <a:pt x="80" y="43"/>
                    </a:lnTo>
                    <a:lnTo>
                      <a:pt x="80" y="43"/>
                    </a:lnTo>
                    <a:lnTo>
                      <a:pt x="84" y="47"/>
                    </a:lnTo>
                    <a:lnTo>
                      <a:pt x="86" y="52"/>
                    </a:lnTo>
                    <a:lnTo>
                      <a:pt x="85" y="58"/>
                    </a:lnTo>
                    <a:lnTo>
                      <a:pt x="83" y="63"/>
                    </a:lnTo>
                    <a:lnTo>
                      <a:pt x="83" y="63"/>
                    </a:lnTo>
                    <a:lnTo>
                      <a:pt x="83" y="63"/>
                    </a:lnTo>
                    <a:lnTo>
                      <a:pt x="81" y="66"/>
                    </a:lnTo>
                    <a:lnTo>
                      <a:pt x="78" y="68"/>
                    </a:lnTo>
                    <a:lnTo>
                      <a:pt x="74" y="70"/>
                    </a:lnTo>
                    <a:lnTo>
                      <a:pt x="71" y="70"/>
                    </a:lnTo>
                    <a:lnTo>
                      <a:pt x="71" y="70"/>
                    </a:lnTo>
                    <a:lnTo>
                      <a:pt x="71" y="70"/>
                    </a:lnTo>
                    <a:lnTo>
                      <a:pt x="67" y="70"/>
                    </a:lnTo>
                    <a:lnTo>
                      <a:pt x="63" y="67"/>
                    </a:lnTo>
                    <a:lnTo>
                      <a:pt x="63" y="67"/>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4" name="Freeform 370">
                <a:extLst>
                  <a:ext uri="{C183D7F6-B498-43B3-948B-1728B52AA6E4}">
                    <adec:decorative xmlns:adec="http://schemas.microsoft.com/office/drawing/2017/decorative" val="1"/>
                  </a:ext>
                </a:extLst>
              </p:cNvPr>
              <p:cNvSpPr>
                <a:spLocks/>
              </p:cNvSpPr>
              <p:nvPr/>
            </p:nvSpPr>
            <p:spPr bwMode="auto">
              <a:xfrm>
                <a:off x="2160588" y="4578350"/>
                <a:ext cx="9525" cy="85725"/>
              </a:xfrm>
              <a:custGeom>
                <a:avLst/>
                <a:gdLst/>
                <a:ahLst/>
                <a:cxnLst>
                  <a:cxn ang="0">
                    <a:pos x="19" y="149"/>
                  </a:cxn>
                  <a:cxn ang="0">
                    <a:pos x="19" y="149"/>
                  </a:cxn>
                  <a:cxn ang="0">
                    <a:pos x="18" y="153"/>
                  </a:cxn>
                  <a:cxn ang="0">
                    <a:pos x="16" y="157"/>
                  </a:cxn>
                  <a:cxn ang="0">
                    <a:pos x="14" y="159"/>
                  </a:cxn>
                  <a:cxn ang="0">
                    <a:pos x="10" y="160"/>
                  </a:cxn>
                  <a:cxn ang="0">
                    <a:pos x="10" y="160"/>
                  </a:cxn>
                  <a:cxn ang="0">
                    <a:pos x="10" y="160"/>
                  </a:cxn>
                  <a:cxn ang="0">
                    <a:pos x="5" y="159"/>
                  </a:cxn>
                  <a:cxn ang="0">
                    <a:pos x="2" y="157"/>
                  </a:cxn>
                  <a:cxn ang="0">
                    <a:pos x="0" y="153"/>
                  </a:cxn>
                  <a:cxn ang="0">
                    <a:pos x="0" y="149"/>
                  </a:cxn>
                  <a:cxn ang="0">
                    <a:pos x="0" y="11"/>
                  </a:cxn>
                  <a:cxn ang="0">
                    <a:pos x="0" y="11"/>
                  </a:cxn>
                  <a:cxn ang="0">
                    <a:pos x="0" y="7"/>
                  </a:cxn>
                  <a:cxn ang="0">
                    <a:pos x="2" y="3"/>
                  </a:cxn>
                  <a:cxn ang="0">
                    <a:pos x="5" y="0"/>
                  </a:cxn>
                  <a:cxn ang="0">
                    <a:pos x="10" y="0"/>
                  </a:cxn>
                  <a:cxn ang="0">
                    <a:pos x="10" y="0"/>
                  </a:cxn>
                  <a:cxn ang="0">
                    <a:pos x="10" y="0"/>
                  </a:cxn>
                  <a:cxn ang="0">
                    <a:pos x="14" y="0"/>
                  </a:cxn>
                  <a:cxn ang="0">
                    <a:pos x="16" y="3"/>
                  </a:cxn>
                  <a:cxn ang="0">
                    <a:pos x="18" y="7"/>
                  </a:cxn>
                  <a:cxn ang="0">
                    <a:pos x="19" y="11"/>
                  </a:cxn>
                  <a:cxn ang="0">
                    <a:pos x="19" y="149"/>
                  </a:cxn>
                </a:cxnLst>
                <a:rect l="0" t="0" r="r" b="b"/>
                <a:pathLst>
                  <a:path w="19" h="160">
                    <a:moveTo>
                      <a:pt x="19" y="149"/>
                    </a:moveTo>
                    <a:lnTo>
                      <a:pt x="19" y="149"/>
                    </a:lnTo>
                    <a:lnTo>
                      <a:pt x="18" y="153"/>
                    </a:lnTo>
                    <a:lnTo>
                      <a:pt x="16" y="157"/>
                    </a:lnTo>
                    <a:lnTo>
                      <a:pt x="14" y="159"/>
                    </a:lnTo>
                    <a:lnTo>
                      <a:pt x="10" y="160"/>
                    </a:lnTo>
                    <a:lnTo>
                      <a:pt x="10" y="160"/>
                    </a:lnTo>
                    <a:lnTo>
                      <a:pt x="10" y="160"/>
                    </a:lnTo>
                    <a:lnTo>
                      <a:pt x="5" y="159"/>
                    </a:lnTo>
                    <a:lnTo>
                      <a:pt x="2" y="157"/>
                    </a:lnTo>
                    <a:lnTo>
                      <a:pt x="0" y="153"/>
                    </a:lnTo>
                    <a:lnTo>
                      <a:pt x="0" y="149"/>
                    </a:lnTo>
                    <a:lnTo>
                      <a:pt x="0" y="11"/>
                    </a:lnTo>
                    <a:lnTo>
                      <a:pt x="0" y="11"/>
                    </a:lnTo>
                    <a:lnTo>
                      <a:pt x="0" y="7"/>
                    </a:lnTo>
                    <a:lnTo>
                      <a:pt x="2" y="3"/>
                    </a:lnTo>
                    <a:lnTo>
                      <a:pt x="5" y="0"/>
                    </a:lnTo>
                    <a:lnTo>
                      <a:pt x="10" y="0"/>
                    </a:lnTo>
                    <a:lnTo>
                      <a:pt x="10" y="0"/>
                    </a:lnTo>
                    <a:lnTo>
                      <a:pt x="10" y="0"/>
                    </a:lnTo>
                    <a:lnTo>
                      <a:pt x="14" y="0"/>
                    </a:lnTo>
                    <a:lnTo>
                      <a:pt x="16" y="3"/>
                    </a:lnTo>
                    <a:lnTo>
                      <a:pt x="18" y="7"/>
                    </a:lnTo>
                    <a:lnTo>
                      <a:pt x="19" y="11"/>
                    </a:lnTo>
                    <a:lnTo>
                      <a:pt x="19" y="149"/>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5" name="Freeform 371">
                <a:extLst>
                  <a:ext uri="{C183D7F6-B498-43B3-948B-1728B52AA6E4}">
                    <adec:decorative xmlns:adec="http://schemas.microsoft.com/office/drawing/2017/decorative" val="1"/>
                  </a:ext>
                </a:extLst>
              </p:cNvPr>
              <p:cNvSpPr>
                <a:spLocks/>
              </p:cNvSpPr>
              <p:nvPr/>
            </p:nvSpPr>
            <p:spPr bwMode="auto">
              <a:xfrm>
                <a:off x="2160588" y="4652963"/>
                <a:ext cx="57150" cy="11113"/>
              </a:xfrm>
              <a:custGeom>
                <a:avLst/>
                <a:gdLst/>
                <a:ahLst/>
                <a:cxnLst>
                  <a:cxn ang="0">
                    <a:pos x="100" y="0"/>
                  </a:cxn>
                  <a:cxn ang="0">
                    <a:pos x="100" y="0"/>
                  </a:cxn>
                  <a:cxn ang="0">
                    <a:pos x="104" y="1"/>
                  </a:cxn>
                  <a:cxn ang="0">
                    <a:pos x="106" y="4"/>
                  </a:cxn>
                  <a:cxn ang="0">
                    <a:pos x="107" y="7"/>
                  </a:cxn>
                  <a:cxn ang="0">
                    <a:pos x="108" y="11"/>
                  </a:cxn>
                  <a:cxn ang="0">
                    <a:pos x="108" y="11"/>
                  </a:cxn>
                  <a:cxn ang="0">
                    <a:pos x="108" y="11"/>
                  </a:cxn>
                  <a:cxn ang="0">
                    <a:pos x="107" y="14"/>
                  </a:cxn>
                  <a:cxn ang="0">
                    <a:pos x="106" y="18"/>
                  </a:cxn>
                  <a:cxn ang="0">
                    <a:pos x="104" y="20"/>
                  </a:cxn>
                  <a:cxn ang="0">
                    <a:pos x="100" y="21"/>
                  </a:cxn>
                  <a:cxn ang="0">
                    <a:pos x="7" y="21"/>
                  </a:cxn>
                  <a:cxn ang="0">
                    <a:pos x="7" y="21"/>
                  </a:cxn>
                  <a:cxn ang="0">
                    <a:pos x="4" y="20"/>
                  </a:cxn>
                  <a:cxn ang="0">
                    <a:pos x="2" y="18"/>
                  </a:cxn>
                  <a:cxn ang="0">
                    <a:pos x="0" y="14"/>
                  </a:cxn>
                  <a:cxn ang="0">
                    <a:pos x="0" y="11"/>
                  </a:cxn>
                  <a:cxn ang="0">
                    <a:pos x="0" y="11"/>
                  </a:cxn>
                  <a:cxn ang="0">
                    <a:pos x="0" y="11"/>
                  </a:cxn>
                  <a:cxn ang="0">
                    <a:pos x="0" y="7"/>
                  </a:cxn>
                  <a:cxn ang="0">
                    <a:pos x="2" y="4"/>
                  </a:cxn>
                  <a:cxn ang="0">
                    <a:pos x="4" y="1"/>
                  </a:cxn>
                  <a:cxn ang="0">
                    <a:pos x="7" y="0"/>
                  </a:cxn>
                  <a:cxn ang="0">
                    <a:pos x="100" y="0"/>
                  </a:cxn>
                </a:cxnLst>
                <a:rect l="0" t="0" r="r" b="b"/>
                <a:pathLst>
                  <a:path w="108" h="21">
                    <a:moveTo>
                      <a:pt x="100" y="0"/>
                    </a:moveTo>
                    <a:lnTo>
                      <a:pt x="100" y="0"/>
                    </a:lnTo>
                    <a:lnTo>
                      <a:pt x="104" y="1"/>
                    </a:lnTo>
                    <a:lnTo>
                      <a:pt x="106" y="4"/>
                    </a:lnTo>
                    <a:lnTo>
                      <a:pt x="107" y="7"/>
                    </a:lnTo>
                    <a:lnTo>
                      <a:pt x="108" y="11"/>
                    </a:lnTo>
                    <a:lnTo>
                      <a:pt x="108" y="11"/>
                    </a:lnTo>
                    <a:lnTo>
                      <a:pt x="108" y="11"/>
                    </a:lnTo>
                    <a:lnTo>
                      <a:pt x="107" y="14"/>
                    </a:lnTo>
                    <a:lnTo>
                      <a:pt x="106" y="18"/>
                    </a:lnTo>
                    <a:lnTo>
                      <a:pt x="104" y="20"/>
                    </a:lnTo>
                    <a:lnTo>
                      <a:pt x="100" y="21"/>
                    </a:lnTo>
                    <a:lnTo>
                      <a:pt x="7" y="21"/>
                    </a:lnTo>
                    <a:lnTo>
                      <a:pt x="7" y="21"/>
                    </a:lnTo>
                    <a:lnTo>
                      <a:pt x="4" y="20"/>
                    </a:lnTo>
                    <a:lnTo>
                      <a:pt x="2" y="18"/>
                    </a:lnTo>
                    <a:lnTo>
                      <a:pt x="0" y="14"/>
                    </a:lnTo>
                    <a:lnTo>
                      <a:pt x="0" y="11"/>
                    </a:lnTo>
                    <a:lnTo>
                      <a:pt x="0" y="11"/>
                    </a:lnTo>
                    <a:lnTo>
                      <a:pt x="0" y="11"/>
                    </a:lnTo>
                    <a:lnTo>
                      <a:pt x="0" y="7"/>
                    </a:lnTo>
                    <a:lnTo>
                      <a:pt x="2" y="4"/>
                    </a:lnTo>
                    <a:lnTo>
                      <a:pt x="4" y="1"/>
                    </a:lnTo>
                    <a:lnTo>
                      <a:pt x="7" y="0"/>
                    </a:lnTo>
                    <a:lnTo>
                      <a:pt x="100" y="0"/>
                    </a:lnTo>
                    <a:close/>
                  </a:path>
                </a:pathLst>
              </a:custGeom>
              <a:grp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grpSp>
        <p:nvGrpSpPr>
          <p:cNvPr id="143" name="Group 142" descr="Text group 5."/>
          <p:cNvGrpSpPr/>
          <p:nvPr/>
        </p:nvGrpSpPr>
        <p:grpSpPr>
          <a:xfrm>
            <a:off x="7235998" y="1104902"/>
            <a:ext cx="4411492" cy="797983"/>
            <a:chOff x="7338738" y="914401"/>
            <a:chExt cx="4848061" cy="877099"/>
          </a:xfrm>
        </p:grpSpPr>
        <p:cxnSp>
          <p:nvCxnSpPr>
            <p:cNvPr id="144" name="Straight Arrow Connector 143">
              <a:extLst>
                <a:ext uri="{C183D7F6-B498-43B3-948B-1728B52AA6E4}">
                  <adec:decorative xmlns:adec="http://schemas.microsoft.com/office/drawing/2017/decorative" val="1"/>
                </a:ext>
              </a:extLst>
            </p:cNvPr>
            <p:cNvCxnSpPr/>
            <p:nvPr/>
          </p:nvCxnSpPr>
          <p:spPr>
            <a:xfrm flipH="1" flipV="1">
              <a:off x="7338738" y="1348837"/>
              <a:ext cx="1811968" cy="6685"/>
            </a:xfrm>
            <a:prstGeom prst="straightConnector1">
              <a:avLst/>
            </a:prstGeom>
            <a:ln w="12700">
              <a:solidFill>
                <a:srgbClr val="CD6B18"/>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90" name="Rectangle 70"/>
            <p:cNvSpPr>
              <a:spLocks noChangeArrowheads="1"/>
            </p:cNvSpPr>
            <p:nvPr/>
          </p:nvSpPr>
          <p:spPr bwMode="auto">
            <a:xfrm>
              <a:off x="9158045" y="914401"/>
              <a:ext cx="3028754"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spcAft>
                  <a:spcPts val="300"/>
                </a:spcAft>
                <a:buClrTx/>
                <a:buSzTx/>
                <a:buFontTx/>
                <a:buChar char="•"/>
                <a:tabLst/>
                <a:defRPr/>
              </a:pPr>
              <a:r>
                <a:rPr kumimoji="0" lang="en-GB" sz="1400" b="0" i="0" u="none" strike="noStrike" kern="1200" cap="none" spc="0" normalizeH="0" baseline="0" noProof="0">
                  <a:ln>
                    <a:noFill/>
                  </a:ln>
                  <a:solidFill>
                    <a:prstClr val="black"/>
                  </a:solidFill>
                  <a:effectLst/>
                  <a:uLnTx/>
                  <a:uFillTx/>
                  <a:latin typeface="Arial Narrow"/>
                  <a:ea typeface="+mn-ea"/>
                  <a:cs typeface="Arial Narrow"/>
                </a:rPr>
                <a:t>Contract Manager training</a:t>
              </a:r>
              <a:r>
                <a:rPr lang="en-GB" sz="1400">
                  <a:solidFill>
                    <a:prstClr val="black"/>
                  </a:solidFill>
                  <a:latin typeface="Arial Narrow"/>
                  <a:cs typeface="Arial Narrow"/>
                </a:rPr>
                <a:t> </a:t>
              </a:r>
              <a:r>
                <a:rPr kumimoji="0" lang="en-GB" sz="1400" b="0" i="0" u="none" strike="noStrike" kern="1200" cap="none" spc="0" normalizeH="0" baseline="0" noProof="0">
                  <a:ln>
                    <a:noFill/>
                  </a:ln>
                  <a:solidFill>
                    <a:prstClr val="black"/>
                  </a:solidFill>
                  <a:effectLst/>
                  <a:uLnTx/>
                  <a:uFillTx/>
                  <a:latin typeface="Arial Narrow"/>
                  <a:ea typeface="+mn-ea"/>
                  <a:cs typeface="Arial Narrow"/>
                </a:rPr>
                <a:t>delivered using virtual sessions from </a:t>
              </a:r>
              <a:r>
                <a:rPr lang="en-GB" sz="1400">
                  <a:solidFill>
                    <a:prstClr val="black"/>
                  </a:solidFill>
                  <a:latin typeface="Arial Narrow"/>
                  <a:cs typeface="Arial Narrow"/>
                </a:rPr>
                <a:t>2019 </a:t>
              </a:r>
            </a:p>
            <a:p>
              <a:pPr marL="111125" marR="0" lvl="0" indent="-111125" algn="l" defTabSz="914400" rtl="0" eaLnBrk="1" fontAlgn="auto" latinLnBrk="0" hangingPunct="1">
                <a:lnSpc>
                  <a:spcPct val="85000"/>
                </a:lnSpc>
                <a:spcBef>
                  <a:spcPts val="0"/>
                </a:spcBef>
                <a:spcAft>
                  <a:spcPts val="300"/>
                </a:spcAft>
                <a:buClrTx/>
                <a:buSzTx/>
                <a:buFontTx/>
                <a:buChar char="•"/>
                <a:tabLst/>
                <a:defRPr/>
              </a:pPr>
              <a:r>
                <a:rPr lang="en-GB" sz="1400">
                  <a:solidFill>
                    <a:prstClr val="black"/>
                  </a:solidFill>
                  <a:latin typeface="Arial Narrow"/>
                  <a:cs typeface="Arial Narrow"/>
                </a:rPr>
                <a:t>guidance continuously improved</a:t>
              </a:r>
              <a:endParaRPr kumimoji="0" lang="en-GB" sz="1400" b="0" i="0" u="none" strike="noStrike" kern="1200" cap="none" spc="0" normalizeH="0" baseline="0" noProof="0">
                <a:ln>
                  <a:noFill/>
                </a:ln>
                <a:solidFill>
                  <a:prstClr val="black"/>
                </a:solidFill>
                <a:effectLst/>
                <a:uLnTx/>
                <a:uFillTx/>
                <a:latin typeface="Arial Narrow"/>
                <a:ea typeface="+mn-ea"/>
                <a:cs typeface="Arial Narrow"/>
              </a:endParaRPr>
            </a:p>
          </p:txBody>
        </p:sp>
        <p:cxnSp>
          <p:nvCxnSpPr>
            <p:cNvPr id="191" name="Straight Connector 190">
              <a:extLst>
                <a:ext uri="{C183D7F6-B498-43B3-948B-1728B52AA6E4}">
                  <adec:decorative xmlns:adec="http://schemas.microsoft.com/office/drawing/2017/decorative" val="1"/>
                </a:ext>
              </a:extLst>
            </p:cNvPr>
            <p:cNvCxnSpPr/>
            <p:nvPr/>
          </p:nvCxnSpPr>
          <p:spPr>
            <a:xfrm rot="5400000">
              <a:off x="8715218" y="1352613"/>
              <a:ext cx="876186" cy="1588"/>
            </a:xfrm>
            <a:prstGeom prst="line">
              <a:avLst/>
            </a:prstGeom>
            <a:ln w="3175" cap="flat" cmpd="sng" algn="ctr">
              <a:solidFill>
                <a:srgbClr val="CD6B18"/>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192" name="Group 191" descr="Text group 6."/>
          <p:cNvGrpSpPr/>
          <p:nvPr/>
        </p:nvGrpSpPr>
        <p:grpSpPr>
          <a:xfrm>
            <a:off x="8243998" y="2310526"/>
            <a:ext cx="3402762" cy="966011"/>
            <a:chOff x="8474379" y="941356"/>
            <a:chExt cx="3739508" cy="1061786"/>
          </a:xfrm>
        </p:grpSpPr>
        <p:cxnSp>
          <p:nvCxnSpPr>
            <p:cNvPr id="193" name="Straight Arrow Connector 192">
              <a:extLst>
                <a:ext uri="{C183D7F6-B498-43B3-948B-1728B52AA6E4}">
                  <adec:decorative xmlns:adec="http://schemas.microsoft.com/office/drawing/2017/decorative" val="1"/>
                </a:ext>
              </a:extLst>
            </p:cNvPr>
            <p:cNvCxnSpPr>
              <a:cxnSpLocks/>
            </p:cNvCxnSpPr>
            <p:nvPr/>
          </p:nvCxnSpPr>
          <p:spPr>
            <a:xfrm flipH="1">
              <a:off x="8474379" y="1375095"/>
              <a:ext cx="710755" cy="0"/>
            </a:xfrm>
            <a:prstGeom prst="straightConnector1">
              <a:avLst/>
            </a:prstGeom>
            <a:ln w="12700">
              <a:solidFill>
                <a:srgbClr val="C7BA0B"/>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94" name="Rectangle 70"/>
            <p:cNvSpPr>
              <a:spLocks noChangeArrowheads="1"/>
            </p:cNvSpPr>
            <p:nvPr/>
          </p:nvSpPr>
          <p:spPr bwMode="auto">
            <a:xfrm>
              <a:off x="9185134" y="1126956"/>
              <a:ext cx="3028753"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spcAft>
                  <a:spcPts val="600"/>
                </a:spcAft>
                <a:buClrTx/>
                <a:buSzTx/>
                <a:buFontTx/>
                <a:buChar char="•"/>
                <a:tabLst/>
                <a:defRPr/>
              </a:pPr>
              <a:r>
                <a:rPr kumimoji="0" lang="en-GB" sz="1400" b="0" i="0" u="none" strike="noStrike" kern="1200" cap="none" spc="0" normalizeH="0" baseline="0" noProof="0">
                  <a:ln>
                    <a:noFill/>
                  </a:ln>
                  <a:solidFill>
                    <a:prstClr val="black"/>
                  </a:solidFill>
                  <a:effectLst/>
                  <a:uLnTx/>
                  <a:uFillTx/>
                  <a:latin typeface="Arial Narrow"/>
                  <a:ea typeface="+mn-ea"/>
                  <a:cs typeface="Arial Narrow"/>
                </a:rPr>
                <a:t>SD plans embedded throughout all ESF processes from 2019</a:t>
              </a:r>
            </a:p>
            <a:p>
              <a:pPr marL="111125" marR="0" lvl="0" indent="-111125" algn="l" defTabSz="914400" rtl="0" eaLnBrk="1" fontAlgn="auto" latinLnBrk="0" hangingPunct="1">
                <a:lnSpc>
                  <a:spcPct val="85000"/>
                </a:lnSpc>
                <a:spcBef>
                  <a:spcPts val="0"/>
                </a:spcBef>
                <a:spcAft>
                  <a:spcPts val="600"/>
                </a:spcAft>
                <a:buClrTx/>
                <a:buSzTx/>
                <a:buFontTx/>
                <a:buChar char="•"/>
                <a:tabLst/>
                <a:defRPr/>
              </a:pPr>
              <a:r>
                <a:rPr lang="en-GB" sz="1400">
                  <a:solidFill>
                    <a:prstClr val="black"/>
                  </a:solidFill>
                  <a:latin typeface="Arial Narrow"/>
                  <a:cs typeface="Arial Narrow"/>
                </a:rPr>
                <a:t>GRs provide improved </a:t>
              </a:r>
              <a:r>
                <a:rPr kumimoji="0" lang="en-GB" sz="1400" b="0" i="0" u="none" strike="noStrike" kern="1200" cap="none" spc="0" normalizeH="0" baseline="0" noProof="0">
                  <a:ln>
                    <a:noFill/>
                  </a:ln>
                  <a:solidFill>
                    <a:prstClr val="black"/>
                  </a:solidFill>
                  <a:effectLst/>
                  <a:uLnTx/>
                  <a:uFillTx/>
                  <a:latin typeface="Arial Narrow"/>
                  <a:ea typeface="+mn-ea"/>
                  <a:cs typeface="Arial Narrow"/>
                </a:rPr>
                <a:t>applications, policies, and implementation plans</a:t>
              </a:r>
            </a:p>
            <a:p>
              <a:pPr marL="111125" marR="0" lvl="0" indent="-111125" algn="l" defTabSz="914400" rtl="0" eaLnBrk="1" fontAlgn="auto" latinLnBrk="0" hangingPunct="1">
                <a:lnSpc>
                  <a:spcPct val="85000"/>
                </a:lnSpc>
                <a:spcBef>
                  <a:spcPts val="200"/>
                </a:spcBef>
                <a:spcAft>
                  <a:spcPts val="0"/>
                </a:spcAft>
                <a:buClrTx/>
                <a:buSzTx/>
                <a:buFontTx/>
                <a:buChar char="•"/>
                <a:tabLst/>
                <a:defRPr/>
              </a:pP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p:txBody>
        </p:sp>
        <p:cxnSp>
          <p:nvCxnSpPr>
            <p:cNvPr id="195" name="Straight Connector 194">
              <a:extLst>
                <a:ext uri="{C183D7F6-B498-43B3-948B-1728B52AA6E4}">
                  <adec:decorative xmlns:adec="http://schemas.microsoft.com/office/drawing/2017/decorative" val="1"/>
                </a:ext>
              </a:extLst>
            </p:cNvPr>
            <p:cNvCxnSpPr/>
            <p:nvPr/>
          </p:nvCxnSpPr>
          <p:spPr>
            <a:xfrm rot="5400000">
              <a:off x="8747835" y="1378656"/>
              <a:ext cx="876187" cy="1588"/>
            </a:xfrm>
            <a:prstGeom prst="line">
              <a:avLst/>
            </a:prstGeom>
            <a:ln w="3175" cap="flat" cmpd="sng" algn="ctr">
              <a:solidFill>
                <a:srgbClr val="C7BA0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213" name="Group 212" descr="Text group 2."/>
          <p:cNvGrpSpPr/>
          <p:nvPr/>
        </p:nvGrpSpPr>
        <p:grpSpPr>
          <a:xfrm>
            <a:off x="258277" y="1805693"/>
            <a:ext cx="4159077" cy="819160"/>
            <a:chOff x="310431" y="805246"/>
            <a:chExt cx="4571428" cy="900376"/>
          </a:xfrm>
        </p:grpSpPr>
        <p:sp>
          <p:nvSpPr>
            <p:cNvPr id="214" name="Rectangle 70"/>
            <p:cNvSpPr>
              <a:spLocks noChangeArrowheads="1"/>
            </p:cNvSpPr>
            <p:nvPr/>
          </p:nvSpPr>
          <p:spPr bwMode="auto">
            <a:xfrm>
              <a:off x="310431" y="805246"/>
              <a:ext cx="3029258"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buClrTx/>
                <a:buSzTx/>
                <a:buFontTx/>
                <a:buChar char="•"/>
                <a:tabLst/>
                <a:defRPr/>
              </a:pPr>
              <a:r>
                <a:rPr kumimoji="0" lang="en-GB" sz="1400" b="0" i="0" u="none" strike="noStrike" kern="1200" cap="none" spc="0" normalizeH="0" baseline="0" noProof="0">
                  <a:ln>
                    <a:noFill/>
                  </a:ln>
                  <a:solidFill>
                    <a:prstClr val="black"/>
                  </a:solidFill>
                  <a:effectLst/>
                  <a:uLnTx/>
                  <a:uFillTx/>
                  <a:latin typeface="Arial Narrow"/>
                  <a:ea typeface="+mn-ea"/>
                  <a:cs typeface="Arial Narrow"/>
                </a:rPr>
                <a:t>ECLAIMS removes paper-based processes by 7 April 22</a:t>
              </a:r>
            </a:p>
            <a:p>
              <a:pPr marL="568325" lvl="1" indent="-111125">
                <a:lnSpc>
                  <a:spcPct val="85000"/>
                </a:lnSpc>
                <a:buFontTx/>
                <a:buChar char="•"/>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reducing emails, paper usage, printing, and copying</a:t>
              </a:r>
            </a:p>
            <a:p>
              <a:pPr marL="111125" marR="0" lvl="0" indent="-111125" algn="l" defTabSz="914400" rtl="0" eaLnBrk="1" fontAlgn="auto" latinLnBrk="0" hangingPunct="1">
                <a:lnSpc>
                  <a:spcPct val="85000"/>
                </a:lnSpc>
                <a:spcBef>
                  <a:spcPts val="0"/>
                </a:spcBef>
                <a:buClrTx/>
                <a:buSzTx/>
                <a:buFontTx/>
                <a:buChar char="•"/>
                <a:tabLst/>
                <a:defRPr/>
              </a:pPr>
              <a:r>
                <a:rPr lang="en-US" sz="1400">
                  <a:solidFill>
                    <a:prstClr val="black"/>
                  </a:solidFill>
                  <a:latin typeface="Arial Narrow"/>
                  <a:cs typeface="Arial Narrow"/>
                </a:rPr>
                <a:t>All guidance delivered electronically</a:t>
              </a: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p:txBody>
        </p:sp>
        <p:grpSp>
          <p:nvGrpSpPr>
            <p:cNvPr id="215" name="Group 214"/>
            <p:cNvGrpSpPr/>
            <p:nvPr/>
          </p:nvGrpSpPr>
          <p:grpSpPr>
            <a:xfrm flipH="1">
              <a:off x="3360957" y="829436"/>
              <a:ext cx="1520902" cy="876186"/>
              <a:chOff x="841658" y="829436"/>
              <a:chExt cx="1520902" cy="876186"/>
            </a:xfrm>
          </p:grpSpPr>
          <p:cxnSp>
            <p:nvCxnSpPr>
              <p:cNvPr id="216" name="Straight Arrow Connector 215">
                <a:extLst>
                  <a:ext uri="{C183D7F6-B498-43B3-948B-1728B52AA6E4}">
                    <adec:decorative xmlns:adec="http://schemas.microsoft.com/office/drawing/2017/decorative" val="1"/>
                  </a:ext>
                </a:extLst>
              </p:cNvPr>
              <p:cNvCxnSpPr/>
              <p:nvPr/>
            </p:nvCxnSpPr>
            <p:spPr>
              <a:xfrm flipH="1">
                <a:off x="841658" y="1262747"/>
                <a:ext cx="1520018" cy="0"/>
              </a:xfrm>
              <a:prstGeom prst="straightConnector1">
                <a:avLst/>
              </a:prstGeom>
              <a:ln w="12700">
                <a:solidFill>
                  <a:srgbClr val="A73B9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C183D7F6-B498-43B3-948B-1728B52AA6E4}">
                    <adec:decorative xmlns:adec="http://schemas.microsoft.com/office/drawing/2017/decorative" val="1"/>
                  </a:ext>
                </a:extLst>
              </p:cNvPr>
              <p:cNvCxnSpPr/>
              <p:nvPr/>
            </p:nvCxnSpPr>
            <p:spPr>
              <a:xfrm rot="5400000">
                <a:off x="1923673" y="1266735"/>
                <a:ext cx="876186" cy="1588"/>
              </a:xfrm>
              <a:prstGeom prst="line">
                <a:avLst/>
              </a:prstGeom>
              <a:ln w="3175" cap="flat" cmpd="sng" algn="ctr">
                <a:solidFill>
                  <a:srgbClr val="A73B9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grpSp>
        <p:nvGrpSpPr>
          <p:cNvPr id="218" name="Group 217" descr="Text group 3."/>
          <p:cNvGrpSpPr/>
          <p:nvPr/>
        </p:nvGrpSpPr>
        <p:grpSpPr>
          <a:xfrm>
            <a:off x="228601" y="2946402"/>
            <a:ext cx="3264975" cy="797983"/>
            <a:chOff x="277812" y="914401"/>
            <a:chExt cx="3588680" cy="877099"/>
          </a:xfrm>
        </p:grpSpPr>
        <p:sp>
          <p:nvSpPr>
            <p:cNvPr id="219" name="Rectangle 70"/>
            <p:cNvSpPr>
              <a:spLocks noChangeArrowheads="1"/>
            </p:cNvSpPr>
            <p:nvPr/>
          </p:nvSpPr>
          <p:spPr bwMode="auto">
            <a:xfrm>
              <a:off x="277812" y="914401"/>
              <a:ext cx="3029260"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spcAft>
                  <a:spcPts val="600"/>
                </a:spcAft>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Projects:</a:t>
              </a:r>
            </a:p>
            <a:p>
              <a:pPr marL="568325" lvl="1" indent="-111125">
                <a:lnSpc>
                  <a:spcPct val="85000"/>
                </a:lnSpc>
                <a:buFontTx/>
                <a:buChar char="•"/>
                <a:defRPr/>
              </a:pPr>
              <a:r>
                <a:rPr lang="en-US" sz="1400">
                  <a:solidFill>
                    <a:prstClr val="black"/>
                  </a:solidFill>
                  <a:latin typeface="Arial Narrow"/>
                  <a:cs typeface="Arial Narrow"/>
                </a:rPr>
                <a:t>r</a:t>
              </a:r>
              <a:r>
                <a:rPr kumimoji="0" lang="en-US" sz="1400" b="0" i="0" u="none" strike="noStrike" kern="1200" cap="none" spc="0" normalizeH="0" baseline="0" noProof="0">
                  <a:ln>
                    <a:noFill/>
                  </a:ln>
                  <a:solidFill>
                    <a:prstClr val="black"/>
                  </a:solidFill>
                  <a:effectLst/>
                  <a:uLnTx/>
                  <a:uFillTx/>
                  <a:latin typeface="Arial Narrow"/>
                  <a:ea typeface="+mn-ea"/>
                  <a:cs typeface="Arial Narrow"/>
                </a:rPr>
                <a:t>educed energy use</a:t>
              </a:r>
            </a:p>
            <a:p>
              <a:pPr marL="568325" lvl="1" indent="-111125">
                <a:lnSpc>
                  <a:spcPct val="85000"/>
                </a:lnSpc>
                <a:buFontTx/>
                <a:buChar char="•"/>
                <a:defRPr/>
              </a:pPr>
              <a:r>
                <a:rPr lang="en-US" sz="1400">
                  <a:solidFill>
                    <a:prstClr val="black"/>
                  </a:solidFill>
                  <a:latin typeface="Arial Narrow"/>
                  <a:cs typeface="Arial Narrow"/>
                </a:rPr>
                <a:t>u</a:t>
              </a:r>
              <a:r>
                <a:rPr kumimoji="0" lang="en-US" sz="1400" b="0" i="0" u="none" strike="noStrike" kern="1200" cap="none" spc="0" normalizeH="0" baseline="0" noProof="0">
                  <a:ln>
                    <a:noFill/>
                  </a:ln>
                  <a:solidFill>
                    <a:prstClr val="black"/>
                  </a:solidFill>
                  <a:effectLst/>
                  <a:uLnTx/>
                  <a:uFillTx/>
                  <a:latin typeface="Arial Narrow"/>
                  <a:ea typeface="+mn-ea"/>
                  <a:cs typeface="Arial Narrow"/>
                </a:rPr>
                <a:t>sed renewable energy</a:t>
              </a:r>
            </a:p>
            <a:p>
              <a:pPr marL="568325" lvl="1" indent="-111125">
                <a:lnSpc>
                  <a:spcPct val="85000"/>
                </a:lnSpc>
                <a:buFontTx/>
                <a:buChar char="•"/>
                <a:defRPr/>
              </a:pPr>
              <a:r>
                <a:rPr lang="en-US" sz="1400">
                  <a:solidFill>
                    <a:prstClr val="black"/>
                  </a:solidFill>
                  <a:latin typeface="Arial Narrow"/>
                  <a:cs typeface="Arial Narrow"/>
                </a:rPr>
                <a:t>purchased sustainably</a:t>
              </a:r>
            </a:p>
            <a:p>
              <a:pPr marL="568325" lvl="1" indent="-111125">
                <a:lnSpc>
                  <a:spcPct val="85000"/>
                </a:lnSpc>
                <a:buFontTx/>
                <a:buChar char="•"/>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delivered virtual participation</a:t>
              </a:r>
            </a:p>
          </p:txBody>
        </p:sp>
        <p:grpSp>
          <p:nvGrpSpPr>
            <p:cNvPr id="220" name="Group 219"/>
            <p:cNvGrpSpPr/>
            <p:nvPr/>
          </p:nvGrpSpPr>
          <p:grpSpPr>
            <a:xfrm flipH="1">
              <a:off x="3351211" y="915314"/>
              <a:ext cx="515281" cy="876186"/>
              <a:chOff x="1857025" y="915314"/>
              <a:chExt cx="515281" cy="876186"/>
            </a:xfrm>
          </p:grpSpPr>
          <p:cxnSp>
            <p:nvCxnSpPr>
              <p:cNvPr id="221" name="Straight Arrow Connector 220">
                <a:extLst>
                  <a:ext uri="{C183D7F6-B498-43B3-948B-1728B52AA6E4}">
                    <adec:decorative xmlns:adec="http://schemas.microsoft.com/office/drawing/2017/decorative" val="1"/>
                  </a:ext>
                </a:extLst>
              </p:cNvPr>
              <p:cNvCxnSpPr>
                <a:cxnSpLocks/>
              </p:cNvCxnSpPr>
              <p:nvPr/>
            </p:nvCxnSpPr>
            <p:spPr>
              <a:xfrm flipH="1" flipV="1">
                <a:off x="1857025" y="1348625"/>
                <a:ext cx="515281" cy="3869"/>
              </a:xfrm>
              <a:prstGeom prst="straightConnector1">
                <a:avLst/>
              </a:prstGeom>
              <a:ln w="12700">
                <a:solidFill>
                  <a:srgbClr val="7252B6"/>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C183D7F6-B498-43B3-948B-1728B52AA6E4}">
                    <adec:decorative xmlns:adec="http://schemas.microsoft.com/office/drawing/2017/decorative" val="1"/>
                  </a:ext>
                </a:extLst>
              </p:cNvPr>
              <p:cNvCxnSpPr/>
              <p:nvPr/>
            </p:nvCxnSpPr>
            <p:spPr>
              <a:xfrm rot="5400000">
                <a:off x="1933418" y="1352613"/>
                <a:ext cx="876186" cy="1588"/>
              </a:xfrm>
              <a:prstGeom prst="line">
                <a:avLst/>
              </a:prstGeom>
              <a:ln w="3175" cap="flat" cmpd="sng" algn="ctr">
                <a:solidFill>
                  <a:srgbClr val="7252B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grpSp>
        <p:nvGrpSpPr>
          <p:cNvPr id="223" name="Group 222" descr="Text group 4."/>
          <p:cNvGrpSpPr/>
          <p:nvPr/>
        </p:nvGrpSpPr>
        <p:grpSpPr>
          <a:xfrm>
            <a:off x="236495" y="4002792"/>
            <a:ext cx="4210305" cy="817488"/>
            <a:chOff x="286490" y="1042550"/>
            <a:chExt cx="4627731" cy="898538"/>
          </a:xfrm>
        </p:grpSpPr>
        <p:sp>
          <p:nvSpPr>
            <p:cNvPr id="224" name="Rectangle 70"/>
            <p:cNvSpPr>
              <a:spLocks noChangeArrowheads="1"/>
            </p:cNvSpPr>
            <p:nvPr/>
          </p:nvSpPr>
          <p:spPr bwMode="auto">
            <a:xfrm>
              <a:off x="286490" y="1042550"/>
              <a:ext cx="3029258"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used natural resources more sustainably</a:t>
              </a:r>
            </a:p>
            <a:p>
              <a:pPr marL="111125" marR="0" lvl="0" indent="-111125" algn="l" defTabSz="914400" rtl="0" eaLnBrk="1" fontAlgn="auto" latinLnBrk="0" hangingPunct="1">
                <a:lnSpc>
                  <a:spcPct val="85000"/>
                </a:lnSpc>
                <a:spcBef>
                  <a:spcPts val="0"/>
                </a:spcBef>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promoted Green Travel</a:t>
              </a:r>
            </a:p>
            <a:p>
              <a:pPr marL="111125" marR="0" lvl="0" indent="-111125" algn="l" defTabSz="914400" rtl="0" eaLnBrk="1" fontAlgn="auto" latinLnBrk="0" hangingPunct="1">
                <a:lnSpc>
                  <a:spcPct val="85000"/>
                </a:lnSpc>
                <a:spcBef>
                  <a:spcPts val="0"/>
                </a:spcBef>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created </a:t>
              </a:r>
              <a:r>
                <a:rPr kumimoji="0" lang="en-GB" sz="1400" b="0" i="0" u="none" strike="noStrike" kern="1200" cap="none" spc="0" normalizeH="0" baseline="0" noProof="0">
                  <a:ln>
                    <a:noFill/>
                  </a:ln>
                  <a:solidFill>
                    <a:prstClr val="black"/>
                  </a:solidFill>
                  <a:effectLst/>
                  <a:uLnTx/>
                  <a:uFillTx/>
                  <a:latin typeface="Arial Narrow"/>
                  <a:ea typeface="+mn-ea"/>
                  <a:cs typeface="Arial Narrow"/>
                </a:rPr>
                <a:t>Circular Economies</a:t>
              </a: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a:p>
              <a:pPr marL="111125" lvl="0" indent="-111125">
                <a:lnSpc>
                  <a:spcPct val="85000"/>
                </a:lnSpc>
                <a:buFontTx/>
                <a:buChar char="•"/>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sorted </a:t>
              </a:r>
              <a:r>
                <a:rPr lang="en-US" sz="1400">
                  <a:solidFill>
                    <a:prstClr val="black"/>
                  </a:solidFill>
                  <a:latin typeface="Arial Narrow"/>
                  <a:cs typeface="Arial Narrow"/>
                </a:rPr>
                <a:t>and</a:t>
              </a:r>
              <a:r>
                <a:rPr kumimoji="0" lang="en-US" sz="1400" b="0" i="0" u="none" strike="noStrike" kern="1200" cap="none" spc="0" normalizeH="0" baseline="0" noProof="0">
                  <a:ln>
                    <a:noFill/>
                  </a:ln>
                  <a:solidFill>
                    <a:prstClr val="black"/>
                  </a:solidFill>
                  <a:effectLst/>
                  <a:uLnTx/>
                  <a:uFillTx/>
                  <a:latin typeface="Arial Narrow"/>
                  <a:ea typeface="+mn-ea"/>
                  <a:cs typeface="Arial Narrow"/>
                </a:rPr>
                <a:t> </a:t>
              </a:r>
              <a:r>
                <a:rPr lang="en-US" sz="1400">
                  <a:solidFill>
                    <a:prstClr val="black"/>
                  </a:solidFill>
                  <a:latin typeface="Arial Narrow"/>
                  <a:cs typeface="Arial Narrow"/>
                </a:rPr>
                <a:t>recycled waste</a:t>
              </a: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p:txBody>
        </p:sp>
        <p:grpSp>
          <p:nvGrpSpPr>
            <p:cNvPr id="225" name="Group 224"/>
            <p:cNvGrpSpPr/>
            <p:nvPr/>
          </p:nvGrpSpPr>
          <p:grpSpPr>
            <a:xfrm flipH="1">
              <a:off x="3352192" y="1064902"/>
              <a:ext cx="1562029" cy="876186"/>
              <a:chOff x="809296" y="1064902"/>
              <a:chExt cx="1562029" cy="876186"/>
            </a:xfrm>
          </p:grpSpPr>
          <p:cxnSp>
            <p:nvCxnSpPr>
              <p:cNvPr id="226" name="Straight Arrow Connector 225">
                <a:extLst>
                  <a:ext uri="{C183D7F6-B498-43B3-948B-1728B52AA6E4}">
                    <adec:decorative xmlns:adec="http://schemas.microsoft.com/office/drawing/2017/decorative" val="1"/>
                  </a:ext>
                </a:extLst>
              </p:cNvPr>
              <p:cNvCxnSpPr/>
              <p:nvPr/>
            </p:nvCxnSpPr>
            <p:spPr>
              <a:xfrm flipH="1">
                <a:off x="809296" y="1497512"/>
                <a:ext cx="1551286" cy="0"/>
              </a:xfrm>
              <a:prstGeom prst="straightConnector1">
                <a:avLst/>
              </a:prstGeom>
              <a:ln w="12700">
                <a:solidFill>
                  <a:srgbClr val="3770B9"/>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C183D7F6-B498-43B3-948B-1728B52AA6E4}">
                    <adec:decorative xmlns:adec="http://schemas.microsoft.com/office/drawing/2017/decorative" val="1"/>
                  </a:ext>
                </a:extLst>
              </p:cNvPr>
              <p:cNvCxnSpPr/>
              <p:nvPr/>
            </p:nvCxnSpPr>
            <p:spPr>
              <a:xfrm rot="5400000">
                <a:off x="1932438" y="1502201"/>
                <a:ext cx="876186" cy="1588"/>
              </a:xfrm>
              <a:prstGeom prst="line">
                <a:avLst/>
              </a:prstGeom>
              <a:ln w="3175" cap="flat" cmpd="sng" algn="ctr">
                <a:solidFill>
                  <a:srgbClr val="3770B9"/>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grpSp>
        <p:nvGrpSpPr>
          <p:cNvPr id="228" name="Group 227" descr="Text group 8."/>
          <p:cNvGrpSpPr/>
          <p:nvPr/>
        </p:nvGrpSpPr>
        <p:grpSpPr>
          <a:xfrm>
            <a:off x="6262058" y="4633571"/>
            <a:ext cx="5366530" cy="801504"/>
            <a:chOff x="6268411" y="982075"/>
            <a:chExt cx="5897612" cy="880969"/>
          </a:xfrm>
        </p:grpSpPr>
        <p:cxnSp>
          <p:nvCxnSpPr>
            <p:cNvPr id="229" name="Straight Arrow Connector 228">
              <a:extLst>
                <a:ext uri="{C183D7F6-B498-43B3-948B-1728B52AA6E4}">
                  <adec:decorative xmlns:adec="http://schemas.microsoft.com/office/drawing/2017/decorative" val="1"/>
                </a:ext>
              </a:extLst>
            </p:cNvPr>
            <p:cNvCxnSpPr/>
            <p:nvPr/>
          </p:nvCxnSpPr>
          <p:spPr>
            <a:xfrm flipH="1">
              <a:off x="6268411" y="1420169"/>
              <a:ext cx="2881547" cy="0"/>
            </a:xfrm>
            <a:prstGeom prst="straightConnector1">
              <a:avLst/>
            </a:prstGeom>
            <a:ln w="12700">
              <a:solidFill>
                <a:srgbClr val="1C8B98"/>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30" name="Rectangle 70"/>
            <p:cNvSpPr>
              <a:spLocks noChangeArrowheads="1"/>
            </p:cNvSpPr>
            <p:nvPr/>
          </p:nvSpPr>
          <p:spPr bwMode="auto">
            <a:xfrm>
              <a:off x="9137270" y="982075"/>
              <a:ext cx="3028753"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spcAft>
                  <a:spcPts val="600"/>
                </a:spcAft>
                <a:buClrTx/>
                <a:buSzTx/>
                <a:buFontTx/>
                <a:buChar char="•"/>
                <a:tabLst/>
                <a:defRPr/>
              </a:pPr>
              <a:r>
                <a:rPr kumimoji="0" lang="en-GB" sz="1400" b="0" i="0" u="none" strike="noStrike" kern="1200" cap="none" spc="0" normalizeH="0" baseline="0" noProof="0">
                  <a:ln>
                    <a:noFill/>
                  </a:ln>
                  <a:solidFill>
                    <a:prstClr val="black"/>
                  </a:solidFill>
                  <a:effectLst/>
                  <a:uLnTx/>
                  <a:uFillTx/>
                  <a:latin typeface="Arial Narrow"/>
                  <a:ea typeface="+mn-ea"/>
                  <a:cs typeface="Arial Narrow"/>
                </a:rPr>
                <a:t>100% Compliance with SD policy and plan requirements</a:t>
              </a: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p:txBody>
        </p:sp>
        <p:cxnSp>
          <p:nvCxnSpPr>
            <p:cNvPr id="231" name="Straight Connector 230">
              <a:extLst>
                <a:ext uri="{C183D7F6-B498-43B3-948B-1728B52AA6E4}">
                  <adec:decorative xmlns:adec="http://schemas.microsoft.com/office/drawing/2017/decorative" val="1"/>
                </a:ext>
              </a:extLst>
            </p:cNvPr>
            <p:cNvCxnSpPr/>
            <p:nvPr/>
          </p:nvCxnSpPr>
          <p:spPr>
            <a:xfrm rot="5400000">
              <a:off x="8716269" y="1424157"/>
              <a:ext cx="876186" cy="1588"/>
            </a:xfrm>
            <a:prstGeom prst="line">
              <a:avLst/>
            </a:prstGeom>
            <a:ln w="3175" cap="flat" cmpd="sng" algn="ctr">
              <a:solidFill>
                <a:srgbClr val="1C8B98"/>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nvGrpSpPr>
          <p:cNvPr id="232" name="Group 231" descr="Text group 1."/>
          <p:cNvGrpSpPr/>
          <p:nvPr/>
        </p:nvGrpSpPr>
        <p:grpSpPr>
          <a:xfrm>
            <a:off x="228600" y="749302"/>
            <a:ext cx="5352976" cy="797985"/>
            <a:chOff x="277812" y="914401"/>
            <a:chExt cx="5883695" cy="877101"/>
          </a:xfrm>
        </p:grpSpPr>
        <p:sp>
          <p:nvSpPr>
            <p:cNvPr id="233" name="Rectangle 70"/>
            <p:cNvSpPr>
              <a:spLocks noChangeArrowheads="1"/>
            </p:cNvSpPr>
            <p:nvPr/>
          </p:nvSpPr>
          <p:spPr bwMode="auto">
            <a:xfrm>
              <a:off x="277812" y="914401"/>
              <a:ext cx="3029258"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200"/>
                </a:spcBef>
                <a:spcAft>
                  <a:spcPts val="0"/>
                </a:spcAft>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July 2018 - </a:t>
              </a:r>
              <a:r>
                <a:rPr kumimoji="0" lang="en-GB" sz="1400" b="0" i="0" u="none" strike="noStrike" kern="1200" cap="none" spc="0" normalizeH="0" baseline="0" noProof="0">
                  <a:ln>
                    <a:noFill/>
                  </a:ln>
                  <a:solidFill>
                    <a:prstClr val="black"/>
                  </a:solidFill>
                  <a:effectLst/>
                  <a:uLnTx/>
                  <a:uFillTx/>
                  <a:latin typeface="Arial Narrow"/>
                  <a:ea typeface="+mn-ea"/>
                  <a:cs typeface="Arial Narrow"/>
                </a:rPr>
                <a:t>Sustainable Development (SD) progress reporting implemented</a:t>
              </a:r>
              <a:r>
                <a:rPr kumimoji="0" lang="en-US" sz="1400" b="0" i="0" u="none" strike="noStrike" kern="1200" cap="none" spc="0" normalizeH="0" baseline="0" noProof="0">
                  <a:ln>
                    <a:noFill/>
                  </a:ln>
                  <a:solidFill>
                    <a:prstClr val="black"/>
                  </a:solidFill>
                  <a:effectLst/>
                  <a:uLnTx/>
                  <a:uFillTx/>
                  <a:latin typeface="Arial Narrow"/>
                  <a:ea typeface="+mn-ea"/>
                  <a:cs typeface="Arial Narrow"/>
                </a:rPr>
                <a:t> </a:t>
              </a:r>
            </a:p>
          </p:txBody>
        </p:sp>
        <p:grpSp>
          <p:nvGrpSpPr>
            <p:cNvPr id="234" name="Group 233"/>
            <p:cNvGrpSpPr/>
            <p:nvPr/>
          </p:nvGrpSpPr>
          <p:grpSpPr>
            <a:xfrm flipH="1">
              <a:off x="3351213" y="915316"/>
              <a:ext cx="2810294" cy="876186"/>
              <a:chOff x="-437990" y="915316"/>
              <a:chExt cx="2810294" cy="876186"/>
            </a:xfrm>
          </p:grpSpPr>
          <p:cxnSp>
            <p:nvCxnSpPr>
              <p:cNvPr id="235" name="Straight Arrow Connector 234">
                <a:extLst>
                  <a:ext uri="{C183D7F6-B498-43B3-948B-1728B52AA6E4}">
                    <adec:decorative xmlns:adec="http://schemas.microsoft.com/office/drawing/2017/decorative" val="1"/>
                  </a:ext>
                </a:extLst>
              </p:cNvPr>
              <p:cNvCxnSpPr/>
              <p:nvPr/>
            </p:nvCxnSpPr>
            <p:spPr>
              <a:xfrm flipH="1">
                <a:off x="-437990" y="1348625"/>
                <a:ext cx="2809413" cy="0"/>
              </a:xfrm>
              <a:prstGeom prst="straightConnector1">
                <a:avLst/>
              </a:prstGeom>
              <a:ln w="12700">
                <a:solidFill>
                  <a:srgbClr val="CD353B"/>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C183D7F6-B498-43B3-948B-1728B52AA6E4}">
                    <adec:decorative xmlns:adec="http://schemas.microsoft.com/office/drawing/2017/decorative" val="1"/>
                  </a:ext>
                </a:extLst>
              </p:cNvPr>
              <p:cNvCxnSpPr/>
              <p:nvPr/>
            </p:nvCxnSpPr>
            <p:spPr>
              <a:xfrm rot="5400000">
                <a:off x="1933417" y="1352615"/>
                <a:ext cx="876186" cy="1588"/>
              </a:xfrm>
              <a:prstGeom prst="line">
                <a:avLst/>
              </a:prstGeom>
              <a:ln w="3175" cap="flat" cmpd="sng" algn="ctr">
                <a:solidFill>
                  <a:srgbClr val="CD353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grpSp>
      <p:grpSp>
        <p:nvGrpSpPr>
          <p:cNvPr id="196" name="Group 195" descr="Text group 7."/>
          <p:cNvGrpSpPr/>
          <p:nvPr/>
        </p:nvGrpSpPr>
        <p:grpSpPr>
          <a:xfrm>
            <a:off x="7371717" y="3452517"/>
            <a:ext cx="4275769" cy="940293"/>
            <a:chOff x="7487889" y="703035"/>
            <a:chExt cx="4698908" cy="940293"/>
          </a:xfrm>
        </p:grpSpPr>
        <p:cxnSp>
          <p:nvCxnSpPr>
            <p:cNvPr id="198" name="Straight Arrow Connector 197">
              <a:extLst>
                <a:ext uri="{C183D7F6-B498-43B3-948B-1728B52AA6E4}">
                  <adec:decorative xmlns:adec="http://schemas.microsoft.com/office/drawing/2017/decorative" val="1"/>
                </a:ext>
              </a:extLst>
            </p:cNvPr>
            <p:cNvCxnSpPr/>
            <p:nvPr/>
          </p:nvCxnSpPr>
          <p:spPr>
            <a:xfrm flipH="1" flipV="1">
              <a:off x="7487889" y="1113711"/>
              <a:ext cx="1653629" cy="0"/>
            </a:xfrm>
            <a:prstGeom prst="straightConnector1">
              <a:avLst/>
            </a:prstGeom>
            <a:ln w="12700">
              <a:solidFill>
                <a:srgbClr val="48D17E"/>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1" name="Rectangle 70"/>
            <p:cNvSpPr>
              <a:spLocks noChangeArrowheads="1"/>
            </p:cNvSpPr>
            <p:nvPr/>
          </p:nvSpPr>
          <p:spPr bwMode="auto">
            <a:xfrm>
              <a:off x="9158044" y="767142"/>
              <a:ext cx="3028753" cy="876186"/>
            </a:xfrm>
            <a:prstGeom prst="rect">
              <a:avLst/>
            </a:prstGeom>
            <a:noFill/>
            <a:ln w="9525">
              <a:noFill/>
              <a:miter lim="800000"/>
              <a:headEnd/>
              <a:tailEnd/>
            </a:ln>
          </p:spPr>
          <p:txBody>
            <a:bodyPr lIns="45720" tIns="18288" rIns="27432" bIns="18288" anchor="ctr" anchorCtr="0"/>
            <a:lstStyle/>
            <a:p>
              <a:pPr marL="111125" marR="0" lvl="0" indent="-111125" algn="l" defTabSz="914400" rtl="0" eaLnBrk="1" fontAlgn="auto" latinLnBrk="0" hangingPunct="1">
                <a:lnSpc>
                  <a:spcPct val="85000"/>
                </a:lnSpc>
                <a:spcBef>
                  <a:spcPts val="0"/>
                </a:spcBef>
                <a:spcAft>
                  <a:spcPts val="600"/>
                </a:spcAft>
                <a:buClrTx/>
                <a:buSzTx/>
                <a:buFontTx/>
                <a:buChar char="•"/>
                <a:tabLst/>
                <a:defRPr/>
              </a:pPr>
              <a:r>
                <a:rPr kumimoji="0" lang="en-US" sz="1400" b="0" i="0" u="none" strike="noStrike" kern="1200" cap="none" spc="0" normalizeH="0" baseline="0" noProof="0">
                  <a:ln>
                    <a:noFill/>
                  </a:ln>
                  <a:solidFill>
                    <a:prstClr val="black"/>
                  </a:solidFill>
                  <a:effectLst/>
                  <a:uLnTx/>
                  <a:uFillTx/>
                  <a:latin typeface="Arial Narrow"/>
                  <a:ea typeface="+mn-ea"/>
                  <a:cs typeface="Arial Narrow"/>
                </a:rPr>
                <a:t>In 2023 all 439 ESF projects have SD policies and plans</a:t>
              </a:r>
            </a:p>
            <a:p>
              <a:pPr marL="111125" marR="0" lvl="0" indent="-111125" algn="l" defTabSz="914400" rtl="0" eaLnBrk="1" fontAlgn="auto" latinLnBrk="0" hangingPunct="1">
                <a:lnSpc>
                  <a:spcPct val="85000"/>
                </a:lnSpc>
                <a:spcBef>
                  <a:spcPts val="0"/>
                </a:spcBef>
                <a:spcAft>
                  <a:spcPts val="0"/>
                </a:spcAft>
                <a:buClrTx/>
                <a:buSzTx/>
                <a:buFontTx/>
                <a:buChar char="•"/>
                <a:tabLst/>
                <a:defRPr/>
              </a:pPr>
              <a:endParaRPr kumimoji="0" lang="en-US" sz="1400" b="0" i="0" u="none" strike="noStrike" kern="1200" cap="none" spc="0" normalizeH="0" baseline="0" noProof="0">
                <a:ln>
                  <a:noFill/>
                </a:ln>
                <a:solidFill>
                  <a:prstClr val="black"/>
                </a:solidFill>
                <a:effectLst/>
                <a:uLnTx/>
                <a:uFillTx/>
                <a:latin typeface="Arial Narrow"/>
                <a:ea typeface="+mn-ea"/>
                <a:cs typeface="Arial Narrow"/>
              </a:endParaRPr>
            </a:p>
          </p:txBody>
        </p:sp>
        <p:cxnSp>
          <p:nvCxnSpPr>
            <p:cNvPr id="212" name="Straight Connector 211">
              <a:extLst>
                <a:ext uri="{C183D7F6-B498-43B3-948B-1728B52AA6E4}">
                  <adec:decorative xmlns:adec="http://schemas.microsoft.com/office/drawing/2017/decorative" val="1"/>
                </a:ext>
              </a:extLst>
            </p:cNvPr>
            <p:cNvCxnSpPr/>
            <p:nvPr/>
          </p:nvCxnSpPr>
          <p:spPr>
            <a:xfrm rot="5400000">
              <a:off x="8720746" y="1140334"/>
              <a:ext cx="876186" cy="1588"/>
            </a:xfrm>
            <a:prstGeom prst="line">
              <a:avLst/>
            </a:prstGeom>
            <a:ln w="3175" cap="flat" cmpd="sng" algn="ctr">
              <a:solidFill>
                <a:srgbClr val="48D17E"/>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sp>
        <p:nvSpPr>
          <p:cNvPr id="15" name="Freeform 21">
            <a:extLst>
              <a:ext uri="{FF2B5EF4-FFF2-40B4-BE49-F238E27FC236}">
                <a16:creationId xmlns:a16="http://schemas.microsoft.com/office/drawing/2014/main" id="{C6FA826D-7145-B634-D9BF-E9B4430BD20D}"/>
              </a:ext>
              <a:ext uri="{C183D7F6-B498-43B3-948B-1728B52AA6E4}">
                <adec:decorative xmlns:adec="http://schemas.microsoft.com/office/drawing/2017/decorative" val="1"/>
              </a:ext>
            </a:extLst>
          </p:cNvPr>
          <p:cNvSpPr>
            <a:spLocks/>
          </p:cNvSpPr>
          <p:nvPr/>
        </p:nvSpPr>
        <p:spPr bwMode="auto">
          <a:xfrm>
            <a:off x="5791627" y="1622132"/>
            <a:ext cx="264504" cy="488191"/>
          </a:xfrm>
          <a:custGeom>
            <a:avLst/>
            <a:gdLst/>
            <a:ahLst/>
            <a:cxnLst>
              <a:cxn ang="0">
                <a:pos x="682" y="0"/>
              </a:cxn>
              <a:cxn ang="0">
                <a:pos x="682" y="0"/>
              </a:cxn>
              <a:cxn ang="0">
                <a:pos x="653" y="3"/>
              </a:cxn>
              <a:cxn ang="0">
                <a:pos x="576" y="18"/>
              </a:cxn>
              <a:cxn ang="0">
                <a:pos x="525" y="27"/>
              </a:cxn>
              <a:cxn ang="0">
                <a:pos x="466" y="42"/>
              </a:cxn>
              <a:cxn ang="0">
                <a:pos x="404" y="58"/>
              </a:cxn>
              <a:cxn ang="0">
                <a:pos x="342" y="78"/>
              </a:cxn>
              <a:cxn ang="0">
                <a:pos x="278" y="104"/>
              </a:cxn>
              <a:cxn ang="0">
                <a:pos x="247" y="117"/>
              </a:cxn>
              <a:cxn ang="0">
                <a:pos x="216" y="131"/>
              </a:cxn>
              <a:cxn ang="0">
                <a:pos x="187" y="146"/>
              </a:cxn>
              <a:cxn ang="0">
                <a:pos x="157" y="164"/>
              </a:cxn>
              <a:cxn ang="0">
                <a:pos x="132" y="181"/>
              </a:cxn>
              <a:cxn ang="0">
                <a:pos x="106" y="201"/>
              </a:cxn>
              <a:cxn ang="0">
                <a:pos x="84" y="221"/>
              </a:cxn>
              <a:cxn ang="0">
                <a:pos x="62" y="241"/>
              </a:cxn>
              <a:cxn ang="0">
                <a:pos x="44" y="265"/>
              </a:cxn>
              <a:cxn ang="0">
                <a:pos x="29" y="287"/>
              </a:cxn>
              <a:cxn ang="0">
                <a:pos x="17" y="312"/>
              </a:cxn>
              <a:cxn ang="0">
                <a:pos x="7" y="340"/>
              </a:cxn>
              <a:cxn ang="0">
                <a:pos x="2" y="367"/>
              </a:cxn>
              <a:cxn ang="0">
                <a:pos x="0" y="396"/>
              </a:cxn>
              <a:cxn ang="0">
                <a:pos x="0" y="396"/>
              </a:cxn>
              <a:cxn ang="0">
                <a:pos x="0" y="1519"/>
              </a:cxn>
              <a:cxn ang="0">
                <a:pos x="0" y="1519"/>
              </a:cxn>
              <a:cxn ang="0">
                <a:pos x="0" y="1505"/>
              </a:cxn>
              <a:cxn ang="0">
                <a:pos x="2" y="1490"/>
              </a:cxn>
              <a:cxn ang="0">
                <a:pos x="4" y="1477"/>
              </a:cxn>
              <a:cxn ang="0">
                <a:pos x="7" y="1463"/>
              </a:cxn>
              <a:cxn ang="0">
                <a:pos x="13" y="1450"/>
              </a:cxn>
              <a:cxn ang="0">
                <a:pos x="18" y="1435"/>
              </a:cxn>
              <a:cxn ang="0">
                <a:pos x="33" y="1411"/>
              </a:cxn>
              <a:cxn ang="0">
                <a:pos x="51" y="1388"/>
              </a:cxn>
              <a:cxn ang="0">
                <a:pos x="73" y="1364"/>
              </a:cxn>
              <a:cxn ang="0">
                <a:pos x="99" y="1344"/>
              </a:cxn>
              <a:cxn ang="0">
                <a:pos x="126" y="1324"/>
              </a:cxn>
              <a:cxn ang="0">
                <a:pos x="155" y="1304"/>
              </a:cxn>
              <a:cxn ang="0">
                <a:pos x="188" y="1287"/>
              </a:cxn>
              <a:cxn ang="0">
                <a:pos x="221" y="1271"/>
              </a:cxn>
              <a:cxn ang="0">
                <a:pos x="258" y="1254"/>
              </a:cxn>
              <a:cxn ang="0">
                <a:pos x="294" y="1241"/>
              </a:cxn>
              <a:cxn ang="0">
                <a:pos x="331" y="1227"/>
              </a:cxn>
              <a:cxn ang="0">
                <a:pos x="410" y="1205"/>
              </a:cxn>
              <a:cxn ang="0">
                <a:pos x="486" y="1185"/>
              </a:cxn>
              <a:cxn ang="0">
                <a:pos x="561" y="1168"/>
              </a:cxn>
              <a:cxn ang="0">
                <a:pos x="631" y="1155"/>
              </a:cxn>
              <a:cxn ang="0">
                <a:pos x="693" y="1146"/>
              </a:cxn>
              <a:cxn ang="0">
                <a:pos x="788" y="1133"/>
              </a:cxn>
              <a:cxn ang="0">
                <a:pos x="823" y="1130"/>
              </a:cxn>
              <a:cxn ang="0">
                <a:pos x="682" y="0"/>
              </a:cxn>
            </a:cxnLst>
            <a:rect l="0" t="0" r="r" b="b"/>
            <a:pathLst>
              <a:path w="823" h="1519">
                <a:moveTo>
                  <a:pt x="682" y="0"/>
                </a:moveTo>
                <a:lnTo>
                  <a:pt x="682" y="0"/>
                </a:lnTo>
                <a:lnTo>
                  <a:pt x="653" y="3"/>
                </a:lnTo>
                <a:lnTo>
                  <a:pt x="576" y="18"/>
                </a:lnTo>
                <a:lnTo>
                  <a:pt x="525" y="27"/>
                </a:lnTo>
                <a:lnTo>
                  <a:pt x="466" y="42"/>
                </a:lnTo>
                <a:lnTo>
                  <a:pt x="404" y="58"/>
                </a:lnTo>
                <a:lnTo>
                  <a:pt x="342" y="78"/>
                </a:lnTo>
                <a:lnTo>
                  <a:pt x="278" y="104"/>
                </a:lnTo>
                <a:lnTo>
                  <a:pt x="247" y="117"/>
                </a:lnTo>
                <a:lnTo>
                  <a:pt x="216" y="131"/>
                </a:lnTo>
                <a:lnTo>
                  <a:pt x="187" y="146"/>
                </a:lnTo>
                <a:lnTo>
                  <a:pt x="157" y="164"/>
                </a:lnTo>
                <a:lnTo>
                  <a:pt x="132" y="181"/>
                </a:lnTo>
                <a:lnTo>
                  <a:pt x="106" y="201"/>
                </a:lnTo>
                <a:lnTo>
                  <a:pt x="84" y="221"/>
                </a:lnTo>
                <a:lnTo>
                  <a:pt x="62" y="241"/>
                </a:lnTo>
                <a:lnTo>
                  <a:pt x="44" y="265"/>
                </a:lnTo>
                <a:lnTo>
                  <a:pt x="29" y="287"/>
                </a:lnTo>
                <a:lnTo>
                  <a:pt x="17" y="312"/>
                </a:lnTo>
                <a:lnTo>
                  <a:pt x="7" y="340"/>
                </a:lnTo>
                <a:lnTo>
                  <a:pt x="2" y="367"/>
                </a:lnTo>
                <a:lnTo>
                  <a:pt x="0" y="396"/>
                </a:lnTo>
                <a:lnTo>
                  <a:pt x="0" y="396"/>
                </a:lnTo>
                <a:lnTo>
                  <a:pt x="0" y="1519"/>
                </a:lnTo>
                <a:lnTo>
                  <a:pt x="0" y="1519"/>
                </a:lnTo>
                <a:lnTo>
                  <a:pt x="0" y="1505"/>
                </a:lnTo>
                <a:lnTo>
                  <a:pt x="2" y="1490"/>
                </a:lnTo>
                <a:lnTo>
                  <a:pt x="4" y="1477"/>
                </a:lnTo>
                <a:lnTo>
                  <a:pt x="7" y="1463"/>
                </a:lnTo>
                <a:lnTo>
                  <a:pt x="13" y="1450"/>
                </a:lnTo>
                <a:lnTo>
                  <a:pt x="18" y="1435"/>
                </a:lnTo>
                <a:lnTo>
                  <a:pt x="33" y="1411"/>
                </a:lnTo>
                <a:lnTo>
                  <a:pt x="51" y="1388"/>
                </a:lnTo>
                <a:lnTo>
                  <a:pt x="73" y="1364"/>
                </a:lnTo>
                <a:lnTo>
                  <a:pt x="99" y="1344"/>
                </a:lnTo>
                <a:lnTo>
                  <a:pt x="126" y="1324"/>
                </a:lnTo>
                <a:lnTo>
                  <a:pt x="155" y="1304"/>
                </a:lnTo>
                <a:lnTo>
                  <a:pt x="188" y="1287"/>
                </a:lnTo>
                <a:lnTo>
                  <a:pt x="221" y="1271"/>
                </a:lnTo>
                <a:lnTo>
                  <a:pt x="258" y="1254"/>
                </a:lnTo>
                <a:lnTo>
                  <a:pt x="294" y="1241"/>
                </a:lnTo>
                <a:lnTo>
                  <a:pt x="331" y="1227"/>
                </a:lnTo>
                <a:lnTo>
                  <a:pt x="410" y="1205"/>
                </a:lnTo>
                <a:lnTo>
                  <a:pt x="486" y="1185"/>
                </a:lnTo>
                <a:lnTo>
                  <a:pt x="561" y="1168"/>
                </a:lnTo>
                <a:lnTo>
                  <a:pt x="631" y="1155"/>
                </a:lnTo>
                <a:lnTo>
                  <a:pt x="693" y="1146"/>
                </a:lnTo>
                <a:lnTo>
                  <a:pt x="788" y="1133"/>
                </a:lnTo>
                <a:lnTo>
                  <a:pt x="823" y="1130"/>
                </a:lnTo>
                <a:lnTo>
                  <a:pt x="68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22">
            <a:extLst>
              <a:ext uri="{FF2B5EF4-FFF2-40B4-BE49-F238E27FC236}">
                <a16:creationId xmlns:a16="http://schemas.microsoft.com/office/drawing/2014/main" id="{9B343B70-A1E0-413C-7356-8981283F0015}"/>
              </a:ext>
              <a:ext uri="{C183D7F6-B498-43B3-948B-1728B52AA6E4}">
                <adec:decorative xmlns:adec="http://schemas.microsoft.com/office/drawing/2017/decorative" val="1"/>
              </a:ext>
            </a:extLst>
          </p:cNvPr>
          <p:cNvSpPr>
            <a:spLocks/>
          </p:cNvSpPr>
          <p:nvPr/>
        </p:nvSpPr>
        <p:spPr bwMode="auto">
          <a:xfrm>
            <a:off x="5507198" y="1617954"/>
            <a:ext cx="256147" cy="488512"/>
          </a:xfrm>
          <a:custGeom>
            <a:avLst/>
            <a:gdLst/>
            <a:ahLst/>
            <a:cxnLst>
              <a:cxn ang="0">
                <a:pos x="141" y="0"/>
              </a:cxn>
              <a:cxn ang="0">
                <a:pos x="141" y="0"/>
              </a:cxn>
              <a:cxn ang="0">
                <a:pos x="170" y="4"/>
              </a:cxn>
              <a:cxn ang="0">
                <a:pos x="243" y="16"/>
              </a:cxn>
              <a:cxn ang="0">
                <a:pos x="293" y="27"/>
              </a:cxn>
              <a:cxn ang="0">
                <a:pos x="349" y="42"/>
              </a:cxn>
              <a:cxn ang="0">
                <a:pos x="408" y="58"/>
              </a:cxn>
              <a:cxn ang="0">
                <a:pos x="470" y="78"/>
              </a:cxn>
              <a:cxn ang="0">
                <a:pos x="530" y="102"/>
              </a:cxn>
              <a:cxn ang="0">
                <a:pos x="561" y="117"/>
              </a:cxn>
              <a:cxn ang="0">
                <a:pos x="591" y="132"/>
              </a:cxn>
              <a:cxn ang="0">
                <a:pos x="618" y="146"/>
              </a:cxn>
              <a:cxn ang="0">
                <a:pos x="646" y="163"/>
              </a:cxn>
              <a:cxn ang="0">
                <a:pos x="671" y="181"/>
              </a:cxn>
              <a:cxn ang="0">
                <a:pos x="695" y="199"/>
              </a:cxn>
              <a:cxn ang="0">
                <a:pos x="717" y="219"/>
              </a:cxn>
              <a:cxn ang="0">
                <a:pos x="737" y="241"/>
              </a:cxn>
              <a:cxn ang="0">
                <a:pos x="755" y="263"/>
              </a:cxn>
              <a:cxn ang="0">
                <a:pos x="770" y="287"/>
              </a:cxn>
              <a:cxn ang="0">
                <a:pos x="781" y="313"/>
              </a:cxn>
              <a:cxn ang="0">
                <a:pos x="790" y="338"/>
              </a:cxn>
              <a:cxn ang="0">
                <a:pos x="795" y="366"/>
              </a:cxn>
              <a:cxn ang="0">
                <a:pos x="797" y="395"/>
              </a:cxn>
              <a:cxn ang="0">
                <a:pos x="797" y="395"/>
              </a:cxn>
              <a:cxn ang="0">
                <a:pos x="797" y="1520"/>
              </a:cxn>
              <a:cxn ang="0">
                <a:pos x="797" y="1520"/>
              </a:cxn>
              <a:cxn ang="0">
                <a:pos x="797" y="1505"/>
              </a:cxn>
              <a:cxn ang="0">
                <a:pos x="795" y="1490"/>
              </a:cxn>
              <a:cxn ang="0">
                <a:pos x="794" y="1476"/>
              </a:cxn>
              <a:cxn ang="0">
                <a:pos x="790" y="1463"/>
              </a:cxn>
              <a:cxn ang="0">
                <a:pos x="779" y="1435"/>
              </a:cxn>
              <a:cxn ang="0">
                <a:pos x="764" y="1410"/>
              </a:cxn>
              <a:cxn ang="0">
                <a:pos x="748" y="1386"/>
              </a:cxn>
              <a:cxn ang="0">
                <a:pos x="726" y="1364"/>
              </a:cxn>
              <a:cxn ang="0">
                <a:pos x="702" y="1342"/>
              </a:cxn>
              <a:cxn ang="0">
                <a:pos x="677" y="1322"/>
              </a:cxn>
              <a:cxn ang="0">
                <a:pos x="647" y="1304"/>
              </a:cxn>
              <a:cxn ang="0">
                <a:pos x="616" y="1285"/>
              </a:cxn>
              <a:cxn ang="0">
                <a:pos x="583" y="1269"/>
              </a:cxn>
              <a:cxn ang="0">
                <a:pos x="549" y="1254"/>
              </a:cxn>
              <a:cxn ang="0">
                <a:pos x="512" y="1240"/>
              </a:cxn>
              <a:cxn ang="0">
                <a:pos x="475" y="1227"/>
              </a:cxn>
              <a:cxn ang="0">
                <a:pos x="402" y="1203"/>
              </a:cxn>
              <a:cxn ang="0">
                <a:pos x="327" y="1185"/>
              </a:cxn>
              <a:cxn ang="0">
                <a:pos x="254" y="1168"/>
              </a:cxn>
              <a:cxn ang="0">
                <a:pos x="187" y="1156"/>
              </a:cxn>
              <a:cxn ang="0">
                <a:pos x="126" y="1145"/>
              </a:cxn>
              <a:cxn ang="0">
                <a:pos x="35" y="1134"/>
              </a:cxn>
              <a:cxn ang="0">
                <a:pos x="0" y="1130"/>
              </a:cxn>
              <a:cxn ang="0">
                <a:pos x="141" y="0"/>
              </a:cxn>
            </a:cxnLst>
            <a:rect l="0" t="0" r="r" b="b"/>
            <a:pathLst>
              <a:path w="797" h="1520">
                <a:moveTo>
                  <a:pt x="141" y="0"/>
                </a:moveTo>
                <a:lnTo>
                  <a:pt x="141" y="0"/>
                </a:lnTo>
                <a:lnTo>
                  <a:pt x="170" y="4"/>
                </a:lnTo>
                <a:lnTo>
                  <a:pt x="243" y="16"/>
                </a:lnTo>
                <a:lnTo>
                  <a:pt x="293" y="27"/>
                </a:lnTo>
                <a:lnTo>
                  <a:pt x="349" y="42"/>
                </a:lnTo>
                <a:lnTo>
                  <a:pt x="408" y="58"/>
                </a:lnTo>
                <a:lnTo>
                  <a:pt x="470" y="78"/>
                </a:lnTo>
                <a:lnTo>
                  <a:pt x="530" y="102"/>
                </a:lnTo>
                <a:lnTo>
                  <a:pt x="561" y="117"/>
                </a:lnTo>
                <a:lnTo>
                  <a:pt x="591" y="132"/>
                </a:lnTo>
                <a:lnTo>
                  <a:pt x="618" y="146"/>
                </a:lnTo>
                <a:lnTo>
                  <a:pt x="646" y="163"/>
                </a:lnTo>
                <a:lnTo>
                  <a:pt x="671" y="181"/>
                </a:lnTo>
                <a:lnTo>
                  <a:pt x="695" y="199"/>
                </a:lnTo>
                <a:lnTo>
                  <a:pt x="717" y="219"/>
                </a:lnTo>
                <a:lnTo>
                  <a:pt x="737" y="241"/>
                </a:lnTo>
                <a:lnTo>
                  <a:pt x="755" y="263"/>
                </a:lnTo>
                <a:lnTo>
                  <a:pt x="770" y="287"/>
                </a:lnTo>
                <a:lnTo>
                  <a:pt x="781" y="313"/>
                </a:lnTo>
                <a:lnTo>
                  <a:pt x="790" y="338"/>
                </a:lnTo>
                <a:lnTo>
                  <a:pt x="795" y="366"/>
                </a:lnTo>
                <a:lnTo>
                  <a:pt x="797" y="395"/>
                </a:lnTo>
                <a:lnTo>
                  <a:pt x="797" y="395"/>
                </a:lnTo>
                <a:lnTo>
                  <a:pt x="797" y="1520"/>
                </a:lnTo>
                <a:lnTo>
                  <a:pt x="797" y="1520"/>
                </a:lnTo>
                <a:lnTo>
                  <a:pt x="797" y="1505"/>
                </a:lnTo>
                <a:lnTo>
                  <a:pt x="795" y="1490"/>
                </a:lnTo>
                <a:lnTo>
                  <a:pt x="794" y="1476"/>
                </a:lnTo>
                <a:lnTo>
                  <a:pt x="790" y="1463"/>
                </a:lnTo>
                <a:lnTo>
                  <a:pt x="779" y="1435"/>
                </a:lnTo>
                <a:lnTo>
                  <a:pt x="764" y="1410"/>
                </a:lnTo>
                <a:lnTo>
                  <a:pt x="748" y="1386"/>
                </a:lnTo>
                <a:lnTo>
                  <a:pt x="726" y="1364"/>
                </a:lnTo>
                <a:lnTo>
                  <a:pt x="702" y="1342"/>
                </a:lnTo>
                <a:lnTo>
                  <a:pt x="677" y="1322"/>
                </a:lnTo>
                <a:lnTo>
                  <a:pt x="647" y="1304"/>
                </a:lnTo>
                <a:lnTo>
                  <a:pt x="616" y="1285"/>
                </a:lnTo>
                <a:lnTo>
                  <a:pt x="583" y="1269"/>
                </a:lnTo>
                <a:lnTo>
                  <a:pt x="549" y="1254"/>
                </a:lnTo>
                <a:lnTo>
                  <a:pt x="512" y="1240"/>
                </a:lnTo>
                <a:lnTo>
                  <a:pt x="475" y="1227"/>
                </a:lnTo>
                <a:lnTo>
                  <a:pt x="402" y="1203"/>
                </a:lnTo>
                <a:lnTo>
                  <a:pt x="327" y="1185"/>
                </a:lnTo>
                <a:lnTo>
                  <a:pt x="254" y="1168"/>
                </a:lnTo>
                <a:lnTo>
                  <a:pt x="187" y="1156"/>
                </a:lnTo>
                <a:lnTo>
                  <a:pt x="126" y="1145"/>
                </a:lnTo>
                <a:lnTo>
                  <a:pt x="35" y="1134"/>
                </a:lnTo>
                <a:lnTo>
                  <a:pt x="0" y="1130"/>
                </a:lnTo>
                <a:lnTo>
                  <a:pt x="14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31">
            <a:extLst>
              <a:ext uri="{FF2B5EF4-FFF2-40B4-BE49-F238E27FC236}">
                <a16:creationId xmlns:a16="http://schemas.microsoft.com/office/drawing/2014/main" id="{CBE8DF55-5C83-5349-4CB1-3666302DE05F}"/>
              </a:ext>
              <a:ext uri="{C183D7F6-B498-43B3-948B-1728B52AA6E4}">
                <adec:decorative xmlns:adec="http://schemas.microsoft.com/office/drawing/2017/decorative" val="1"/>
              </a:ext>
            </a:extLst>
          </p:cNvPr>
          <p:cNvSpPr>
            <a:spLocks/>
          </p:cNvSpPr>
          <p:nvPr/>
        </p:nvSpPr>
        <p:spPr bwMode="auto">
          <a:xfrm>
            <a:off x="6772397" y="4168608"/>
            <a:ext cx="531513" cy="23193"/>
          </a:xfrm>
          <a:custGeom>
            <a:avLst/>
            <a:gdLst/>
            <a:ahLst/>
            <a:cxnLst>
              <a:cxn ang="0">
                <a:pos x="0" y="22"/>
              </a:cxn>
              <a:cxn ang="0">
                <a:pos x="0" y="22"/>
              </a:cxn>
              <a:cxn ang="0">
                <a:pos x="0" y="18"/>
              </a:cxn>
              <a:cxn ang="0">
                <a:pos x="1" y="13"/>
              </a:cxn>
              <a:cxn ang="0">
                <a:pos x="4" y="10"/>
              </a:cxn>
              <a:cxn ang="0">
                <a:pos x="6" y="6"/>
              </a:cxn>
              <a:cxn ang="0">
                <a:pos x="10" y="3"/>
              </a:cxn>
              <a:cxn ang="0">
                <a:pos x="13" y="1"/>
              </a:cxn>
              <a:cxn ang="0">
                <a:pos x="17" y="0"/>
              </a:cxn>
              <a:cxn ang="0">
                <a:pos x="22" y="0"/>
              </a:cxn>
              <a:cxn ang="0">
                <a:pos x="769" y="0"/>
              </a:cxn>
              <a:cxn ang="0">
                <a:pos x="769" y="0"/>
              </a:cxn>
              <a:cxn ang="0">
                <a:pos x="774" y="0"/>
              </a:cxn>
              <a:cxn ang="0">
                <a:pos x="778" y="1"/>
              </a:cxn>
              <a:cxn ang="0">
                <a:pos x="781" y="3"/>
              </a:cxn>
              <a:cxn ang="0">
                <a:pos x="785" y="6"/>
              </a:cxn>
              <a:cxn ang="0">
                <a:pos x="787" y="10"/>
              </a:cxn>
              <a:cxn ang="0">
                <a:pos x="790" y="13"/>
              </a:cxn>
              <a:cxn ang="0">
                <a:pos x="791" y="18"/>
              </a:cxn>
              <a:cxn ang="0">
                <a:pos x="791" y="22"/>
              </a:cxn>
              <a:cxn ang="0">
                <a:pos x="791" y="37"/>
              </a:cxn>
              <a:cxn ang="0">
                <a:pos x="791" y="37"/>
              </a:cxn>
              <a:cxn ang="0">
                <a:pos x="791" y="41"/>
              </a:cxn>
              <a:cxn ang="0">
                <a:pos x="790" y="46"/>
              </a:cxn>
              <a:cxn ang="0">
                <a:pos x="787" y="49"/>
              </a:cxn>
              <a:cxn ang="0">
                <a:pos x="785" y="53"/>
              </a:cxn>
              <a:cxn ang="0">
                <a:pos x="781" y="55"/>
              </a:cxn>
              <a:cxn ang="0">
                <a:pos x="778" y="58"/>
              </a:cxn>
              <a:cxn ang="0">
                <a:pos x="774" y="59"/>
              </a:cxn>
              <a:cxn ang="0">
                <a:pos x="769" y="59"/>
              </a:cxn>
              <a:cxn ang="0">
                <a:pos x="22" y="59"/>
              </a:cxn>
              <a:cxn ang="0">
                <a:pos x="22" y="59"/>
              </a:cxn>
              <a:cxn ang="0">
                <a:pos x="17" y="59"/>
              </a:cxn>
              <a:cxn ang="0">
                <a:pos x="13" y="58"/>
              </a:cxn>
              <a:cxn ang="0">
                <a:pos x="10" y="55"/>
              </a:cxn>
              <a:cxn ang="0">
                <a:pos x="6" y="53"/>
              </a:cxn>
              <a:cxn ang="0">
                <a:pos x="4" y="49"/>
              </a:cxn>
              <a:cxn ang="0">
                <a:pos x="1" y="46"/>
              </a:cxn>
              <a:cxn ang="0">
                <a:pos x="0" y="41"/>
              </a:cxn>
              <a:cxn ang="0">
                <a:pos x="0" y="37"/>
              </a:cxn>
              <a:cxn ang="0">
                <a:pos x="0" y="22"/>
              </a:cxn>
            </a:cxnLst>
            <a:rect l="0" t="0" r="r" b="b"/>
            <a:pathLst>
              <a:path w="791" h="59">
                <a:moveTo>
                  <a:pt x="0" y="22"/>
                </a:moveTo>
                <a:lnTo>
                  <a:pt x="0" y="22"/>
                </a:lnTo>
                <a:lnTo>
                  <a:pt x="0" y="18"/>
                </a:lnTo>
                <a:lnTo>
                  <a:pt x="1" y="13"/>
                </a:lnTo>
                <a:lnTo>
                  <a:pt x="4" y="10"/>
                </a:lnTo>
                <a:lnTo>
                  <a:pt x="6" y="6"/>
                </a:lnTo>
                <a:lnTo>
                  <a:pt x="10" y="3"/>
                </a:lnTo>
                <a:lnTo>
                  <a:pt x="13" y="1"/>
                </a:lnTo>
                <a:lnTo>
                  <a:pt x="17" y="0"/>
                </a:lnTo>
                <a:lnTo>
                  <a:pt x="22" y="0"/>
                </a:lnTo>
                <a:lnTo>
                  <a:pt x="769" y="0"/>
                </a:lnTo>
                <a:lnTo>
                  <a:pt x="769" y="0"/>
                </a:lnTo>
                <a:lnTo>
                  <a:pt x="774" y="0"/>
                </a:lnTo>
                <a:lnTo>
                  <a:pt x="778" y="1"/>
                </a:lnTo>
                <a:lnTo>
                  <a:pt x="781" y="3"/>
                </a:lnTo>
                <a:lnTo>
                  <a:pt x="785" y="6"/>
                </a:lnTo>
                <a:lnTo>
                  <a:pt x="787" y="10"/>
                </a:lnTo>
                <a:lnTo>
                  <a:pt x="790" y="13"/>
                </a:lnTo>
                <a:lnTo>
                  <a:pt x="791" y="18"/>
                </a:lnTo>
                <a:lnTo>
                  <a:pt x="791" y="22"/>
                </a:lnTo>
                <a:lnTo>
                  <a:pt x="791" y="37"/>
                </a:lnTo>
                <a:lnTo>
                  <a:pt x="791" y="37"/>
                </a:lnTo>
                <a:lnTo>
                  <a:pt x="791" y="41"/>
                </a:lnTo>
                <a:lnTo>
                  <a:pt x="790" y="46"/>
                </a:lnTo>
                <a:lnTo>
                  <a:pt x="787" y="49"/>
                </a:lnTo>
                <a:lnTo>
                  <a:pt x="785" y="53"/>
                </a:lnTo>
                <a:lnTo>
                  <a:pt x="781" y="55"/>
                </a:lnTo>
                <a:lnTo>
                  <a:pt x="778" y="58"/>
                </a:lnTo>
                <a:lnTo>
                  <a:pt x="774" y="59"/>
                </a:lnTo>
                <a:lnTo>
                  <a:pt x="769" y="59"/>
                </a:lnTo>
                <a:lnTo>
                  <a:pt x="22" y="59"/>
                </a:lnTo>
                <a:lnTo>
                  <a:pt x="22" y="59"/>
                </a:lnTo>
                <a:lnTo>
                  <a:pt x="17" y="59"/>
                </a:lnTo>
                <a:lnTo>
                  <a:pt x="13" y="58"/>
                </a:lnTo>
                <a:lnTo>
                  <a:pt x="10" y="55"/>
                </a:lnTo>
                <a:lnTo>
                  <a:pt x="6" y="53"/>
                </a:lnTo>
                <a:lnTo>
                  <a:pt x="4" y="49"/>
                </a:lnTo>
                <a:lnTo>
                  <a:pt x="1" y="46"/>
                </a:lnTo>
                <a:lnTo>
                  <a:pt x="0" y="41"/>
                </a:lnTo>
                <a:lnTo>
                  <a:pt x="0" y="37"/>
                </a:lnTo>
                <a:lnTo>
                  <a:pt x="0" y="22"/>
                </a:lnTo>
                <a:close/>
              </a:path>
            </a:pathLst>
          </a:custGeom>
          <a:solidFill>
            <a:srgbClr val="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F0AB720E-D610-85CC-31CE-DBAC7000526D}"/>
              </a:ext>
              <a:ext uri="{C183D7F6-B498-43B3-948B-1728B52AA6E4}">
                <adec:decorative xmlns:adec="http://schemas.microsoft.com/office/drawing/2017/decorative" val="1"/>
              </a:ext>
            </a:extLst>
          </p:cNvPr>
          <p:cNvSpPr/>
          <p:nvPr/>
        </p:nvSpPr>
        <p:spPr>
          <a:xfrm>
            <a:off x="6772398" y="3906956"/>
            <a:ext cx="144958" cy="225491"/>
          </a:xfrm>
          <a:prstGeom prst="rect">
            <a:avLst/>
          </a:prstGeom>
          <a:solidFill>
            <a:srgbClr val="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BA36E9A4-A82C-DEF8-8AEC-6312621EF0B1}"/>
              </a:ext>
              <a:ext uri="{C183D7F6-B498-43B3-948B-1728B52AA6E4}">
                <adec:decorative xmlns:adec="http://schemas.microsoft.com/office/drawing/2017/decorative" val="1"/>
              </a:ext>
            </a:extLst>
          </p:cNvPr>
          <p:cNvSpPr/>
          <p:nvPr/>
        </p:nvSpPr>
        <p:spPr>
          <a:xfrm>
            <a:off x="6965675" y="3796145"/>
            <a:ext cx="144958" cy="336303"/>
          </a:xfrm>
          <a:prstGeom prst="rect">
            <a:avLst/>
          </a:prstGeom>
          <a:solidFill>
            <a:srgbClr val="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8AEC8C7-6FE2-20C4-F9E8-2EB4A671D83C}"/>
              </a:ext>
              <a:ext uri="{C183D7F6-B498-43B3-948B-1728B52AA6E4}">
                <adec:decorative xmlns:adec="http://schemas.microsoft.com/office/drawing/2017/decorative" val="1"/>
              </a:ext>
            </a:extLst>
          </p:cNvPr>
          <p:cNvSpPr/>
          <p:nvPr/>
        </p:nvSpPr>
        <p:spPr>
          <a:xfrm>
            <a:off x="7158954" y="3906957"/>
            <a:ext cx="144958" cy="225491"/>
          </a:xfrm>
          <a:prstGeom prst="rect">
            <a:avLst/>
          </a:prstGeom>
          <a:solidFill>
            <a:srgbClr val="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Shape 640">
            <a:extLst>
              <a:ext uri="{FF2B5EF4-FFF2-40B4-BE49-F238E27FC236}">
                <a16:creationId xmlns:a16="http://schemas.microsoft.com/office/drawing/2014/main" id="{1E7404A4-C82A-4999-95BC-D140ACC7EDB7}"/>
              </a:ext>
              <a:ext uri="{C183D7F6-B498-43B3-948B-1728B52AA6E4}">
                <adec:decorative xmlns:adec="http://schemas.microsoft.com/office/drawing/2017/decorative" val="1"/>
              </a:ext>
            </a:extLst>
          </p:cNvPr>
          <p:cNvSpPr/>
          <p:nvPr/>
        </p:nvSpPr>
        <p:spPr>
          <a:xfrm>
            <a:off x="4532400" y="2479385"/>
            <a:ext cx="594000" cy="45719"/>
          </a:xfrm>
          <a:prstGeom prst="rect">
            <a:avLst/>
          </a:prstGeom>
          <a:solidFill>
            <a:schemeClr val="bg1"/>
          </a:solidFill>
          <a:ln w="9525" cap="flat" cmpd="sng">
            <a:solidFill>
              <a:schemeClr val="bg1"/>
            </a:solidFill>
            <a:prstDash val="solid"/>
            <a:miter/>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2" name="Shape 641">
            <a:extLst>
              <a:ext uri="{FF2B5EF4-FFF2-40B4-BE49-F238E27FC236}">
                <a16:creationId xmlns:a16="http://schemas.microsoft.com/office/drawing/2014/main" id="{96641903-D3BB-BAB2-0F52-A7263CEBE451}"/>
              </a:ext>
              <a:ext uri="{C183D7F6-B498-43B3-948B-1728B52AA6E4}">
                <adec:decorative xmlns:adec="http://schemas.microsoft.com/office/drawing/2017/decorative" val="1"/>
              </a:ext>
            </a:extLst>
          </p:cNvPr>
          <p:cNvSpPr/>
          <p:nvPr/>
        </p:nvSpPr>
        <p:spPr>
          <a:xfrm>
            <a:off x="4524702" y="2030995"/>
            <a:ext cx="601715" cy="419542"/>
          </a:xfrm>
          <a:custGeom>
            <a:avLst/>
            <a:gdLst/>
            <a:ahLst/>
            <a:cxnLst/>
            <a:rect l="0" t="0" r="0" b="0"/>
            <a:pathLst>
              <a:path w="120000" h="120000" extrusionOk="0">
                <a:moveTo>
                  <a:pt x="108169" y="0"/>
                </a:moveTo>
                <a:cubicBezTo>
                  <a:pt x="11830" y="0"/>
                  <a:pt x="11830" y="0"/>
                  <a:pt x="11830" y="0"/>
                </a:cubicBezTo>
                <a:cubicBezTo>
                  <a:pt x="5070" y="0"/>
                  <a:pt x="0" y="8053"/>
                  <a:pt x="0" y="16912"/>
                </a:cubicBezTo>
                <a:cubicBezTo>
                  <a:pt x="0" y="103087"/>
                  <a:pt x="0" y="103087"/>
                  <a:pt x="0" y="103087"/>
                </a:cubicBezTo>
                <a:cubicBezTo>
                  <a:pt x="0" y="111946"/>
                  <a:pt x="5070" y="120000"/>
                  <a:pt x="11830" y="120000"/>
                </a:cubicBezTo>
                <a:cubicBezTo>
                  <a:pt x="108169" y="120000"/>
                  <a:pt x="108169" y="120000"/>
                  <a:pt x="108169" y="120000"/>
                </a:cubicBezTo>
                <a:cubicBezTo>
                  <a:pt x="114929" y="120000"/>
                  <a:pt x="119999" y="111946"/>
                  <a:pt x="119999" y="103087"/>
                </a:cubicBezTo>
                <a:cubicBezTo>
                  <a:pt x="119999" y="16912"/>
                  <a:pt x="119999" y="16912"/>
                  <a:pt x="119999" y="16912"/>
                </a:cubicBezTo>
                <a:cubicBezTo>
                  <a:pt x="119999" y="8053"/>
                  <a:pt x="114929" y="0"/>
                  <a:pt x="108169" y="0"/>
                </a:cubicBezTo>
                <a:close/>
                <a:moveTo>
                  <a:pt x="117183" y="103087"/>
                </a:moveTo>
                <a:cubicBezTo>
                  <a:pt x="117183" y="110335"/>
                  <a:pt x="113239" y="115973"/>
                  <a:pt x="108169" y="115973"/>
                </a:cubicBezTo>
                <a:cubicBezTo>
                  <a:pt x="11830" y="115973"/>
                  <a:pt x="11830" y="115973"/>
                  <a:pt x="11830" y="115973"/>
                </a:cubicBezTo>
                <a:cubicBezTo>
                  <a:pt x="6760" y="115973"/>
                  <a:pt x="2816" y="110335"/>
                  <a:pt x="2816" y="103087"/>
                </a:cubicBezTo>
                <a:cubicBezTo>
                  <a:pt x="2816" y="16912"/>
                  <a:pt x="2816" y="16912"/>
                  <a:pt x="2816" y="16912"/>
                </a:cubicBezTo>
                <a:cubicBezTo>
                  <a:pt x="2816" y="10469"/>
                  <a:pt x="6760" y="4832"/>
                  <a:pt x="11830" y="4832"/>
                </a:cubicBezTo>
                <a:cubicBezTo>
                  <a:pt x="108169" y="4832"/>
                  <a:pt x="108169" y="4832"/>
                  <a:pt x="108169" y="4832"/>
                </a:cubicBezTo>
                <a:cubicBezTo>
                  <a:pt x="113239" y="4832"/>
                  <a:pt x="117183" y="10469"/>
                  <a:pt x="117183" y="16912"/>
                </a:cubicBezTo>
                <a:lnTo>
                  <a:pt x="117183" y="103087"/>
                </a:ln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3" name="Shape 642">
            <a:extLst>
              <a:ext uri="{FF2B5EF4-FFF2-40B4-BE49-F238E27FC236}">
                <a16:creationId xmlns:a16="http://schemas.microsoft.com/office/drawing/2014/main" id="{EE5EE319-1441-4233-CB29-D12271013B80}"/>
              </a:ext>
              <a:ext uri="{C183D7F6-B498-43B3-948B-1728B52AA6E4}">
                <adec:decorative xmlns:adec="http://schemas.microsoft.com/office/drawing/2017/decorative" val="1"/>
              </a:ext>
            </a:extLst>
          </p:cNvPr>
          <p:cNvSpPr/>
          <p:nvPr/>
        </p:nvSpPr>
        <p:spPr>
          <a:xfrm>
            <a:off x="4615176" y="2116133"/>
            <a:ext cx="404775" cy="45719"/>
          </a:xfrm>
          <a:prstGeom prst="rect">
            <a:avLst/>
          </a:prstGeom>
          <a:solidFill>
            <a:schemeClr val="bg1"/>
          </a:solidFill>
          <a:ln w="9525" cap="flat" cmpd="sng">
            <a:solidFill>
              <a:schemeClr val="bg1"/>
            </a:solidFill>
            <a:prstDash val="solid"/>
            <a:miter/>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4" name="Shape 643">
            <a:extLst>
              <a:ext uri="{FF2B5EF4-FFF2-40B4-BE49-F238E27FC236}">
                <a16:creationId xmlns:a16="http://schemas.microsoft.com/office/drawing/2014/main" id="{BDF99B3E-0285-23D5-4E9B-4A7D1A047FA0}"/>
              </a:ext>
              <a:ext uri="{C183D7F6-B498-43B3-948B-1728B52AA6E4}">
                <adec:decorative xmlns:adec="http://schemas.microsoft.com/office/drawing/2017/decorative" val="1"/>
              </a:ext>
            </a:extLst>
          </p:cNvPr>
          <p:cNvSpPr/>
          <p:nvPr/>
        </p:nvSpPr>
        <p:spPr>
          <a:xfrm>
            <a:off x="4844336" y="2204269"/>
            <a:ext cx="185252" cy="70112"/>
          </a:xfrm>
          <a:custGeom>
            <a:avLst/>
            <a:gdLst/>
            <a:ahLst/>
            <a:cxnLst/>
            <a:rect l="0" t="0" r="0" b="0"/>
            <a:pathLst>
              <a:path w="120000" h="120000" extrusionOk="0">
                <a:moveTo>
                  <a:pt x="9787" y="0"/>
                </a:moveTo>
                <a:lnTo>
                  <a:pt x="0" y="0"/>
                </a:lnTo>
                <a:lnTo>
                  <a:pt x="0" y="23589"/>
                </a:lnTo>
                <a:lnTo>
                  <a:pt x="0" y="96410"/>
                </a:lnTo>
                <a:lnTo>
                  <a:pt x="0" y="120000"/>
                </a:lnTo>
                <a:lnTo>
                  <a:pt x="9787" y="120000"/>
                </a:lnTo>
                <a:lnTo>
                  <a:pt x="109787" y="120000"/>
                </a:lnTo>
                <a:lnTo>
                  <a:pt x="120000" y="120000"/>
                </a:lnTo>
                <a:lnTo>
                  <a:pt x="120000" y="96410"/>
                </a:lnTo>
                <a:lnTo>
                  <a:pt x="120000" y="23589"/>
                </a:lnTo>
                <a:lnTo>
                  <a:pt x="120000" y="0"/>
                </a:lnTo>
                <a:lnTo>
                  <a:pt x="109787" y="0"/>
                </a:lnTo>
                <a:lnTo>
                  <a:pt x="9787" y="0"/>
                </a:lnTo>
                <a:close/>
                <a:moveTo>
                  <a:pt x="109787" y="96410"/>
                </a:moveTo>
                <a:lnTo>
                  <a:pt x="9787" y="96410"/>
                </a:lnTo>
                <a:lnTo>
                  <a:pt x="9787" y="23589"/>
                </a:lnTo>
                <a:lnTo>
                  <a:pt x="109787" y="23589"/>
                </a:lnTo>
                <a:lnTo>
                  <a:pt x="109787" y="96410"/>
                </a:ln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5" name="Shape 644">
            <a:extLst>
              <a:ext uri="{FF2B5EF4-FFF2-40B4-BE49-F238E27FC236}">
                <a16:creationId xmlns:a16="http://schemas.microsoft.com/office/drawing/2014/main" id="{FB7E3141-0D3C-A523-2FAB-6FA57BCCE075}"/>
              </a:ext>
              <a:ext uri="{C183D7F6-B498-43B3-948B-1728B52AA6E4}">
                <adec:decorative xmlns:adec="http://schemas.microsoft.com/office/drawing/2017/decorative" val="1"/>
              </a:ext>
            </a:extLst>
          </p:cNvPr>
          <p:cNvSpPr/>
          <p:nvPr/>
        </p:nvSpPr>
        <p:spPr>
          <a:xfrm>
            <a:off x="4615176" y="2204269"/>
            <a:ext cx="188605" cy="70112"/>
          </a:xfrm>
          <a:custGeom>
            <a:avLst/>
            <a:gdLst/>
            <a:ahLst/>
            <a:cxnLst/>
            <a:rect l="0" t="0" r="0" b="0"/>
            <a:pathLst>
              <a:path w="120000" h="120000" extrusionOk="0">
                <a:moveTo>
                  <a:pt x="10034" y="0"/>
                </a:moveTo>
                <a:lnTo>
                  <a:pt x="0" y="0"/>
                </a:lnTo>
                <a:lnTo>
                  <a:pt x="0" y="23589"/>
                </a:lnTo>
                <a:lnTo>
                  <a:pt x="0" y="96410"/>
                </a:lnTo>
                <a:lnTo>
                  <a:pt x="0" y="120000"/>
                </a:lnTo>
                <a:lnTo>
                  <a:pt x="10034" y="120000"/>
                </a:lnTo>
                <a:lnTo>
                  <a:pt x="110383" y="120000"/>
                </a:lnTo>
                <a:lnTo>
                  <a:pt x="120000" y="120000"/>
                </a:lnTo>
                <a:lnTo>
                  <a:pt x="120000" y="96410"/>
                </a:lnTo>
                <a:lnTo>
                  <a:pt x="120000" y="23589"/>
                </a:lnTo>
                <a:lnTo>
                  <a:pt x="120000" y="0"/>
                </a:lnTo>
                <a:lnTo>
                  <a:pt x="110383" y="0"/>
                </a:lnTo>
                <a:lnTo>
                  <a:pt x="10034" y="0"/>
                </a:lnTo>
                <a:close/>
                <a:moveTo>
                  <a:pt x="110383" y="96410"/>
                </a:moveTo>
                <a:lnTo>
                  <a:pt x="10034" y="96410"/>
                </a:lnTo>
                <a:lnTo>
                  <a:pt x="10034" y="23589"/>
                </a:lnTo>
                <a:lnTo>
                  <a:pt x="110383" y="23589"/>
                </a:lnTo>
                <a:lnTo>
                  <a:pt x="110383" y="96410"/>
                </a:ln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6" name="Shape 645">
            <a:extLst>
              <a:ext uri="{FF2B5EF4-FFF2-40B4-BE49-F238E27FC236}">
                <a16:creationId xmlns:a16="http://schemas.microsoft.com/office/drawing/2014/main" id="{7EF44CB7-555C-454F-C77A-DB130A404FB2}"/>
              </a:ext>
              <a:ext uri="{C183D7F6-B498-43B3-948B-1728B52AA6E4}">
                <adec:decorative xmlns:adec="http://schemas.microsoft.com/office/drawing/2017/decorative" val="1"/>
              </a:ext>
            </a:extLst>
          </p:cNvPr>
          <p:cNvSpPr/>
          <p:nvPr/>
        </p:nvSpPr>
        <p:spPr>
          <a:xfrm>
            <a:off x="4615176" y="2310526"/>
            <a:ext cx="188605" cy="67167"/>
          </a:xfrm>
          <a:custGeom>
            <a:avLst/>
            <a:gdLst/>
            <a:ahLst/>
            <a:cxnLst/>
            <a:rect l="0" t="0" r="0" b="0"/>
            <a:pathLst>
              <a:path w="120000" h="120000" extrusionOk="0">
                <a:moveTo>
                  <a:pt x="10034" y="0"/>
                </a:moveTo>
                <a:lnTo>
                  <a:pt x="0" y="0"/>
                </a:lnTo>
                <a:lnTo>
                  <a:pt x="0" y="24642"/>
                </a:lnTo>
                <a:lnTo>
                  <a:pt x="0" y="95357"/>
                </a:lnTo>
                <a:lnTo>
                  <a:pt x="0" y="119999"/>
                </a:lnTo>
                <a:lnTo>
                  <a:pt x="10034" y="119999"/>
                </a:lnTo>
                <a:lnTo>
                  <a:pt x="110383" y="119999"/>
                </a:lnTo>
                <a:lnTo>
                  <a:pt x="120000" y="119999"/>
                </a:lnTo>
                <a:lnTo>
                  <a:pt x="120000" y="95357"/>
                </a:lnTo>
                <a:lnTo>
                  <a:pt x="120000" y="24642"/>
                </a:lnTo>
                <a:lnTo>
                  <a:pt x="120000" y="0"/>
                </a:lnTo>
                <a:lnTo>
                  <a:pt x="110383" y="0"/>
                </a:lnTo>
                <a:lnTo>
                  <a:pt x="10034" y="0"/>
                </a:lnTo>
                <a:close/>
                <a:moveTo>
                  <a:pt x="110383" y="95357"/>
                </a:moveTo>
                <a:lnTo>
                  <a:pt x="10034" y="95357"/>
                </a:lnTo>
                <a:lnTo>
                  <a:pt x="10034" y="24642"/>
                </a:lnTo>
                <a:lnTo>
                  <a:pt x="110383" y="24642"/>
                </a:lnTo>
                <a:lnTo>
                  <a:pt x="110383" y="95357"/>
                </a:ln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7" name="Shape 647">
            <a:extLst>
              <a:ext uri="{FF2B5EF4-FFF2-40B4-BE49-F238E27FC236}">
                <a16:creationId xmlns:a16="http://schemas.microsoft.com/office/drawing/2014/main" id="{110D781B-DFBE-A153-31BE-22EC1E4751A9}"/>
              </a:ext>
              <a:ext uri="{C183D7F6-B498-43B3-948B-1728B52AA6E4}">
                <adec:decorative xmlns:adec="http://schemas.microsoft.com/office/drawing/2017/decorative" val="1"/>
              </a:ext>
            </a:extLst>
          </p:cNvPr>
          <p:cNvSpPr/>
          <p:nvPr/>
        </p:nvSpPr>
        <p:spPr>
          <a:xfrm>
            <a:off x="4844336" y="2310526"/>
            <a:ext cx="185252" cy="67167"/>
          </a:xfrm>
          <a:custGeom>
            <a:avLst/>
            <a:gdLst/>
            <a:ahLst/>
            <a:cxnLst/>
            <a:rect l="0" t="0" r="0" b="0"/>
            <a:pathLst>
              <a:path w="120000" h="120000" extrusionOk="0">
                <a:moveTo>
                  <a:pt x="58000" y="60000"/>
                </a:moveTo>
                <a:cubicBezTo>
                  <a:pt x="58000" y="50000"/>
                  <a:pt x="62000" y="40000"/>
                  <a:pt x="66000" y="35000"/>
                </a:cubicBezTo>
                <a:cubicBezTo>
                  <a:pt x="66000" y="35000"/>
                  <a:pt x="68000" y="35000"/>
                  <a:pt x="70000" y="35000"/>
                </a:cubicBezTo>
                <a:cubicBezTo>
                  <a:pt x="72000" y="35000"/>
                  <a:pt x="74000" y="40000"/>
                  <a:pt x="76000" y="45000"/>
                </a:cubicBezTo>
                <a:cubicBezTo>
                  <a:pt x="104000" y="120000"/>
                  <a:pt x="104000" y="120000"/>
                  <a:pt x="104000" y="120000"/>
                </a:cubicBezTo>
                <a:cubicBezTo>
                  <a:pt x="110000" y="120000"/>
                  <a:pt x="110000" y="120000"/>
                  <a:pt x="110000" y="120000"/>
                </a:cubicBezTo>
                <a:cubicBezTo>
                  <a:pt x="120000" y="120000"/>
                  <a:pt x="120000" y="120000"/>
                  <a:pt x="120000" y="120000"/>
                </a:cubicBezTo>
                <a:cubicBezTo>
                  <a:pt x="120000" y="95000"/>
                  <a:pt x="120000" y="95000"/>
                  <a:pt x="120000" y="95000"/>
                </a:cubicBezTo>
                <a:cubicBezTo>
                  <a:pt x="120000" y="25000"/>
                  <a:pt x="120000" y="25000"/>
                  <a:pt x="120000" y="25000"/>
                </a:cubicBezTo>
                <a:cubicBezTo>
                  <a:pt x="120000" y="0"/>
                  <a:pt x="120000" y="0"/>
                  <a:pt x="120000" y="0"/>
                </a:cubicBezTo>
                <a:cubicBezTo>
                  <a:pt x="110000" y="0"/>
                  <a:pt x="110000" y="0"/>
                  <a:pt x="110000" y="0"/>
                </a:cubicBezTo>
                <a:cubicBezTo>
                  <a:pt x="10000" y="0"/>
                  <a:pt x="10000" y="0"/>
                  <a:pt x="10000" y="0"/>
                </a:cubicBezTo>
                <a:cubicBezTo>
                  <a:pt x="0" y="0"/>
                  <a:pt x="0" y="0"/>
                  <a:pt x="0" y="0"/>
                </a:cubicBezTo>
                <a:cubicBezTo>
                  <a:pt x="0" y="25000"/>
                  <a:pt x="0" y="25000"/>
                  <a:pt x="0" y="25000"/>
                </a:cubicBezTo>
                <a:cubicBezTo>
                  <a:pt x="0" y="95000"/>
                  <a:pt x="0" y="95000"/>
                  <a:pt x="0" y="95000"/>
                </a:cubicBezTo>
                <a:cubicBezTo>
                  <a:pt x="0" y="120000"/>
                  <a:pt x="0" y="120000"/>
                  <a:pt x="0" y="120000"/>
                </a:cubicBezTo>
                <a:cubicBezTo>
                  <a:pt x="10000" y="120000"/>
                  <a:pt x="10000" y="120000"/>
                  <a:pt x="10000" y="120000"/>
                </a:cubicBezTo>
                <a:cubicBezTo>
                  <a:pt x="58000" y="120000"/>
                  <a:pt x="58000" y="120000"/>
                  <a:pt x="58000" y="120000"/>
                </a:cubicBezTo>
                <a:lnTo>
                  <a:pt x="58000" y="60000"/>
                </a:ln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8" name="Shape 649">
            <a:extLst>
              <a:ext uri="{FF2B5EF4-FFF2-40B4-BE49-F238E27FC236}">
                <a16:creationId xmlns:a16="http://schemas.microsoft.com/office/drawing/2014/main" id="{B531AD05-C05C-52FB-2D28-C3BED45C7CAE}"/>
              </a:ext>
              <a:ext uri="{C183D7F6-B498-43B3-948B-1728B52AA6E4}">
                <adec:decorative xmlns:adec="http://schemas.microsoft.com/office/drawing/2017/decorative" val="1"/>
              </a:ext>
            </a:extLst>
          </p:cNvPr>
          <p:cNvSpPr/>
          <p:nvPr/>
        </p:nvSpPr>
        <p:spPr>
          <a:xfrm>
            <a:off x="6712733" y="1701871"/>
            <a:ext cx="341128" cy="317798"/>
          </a:xfrm>
          <a:custGeom>
            <a:avLst/>
            <a:gdLst/>
            <a:ahLst/>
            <a:cxnLst/>
            <a:rect l="0" t="0" r="0" b="0"/>
            <a:pathLst>
              <a:path w="120000" h="120000" extrusionOk="0">
                <a:moveTo>
                  <a:pt x="120000" y="65185"/>
                </a:moveTo>
                <a:cubicBezTo>
                  <a:pt x="120000" y="28148"/>
                  <a:pt x="120000" y="28148"/>
                  <a:pt x="120000" y="28148"/>
                </a:cubicBezTo>
                <a:cubicBezTo>
                  <a:pt x="120000" y="11851"/>
                  <a:pt x="108965" y="0"/>
                  <a:pt x="95172" y="0"/>
                </a:cubicBezTo>
                <a:cubicBezTo>
                  <a:pt x="26206" y="0"/>
                  <a:pt x="26206" y="0"/>
                  <a:pt x="26206" y="0"/>
                </a:cubicBezTo>
                <a:cubicBezTo>
                  <a:pt x="12413" y="0"/>
                  <a:pt x="0" y="11851"/>
                  <a:pt x="0" y="28148"/>
                </a:cubicBezTo>
                <a:cubicBezTo>
                  <a:pt x="0" y="65185"/>
                  <a:pt x="0" y="65185"/>
                  <a:pt x="0" y="65185"/>
                </a:cubicBezTo>
                <a:cubicBezTo>
                  <a:pt x="0" y="80000"/>
                  <a:pt x="12413" y="91851"/>
                  <a:pt x="26206" y="91851"/>
                </a:cubicBezTo>
                <a:cubicBezTo>
                  <a:pt x="35862" y="91851"/>
                  <a:pt x="35862" y="91851"/>
                  <a:pt x="35862" y="91851"/>
                </a:cubicBezTo>
                <a:cubicBezTo>
                  <a:pt x="15172" y="114074"/>
                  <a:pt x="15172" y="114074"/>
                  <a:pt x="15172" y="114074"/>
                </a:cubicBezTo>
                <a:cubicBezTo>
                  <a:pt x="13793" y="115555"/>
                  <a:pt x="13793" y="117037"/>
                  <a:pt x="13793" y="118518"/>
                </a:cubicBezTo>
                <a:cubicBezTo>
                  <a:pt x="15172" y="120000"/>
                  <a:pt x="16551" y="120000"/>
                  <a:pt x="16551" y="120000"/>
                </a:cubicBezTo>
                <a:cubicBezTo>
                  <a:pt x="17931" y="120000"/>
                  <a:pt x="17931" y="120000"/>
                  <a:pt x="19310" y="120000"/>
                </a:cubicBezTo>
                <a:cubicBezTo>
                  <a:pt x="52413" y="85925"/>
                  <a:pt x="52413" y="85925"/>
                  <a:pt x="52413" y="85925"/>
                </a:cubicBezTo>
                <a:cubicBezTo>
                  <a:pt x="26206" y="85925"/>
                  <a:pt x="26206" y="85925"/>
                  <a:pt x="26206" y="85925"/>
                </a:cubicBezTo>
                <a:cubicBezTo>
                  <a:pt x="15172" y="85925"/>
                  <a:pt x="6896" y="75555"/>
                  <a:pt x="6896" y="65185"/>
                </a:cubicBezTo>
                <a:cubicBezTo>
                  <a:pt x="6896" y="28148"/>
                  <a:pt x="6896" y="28148"/>
                  <a:pt x="6896" y="28148"/>
                </a:cubicBezTo>
                <a:cubicBezTo>
                  <a:pt x="6896" y="16296"/>
                  <a:pt x="15172" y="7407"/>
                  <a:pt x="26206" y="7407"/>
                </a:cubicBezTo>
                <a:cubicBezTo>
                  <a:pt x="95172" y="7407"/>
                  <a:pt x="95172" y="7407"/>
                  <a:pt x="95172" y="7407"/>
                </a:cubicBezTo>
                <a:cubicBezTo>
                  <a:pt x="104827" y="7407"/>
                  <a:pt x="114482" y="16296"/>
                  <a:pt x="114482" y="28148"/>
                </a:cubicBezTo>
                <a:cubicBezTo>
                  <a:pt x="114482" y="65185"/>
                  <a:pt x="114482" y="65185"/>
                  <a:pt x="114482" y="65185"/>
                </a:cubicBezTo>
                <a:cubicBezTo>
                  <a:pt x="114482" y="75555"/>
                  <a:pt x="104827" y="85925"/>
                  <a:pt x="95172" y="85925"/>
                </a:cubicBezTo>
                <a:cubicBezTo>
                  <a:pt x="77241" y="85925"/>
                  <a:pt x="77241" y="85925"/>
                  <a:pt x="77241" y="85925"/>
                </a:cubicBezTo>
                <a:cubicBezTo>
                  <a:pt x="70344" y="91851"/>
                  <a:pt x="70344" y="91851"/>
                  <a:pt x="70344" y="91851"/>
                </a:cubicBezTo>
                <a:cubicBezTo>
                  <a:pt x="95172" y="91851"/>
                  <a:pt x="95172" y="91851"/>
                  <a:pt x="95172" y="91851"/>
                </a:cubicBezTo>
                <a:cubicBezTo>
                  <a:pt x="108965" y="91851"/>
                  <a:pt x="120000" y="80000"/>
                  <a:pt x="120000" y="65185"/>
                </a:cubicBez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29" name="Shape 650">
            <a:extLst>
              <a:ext uri="{FF2B5EF4-FFF2-40B4-BE49-F238E27FC236}">
                <a16:creationId xmlns:a16="http://schemas.microsoft.com/office/drawing/2014/main" id="{DF3BE27D-7A68-0915-DE37-52A943FA9AD7}"/>
              </a:ext>
              <a:ext uri="{C183D7F6-B498-43B3-948B-1728B52AA6E4}">
                <adec:decorative xmlns:adec="http://schemas.microsoft.com/office/drawing/2017/decorative" val="1"/>
              </a:ext>
            </a:extLst>
          </p:cNvPr>
          <p:cNvSpPr/>
          <p:nvPr/>
        </p:nvSpPr>
        <p:spPr>
          <a:xfrm>
            <a:off x="6458312" y="2113116"/>
            <a:ext cx="270349" cy="153539"/>
          </a:xfrm>
          <a:custGeom>
            <a:avLst/>
            <a:gdLst/>
            <a:ahLst/>
            <a:cxnLst/>
            <a:rect l="0" t="0" r="0" b="0"/>
            <a:pathLst>
              <a:path w="120000" h="120000" extrusionOk="0">
                <a:moveTo>
                  <a:pt x="93913" y="0"/>
                </a:moveTo>
                <a:cubicBezTo>
                  <a:pt x="26086" y="0"/>
                  <a:pt x="26086" y="0"/>
                  <a:pt x="26086" y="0"/>
                </a:cubicBezTo>
                <a:cubicBezTo>
                  <a:pt x="12173" y="0"/>
                  <a:pt x="0" y="21538"/>
                  <a:pt x="0" y="46153"/>
                </a:cubicBezTo>
                <a:cubicBezTo>
                  <a:pt x="0" y="120000"/>
                  <a:pt x="0" y="120000"/>
                  <a:pt x="0" y="120000"/>
                </a:cubicBezTo>
                <a:cubicBezTo>
                  <a:pt x="8695" y="120000"/>
                  <a:pt x="8695" y="120000"/>
                  <a:pt x="8695" y="120000"/>
                </a:cubicBezTo>
                <a:cubicBezTo>
                  <a:pt x="8695" y="46153"/>
                  <a:pt x="8695" y="46153"/>
                  <a:pt x="8695" y="46153"/>
                </a:cubicBezTo>
                <a:cubicBezTo>
                  <a:pt x="8695" y="27692"/>
                  <a:pt x="15652" y="15384"/>
                  <a:pt x="26086" y="15384"/>
                </a:cubicBezTo>
                <a:cubicBezTo>
                  <a:pt x="93913" y="15384"/>
                  <a:pt x="93913" y="15384"/>
                  <a:pt x="93913" y="15384"/>
                </a:cubicBezTo>
                <a:cubicBezTo>
                  <a:pt x="104347" y="15384"/>
                  <a:pt x="111304" y="27692"/>
                  <a:pt x="111304" y="46153"/>
                </a:cubicBezTo>
                <a:cubicBezTo>
                  <a:pt x="111304" y="120000"/>
                  <a:pt x="111304" y="120000"/>
                  <a:pt x="111304" y="120000"/>
                </a:cubicBezTo>
                <a:cubicBezTo>
                  <a:pt x="120000" y="120000"/>
                  <a:pt x="120000" y="120000"/>
                  <a:pt x="120000" y="120000"/>
                </a:cubicBezTo>
                <a:cubicBezTo>
                  <a:pt x="120000" y="46153"/>
                  <a:pt x="120000" y="46153"/>
                  <a:pt x="120000" y="46153"/>
                </a:cubicBezTo>
                <a:cubicBezTo>
                  <a:pt x="120000" y="21538"/>
                  <a:pt x="107826" y="0"/>
                  <a:pt x="93913" y="0"/>
                </a:cubicBez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30" name="Shape 651">
            <a:extLst>
              <a:ext uri="{FF2B5EF4-FFF2-40B4-BE49-F238E27FC236}">
                <a16:creationId xmlns:a16="http://schemas.microsoft.com/office/drawing/2014/main" id="{6A5BB280-0109-C5AC-987A-D048204CFB9F}"/>
              </a:ext>
              <a:ext uri="{C183D7F6-B498-43B3-948B-1728B52AA6E4}">
                <adec:decorative xmlns:adec="http://schemas.microsoft.com/office/drawing/2017/decorative" val="1"/>
              </a:ext>
            </a:extLst>
          </p:cNvPr>
          <p:cNvSpPr/>
          <p:nvPr/>
        </p:nvSpPr>
        <p:spPr>
          <a:xfrm>
            <a:off x="6505025" y="1886222"/>
            <a:ext cx="176870" cy="180180"/>
          </a:xfrm>
          <a:custGeom>
            <a:avLst/>
            <a:gdLst/>
            <a:ahLst/>
            <a:cxnLst/>
            <a:rect l="0" t="0" r="0" b="0"/>
            <a:pathLst>
              <a:path w="120000" h="120000" extrusionOk="0">
                <a:moveTo>
                  <a:pt x="58666" y="120000"/>
                </a:moveTo>
                <a:cubicBezTo>
                  <a:pt x="93333" y="120000"/>
                  <a:pt x="120000" y="91304"/>
                  <a:pt x="120000" y="60000"/>
                </a:cubicBezTo>
                <a:cubicBezTo>
                  <a:pt x="120000" y="28695"/>
                  <a:pt x="93333" y="0"/>
                  <a:pt x="58666" y="0"/>
                </a:cubicBezTo>
                <a:cubicBezTo>
                  <a:pt x="26666" y="0"/>
                  <a:pt x="0" y="28695"/>
                  <a:pt x="0" y="60000"/>
                </a:cubicBezTo>
                <a:cubicBezTo>
                  <a:pt x="0" y="91304"/>
                  <a:pt x="26666" y="120000"/>
                  <a:pt x="58666" y="120000"/>
                </a:cubicBezTo>
                <a:close/>
                <a:moveTo>
                  <a:pt x="10666" y="60000"/>
                </a:moveTo>
                <a:cubicBezTo>
                  <a:pt x="10666" y="33913"/>
                  <a:pt x="32000" y="13043"/>
                  <a:pt x="58666" y="13043"/>
                </a:cubicBezTo>
                <a:cubicBezTo>
                  <a:pt x="85333" y="13043"/>
                  <a:pt x="106666" y="33913"/>
                  <a:pt x="106666" y="60000"/>
                </a:cubicBezTo>
                <a:cubicBezTo>
                  <a:pt x="106666" y="86086"/>
                  <a:pt x="85333" y="106956"/>
                  <a:pt x="58666" y="106956"/>
                </a:cubicBezTo>
                <a:cubicBezTo>
                  <a:pt x="32000" y="106956"/>
                  <a:pt x="10666" y="86086"/>
                  <a:pt x="10666" y="60000"/>
                </a:cubicBezTo>
                <a:close/>
              </a:path>
            </a:pathLst>
          </a:custGeom>
          <a:solidFill>
            <a:schemeClr val="bg1"/>
          </a:solidFill>
          <a:ln w="9525" cap="flat" cmpd="sng">
            <a:solidFill>
              <a:schemeClr val="bg1"/>
            </a:solidFill>
            <a:prstDash val="solid"/>
            <a:round/>
            <a:headEnd type="none" w="med" len="med"/>
            <a:tailEnd type="none" w="med" len="med"/>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Calibri"/>
              <a:ea typeface="Calibri"/>
              <a:cs typeface="Calibri"/>
              <a:sym typeface="Calibri"/>
            </a:endParaRPr>
          </a:p>
        </p:txBody>
      </p:sp>
      <p:sp>
        <p:nvSpPr>
          <p:cNvPr id="35" name="TextBox 3">
            <a:extLst>
              <a:ext uri="{FF2B5EF4-FFF2-40B4-BE49-F238E27FC236}">
                <a16:creationId xmlns:a16="http://schemas.microsoft.com/office/drawing/2014/main" id="{11918332-DD72-8FB5-53FC-98D51903E7EE}"/>
              </a:ext>
            </a:extLst>
          </p:cNvPr>
          <p:cNvSpPr txBox="1"/>
          <p:nvPr/>
        </p:nvSpPr>
        <p:spPr>
          <a:xfrm>
            <a:off x="195401" y="76999"/>
            <a:ext cx="8688719" cy="500137"/>
          </a:xfrm>
          <a:prstGeom prst="rect">
            <a:avLst/>
          </a:prstGeom>
          <a:noFill/>
        </p:spPr>
        <p:txBody>
          <a:bodyPr wrap="square" lIns="68580" tIns="34290" rIns="68580" bIns="3429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kumimoji="0" lang="en-GB" sz="2800" b="0" i="0" u="none" strike="noStrike" kern="1200" cap="none" spc="0" normalizeH="0" baseline="0" noProof="0">
                <a:ln>
                  <a:noFill/>
                </a:ln>
                <a:solidFill>
                  <a:srgbClr val="4472C4"/>
                </a:solidFill>
                <a:effectLst/>
                <a:uLnTx/>
                <a:uFillTx/>
                <a:latin typeface="Arial"/>
                <a:ea typeface="+mn-ea"/>
                <a:cs typeface="Arial"/>
              </a:rPr>
              <a:t>Cross-Cutting Themes –</a:t>
            </a:r>
            <a:r>
              <a:rPr lang="en-GB" sz="2800">
                <a:solidFill>
                  <a:srgbClr val="4472C4"/>
                </a:solidFill>
                <a:latin typeface="Arial"/>
                <a:cs typeface="Arial"/>
              </a:rPr>
              <a:t> </a:t>
            </a:r>
            <a:r>
              <a:rPr kumimoji="0" lang="en-GB" sz="2800" b="0" i="0" u="none" strike="noStrike" kern="1200" cap="none" spc="0" normalizeH="0" baseline="0" noProof="0">
                <a:ln>
                  <a:noFill/>
                </a:ln>
                <a:solidFill>
                  <a:srgbClr val="4472C4"/>
                </a:solidFill>
                <a:effectLst/>
                <a:uLnTx/>
                <a:uFillTx/>
                <a:latin typeface="Arial"/>
                <a:ea typeface="+mn-ea"/>
                <a:cs typeface="Arial"/>
              </a:rPr>
              <a:t>Sustainable Development</a:t>
            </a:r>
            <a:endParaRPr lang="en-US" sz="2800">
              <a:solidFill>
                <a:srgbClr val="4472C4"/>
              </a:solidFill>
              <a:ea typeface="+mn-ea"/>
            </a:endParaRPr>
          </a:p>
        </p:txBody>
      </p:sp>
      <p:sp>
        <p:nvSpPr>
          <p:cNvPr id="33" name="Freeform 20">
            <a:extLst>
              <a:ext uri="{FF2B5EF4-FFF2-40B4-BE49-F238E27FC236}">
                <a16:creationId xmlns:a16="http://schemas.microsoft.com/office/drawing/2014/main" id="{FD9F1BF5-2B28-3843-B07B-CF1B1CD8689F}"/>
              </a:ext>
              <a:ext uri="{C183D7F6-B498-43B3-948B-1728B52AA6E4}">
                <adec:decorative xmlns:adec="http://schemas.microsoft.com/office/drawing/2017/decorative" val="1"/>
              </a:ext>
            </a:extLst>
          </p:cNvPr>
          <p:cNvSpPr>
            <a:spLocks noEditPoints="1"/>
          </p:cNvSpPr>
          <p:nvPr/>
        </p:nvSpPr>
        <p:spPr bwMode="auto">
          <a:xfrm>
            <a:off x="4186433" y="2944297"/>
            <a:ext cx="552072" cy="552072"/>
          </a:xfrm>
          <a:custGeom>
            <a:avLst/>
            <a:gdLst>
              <a:gd name="T0" fmla="*/ 178 w 357"/>
              <a:gd name="T1" fmla="*/ 357 h 357"/>
              <a:gd name="T2" fmla="*/ 346 w 357"/>
              <a:gd name="T3" fmla="*/ 178 h 357"/>
              <a:gd name="T4" fmla="*/ 318 w 357"/>
              <a:gd name="T5" fmla="*/ 246 h 357"/>
              <a:gd name="T6" fmla="*/ 283 w 357"/>
              <a:gd name="T7" fmla="*/ 205 h 357"/>
              <a:gd name="T8" fmla="*/ 246 w 357"/>
              <a:gd name="T9" fmla="*/ 193 h 357"/>
              <a:gd name="T10" fmla="*/ 255 w 357"/>
              <a:gd name="T11" fmla="*/ 155 h 357"/>
              <a:gd name="T12" fmla="*/ 295 w 357"/>
              <a:gd name="T13" fmla="*/ 139 h 357"/>
              <a:gd name="T14" fmla="*/ 341 w 357"/>
              <a:gd name="T15" fmla="*/ 144 h 357"/>
              <a:gd name="T16" fmla="*/ 146 w 357"/>
              <a:gd name="T17" fmla="*/ 343 h 357"/>
              <a:gd name="T18" fmla="*/ 141 w 357"/>
              <a:gd name="T19" fmla="*/ 322 h 357"/>
              <a:gd name="T20" fmla="*/ 133 w 357"/>
              <a:gd name="T21" fmla="*/ 275 h 357"/>
              <a:gd name="T22" fmla="*/ 113 w 357"/>
              <a:gd name="T23" fmla="*/ 246 h 357"/>
              <a:gd name="T24" fmla="*/ 84 w 357"/>
              <a:gd name="T25" fmla="*/ 217 h 357"/>
              <a:gd name="T26" fmla="*/ 41 w 357"/>
              <a:gd name="T27" fmla="*/ 197 h 357"/>
              <a:gd name="T28" fmla="*/ 19 w 357"/>
              <a:gd name="T29" fmla="*/ 185 h 357"/>
              <a:gd name="T30" fmla="*/ 40 w 357"/>
              <a:gd name="T31" fmla="*/ 83 h 357"/>
              <a:gd name="T32" fmla="*/ 61 w 357"/>
              <a:gd name="T33" fmla="*/ 77 h 357"/>
              <a:gd name="T34" fmla="*/ 67 w 357"/>
              <a:gd name="T35" fmla="*/ 85 h 357"/>
              <a:gd name="T36" fmla="*/ 62 w 357"/>
              <a:gd name="T37" fmla="*/ 116 h 357"/>
              <a:gd name="T38" fmla="*/ 94 w 357"/>
              <a:gd name="T39" fmla="*/ 120 h 357"/>
              <a:gd name="T40" fmla="*/ 108 w 357"/>
              <a:gd name="T41" fmla="*/ 98 h 357"/>
              <a:gd name="T42" fmla="*/ 132 w 357"/>
              <a:gd name="T43" fmla="*/ 110 h 357"/>
              <a:gd name="T44" fmla="*/ 124 w 357"/>
              <a:gd name="T45" fmla="*/ 131 h 357"/>
              <a:gd name="T46" fmla="*/ 112 w 357"/>
              <a:gd name="T47" fmla="*/ 151 h 357"/>
              <a:gd name="T48" fmla="*/ 98 w 357"/>
              <a:gd name="T49" fmla="*/ 181 h 357"/>
              <a:gd name="T50" fmla="*/ 65 w 357"/>
              <a:gd name="T51" fmla="*/ 197 h 357"/>
              <a:gd name="T52" fmla="*/ 83 w 357"/>
              <a:gd name="T53" fmla="*/ 206 h 357"/>
              <a:gd name="T54" fmla="*/ 114 w 357"/>
              <a:gd name="T55" fmla="*/ 223 h 357"/>
              <a:gd name="T56" fmla="*/ 157 w 357"/>
              <a:gd name="T57" fmla="*/ 224 h 357"/>
              <a:gd name="T58" fmla="*/ 186 w 357"/>
              <a:gd name="T59" fmla="*/ 237 h 357"/>
              <a:gd name="T60" fmla="*/ 205 w 357"/>
              <a:gd name="T61" fmla="*/ 256 h 357"/>
              <a:gd name="T62" fmla="*/ 178 w 357"/>
              <a:gd name="T63" fmla="*/ 305 h 357"/>
              <a:gd name="T64" fmla="*/ 153 w 357"/>
              <a:gd name="T65" fmla="*/ 344 h 357"/>
              <a:gd name="T66" fmla="*/ 311 w 357"/>
              <a:gd name="T67" fmla="*/ 75 h 357"/>
              <a:gd name="T68" fmla="*/ 319 w 357"/>
              <a:gd name="T69" fmla="*/ 125 h 357"/>
              <a:gd name="T70" fmla="*/ 289 w 357"/>
              <a:gd name="T71" fmla="*/ 113 h 357"/>
              <a:gd name="T72" fmla="*/ 264 w 357"/>
              <a:gd name="T73" fmla="*/ 134 h 357"/>
              <a:gd name="T74" fmla="*/ 252 w 357"/>
              <a:gd name="T75" fmla="*/ 130 h 357"/>
              <a:gd name="T76" fmla="*/ 266 w 357"/>
              <a:gd name="T77" fmla="*/ 104 h 357"/>
              <a:gd name="T78" fmla="*/ 290 w 357"/>
              <a:gd name="T79" fmla="*/ 86 h 357"/>
              <a:gd name="T80" fmla="*/ 210 w 357"/>
              <a:gd name="T81" fmla="*/ 14 h 357"/>
              <a:gd name="T82" fmla="*/ 188 w 357"/>
              <a:gd name="T83" fmla="*/ 38 h 357"/>
              <a:gd name="T84" fmla="*/ 200 w 357"/>
              <a:gd name="T85" fmla="*/ 52 h 357"/>
              <a:gd name="T86" fmla="*/ 159 w 357"/>
              <a:gd name="T87" fmla="*/ 82 h 357"/>
              <a:gd name="T88" fmla="*/ 145 w 357"/>
              <a:gd name="T89" fmla="*/ 58 h 357"/>
              <a:gd name="T90" fmla="*/ 113 w 357"/>
              <a:gd name="T91" fmla="*/ 35 h 357"/>
              <a:gd name="T92" fmla="*/ 102 w 357"/>
              <a:gd name="T93" fmla="*/ 29 h 357"/>
              <a:gd name="T94" fmla="*/ 298 w 357"/>
              <a:gd name="T95" fmla="*/ 61 h 357"/>
              <a:gd name="T96" fmla="*/ 290 w 357"/>
              <a:gd name="T97" fmla="*/ 69 h 357"/>
              <a:gd name="T98" fmla="*/ 289 w 357"/>
              <a:gd name="T99" fmla="*/ 5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7" h="357">
                <a:moveTo>
                  <a:pt x="178" y="0"/>
                </a:moveTo>
                <a:cubicBezTo>
                  <a:pt x="80" y="0"/>
                  <a:pt x="0" y="80"/>
                  <a:pt x="0" y="178"/>
                </a:cubicBezTo>
                <a:cubicBezTo>
                  <a:pt x="0" y="277"/>
                  <a:pt x="80" y="357"/>
                  <a:pt x="178" y="357"/>
                </a:cubicBezTo>
                <a:cubicBezTo>
                  <a:pt x="277" y="357"/>
                  <a:pt x="357" y="277"/>
                  <a:pt x="357" y="178"/>
                </a:cubicBezTo>
                <a:cubicBezTo>
                  <a:pt x="357" y="80"/>
                  <a:pt x="277" y="0"/>
                  <a:pt x="178" y="0"/>
                </a:cubicBezTo>
                <a:close/>
                <a:moveTo>
                  <a:pt x="346" y="178"/>
                </a:moveTo>
                <a:cubicBezTo>
                  <a:pt x="346" y="209"/>
                  <a:pt x="338" y="238"/>
                  <a:pt x="323" y="263"/>
                </a:cubicBezTo>
                <a:cubicBezTo>
                  <a:pt x="323" y="259"/>
                  <a:pt x="323" y="255"/>
                  <a:pt x="321" y="253"/>
                </a:cubicBezTo>
                <a:cubicBezTo>
                  <a:pt x="319" y="249"/>
                  <a:pt x="316" y="253"/>
                  <a:pt x="318" y="246"/>
                </a:cubicBezTo>
                <a:cubicBezTo>
                  <a:pt x="321" y="239"/>
                  <a:pt x="311" y="226"/>
                  <a:pt x="308" y="222"/>
                </a:cubicBezTo>
                <a:cubicBezTo>
                  <a:pt x="304" y="218"/>
                  <a:pt x="308" y="214"/>
                  <a:pt x="305" y="206"/>
                </a:cubicBezTo>
                <a:cubicBezTo>
                  <a:pt x="302" y="197"/>
                  <a:pt x="291" y="203"/>
                  <a:pt x="283" y="205"/>
                </a:cubicBezTo>
                <a:cubicBezTo>
                  <a:pt x="275" y="206"/>
                  <a:pt x="275" y="210"/>
                  <a:pt x="268" y="211"/>
                </a:cubicBezTo>
                <a:cubicBezTo>
                  <a:pt x="260" y="213"/>
                  <a:pt x="257" y="205"/>
                  <a:pt x="255" y="201"/>
                </a:cubicBezTo>
                <a:cubicBezTo>
                  <a:pt x="253" y="196"/>
                  <a:pt x="250" y="199"/>
                  <a:pt x="246" y="193"/>
                </a:cubicBezTo>
                <a:cubicBezTo>
                  <a:pt x="242" y="187"/>
                  <a:pt x="243" y="180"/>
                  <a:pt x="245" y="178"/>
                </a:cubicBezTo>
                <a:cubicBezTo>
                  <a:pt x="247" y="176"/>
                  <a:pt x="247" y="175"/>
                  <a:pt x="246" y="169"/>
                </a:cubicBezTo>
                <a:cubicBezTo>
                  <a:pt x="246" y="164"/>
                  <a:pt x="254" y="160"/>
                  <a:pt x="255" y="155"/>
                </a:cubicBezTo>
                <a:cubicBezTo>
                  <a:pt x="257" y="149"/>
                  <a:pt x="261" y="146"/>
                  <a:pt x="267" y="145"/>
                </a:cubicBezTo>
                <a:cubicBezTo>
                  <a:pt x="274" y="144"/>
                  <a:pt x="276" y="139"/>
                  <a:pt x="283" y="136"/>
                </a:cubicBezTo>
                <a:cubicBezTo>
                  <a:pt x="291" y="134"/>
                  <a:pt x="292" y="132"/>
                  <a:pt x="295" y="139"/>
                </a:cubicBezTo>
                <a:cubicBezTo>
                  <a:pt x="298" y="145"/>
                  <a:pt x="302" y="142"/>
                  <a:pt x="309" y="145"/>
                </a:cubicBezTo>
                <a:cubicBezTo>
                  <a:pt x="317" y="148"/>
                  <a:pt x="318" y="148"/>
                  <a:pt x="325" y="146"/>
                </a:cubicBezTo>
                <a:cubicBezTo>
                  <a:pt x="332" y="143"/>
                  <a:pt x="331" y="135"/>
                  <a:pt x="341" y="144"/>
                </a:cubicBezTo>
                <a:cubicBezTo>
                  <a:pt x="342" y="145"/>
                  <a:pt x="342" y="146"/>
                  <a:pt x="343" y="147"/>
                </a:cubicBezTo>
                <a:cubicBezTo>
                  <a:pt x="345" y="157"/>
                  <a:pt x="346" y="168"/>
                  <a:pt x="346" y="178"/>
                </a:cubicBezTo>
                <a:close/>
                <a:moveTo>
                  <a:pt x="146" y="343"/>
                </a:moveTo>
                <a:cubicBezTo>
                  <a:pt x="146" y="342"/>
                  <a:pt x="146" y="340"/>
                  <a:pt x="146" y="339"/>
                </a:cubicBezTo>
                <a:cubicBezTo>
                  <a:pt x="146" y="334"/>
                  <a:pt x="145" y="337"/>
                  <a:pt x="141" y="333"/>
                </a:cubicBezTo>
                <a:cubicBezTo>
                  <a:pt x="137" y="329"/>
                  <a:pt x="142" y="327"/>
                  <a:pt x="141" y="322"/>
                </a:cubicBezTo>
                <a:cubicBezTo>
                  <a:pt x="140" y="316"/>
                  <a:pt x="139" y="312"/>
                  <a:pt x="140" y="306"/>
                </a:cubicBezTo>
                <a:cubicBezTo>
                  <a:pt x="141" y="300"/>
                  <a:pt x="144" y="298"/>
                  <a:pt x="142" y="292"/>
                </a:cubicBezTo>
                <a:cubicBezTo>
                  <a:pt x="140" y="286"/>
                  <a:pt x="144" y="277"/>
                  <a:pt x="133" y="275"/>
                </a:cubicBezTo>
                <a:cubicBezTo>
                  <a:pt x="122" y="272"/>
                  <a:pt x="122" y="269"/>
                  <a:pt x="118" y="263"/>
                </a:cubicBezTo>
                <a:cubicBezTo>
                  <a:pt x="113" y="258"/>
                  <a:pt x="112" y="259"/>
                  <a:pt x="111" y="256"/>
                </a:cubicBezTo>
                <a:cubicBezTo>
                  <a:pt x="110" y="253"/>
                  <a:pt x="111" y="251"/>
                  <a:pt x="113" y="246"/>
                </a:cubicBezTo>
                <a:cubicBezTo>
                  <a:pt x="115" y="241"/>
                  <a:pt x="119" y="235"/>
                  <a:pt x="115" y="231"/>
                </a:cubicBezTo>
                <a:cubicBezTo>
                  <a:pt x="110" y="227"/>
                  <a:pt x="107" y="228"/>
                  <a:pt x="99" y="225"/>
                </a:cubicBezTo>
                <a:cubicBezTo>
                  <a:pt x="92" y="223"/>
                  <a:pt x="89" y="217"/>
                  <a:pt x="84" y="217"/>
                </a:cubicBezTo>
                <a:cubicBezTo>
                  <a:pt x="80" y="216"/>
                  <a:pt x="69" y="217"/>
                  <a:pt x="62" y="213"/>
                </a:cubicBezTo>
                <a:cubicBezTo>
                  <a:pt x="55" y="209"/>
                  <a:pt x="55" y="207"/>
                  <a:pt x="50" y="202"/>
                </a:cubicBezTo>
                <a:cubicBezTo>
                  <a:pt x="45" y="197"/>
                  <a:pt x="46" y="201"/>
                  <a:pt x="41" y="197"/>
                </a:cubicBezTo>
                <a:cubicBezTo>
                  <a:pt x="36" y="193"/>
                  <a:pt x="32" y="187"/>
                  <a:pt x="30" y="188"/>
                </a:cubicBezTo>
                <a:cubicBezTo>
                  <a:pt x="27" y="190"/>
                  <a:pt x="33" y="196"/>
                  <a:pt x="31" y="198"/>
                </a:cubicBezTo>
                <a:cubicBezTo>
                  <a:pt x="28" y="199"/>
                  <a:pt x="24" y="188"/>
                  <a:pt x="19" y="185"/>
                </a:cubicBezTo>
                <a:cubicBezTo>
                  <a:pt x="16" y="184"/>
                  <a:pt x="13" y="182"/>
                  <a:pt x="11" y="179"/>
                </a:cubicBezTo>
                <a:cubicBezTo>
                  <a:pt x="11" y="179"/>
                  <a:pt x="11" y="179"/>
                  <a:pt x="11" y="178"/>
                </a:cubicBezTo>
                <a:cubicBezTo>
                  <a:pt x="11" y="143"/>
                  <a:pt x="22" y="110"/>
                  <a:pt x="40" y="83"/>
                </a:cubicBezTo>
                <a:cubicBezTo>
                  <a:pt x="41" y="83"/>
                  <a:pt x="42" y="83"/>
                  <a:pt x="43" y="82"/>
                </a:cubicBezTo>
                <a:cubicBezTo>
                  <a:pt x="47" y="80"/>
                  <a:pt x="49" y="77"/>
                  <a:pt x="53" y="76"/>
                </a:cubicBezTo>
                <a:cubicBezTo>
                  <a:pt x="56" y="76"/>
                  <a:pt x="58" y="77"/>
                  <a:pt x="61" y="77"/>
                </a:cubicBezTo>
                <a:cubicBezTo>
                  <a:pt x="65" y="77"/>
                  <a:pt x="70" y="73"/>
                  <a:pt x="74" y="73"/>
                </a:cubicBezTo>
                <a:cubicBezTo>
                  <a:pt x="79" y="74"/>
                  <a:pt x="80" y="75"/>
                  <a:pt x="75" y="79"/>
                </a:cubicBezTo>
                <a:cubicBezTo>
                  <a:pt x="70" y="83"/>
                  <a:pt x="72" y="83"/>
                  <a:pt x="67" y="85"/>
                </a:cubicBezTo>
                <a:cubicBezTo>
                  <a:pt x="63" y="87"/>
                  <a:pt x="66" y="89"/>
                  <a:pt x="64" y="93"/>
                </a:cubicBezTo>
                <a:cubicBezTo>
                  <a:pt x="62" y="96"/>
                  <a:pt x="55" y="107"/>
                  <a:pt x="58" y="110"/>
                </a:cubicBezTo>
                <a:cubicBezTo>
                  <a:pt x="62" y="113"/>
                  <a:pt x="60" y="115"/>
                  <a:pt x="62" y="116"/>
                </a:cubicBezTo>
                <a:cubicBezTo>
                  <a:pt x="64" y="117"/>
                  <a:pt x="66" y="124"/>
                  <a:pt x="74" y="120"/>
                </a:cubicBezTo>
                <a:cubicBezTo>
                  <a:pt x="82" y="116"/>
                  <a:pt x="82" y="119"/>
                  <a:pt x="86" y="124"/>
                </a:cubicBezTo>
                <a:cubicBezTo>
                  <a:pt x="90" y="129"/>
                  <a:pt x="93" y="124"/>
                  <a:pt x="94" y="120"/>
                </a:cubicBezTo>
                <a:cubicBezTo>
                  <a:pt x="95" y="116"/>
                  <a:pt x="99" y="116"/>
                  <a:pt x="98" y="112"/>
                </a:cubicBezTo>
                <a:cubicBezTo>
                  <a:pt x="96" y="109"/>
                  <a:pt x="89" y="102"/>
                  <a:pt x="93" y="97"/>
                </a:cubicBezTo>
                <a:cubicBezTo>
                  <a:pt x="97" y="93"/>
                  <a:pt x="106" y="96"/>
                  <a:pt x="108" y="98"/>
                </a:cubicBezTo>
                <a:cubicBezTo>
                  <a:pt x="110" y="100"/>
                  <a:pt x="111" y="102"/>
                  <a:pt x="114" y="103"/>
                </a:cubicBezTo>
                <a:cubicBezTo>
                  <a:pt x="117" y="103"/>
                  <a:pt x="120" y="99"/>
                  <a:pt x="123" y="101"/>
                </a:cubicBezTo>
                <a:cubicBezTo>
                  <a:pt x="127" y="103"/>
                  <a:pt x="128" y="109"/>
                  <a:pt x="132" y="110"/>
                </a:cubicBezTo>
                <a:cubicBezTo>
                  <a:pt x="136" y="111"/>
                  <a:pt x="143" y="119"/>
                  <a:pt x="146" y="122"/>
                </a:cubicBezTo>
                <a:cubicBezTo>
                  <a:pt x="148" y="126"/>
                  <a:pt x="145" y="124"/>
                  <a:pt x="139" y="125"/>
                </a:cubicBezTo>
                <a:cubicBezTo>
                  <a:pt x="132" y="125"/>
                  <a:pt x="117" y="130"/>
                  <a:pt x="124" y="131"/>
                </a:cubicBezTo>
                <a:cubicBezTo>
                  <a:pt x="131" y="132"/>
                  <a:pt x="135" y="135"/>
                  <a:pt x="130" y="137"/>
                </a:cubicBezTo>
                <a:cubicBezTo>
                  <a:pt x="125" y="138"/>
                  <a:pt x="117" y="141"/>
                  <a:pt x="117" y="146"/>
                </a:cubicBezTo>
                <a:cubicBezTo>
                  <a:pt x="117" y="151"/>
                  <a:pt x="116" y="149"/>
                  <a:pt x="112" y="151"/>
                </a:cubicBezTo>
                <a:cubicBezTo>
                  <a:pt x="108" y="152"/>
                  <a:pt x="106" y="155"/>
                  <a:pt x="103" y="161"/>
                </a:cubicBezTo>
                <a:cubicBezTo>
                  <a:pt x="101" y="166"/>
                  <a:pt x="106" y="166"/>
                  <a:pt x="103" y="170"/>
                </a:cubicBezTo>
                <a:cubicBezTo>
                  <a:pt x="101" y="173"/>
                  <a:pt x="101" y="180"/>
                  <a:pt x="98" y="181"/>
                </a:cubicBezTo>
                <a:cubicBezTo>
                  <a:pt x="96" y="182"/>
                  <a:pt x="95" y="177"/>
                  <a:pt x="88" y="179"/>
                </a:cubicBezTo>
                <a:cubicBezTo>
                  <a:pt x="81" y="181"/>
                  <a:pt x="74" y="182"/>
                  <a:pt x="71" y="184"/>
                </a:cubicBezTo>
                <a:cubicBezTo>
                  <a:pt x="67" y="187"/>
                  <a:pt x="63" y="189"/>
                  <a:pt x="65" y="197"/>
                </a:cubicBezTo>
                <a:cubicBezTo>
                  <a:pt x="67" y="205"/>
                  <a:pt x="69" y="209"/>
                  <a:pt x="72" y="209"/>
                </a:cubicBezTo>
                <a:cubicBezTo>
                  <a:pt x="74" y="209"/>
                  <a:pt x="77" y="211"/>
                  <a:pt x="79" y="210"/>
                </a:cubicBezTo>
                <a:cubicBezTo>
                  <a:pt x="81" y="209"/>
                  <a:pt x="78" y="206"/>
                  <a:pt x="83" y="206"/>
                </a:cubicBezTo>
                <a:cubicBezTo>
                  <a:pt x="87" y="207"/>
                  <a:pt x="88" y="207"/>
                  <a:pt x="88" y="211"/>
                </a:cubicBezTo>
                <a:cubicBezTo>
                  <a:pt x="89" y="215"/>
                  <a:pt x="90" y="217"/>
                  <a:pt x="94" y="217"/>
                </a:cubicBezTo>
                <a:cubicBezTo>
                  <a:pt x="98" y="217"/>
                  <a:pt x="106" y="226"/>
                  <a:pt x="114" y="223"/>
                </a:cubicBezTo>
                <a:cubicBezTo>
                  <a:pt x="121" y="220"/>
                  <a:pt x="125" y="220"/>
                  <a:pt x="132" y="219"/>
                </a:cubicBezTo>
                <a:cubicBezTo>
                  <a:pt x="139" y="219"/>
                  <a:pt x="140" y="219"/>
                  <a:pt x="145" y="218"/>
                </a:cubicBezTo>
                <a:cubicBezTo>
                  <a:pt x="150" y="218"/>
                  <a:pt x="150" y="220"/>
                  <a:pt x="157" y="224"/>
                </a:cubicBezTo>
                <a:cubicBezTo>
                  <a:pt x="164" y="227"/>
                  <a:pt x="161" y="227"/>
                  <a:pt x="168" y="228"/>
                </a:cubicBezTo>
                <a:cubicBezTo>
                  <a:pt x="175" y="229"/>
                  <a:pt x="167" y="240"/>
                  <a:pt x="174" y="240"/>
                </a:cubicBezTo>
                <a:cubicBezTo>
                  <a:pt x="182" y="240"/>
                  <a:pt x="181" y="237"/>
                  <a:pt x="186" y="237"/>
                </a:cubicBezTo>
                <a:cubicBezTo>
                  <a:pt x="191" y="238"/>
                  <a:pt x="193" y="244"/>
                  <a:pt x="198" y="243"/>
                </a:cubicBezTo>
                <a:cubicBezTo>
                  <a:pt x="204" y="242"/>
                  <a:pt x="213" y="238"/>
                  <a:pt x="210" y="245"/>
                </a:cubicBezTo>
                <a:cubicBezTo>
                  <a:pt x="208" y="251"/>
                  <a:pt x="208" y="249"/>
                  <a:pt x="205" y="256"/>
                </a:cubicBezTo>
                <a:cubicBezTo>
                  <a:pt x="202" y="263"/>
                  <a:pt x="201" y="278"/>
                  <a:pt x="197" y="281"/>
                </a:cubicBezTo>
                <a:cubicBezTo>
                  <a:pt x="193" y="284"/>
                  <a:pt x="193" y="283"/>
                  <a:pt x="187" y="290"/>
                </a:cubicBezTo>
                <a:cubicBezTo>
                  <a:pt x="182" y="297"/>
                  <a:pt x="182" y="299"/>
                  <a:pt x="178" y="305"/>
                </a:cubicBezTo>
                <a:cubicBezTo>
                  <a:pt x="174" y="310"/>
                  <a:pt x="176" y="311"/>
                  <a:pt x="171" y="316"/>
                </a:cubicBezTo>
                <a:cubicBezTo>
                  <a:pt x="167" y="321"/>
                  <a:pt x="169" y="324"/>
                  <a:pt x="164" y="326"/>
                </a:cubicBezTo>
                <a:cubicBezTo>
                  <a:pt x="160" y="328"/>
                  <a:pt x="157" y="339"/>
                  <a:pt x="153" y="344"/>
                </a:cubicBezTo>
                <a:cubicBezTo>
                  <a:pt x="151" y="344"/>
                  <a:pt x="149" y="344"/>
                  <a:pt x="146" y="343"/>
                </a:cubicBezTo>
                <a:close/>
                <a:moveTo>
                  <a:pt x="311" y="76"/>
                </a:moveTo>
                <a:cubicBezTo>
                  <a:pt x="311" y="75"/>
                  <a:pt x="311" y="75"/>
                  <a:pt x="311" y="75"/>
                </a:cubicBezTo>
                <a:cubicBezTo>
                  <a:pt x="319" y="86"/>
                  <a:pt x="326" y="97"/>
                  <a:pt x="331" y="109"/>
                </a:cubicBezTo>
                <a:cubicBezTo>
                  <a:pt x="331" y="110"/>
                  <a:pt x="330" y="112"/>
                  <a:pt x="330" y="113"/>
                </a:cubicBezTo>
                <a:cubicBezTo>
                  <a:pt x="328" y="115"/>
                  <a:pt x="323" y="127"/>
                  <a:pt x="319" y="125"/>
                </a:cubicBezTo>
                <a:cubicBezTo>
                  <a:pt x="315" y="123"/>
                  <a:pt x="319" y="111"/>
                  <a:pt x="313" y="114"/>
                </a:cubicBezTo>
                <a:cubicBezTo>
                  <a:pt x="306" y="116"/>
                  <a:pt x="303" y="120"/>
                  <a:pt x="300" y="119"/>
                </a:cubicBezTo>
                <a:cubicBezTo>
                  <a:pt x="297" y="118"/>
                  <a:pt x="296" y="111"/>
                  <a:pt x="289" y="113"/>
                </a:cubicBezTo>
                <a:cubicBezTo>
                  <a:pt x="282" y="114"/>
                  <a:pt x="285" y="117"/>
                  <a:pt x="279" y="118"/>
                </a:cubicBezTo>
                <a:cubicBezTo>
                  <a:pt x="273" y="120"/>
                  <a:pt x="275" y="123"/>
                  <a:pt x="273" y="127"/>
                </a:cubicBezTo>
                <a:cubicBezTo>
                  <a:pt x="271" y="131"/>
                  <a:pt x="271" y="133"/>
                  <a:pt x="264" y="134"/>
                </a:cubicBezTo>
                <a:cubicBezTo>
                  <a:pt x="258" y="135"/>
                  <a:pt x="264" y="134"/>
                  <a:pt x="259" y="137"/>
                </a:cubicBezTo>
                <a:cubicBezTo>
                  <a:pt x="254" y="140"/>
                  <a:pt x="254" y="138"/>
                  <a:pt x="251" y="136"/>
                </a:cubicBezTo>
                <a:cubicBezTo>
                  <a:pt x="248" y="135"/>
                  <a:pt x="253" y="135"/>
                  <a:pt x="252" y="130"/>
                </a:cubicBezTo>
                <a:cubicBezTo>
                  <a:pt x="252" y="124"/>
                  <a:pt x="252" y="124"/>
                  <a:pt x="256" y="123"/>
                </a:cubicBezTo>
                <a:cubicBezTo>
                  <a:pt x="260" y="122"/>
                  <a:pt x="266" y="114"/>
                  <a:pt x="264" y="110"/>
                </a:cubicBezTo>
                <a:cubicBezTo>
                  <a:pt x="261" y="106"/>
                  <a:pt x="262" y="106"/>
                  <a:pt x="266" y="104"/>
                </a:cubicBezTo>
                <a:cubicBezTo>
                  <a:pt x="269" y="102"/>
                  <a:pt x="270" y="102"/>
                  <a:pt x="274" y="99"/>
                </a:cubicBezTo>
                <a:cubicBezTo>
                  <a:pt x="279" y="96"/>
                  <a:pt x="279" y="92"/>
                  <a:pt x="281" y="89"/>
                </a:cubicBezTo>
                <a:cubicBezTo>
                  <a:pt x="284" y="85"/>
                  <a:pt x="287" y="85"/>
                  <a:pt x="290" y="86"/>
                </a:cubicBezTo>
                <a:cubicBezTo>
                  <a:pt x="294" y="86"/>
                  <a:pt x="297" y="87"/>
                  <a:pt x="303" y="85"/>
                </a:cubicBezTo>
                <a:cubicBezTo>
                  <a:pt x="309" y="83"/>
                  <a:pt x="309" y="81"/>
                  <a:pt x="311" y="76"/>
                </a:cubicBezTo>
                <a:close/>
                <a:moveTo>
                  <a:pt x="210" y="14"/>
                </a:moveTo>
                <a:cubicBezTo>
                  <a:pt x="209" y="17"/>
                  <a:pt x="206" y="22"/>
                  <a:pt x="207" y="24"/>
                </a:cubicBezTo>
                <a:cubicBezTo>
                  <a:pt x="209" y="27"/>
                  <a:pt x="207" y="31"/>
                  <a:pt x="201" y="32"/>
                </a:cubicBezTo>
                <a:cubicBezTo>
                  <a:pt x="195" y="34"/>
                  <a:pt x="191" y="35"/>
                  <a:pt x="188" y="38"/>
                </a:cubicBezTo>
                <a:cubicBezTo>
                  <a:pt x="186" y="41"/>
                  <a:pt x="202" y="36"/>
                  <a:pt x="205" y="39"/>
                </a:cubicBezTo>
                <a:cubicBezTo>
                  <a:pt x="208" y="41"/>
                  <a:pt x="199" y="43"/>
                  <a:pt x="194" y="45"/>
                </a:cubicBezTo>
                <a:cubicBezTo>
                  <a:pt x="189" y="47"/>
                  <a:pt x="200" y="48"/>
                  <a:pt x="200" y="52"/>
                </a:cubicBezTo>
                <a:cubicBezTo>
                  <a:pt x="199" y="56"/>
                  <a:pt x="181" y="63"/>
                  <a:pt x="174" y="66"/>
                </a:cubicBezTo>
                <a:cubicBezTo>
                  <a:pt x="167" y="69"/>
                  <a:pt x="169" y="72"/>
                  <a:pt x="167" y="78"/>
                </a:cubicBezTo>
                <a:cubicBezTo>
                  <a:pt x="165" y="84"/>
                  <a:pt x="160" y="85"/>
                  <a:pt x="159" y="82"/>
                </a:cubicBezTo>
                <a:cubicBezTo>
                  <a:pt x="158" y="79"/>
                  <a:pt x="151" y="80"/>
                  <a:pt x="149" y="75"/>
                </a:cubicBezTo>
                <a:cubicBezTo>
                  <a:pt x="147" y="70"/>
                  <a:pt x="145" y="68"/>
                  <a:pt x="150" y="65"/>
                </a:cubicBezTo>
                <a:cubicBezTo>
                  <a:pt x="154" y="61"/>
                  <a:pt x="151" y="62"/>
                  <a:pt x="145" y="58"/>
                </a:cubicBezTo>
                <a:cubicBezTo>
                  <a:pt x="139" y="54"/>
                  <a:pt x="135" y="54"/>
                  <a:pt x="137" y="47"/>
                </a:cubicBezTo>
                <a:cubicBezTo>
                  <a:pt x="139" y="40"/>
                  <a:pt x="135" y="41"/>
                  <a:pt x="130" y="38"/>
                </a:cubicBezTo>
                <a:cubicBezTo>
                  <a:pt x="125" y="34"/>
                  <a:pt x="120" y="33"/>
                  <a:pt x="113" y="35"/>
                </a:cubicBezTo>
                <a:cubicBezTo>
                  <a:pt x="107" y="38"/>
                  <a:pt x="106" y="38"/>
                  <a:pt x="105" y="35"/>
                </a:cubicBezTo>
                <a:cubicBezTo>
                  <a:pt x="103" y="32"/>
                  <a:pt x="109" y="33"/>
                  <a:pt x="114" y="29"/>
                </a:cubicBezTo>
                <a:cubicBezTo>
                  <a:pt x="117" y="26"/>
                  <a:pt x="108" y="28"/>
                  <a:pt x="102" y="29"/>
                </a:cubicBezTo>
                <a:cubicBezTo>
                  <a:pt x="125" y="17"/>
                  <a:pt x="151" y="11"/>
                  <a:pt x="178" y="11"/>
                </a:cubicBezTo>
                <a:cubicBezTo>
                  <a:pt x="189" y="11"/>
                  <a:pt x="200" y="12"/>
                  <a:pt x="210" y="14"/>
                </a:cubicBezTo>
                <a:close/>
                <a:moveTo>
                  <a:pt x="298" y="61"/>
                </a:moveTo>
                <a:cubicBezTo>
                  <a:pt x="297" y="65"/>
                  <a:pt x="300" y="67"/>
                  <a:pt x="301" y="71"/>
                </a:cubicBezTo>
                <a:cubicBezTo>
                  <a:pt x="301" y="75"/>
                  <a:pt x="297" y="77"/>
                  <a:pt x="294" y="79"/>
                </a:cubicBezTo>
                <a:cubicBezTo>
                  <a:pt x="292" y="80"/>
                  <a:pt x="292" y="72"/>
                  <a:pt x="290" y="69"/>
                </a:cubicBezTo>
                <a:cubicBezTo>
                  <a:pt x="287" y="67"/>
                  <a:pt x="287" y="71"/>
                  <a:pt x="283" y="71"/>
                </a:cubicBezTo>
                <a:cubicBezTo>
                  <a:pt x="278" y="72"/>
                  <a:pt x="277" y="73"/>
                  <a:pt x="277" y="67"/>
                </a:cubicBezTo>
                <a:cubicBezTo>
                  <a:pt x="277" y="62"/>
                  <a:pt x="287" y="56"/>
                  <a:pt x="289" y="52"/>
                </a:cubicBezTo>
                <a:cubicBezTo>
                  <a:pt x="292" y="55"/>
                  <a:pt x="295" y="58"/>
                  <a:pt x="298" y="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323A206B-55F7-B4DA-C79C-4BA434EF2797}"/>
              </a:ext>
              <a:ext uri="{C183D7F6-B498-43B3-948B-1728B52AA6E4}">
                <adec:decorative xmlns:adec="http://schemas.microsoft.com/office/drawing/2017/decorative" val="1"/>
              </a:ext>
            </a:extLst>
          </p:cNvPr>
          <p:cNvSpPr/>
          <p:nvPr/>
        </p:nvSpPr>
        <p:spPr>
          <a:xfrm rot="21207068">
            <a:off x="5394947" y="2727299"/>
            <a:ext cx="926774" cy="926774"/>
          </a:xfrm>
          <a:prstGeom prst="ellipse">
            <a:avLst/>
          </a:prstGeom>
          <a:gradFill flip="none" rotWithShape="1">
            <a:gsLst>
              <a:gs pos="100000">
                <a:srgbClr val="974E0E"/>
              </a:gs>
              <a:gs pos="21000">
                <a:srgbClr val="E29A3A"/>
              </a:gs>
            </a:gsLst>
            <a:path path="circle">
              <a:fillToRect r="100000" b="100000"/>
            </a:path>
            <a:tileRect l="-100000" t="-100000"/>
          </a:gradFill>
          <a:ln w="9525">
            <a:noFill/>
            <a:prstDash val="sysDash"/>
            <a:miter lim="800000"/>
            <a:headEnd/>
            <a:tailEnd/>
          </a:ln>
        </p:spPr>
        <p:txBody>
          <a:bodyPr lIns="18288" tIns="18288" rIns="18288" bIns="18288" anchor="ctr" anchorCtr="1"/>
          <a:lstStyle/>
          <a:p>
            <a:pPr marL="0" marR="0" lvl="0" indent="0" algn="ctr" defTabSz="914400" rtl="0" eaLnBrk="1" fontAlgn="auto" latinLnBrk="0" hangingPunct="1">
              <a:lnSpc>
                <a:spcPct val="85000"/>
              </a:lnSpc>
              <a:spcBef>
                <a:spcPct val="20000"/>
              </a:spcBef>
              <a:spcAft>
                <a:spcPts val="0"/>
              </a:spcAft>
              <a:buClrTx/>
              <a:buSzTx/>
              <a:buFontTx/>
              <a:buNone/>
              <a:tabLst/>
              <a:defRPr/>
            </a:pPr>
            <a:endParaRPr kumimoji="0" lang="en-US" sz="1600" b="1" i="0" u="none" strike="noStrike" kern="1200" cap="none" spc="0" normalizeH="0" baseline="0" noProof="0">
              <a:ln>
                <a:noFill/>
              </a:ln>
              <a:solidFill>
                <a:srgbClr val="FFFFFF"/>
              </a:solidFill>
              <a:effectLst/>
              <a:uLnTx/>
              <a:uFillTx/>
              <a:latin typeface="Arial Narrow" pitchFamily="112" charset="0"/>
              <a:ea typeface="+mn-ea"/>
              <a:cs typeface="+mn-cs"/>
            </a:endParaRPr>
          </a:p>
        </p:txBody>
      </p:sp>
      <p:pic>
        <p:nvPicPr>
          <p:cNvPr id="36" name="Picture 2">
            <a:extLst>
              <a:ext uri="{FF2B5EF4-FFF2-40B4-BE49-F238E27FC236}">
                <a16:creationId xmlns:a16="http://schemas.microsoft.com/office/drawing/2014/main" id="{542A895E-7224-FFE7-7B12-CA61DEC64E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9355" y="6016602"/>
            <a:ext cx="2286000" cy="58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9784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Hands forming circle">
            <a:extLst>
              <a:ext uri="{FF2B5EF4-FFF2-40B4-BE49-F238E27FC236}">
                <a16:creationId xmlns:a16="http://schemas.microsoft.com/office/drawing/2014/main" id="{B410CE42-03EB-0CC5-CF26-391CBAF0A473}"/>
              </a:ext>
            </a:extLst>
          </p:cNvPr>
          <p:cNvPicPr>
            <a:picLocks noChangeAspect="1"/>
          </p:cNvPicPr>
          <p:nvPr/>
        </p:nvPicPr>
        <p:blipFill rotWithShape="1">
          <a:blip r:embed="rId2">
            <a:alphaModFix amt="85000"/>
            <a:extLst>
              <a:ext uri="{BEBA8EAE-BF5A-486C-A8C5-ECC9F3942E4B}">
                <a14:imgProps xmlns:a14="http://schemas.microsoft.com/office/drawing/2010/main">
                  <a14:imgLayer r:embed="rId3">
                    <a14:imgEffect>
                      <a14:saturation sat="70000"/>
                    </a14:imgEffect>
                  </a14:imgLayer>
                </a14:imgProps>
              </a:ext>
              <a:ext uri="{28A0092B-C50C-407E-A947-70E740481C1C}">
                <a14:useLocalDpi xmlns:a14="http://schemas.microsoft.com/office/drawing/2010/main" val="0"/>
              </a:ext>
            </a:extLst>
          </a:blip>
          <a:srcRect b="23223"/>
          <a:stretch/>
        </p:blipFill>
        <p:spPr>
          <a:xfrm>
            <a:off x="20" y="1282"/>
            <a:ext cx="12191980" cy="6856718"/>
          </a:xfrm>
          <a:prstGeom prst="rect">
            <a:avLst/>
          </a:prstGeom>
          <a:ln>
            <a:noFill/>
          </a:ln>
        </p:spPr>
      </p:pic>
      <p:sp>
        <p:nvSpPr>
          <p:cNvPr id="7" name="TextBox 6">
            <a:extLst>
              <a:ext uri="{FF2B5EF4-FFF2-40B4-BE49-F238E27FC236}">
                <a16:creationId xmlns:a16="http://schemas.microsoft.com/office/drawing/2014/main" id="{909D9F33-4377-249A-2BAD-154A1445A85F}"/>
              </a:ext>
            </a:extLst>
          </p:cNvPr>
          <p:cNvSpPr txBox="1"/>
          <p:nvPr/>
        </p:nvSpPr>
        <p:spPr>
          <a:xfrm>
            <a:off x="375184" y="316669"/>
            <a:ext cx="8387816" cy="500137"/>
          </a:xfrm>
          <a:prstGeom prst="rect">
            <a:avLst/>
          </a:prstGeom>
          <a:solidFill>
            <a:schemeClr val="bg1">
              <a:alpha val="24000"/>
            </a:schemeClr>
          </a:solidFill>
          <a:effectLst>
            <a:softEdge rad="127000"/>
          </a:effectLst>
        </p:spPr>
        <p:txBody>
          <a:bodyPr wrap="square" lIns="68580" tIns="34290" rIns="68580" bIns="3429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w="3175">
                  <a:noFill/>
                </a:ln>
                <a:solidFill>
                  <a:srgbClr val="4472C4">
                    <a:lumMod val="75000"/>
                  </a:srgbClr>
                </a:solidFill>
                <a:effectLst>
                  <a:outerShdw blurRad="50800" dist="38100" dir="5400000" algn="t" rotWithShape="0">
                    <a:prstClr val="black"/>
                  </a:outerShdw>
                </a:effectLst>
                <a:uLnTx/>
                <a:uFillTx/>
                <a:latin typeface="Arial"/>
                <a:ea typeface="+mn-ea"/>
                <a:cs typeface="Arial"/>
              </a:rPr>
              <a:t>Cross-Cutting Themes – Equality and Diversity </a:t>
            </a:r>
            <a:endParaRPr kumimoji="0" lang="en-US" sz="2800" b="0" i="0" u="none" strike="noStrike" kern="1200" cap="none" spc="0" normalizeH="0" baseline="0" noProof="0">
              <a:ln w="3175">
                <a:noFill/>
              </a:ln>
              <a:solidFill>
                <a:srgbClr val="4472C4">
                  <a:lumMod val="75000"/>
                </a:srgbClr>
              </a:solidFill>
              <a:effectLst>
                <a:outerShdw blurRad="50800" dist="38100" dir="5400000" algn="t" rotWithShape="0">
                  <a:prstClr val="black"/>
                </a:outerShdw>
              </a:effectLst>
              <a:uLnTx/>
              <a:uFillTx/>
              <a:latin typeface="Calibri" panose="020F0502020204030204"/>
              <a:ea typeface="+mn-ea"/>
              <a:cs typeface="+mn-cs"/>
            </a:endParaRPr>
          </a:p>
        </p:txBody>
      </p:sp>
      <p:pic>
        <p:nvPicPr>
          <p:cNvPr id="8" name="Picture 7" descr="A blue and black sign&#10;&#10;Description automatically generated">
            <a:extLst>
              <a:ext uri="{FF2B5EF4-FFF2-40B4-BE49-F238E27FC236}">
                <a16:creationId xmlns:a16="http://schemas.microsoft.com/office/drawing/2014/main" id="{5D11BD1D-0962-C947-7B65-20C0FE57ED10}"/>
              </a:ext>
            </a:extLst>
          </p:cNvPr>
          <p:cNvPicPr>
            <a:picLocks noChangeAspect="1"/>
          </p:cNvPicPr>
          <p:nvPr/>
        </p:nvPicPr>
        <p:blipFill>
          <a:blip r:embed="rId4"/>
          <a:stretch>
            <a:fillRect/>
          </a:stretch>
        </p:blipFill>
        <p:spPr>
          <a:xfrm>
            <a:off x="375183" y="5971125"/>
            <a:ext cx="1825058" cy="585028"/>
          </a:xfrm>
          <a:prstGeom prst="rect">
            <a:avLst/>
          </a:prstGeom>
        </p:spPr>
      </p:pic>
      <p:sp>
        <p:nvSpPr>
          <p:cNvPr id="15" name="Rectangle 14">
            <a:extLst>
              <a:ext uri="{FF2B5EF4-FFF2-40B4-BE49-F238E27FC236}">
                <a16:creationId xmlns:a16="http://schemas.microsoft.com/office/drawing/2014/main" id="{A78722A5-5F12-77A2-7707-9ABBA89F32E9}"/>
              </a:ext>
            </a:extLst>
          </p:cNvPr>
          <p:cNvSpPr/>
          <p:nvPr/>
        </p:nvSpPr>
        <p:spPr>
          <a:xfrm>
            <a:off x="379441" y="1133475"/>
            <a:ext cx="3544489" cy="1360343"/>
          </a:xfrm>
          <a:prstGeom prst="rect">
            <a:avLst/>
          </a:prstGeom>
          <a:gradFill flip="none" rotWithShape="1">
            <a:gsLst>
              <a:gs pos="0">
                <a:schemeClr val="accent1">
                  <a:lumMod val="50000"/>
                  <a:alpha val="80000"/>
                </a:schemeClr>
              </a:gs>
              <a:gs pos="55000">
                <a:schemeClr val="accent1">
                  <a:lumMod val="75000"/>
                  <a:alpha val="80000"/>
                </a:schemeClr>
              </a:gs>
              <a:gs pos="83000">
                <a:schemeClr val="accent1">
                  <a:lumMod val="75000"/>
                  <a:alpha val="80000"/>
                </a:schemeClr>
              </a:gs>
              <a:gs pos="100000">
                <a:schemeClr val="accent1">
                  <a:lumMod val="5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Equality and Diversity were embedded from the outset in all ESF relevant guidance, and good practice was shared.</a:t>
            </a:r>
          </a:p>
        </p:txBody>
      </p:sp>
      <p:sp>
        <p:nvSpPr>
          <p:cNvPr id="17" name="Rectangle 16">
            <a:extLst>
              <a:ext uri="{FF2B5EF4-FFF2-40B4-BE49-F238E27FC236}">
                <a16:creationId xmlns:a16="http://schemas.microsoft.com/office/drawing/2014/main" id="{62649DF0-C65C-FCF2-1CD8-AF1A99FC90BE}"/>
              </a:ext>
            </a:extLst>
          </p:cNvPr>
          <p:cNvSpPr/>
          <p:nvPr/>
        </p:nvSpPr>
        <p:spPr>
          <a:xfrm>
            <a:off x="379441" y="2721206"/>
            <a:ext cx="3544489" cy="1360343"/>
          </a:xfrm>
          <a:prstGeom prst="rect">
            <a:avLst/>
          </a:prstGeom>
          <a:gradFill flip="none" rotWithShape="1">
            <a:gsLst>
              <a:gs pos="0">
                <a:schemeClr val="accent1">
                  <a:lumMod val="50000"/>
                  <a:alpha val="80000"/>
                </a:schemeClr>
              </a:gs>
              <a:gs pos="55000">
                <a:schemeClr val="accent1">
                  <a:lumMod val="75000"/>
                  <a:alpha val="80000"/>
                </a:schemeClr>
              </a:gs>
              <a:gs pos="83000">
                <a:schemeClr val="accent1">
                  <a:lumMod val="75000"/>
                  <a:alpha val="80000"/>
                </a:schemeClr>
              </a:gs>
              <a:gs pos="100000">
                <a:schemeClr val="accent1">
                  <a:lumMod val="5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rial"/>
                <a:cs typeface="Arial"/>
              </a:rPr>
              <a:t>The MA has delivered </a:t>
            </a:r>
            <a:r>
              <a:rPr lang="en-GB">
                <a:solidFill>
                  <a:prstClr val="white"/>
                </a:solidFill>
                <a:latin typeface="Arial"/>
                <a:cs typeface="Arial"/>
              </a:rPr>
              <a:t>equality</a:t>
            </a:r>
            <a:r>
              <a:rPr kumimoji="0" lang="en-GB" sz="1800" b="0" i="0" u="none" strike="noStrike" kern="1200" cap="none" spc="0" normalizeH="0" baseline="0" noProof="0">
                <a:ln>
                  <a:noFill/>
                </a:ln>
                <a:solidFill>
                  <a:prstClr val="white"/>
                </a:solidFill>
                <a:effectLst/>
                <a:uLnTx/>
                <a:uFillTx/>
                <a:latin typeface="Arial"/>
                <a:cs typeface="Arial"/>
              </a:rPr>
              <a:t> and diversity training to GRs from October 2017. From 2020 this was delivered virtually.</a:t>
            </a:r>
          </a:p>
        </p:txBody>
      </p:sp>
      <p:sp>
        <p:nvSpPr>
          <p:cNvPr id="18" name="Rectangle 17">
            <a:extLst>
              <a:ext uri="{FF2B5EF4-FFF2-40B4-BE49-F238E27FC236}">
                <a16:creationId xmlns:a16="http://schemas.microsoft.com/office/drawing/2014/main" id="{D2CB6C98-49DB-723C-15E2-118E34C89DEC}"/>
              </a:ext>
            </a:extLst>
          </p:cNvPr>
          <p:cNvSpPr/>
          <p:nvPr/>
        </p:nvSpPr>
        <p:spPr>
          <a:xfrm>
            <a:off x="379441" y="4308936"/>
            <a:ext cx="3544489" cy="1360343"/>
          </a:xfrm>
          <a:prstGeom prst="rect">
            <a:avLst/>
          </a:prstGeom>
          <a:gradFill flip="none" rotWithShape="1">
            <a:gsLst>
              <a:gs pos="0">
                <a:schemeClr val="accent1">
                  <a:lumMod val="50000"/>
                  <a:alpha val="80000"/>
                </a:schemeClr>
              </a:gs>
              <a:gs pos="55000">
                <a:schemeClr val="accent1">
                  <a:lumMod val="75000"/>
                  <a:alpha val="80000"/>
                </a:schemeClr>
              </a:gs>
              <a:gs pos="83000">
                <a:schemeClr val="accent1">
                  <a:lumMod val="75000"/>
                  <a:alpha val="80000"/>
                </a:schemeClr>
              </a:gs>
              <a:gs pos="100000">
                <a:schemeClr val="accent1">
                  <a:lumMod val="5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strike="noStrike">
                <a:solidFill>
                  <a:srgbClr val="FFFFFF"/>
                </a:solidFill>
                <a:effectLst/>
                <a:latin typeface="Arial" panose="020B0604020202020204" pitchFamily="34" charset="0"/>
              </a:rPr>
              <a:t>The programme has exceeded output targets for all specific disadvantaged groups</a:t>
            </a:r>
            <a:endParaRPr kumimoji="0" lang="en-GB" sz="1800" b="0" i="0" u="none" strike="noStrike" kern="1200" cap="none" spc="0" normalizeH="0" baseline="0" noProof="0">
              <a:ln w="3175">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9" name="Arrow: Right 18">
            <a:extLst>
              <a:ext uri="{FF2B5EF4-FFF2-40B4-BE49-F238E27FC236}">
                <a16:creationId xmlns:a16="http://schemas.microsoft.com/office/drawing/2014/main" id="{90217B6A-82C8-A2C7-B2D1-D83E8E0B5900}"/>
              </a:ext>
            </a:extLst>
          </p:cNvPr>
          <p:cNvSpPr/>
          <p:nvPr/>
        </p:nvSpPr>
        <p:spPr>
          <a:xfrm>
            <a:off x="5544874" y="872581"/>
            <a:ext cx="4702194" cy="1113504"/>
          </a:xfrm>
          <a:prstGeom prst="rightArrow">
            <a:avLst/>
          </a:prstGeom>
          <a:solidFill>
            <a:srgbClr val="9AB4DE">
              <a:alpha val="80000"/>
            </a:srgbClr>
          </a:solidFill>
          <a:ln>
            <a:solidFill>
              <a:srgbClr val="9AB4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437,433</a:t>
            </a: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people over 50 years of age</a:t>
            </a:r>
          </a:p>
        </p:txBody>
      </p:sp>
      <p:sp>
        <p:nvSpPr>
          <p:cNvPr id="31" name="Arrow: Right 30">
            <a:extLst>
              <a:ext uri="{FF2B5EF4-FFF2-40B4-BE49-F238E27FC236}">
                <a16:creationId xmlns:a16="http://schemas.microsoft.com/office/drawing/2014/main" id="{5905B68F-02F1-6291-EF2B-1DAE18A30B11}"/>
              </a:ext>
            </a:extLst>
          </p:cNvPr>
          <p:cNvSpPr/>
          <p:nvPr/>
        </p:nvSpPr>
        <p:spPr>
          <a:xfrm>
            <a:off x="5981917" y="1872415"/>
            <a:ext cx="4702194" cy="1113504"/>
          </a:xfrm>
          <a:prstGeom prst="rightArrow">
            <a:avLst/>
          </a:prstGeom>
          <a:solidFill>
            <a:srgbClr val="7D9FD5">
              <a:alpha val="80000"/>
            </a:srgbClr>
          </a:solidFill>
          <a:ln>
            <a:solidFill>
              <a:srgbClr val="7D9F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651,529</a:t>
            </a: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people from ethnic minorities</a:t>
            </a:r>
          </a:p>
        </p:txBody>
      </p:sp>
      <p:sp>
        <p:nvSpPr>
          <p:cNvPr id="32" name="Arrow: Right 31">
            <a:extLst>
              <a:ext uri="{FF2B5EF4-FFF2-40B4-BE49-F238E27FC236}">
                <a16:creationId xmlns:a16="http://schemas.microsoft.com/office/drawing/2014/main" id="{E02CA5EE-0C7D-0537-F8C4-DA9CDEC55DDE}"/>
              </a:ext>
            </a:extLst>
          </p:cNvPr>
          <p:cNvSpPr/>
          <p:nvPr/>
        </p:nvSpPr>
        <p:spPr>
          <a:xfrm>
            <a:off x="6298989" y="2872248"/>
            <a:ext cx="4702194" cy="1113504"/>
          </a:xfrm>
          <a:prstGeom prst="rightArrow">
            <a:avLst/>
          </a:prstGeom>
          <a:solidFill>
            <a:srgbClr val="4B79C5">
              <a:alpha val="80000"/>
            </a:srgbClr>
          </a:solidFill>
          <a:ln>
            <a:solidFill>
              <a:srgbClr val="4B79C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555,331</a:t>
            </a: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people with disabilities</a:t>
            </a:r>
          </a:p>
        </p:txBody>
      </p:sp>
      <p:sp>
        <p:nvSpPr>
          <p:cNvPr id="33" name="Arrow: Right 32">
            <a:extLst>
              <a:ext uri="{FF2B5EF4-FFF2-40B4-BE49-F238E27FC236}">
                <a16:creationId xmlns:a16="http://schemas.microsoft.com/office/drawing/2014/main" id="{BF10551E-8540-5CAA-F0E4-3F0FAEF1E7F0}"/>
              </a:ext>
            </a:extLst>
          </p:cNvPr>
          <p:cNvSpPr/>
          <p:nvPr/>
        </p:nvSpPr>
        <p:spPr>
          <a:xfrm>
            <a:off x="6704677" y="3872081"/>
            <a:ext cx="4702194" cy="1113504"/>
          </a:xfrm>
          <a:prstGeom prst="rightArrow">
            <a:avLst/>
          </a:prstGeom>
          <a:solidFill>
            <a:srgbClr val="305694">
              <a:alpha val="80000"/>
            </a:srgbClr>
          </a:solidFill>
          <a:ln>
            <a:solidFill>
              <a:srgbClr val="3056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431,402</a:t>
            </a: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people without basic skills</a:t>
            </a:r>
          </a:p>
        </p:txBody>
      </p:sp>
      <p:sp>
        <p:nvSpPr>
          <p:cNvPr id="34" name="Arrow: Right 33">
            <a:extLst>
              <a:ext uri="{FF2B5EF4-FFF2-40B4-BE49-F238E27FC236}">
                <a16:creationId xmlns:a16="http://schemas.microsoft.com/office/drawing/2014/main" id="{5C6E7298-AA06-C5C5-CDD8-C050B58492A7}"/>
              </a:ext>
            </a:extLst>
          </p:cNvPr>
          <p:cNvSpPr/>
          <p:nvPr/>
        </p:nvSpPr>
        <p:spPr>
          <a:xfrm>
            <a:off x="7110365" y="4871915"/>
            <a:ext cx="4702194" cy="1113504"/>
          </a:xfrm>
          <a:prstGeom prst="rightArrow">
            <a:avLst/>
          </a:prstGeom>
          <a:solidFill>
            <a:srgbClr val="1E365C">
              <a:alpha val="80000"/>
            </a:srgbClr>
          </a:solidFill>
          <a:ln>
            <a:solidFill>
              <a:srgbClr val="1E36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1,042,851</a:t>
            </a: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 female participants</a:t>
            </a:r>
          </a:p>
        </p:txBody>
      </p:sp>
      <p:sp>
        <p:nvSpPr>
          <p:cNvPr id="35" name="Rectangle 34">
            <a:extLst>
              <a:ext uri="{FF2B5EF4-FFF2-40B4-BE49-F238E27FC236}">
                <a16:creationId xmlns:a16="http://schemas.microsoft.com/office/drawing/2014/main" id="{C2D0BBDA-D509-911A-F7C4-34E5CEE6A71C}"/>
              </a:ext>
            </a:extLst>
          </p:cNvPr>
          <p:cNvSpPr/>
          <p:nvPr/>
        </p:nvSpPr>
        <p:spPr>
          <a:xfrm>
            <a:off x="4198775" y="1133475"/>
            <a:ext cx="1021023" cy="4535804"/>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ESF</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 engaged with</a:t>
            </a:r>
          </a:p>
        </p:txBody>
      </p:sp>
    </p:spTree>
    <p:extLst>
      <p:ext uri="{BB962C8B-B14F-4D97-AF65-F5344CB8AC3E}">
        <p14:creationId xmlns:p14="http://schemas.microsoft.com/office/powerpoint/2010/main" val="4073464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Fireworks lighting up sky at night">
            <a:extLst>
              <a:ext uri="{FF2B5EF4-FFF2-40B4-BE49-F238E27FC236}">
                <a16:creationId xmlns:a16="http://schemas.microsoft.com/office/drawing/2014/main" id="{8039C3DD-BEA1-D950-E1E6-503AB8EDCA2A}"/>
              </a:ext>
            </a:extLst>
          </p:cNvPr>
          <p:cNvPicPr>
            <a:picLocks noChangeAspect="1"/>
          </p:cNvPicPr>
          <p:nvPr/>
        </p:nvPicPr>
        <p:blipFill rotWithShape="1">
          <a:blip r:embed="rId2">
            <a:extLst>
              <a:ext uri="{28A0092B-C50C-407E-A947-70E740481C1C}">
                <a14:useLocalDpi xmlns:a14="http://schemas.microsoft.com/office/drawing/2010/main" val="0"/>
              </a:ext>
            </a:extLst>
          </a:blip>
          <a:srcRect b="16045"/>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E18EB6-9278-8B31-7C53-5A5BCF9E21AC}"/>
              </a:ext>
            </a:extLst>
          </p:cNvPr>
          <p:cNvSpPr>
            <a:spLocks noGrp="1"/>
          </p:cNvSpPr>
          <p:nvPr>
            <p:ph type="title"/>
          </p:nvPr>
        </p:nvSpPr>
        <p:spPr>
          <a:xfrm>
            <a:off x="523875" y="5317240"/>
            <a:ext cx="11210925" cy="744836"/>
          </a:xfrm>
        </p:spPr>
        <p:txBody>
          <a:bodyPr>
            <a:normAutofit/>
          </a:bodyPr>
          <a:lstStyle/>
          <a:p>
            <a:pPr algn="ctr"/>
            <a:r>
              <a:rPr lang="en-GB" sz="3600">
                <a:solidFill>
                  <a:schemeClr val="tx1">
                    <a:lumMod val="85000"/>
                    <a:lumOff val="15000"/>
                  </a:schemeClr>
                </a:solidFill>
              </a:rPr>
              <a:t>Thank you</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3571896-A898-14CB-0105-C4F3D38213BF}"/>
              </a:ext>
            </a:extLst>
          </p:cNvPr>
          <p:cNvPicPr>
            <a:picLocks noChangeAspect="1"/>
          </p:cNvPicPr>
          <p:nvPr/>
        </p:nvPicPr>
        <p:blipFill>
          <a:blip r:embed="rId3"/>
          <a:stretch>
            <a:fillRect/>
          </a:stretch>
        </p:blipFill>
        <p:spPr>
          <a:xfrm>
            <a:off x="212515" y="6134851"/>
            <a:ext cx="1574649" cy="501848"/>
          </a:xfrm>
          <a:prstGeom prst="rect">
            <a:avLst/>
          </a:prstGeom>
        </p:spPr>
      </p:pic>
    </p:spTree>
    <p:extLst>
      <p:ext uri="{BB962C8B-B14F-4D97-AF65-F5344CB8AC3E}">
        <p14:creationId xmlns:p14="http://schemas.microsoft.com/office/powerpoint/2010/main" val="316962513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7">
      <a:dk1>
        <a:srgbClr val="000000"/>
      </a:dk1>
      <a:lt1>
        <a:srgbClr val="FFFFFF"/>
      </a:lt1>
      <a:dk2>
        <a:srgbClr val="172230"/>
      </a:dk2>
      <a:lt2>
        <a:srgbClr val="FFFFFF"/>
      </a:lt2>
      <a:accent1>
        <a:srgbClr val="FF7334"/>
      </a:accent1>
      <a:accent2>
        <a:srgbClr val="FEB040"/>
      </a:accent2>
      <a:accent3>
        <a:srgbClr val="274D57"/>
      </a:accent3>
      <a:accent4>
        <a:srgbClr val="72A994"/>
      </a:accent4>
      <a:accent5>
        <a:srgbClr val="FDCB68"/>
      </a:accent5>
      <a:accent6>
        <a:srgbClr val="FF545F"/>
      </a:accent6>
      <a:hlink>
        <a:srgbClr val="36A7F7"/>
      </a:hlink>
      <a:folHlink>
        <a:srgbClr val="36A7F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21983118_TF67101265.potx" id="{C47D21D9-5AB5-4283-99CF-99C3B4B8921E}" vid="{6AE05044-1E2E-49F0-8243-BA5C22A3700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22A2E62C8DA947A70B36AB73AF9C75" ma:contentTypeVersion="21" ma:contentTypeDescription="Create a new document." ma:contentTypeScope="" ma:versionID="7b6f72a7af4a17347f545bef48a1a9e7">
  <xsd:schema xmlns:xsd="http://www.w3.org/2001/XMLSchema" xmlns:xs="http://www.w3.org/2001/XMLSchema" xmlns:p="http://schemas.microsoft.com/office/2006/metadata/properties" xmlns:ns1="http://schemas.microsoft.com/sharepoint/v3" xmlns:ns2="17246725-5d5f-45c2-b87a-dbf14c222794" xmlns:ns3="c459490b-d3ca-41f7-90d7-b54bb2428402" xmlns:ns4="83a87e31-bf32-46ab-8e70-9fa18461fa4d" targetNamespace="http://schemas.microsoft.com/office/2006/metadata/properties" ma:root="true" ma:fieldsID="9b132038c5aa8aa06b1621e416eb54e3" ns1:_="" ns2:_="" ns3:_="" ns4:_="">
    <xsd:import namespace="http://schemas.microsoft.com/sharepoint/v3"/>
    <xsd:import namespace="17246725-5d5f-45c2-b87a-dbf14c222794"/>
    <xsd:import namespace="c459490b-d3ca-41f7-90d7-b54bb2428402"/>
    <xsd:import namespace="83a87e31-bf32-46ab-8e70-9fa18461fa4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1:_ip_UnifiedCompliancePolicyProperties" minOccurs="0"/>
                <xsd:element ref="ns1:_ip_UnifiedCompliancePolicyUIActio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7246725-5d5f-45c2-b87a-dbf14c2227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756ca3a0-e5c0-40d7-8522-e7aae8be603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59490b-d3ca-41f7-90d7-b54bb2428402"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a87e31-bf32-46ab-8e70-9fa18461fa4d"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585476bf-56f4-4ba2-992a-4da998b8b660}" ma:internalName="TaxCatchAll" ma:showField="CatchAllData" ma:web="c459490b-d3ca-41f7-90d7-b54bb24284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83a87e31-bf32-46ab-8e70-9fa18461fa4d" xsi:nil="true"/>
    <lcf76f155ced4ddcb4097134ff3c332f xmlns="17246725-5d5f-45c2-b87a-dbf14c222794">
      <Terms xmlns="http://schemas.microsoft.com/office/infopath/2007/PartnerControls"/>
    </lcf76f155ced4ddcb4097134ff3c332f>
    <SharedWithUsers xmlns="c459490b-d3ca-41f7-90d7-b54bb2428402">
      <UserInfo>
        <DisplayName>SharingLinks.b7041a68-de18-4e2f-90b3-315c28ea88e8.OrganizationView.bc3d6a88-a7fc-40a8-909a-f98e11a060a6</DisplayName>
        <AccountId>110</AccountId>
        <AccountType/>
      </UserInfo>
      <UserInfo>
        <DisplayName>Henderson Joanna DWP European Social Fund</DisplayName>
        <AccountId>17</AccountId>
        <AccountType/>
      </UserInfo>
      <UserInfo>
        <DisplayName>Robinson Adam DWP Finance</DisplayName>
        <AccountId>237</AccountId>
        <AccountType/>
      </UserInfo>
      <UserInfo>
        <DisplayName>Till Natalie DWP EUROPEAN SOCIAL FUND</DisplayName>
        <AccountId>385</AccountId>
        <AccountType/>
      </UserInfo>
      <UserInfo>
        <DisplayName>Bonson Clare DWP European Social Fund</DisplayName>
        <AccountId>71</AccountId>
        <AccountType/>
      </UserInfo>
      <UserInfo>
        <DisplayName>Long Pete DWP EUROPEAN SOCIAL FUND</DisplayName>
        <AccountId>73</AccountId>
        <AccountType/>
      </UserInfo>
      <UserInfo>
        <DisplayName>Burns Mark DWP EUROPEAN SOCIAL FUND</DisplayName>
        <AccountId>69</AccountId>
        <AccountType/>
      </UserInfo>
      <UserInfo>
        <DisplayName>Reynolds Dan DWP EUROPEAN SOCIAL FUND</DisplayName>
        <AccountId>67</AccountId>
        <AccountType/>
      </UserInfo>
      <UserInfo>
        <DisplayName>O'Reilly Peter DWP European Social Fund</DisplayName>
        <AccountId>139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C48E9A3-E7FC-4296-8507-4A46B13741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7246725-5d5f-45c2-b87a-dbf14c222794"/>
    <ds:schemaRef ds:uri="c459490b-d3ca-41f7-90d7-b54bb2428402"/>
    <ds:schemaRef ds:uri="83a87e31-bf32-46ab-8e70-9fa18461fa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56E3A8E-935F-4552-AB1F-66EC1E44EFCC}">
  <ds:schemaRefs>
    <ds:schemaRef ds:uri="11af2c40-f401-4c24-950c-7259bc093f20"/>
    <ds:schemaRef ds:uri="a04dbe3e-63b4-48d2-9d03-f0eb0c7bc09d"/>
    <ds:schemaRef ds:uri="b46a9f46-d36a-4cb3-95ca-d1ceb5df688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83a87e31-bf32-46ab-8e70-9fa18461fa4d"/>
    <ds:schemaRef ds:uri="17246725-5d5f-45c2-b87a-dbf14c222794"/>
    <ds:schemaRef ds:uri="c459490b-d3ca-41f7-90d7-b54bb2428402"/>
  </ds:schemaRefs>
</ds:datastoreItem>
</file>

<file path=customXml/itemProps3.xml><?xml version="1.0" encoding="utf-8"?>
<ds:datastoreItem xmlns:ds="http://schemas.openxmlformats.org/officeDocument/2006/customXml" ds:itemID="{0030DA0B-0DC9-494B-BD62-8B55D845A33B}">
  <ds:schemaRefs>
    <ds:schemaRef ds:uri="http://schemas.microsoft.com/sharepoint/v3/contenttype/forms"/>
  </ds:schemaRefs>
</ds:datastoreItem>
</file>

<file path=docMetadata/LabelInfo.xml><?xml version="1.0" encoding="utf-8"?>
<clbl:labelList xmlns:clbl="http://schemas.microsoft.com/office/2020/mipLabelMetadata">
  <clbl:label id="{fbd41ebe-fca6-4f2c-aecb-bf3a17e72416}" enabled="1" method="Privileged" siteId="{bf346810-9c7d-43de-a872-24a2ef3995a8}" removed="0"/>
</clbl:labelList>
</file>

<file path=docProps/app.xml><?xml version="1.0" encoding="utf-8"?>
<Properties xmlns="http://schemas.openxmlformats.org/officeDocument/2006/extended-properties" xmlns:vt="http://schemas.openxmlformats.org/officeDocument/2006/docPropsVTypes">
  <Template/>
  <TotalTime>0</TotalTime>
  <Words>928</Words>
  <Application>Microsoft Office PowerPoint</Application>
  <PresentationFormat>Widescreen</PresentationFormat>
  <Paragraphs>97</Paragraphs>
  <Slides>13</Slides>
  <Notes>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13</vt:i4>
      </vt:variant>
    </vt:vector>
  </HeadingPairs>
  <TitlesOfParts>
    <vt:vector size="21" baseType="lpstr">
      <vt:lpstr>Arial</vt:lpstr>
      <vt:lpstr>Arial Narrow</vt:lpstr>
      <vt:lpstr>Calibri</vt:lpstr>
      <vt:lpstr>Calibri Light</vt:lpstr>
      <vt:lpstr>Trebuchet MS</vt:lpstr>
      <vt:lpstr>1_Office Theme</vt:lpstr>
      <vt:lpstr>Office Theme</vt:lpstr>
      <vt:lpstr>2_Office Theme</vt:lpstr>
      <vt:lpstr>PowerPoint Presentation</vt:lpstr>
      <vt:lpstr>ESF has helped over 2.3 million people! That’s enough to fill 25 Wembley stadiums.</vt:lpstr>
      <vt:lpstr>ESF Programme Highlights</vt:lpstr>
      <vt:lpstr>PowerPoint Presentation</vt:lpstr>
      <vt:lpstr>PowerPoint Presentation</vt:lpstr>
      <vt:lpstr>PowerPoint Presentation</vt:lpstr>
      <vt:lpstr>Slide 3</vt:lpstr>
      <vt:lpstr>PowerPoint Presentation</vt:lpstr>
      <vt:lpstr>Thank you</vt:lpstr>
      <vt:lpstr>PowerPoint Presentation</vt:lpstr>
      <vt:lpstr>330,342 unemployed participants have moved into employment*  226,933 inactive participants have moved into employment or job search*  *Under IPs 1.1, 1.4, and 1.5, exceeding the Operational Programme target.</vt:lpstr>
      <vt:lpstr>379,266 people have gained  Basic Skills  803,469 participants have gained a qualification  23,602 SMEs received support (up to 2022)</vt:lpstr>
      <vt:lpstr>136,159 participants supported through YEI initiatives  50,959 YEI participants had an offer of employment, education, apprenticeship, or traineeship upon leaving the programme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Motley Claudine DWP European Social Fund</dc:creator>
  <cp:lastModifiedBy>Rob Martell</cp:lastModifiedBy>
  <cp:revision>6</cp:revision>
  <dcterms:created xsi:type="dcterms:W3CDTF">2023-07-24T11:20:33Z</dcterms:created>
  <dcterms:modified xsi:type="dcterms:W3CDTF">2024-08-09T15:50:32Z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0x0101006C22A2E62C8DA947A70B36AB73AF9C75</vt:lpwstr>
  </property>
  <property fmtid="{D5CDD505-2E9C-101B-9397-08002B2CF9AE}" pid="3" name="MediaServiceImageTags">
    <vt:lpwstr/>
  </property>
  <property fmtid="{D5CDD505-2E9C-101B-9397-08002B2CF9AE}" pid="4" name="_dlc_DocIdItemGuid">
    <vt:lpwstr>0e94437c-5e26-41b5-ad09-61ac518dbebd</vt:lpwstr>
  </property>
  <property fmtid="{D5CDD505-2E9C-101B-9397-08002B2CF9AE}" pid="5" name="SharedWithUsers">
    <vt:lpwstr>110;#Robinson Adam DWP STRATEGY AND GOVERNANCE DIRECTORATE</vt:lpwstr>
  </property>
  <property fmtid="{D5CDD505-2E9C-101B-9397-08002B2CF9AE}" pid="6" name="ClassificationContentMarkingFooterLocations">
    <vt:lpwstr>1_Office Theme:10\Office Theme:10\2_Office Theme:5</vt:lpwstr>
  </property>
  <property fmtid="{D5CDD505-2E9C-101B-9397-08002B2CF9AE}" pid="7" name="ClassificationContentMarkingFooterText">
    <vt:lpwstr>OFFICIAL</vt:lpwstr>
  </property>
  <property fmtid="{D5CDD505-2E9C-101B-9397-08002B2CF9AE}" pid="8" name="ClassificationContentMarkingHeaderLocations">
    <vt:lpwstr>1_Office Theme:9\Office Theme:9\2_Office Theme:4</vt:lpwstr>
  </property>
  <property fmtid="{D5CDD505-2E9C-101B-9397-08002B2CF9AE}" pid="9" name="ClassificationContentMarkingHeaderText">
    <vt:lpwstr>OFFICIAL</vt:lpwstr>
  </property>
</Properties>
</file>