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8" r:id="rId6"/>
    <p:sldId id="257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34BC4FC-6B27-4750-BFF0-F92D4ABE653B}" v="30" dt="2024-03-18T10:34:09.37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7" d="100"/>
          <a:sy n="97" d="100"/>
        </p:scale>
        <p:origin x="68" y="2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6B017-1680-48C8-A006-4BFBA26D3521}" type="datetimeFigureOut">
              <a:rPr lang="en-GB" smtClean="0"/>
              <a:t>09/08/2024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ED3D1-E6C3-490A-B399-72CBB167BB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5914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6B017-1680-48C8-A006-4BFBA26D3521}" type="datetimeFigureOut">
              <a:rPr lang="en-GB" smtClean="0"/>
              <a:t>09/08/2024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ED3D1-E6C3-490A-B399-72CBB167BB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1895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6B017-1680-48C8-A006-4BFBA26D3521}" type="datetimeFigureOut">
              <a:rPr lang="en-GB" smtClean="0"/>
              <a:t>09/08/2024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ED3D1-E6C3-490A-B399-72CBB167BB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2066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6B017-1680-48C8-A006-4BFBA26D3521}" type="datetimeFigureOut">
              <a:rPr lang="en-GB" smtClean="0"/>
              <a:t>09/08/2024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ED3D1-E6C3-490A-B399-72CBB167BB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3228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6B017-1680-48C8-A006-4BFBA26D3521}" type="datetimeFigureOut">
              <a:rPr lang="en-GB" smtClean="0"/>
              <a:t>09/08/2024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ED3D1-E6C3-490A-B399-72CBB167BB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518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6B017-1680-48C8-A006-4BFBA26D3521}" type="datetimeFigureOut">
              <a:rPr lang="en-GB" smtClean="0"/>
              <a:t>09/08/2024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ED3D1-E6C3-490A-B399-72CBB167BB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8490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6B017-1680-48C8-A006-4BFBA26D3521}" type="datetimeFigureOut">
              <a:rPr lang="en-GB" smtClean="0"/>
              <a:t>09/08/2024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ED3D1-E6C3-490A-B399-72CBB167BB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0429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6B017-1680-48C8-A006-4BFBA26D3521}" type="datetimeFigureOut">
              <a:rPr lang="en-GB" smtClean="0"/>
              <a:t>09/08/2024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ED3D1-E6C3-490A-B399-72CBB167BB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1755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6B017-1680-48C8-A006-4BFBA26D3521}" type="datetimeFigureOut">
              <a:rPr lang="en-GB" smtClean="0"/>
              <a:t>09/08/2024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ED3D1-E6C3-490A-B399-72CBB167BB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0591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6B017-1680-48C8-A006-4BFBA26D3521}" type="datetimeFigureOut">
              <a:rPr lang="en-GB" smtClean="0"/>
              <a:t>09/08/2024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ED3D1-E6C3-490A-B399-72CBB167BB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9725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6B017-1680-48C8-A006-4BFBA26D3521}" type="datetimeFigureOut">
              <a:rPr lang="en-GB" smtClean="0"/>
              <a:t>09/08/2024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ED3D1-E6C3-490A-B399-72CBB167BB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3106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E6B017-1680-48C8-A006-4BFBA26D3521}" type="datetimeFigureOut">
              <a:rPr lang="en-GB" smtClean="0"/>
              <a:t>09/08/2024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0ED3D1-E6C3-490A-B399-72CBB167BBA5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010EAC0-C744-87BA-32D1-45E521B0237B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hdr"/>
              </p:ext>
            </p:extLst>
          </p:nvPr>
        </p:nvSpPr>
        <p:spPr>
          <a:xfrm>
            <a:off x="5586413" y="63500"/>
            <a:ext cx="1047750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GB" sz="1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OFFICIAL-SENSITIVE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E850C0A-DF83-04F0-E667-C0DD95445712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5586413" y="6642100"/>
            <a:ext cx="1047750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GB" sz="1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OFFICIAL-SENSITIVE</a:t>
            </a:r>
          </a:p>
        </p:txBody>
      </p:sp>
    </p:spTree>
    <p:extLst>
      <p:ext uri="{BB962C8B-B14F-4D97-AF65-F5344CB8AC3E}">
        <p14:creationId xmlns:p14="http://schemas.microsoft.com/office/powerpoint/2010/main" val="2066411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6"/>
          <p:cNvSpPr txBox="1"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  <a:prstGeom prst="ellipse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000" b="1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RDPE Growth Programme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13EB8DF-E035-E288-D3B5-D783F2CC00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6299" y="1675227"/>
            <a:ext cx="8699401" cy="4394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090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D66932D-530D-5C61-DEC7-307D36FBA6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5253" y="643466"/>
            <a:ext cx="10061493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4797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  <a:prstGeom prst="ellipse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n-US" sz="32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RDPE Growth Programme – Jobs Created</a:t>
            </a:r>
            <a:br>
              <a:rPr lang="en-US" sz="1500" b="1" kern="1200" dirty="0">
                <a:solidFill>
                  <a:schemeClr val="bg1"/>
                </a:solidFill>
                <a:highlight>
                  <a:srgbClr val="FFFF00"/>
                </a:highlight>
                <a:latin typeface="+mj-lt"/>
                <a:ea typeface="+mj-ea"/>
                <a:cs typeface="+mj-cs"/>
              </a:rPr>
            </a:br>
            <a:endParaRPr lang="en-US" sz="1500" kern="1200" dirty="0">
              <a:solidFill>
                <a:schemeClr val="bg1"/>
              </a:solidFill>
              <a:highlight>
                <a:srgbClr val="FFFF00"/>
              </a:highlight>
              <a:latin typeface="+mj-lt"/>
              <a:ea typeface="+mj-ea"/>
              <a:cs typeface="+mj-cs"/>
            </a:endParaRPr>
          </a:p>
        </p:txBody>
      </p:sp>
      <p:pic>
        <p:nvPicPr>
          <p:cNvPr id="7" name="Picture 6" descr="A graph with green bars&#10;&#10;Description automatically generated">
            <a:extLst>
              <a:ext uri="{FF2B5EF4-FFF2-40B4-BE49-F238E27FC236}">
                <a16:creationId xmlns:a16="http://schemas.microsoft.com/office/drawing/2014/main" id="{24CD27F0-172A-50DD-3C6D-B7099611B1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4970" y="1675227"/>
            <a:ext cx="8582060" cy="4394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9139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 group of people standing next to a cow and cheese&#10;&#10;Description automatically generated">
            <a:extLst>
              <a:ext uri="{FF2B5EF4-FFF2-40B4-BE49-F238E27FC236}">
                <a16:creationId xmlns:a16="http://schemas.microsoft.com/office/drawing/2014/main" id="{F61BA382-5107-0C31-696C-D79C7F67F10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23605"/>
          <a:stretch/>
        </p:blipFill>
        <p:spPr bwMode="auto">
          <a:xfrm>
            <a:off x="7967351" y="-1"/>
            <a:ext cx="4224651" cy="3346705"/>
          </a:xfrm>
          <a:custGeom>
            <a:avLst/>
            <a:gdLst/>
            <a:ahLst/>
            <a:cxnLst/>
            <a:rect l="l" t="t" r="r" b="b"/>
            <a:pathLst>
              <a:path w="4224651" h="3346705">
                <a:moveTo>
                  <a:pt x="1549963" y="0"/>
                </a:moveTo>
                <a:lnTo>
                  <a:pt x="1555540" y="0"/>
                </a:lnTo>
                <a:lnTo>
                  <a:pt x="2621768" y="0"/>
                </a:lnTo>
                <a:lnTo>
                  <a:pt x="4224651" y="0"/>
                </a:lnTo>
                <a:lnTo>
                  <a:pt x="4224651" y="3346705"/>
                </a:lnTo>
                <a:lnTo>
                  <a:pt x="0" y="3346705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A group of people on a beach&#10;&#10;Description automatically generated">
            <a:extLst>
              <a:ext uri="{FF2B5EF4-FFF2-40B4-BE49-F238E27FC236}">
                <a16:creationId xmlns:a16="http://schemas.microsoft.com/office/drawing/2014/main" id="{A5068F07-8E5B-2C96-ECE6-EDD9D9B8E6D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37" r="-2" b="844"/>
          <a:stretch/>
        </p:blipFill>
        <p:spPr bwMode="auto">
          <a:xfrm>
            <a:off x="4493434" y="243"/>
            <a:ext cx="7698564" cy="3346705"/>
          </a:xfrm>
          <a:custGeom>
            <a:avLst/>
            <a:gdLst/>
            <a:ahLst/>
            <a:cxnLst/>
            <a:rect l="l" t="t" r="r" b="b"/>
            <a:pathLst>
              <a:path w="7698564" h="3346705">
                <a:moveTo>
                  <a:pt x="1549963" y="0"/>
                </a:moveTo>
                <a:lnTo>
                  <a:pt x="1555540" y="0"/>
                </a:lnTo>
                <a:lnTo>
                  <a:pt x="2621768" y="0"/>
                </a:lnTo>
                <a:lnTo>
                  <a:pt x="4832507" y="0"/>
                </a:lnTo>
                <a:lnTo>
                  <a:pt x="3282657" y="3346461"/>
                </a:lnTo>
                <a:lnTo>
                  <a:pt x="7698564" y="3346461"/>
                </a:lnTo>
                <a:lnTo>
                  <a:pt x="7698564" y="3346705"/>
                </a:lnTo>
                <a:lnTo>
                  <a:pt x="0" y="3346705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A blue car parked in front of a house&#10;&#10;Description automatically generated with medium confidence">
            <a:extLst>
              <a:ext uri="{FF2B5EF4-FFF2-40B4-BE49-F238E27FC236}">
                <a16:creationId xmlns:a16="http://schemas.microsoft.com/office/drawing/2014/main" id="{A067A632-A74F-EAC3-7E38-98F23FF106B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70" r="1" b="29150"/>
          <a:stretch/>
        </p:blipFill>
        <p:spPr bwMode="auto">
          <a:xfrm>
            <a:off x="20" y="10"/>
            <a:ext cx="5859777" cy="3346695"/>
          </a:xfrm>
          <a:custGeom>
            <a:avLst/>
            <a:gdLst/>
            <a:ahLst/>
            <a:cxnLst/>
            <a:rect l="l" t="t" r="r" b="b"/>
            <a:pathLst>
              <a:path w="5859797" h="3346705">
                <a:moveTo>
                  <a:pt x="0" y="0"/>
                </a:moveTo>
                <a:lnTo>
                  <a:pt x="5859797" y="0"/>
                </a:lnTo>
                <a:lnTo>
                  <a:pt x="4309834" y="3346705"/>
                </a:lnTo>
                <a:lnTo>
                  <a:pt x="4304257" y="3346705"/>
                </a:lnTo>
                <a:lnTo>
                  <a:pt x="3238029" y="3346705"/>
                </a:lnTo>
                <a:lnTo>
                  <a:pt x="0" y="3346705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A group of men holding signs and a red machine&#10;&#10;Description automatically generated">
            <a:extLst>
              <a:ext uri="{FF2B5EF4-FFF2-40B4-BE49-F238E27FC236}">
                <a16:creationId xmlns:a16="http://schemas.microsoft.com/office/drawing/2014/main" id="{B8578F03-E025-C157-EB16-9070042F7A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67" r="-1" b="-1"/>
          <a:stretch/>
        </p:blipFill>
        <p:spPr bwMode="auto">
          <a:xfrm>
            <a:off x="6350090" y="3511295"/>
            <a:ext cx="5841911" cy="3346705"/>
          </a:xfrm>
          <a:custGeom>
            <a:avLst/>
            <a:gdLst/>
            <a:ahLst/>
            <a:cxnLst/>
            <a:rect l="l" t="t" r="r" b="b"/>
            <a:pathLst>
              <a:path w="5841911" h="3346705">
                <a:moveTo>
                  <a:pt x="1549963" y="0"/>
                </a:moveTo>
                <a:lnTo>
                  <a:pt x="1555540" y="0"/>
                </a:lnTo>
                <a:lnTo>
                  <a:pt x="2621768" y="0"/>
                </a:lnTo>
                <a:lnTo>
                  <a:pt x="5841911" y="0"/>
                </a:lnTo>
                <a:lnTo>
                  <a:pt x="5841911" y="3346705"/>
                </a:lnTo>
                <a:lnTo>
                  <a:pt x="0" y="3346705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4" descr="A room with tables and chairs&#10;&#10;Description automatically generated">
            <a:extLst>
              <a:ext uri="{FF2B5EF4-FFF2-40B4-BE49-F238E27FC236}">
                <a16:creationId xmlns:a16="http://schemas.microsoft.com/office/drawing/2014/main" id="{DCD99CB1-5046-9DE5-803F-B3DC9956272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11" r="-2" b="11720"/>
          <a:stretch/>
        </p:blipFill>
        <p:spPr bwMode="auto">
          <a:xfrm>
            <a:off x="2861892" y="3511296"/>
            <a:ext cx="4836673" cy="3346705"/>
          </a:xfrm>
          <a:custGeom>
            <a:avLst/>
            <a:gdLst/>
            <a:ahLst/>
            <a:cxnLst/>
            <a:rect l="l" t="t" r="r" b="b"/>
            <a:pathLst>
              <a:path w="4836673" h="3346705">
                <a:moveTo>
                  <a:pt x="1549963" y="0"/>
                </a:moveTo>
                <a:lnTo>
                  <a:pt x="4836673" y="0"/>
                </a:lnTo>
                <a:lnTo>
                  <a:pt x="3286710" y="3346705"/>
                </a:lnTo>
                <a:lnTo>
                  <a:pt x="3281133" y="3346705"/>
                </a:lnTo>
                <a:lnTo>
                  <a:pt x="2214905" y="3346705"/>
                </a:lnTo>
                <a:lnTo>
                  <a:pt x="0" y="3346705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 sign outside of a store&#10;&#10;Description automatically generated">
            <a:extLst>
              <a:ext uri="{FF2B5EF4-FFF2-40B4-BE49-F238E27FC236}">
                <a16:creationId xmlns:a16="http://schemas.microsoft.com/office/drawing/2014/main" id="{4DD98A86-22E6-C28A-DF8B-9B7881D359E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515" r="1" b="8395"/>
          <a:stretch/>
        </p:blipFill>
        <p:spPr bwMode="auto">
          <a:xfrm>
            <a:off x="-3" y="3511295"/>
            <a:ext cx="4213642" cy="3346705"/>
          </a:xfrm>
          <a:custGeom>
            <a:avLst/>
            <a:gdLst/>
            <a:ahLst/>
            <a:cxnLst/>
            <a:rect l="l" t="t" r="r" b="b"/>
            <a:pathLst>
              <a:path w="4213642" h="3346705">
                <a:moveTo>
                  <a:pt x="0" y="0"/>
                </a:moveTo>
                <a:lnTo>
                  <a:pt x="4213642" y="0"/>
                </a:lnTo>
                <a:lnTo>
                  <a:pt x="2663679" y="3346705"/>
                </a:lnTo>
                <a:lnTo>
                  <a:pt x="2658102" y="3346705"/>
                </a:lnTo>
                <a:lnTo>
                  <a:pt x="1591874" y="3346705"/>
                </a:lnTo>
                <a:lnTo>
                  <a:pt x="0" y="3346705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19048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3a87e31-bf32-46ab-8e70-9fa18461fa4d" xsi:nil="true"/>
    <_ip_UnifiedCompliancePolicyUIAction xmlns="http://schemas.microsoft.com/sharepoint/v3" xsi:nil="true"/>
    <lcf76f155ced4ddcb4097134ff3c332f xmlns="17246725-5d5f-45c2-b87a-dbf14c222794">
      <Terms xmlns="http://schemas.microsoft.com/office/infopath/2007/PartnerControls"/>
    </lcf76f155ced4ddcb4097134ff3c332f>
    <_ip_UnifiedCompliancePolicyProperties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C22A2E62C8DA947A70B36AB73AF9C75" ma:contentTypeVersion="21" ma:contentTypeDescription="Create a new document." ma:contentTypeScope="" ma:versionID="7b6f72a7af4a17347f545bef48a1a9e7">
  <xsd:schema xmlns:xsd="http://www.w3.org/2001/XMLSchema" xmlns:xs="http://www.w3.org/2001/XMLSchema" xmlns:p="http://schemas.microsoft.com/office/2006/metadata/properties" xmlns:ns1="http://schemas.microsoft.com/sharepoint/v3" xmlns:ns2="17246725-5d5f-45c2-b87a-dbf14c222794" xmlns:ns3="c459490b-d3ca-41f7-90d7-b54bb2428402" xmlns:ns4="83a87e31-bf32-46ab-8e70-9fa18461fa4d" targetNamespace="http://schemas.microsoft.com/office/2006/metadata/properties" ma:root="true" ma:fieldsID="9b132038c5aa8aa06b1621e416eb54e3" ns1:_="" ns2:_="" ns3:_="" ns4:_="">
    <xsd:import namespace="http://schemas.microsoft.com/sharepoint/v3"/>
    <xsd:import namespace="17246725-5d5f-45c2-b87a-dbf14c222794"/>
    <xsd:import namespace="c459490b-d3ca-41f7-90d7-b54bb2428402"/>
    <xsd:import namespace="83a87e31-bf32-46ab-8e70-9fa18461fa4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1:_ip_UnifiedCompliancePolicyProperties" minOccurs="0"/>
                <xsd:element ref="ns1:_ip_UnifiedCompliancePolicyUIAc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8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9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246725-5d5f-45c2-b87a-dbf14c22279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Image Tags" ma:readOnly="false" ma:fieldId="{5cf76f15-5ced-4ddc-b409-7134ff3c332f}" ma:taxonomyMulti="true" ma:sspId="756ca3a0-e5c0-40d7-8522-e7aae8be603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459490b-d3ca-41f7-90d7-b54bb2428402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a87e31-bf32-46ab-8e70-9fa18461fa4d" elementFormDefault="qualified">
    <xsd:import namespace="http://schemas.microsoft.com/office/2006/documentManagement/types"/>
    <xsd:import namespace="http://schemas.microsoft.com/office/infopath/2007/PartnerControls"/>
    <xsd:element name="TaxCatchAll" ma:index="25" nillable="true" ma:displayName="Taxonomy Catch All Column" ma:hidden="true" ma:list="{585476bf-56f4-4ba2-992a-4da998b8b660}" ma:internalName="TaxCatchAll" ma:showField="CatchAllData" ma:web="c459490b-d3ca-41f7-90d7-b54bb242840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BEF79D6-2DE0-4329-8986-37AC6712663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1B228A3-74EC-44DC-AE7F-51E09B3B7DBE}">
  <ds:schemaRefs>
    <ds:schemaRef ds:uri="http://schemas.microsoft.com/office/2006/metadata/properties"/>
    <ds:schemaRef ds:uri="http://schemas.microsoft.com/office/2006/documentManagement/types"/>
    <ds:schemaRef ds:uri="http://schemas.microsoft.com/sharepoint/v3"/>
    <ds:schemaRef ds:uri="http://purl.org/dc/elements/1.1/"/>
    <ds:schemaRef ds:uri="c459490b-d3ca-41f7-90d7-b54bb2428402"/>
    <ds:schemaRef ds:uri="http://schemas.microsoft.com/office/infopath/2007/PartnerControls"/>
    <ds:schemaRef ds:uri="http://schemas.openxmlformats.org/package/2006/metadata/core-properties"/>
    <ds:schemaRef ds:uri="17246725-5d5f-45c2-b87a-dbf14c222794"/>
    <ds:schemaRef ds:uri="http://purl.org/dc/terms/"/>
    <ds:schemaRef ds:uri="83a87e31-bf32-46ab-8e70-9fa18461fa4d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358B5286-FF24-42BC-9625-90192E11BDF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17246725-5d5f-45c2-b87a-dbf14c222794"/>
    <ds:schemaRef ds:uri="c459490b-d3ca-41f7-90d7-b54bb2428402"/>
    <ds:schemaRef ds:uri="83a87e31-bf32-46ab-8e70-9fa18461fa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247d46da-5217-4778-863d-a406d1533580}" enabled="1" method="Privileged" siteId="{bf346810-9c7d-43de-a872-24a2ef3995a8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Widescreen</PresentationFormat>
  <Paragraphs>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RDPE Growth Programme </vt:lpstr>
      <vt:lpstr>PowerPoint Presentation</vt:lpstr>
      <vt:lpstr>RDPE Growth Programme – Jobs Created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RDPE Growth Programme – Overall Progress to Date</dc:title>
  <dc:creator>Friend, Emma</dc:creator>
  <cp:lastModifiedBy>Rob Martell</cp:lastModifiedBy>
  <cp:revision>14</cp:revision>
  <dcterms:created xsi:type="dcterms:W3CDTF">2021-06-21T14:58:52Z</dcterms:created>
  <dcterms:modified xsi:type="dcterms:W3CDTF">2024-08-09T15:58:02Z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0x0101006C22A2E62C8DA947A70B36AB73AF9C75</vt:lpwstr>
  </property>
  <property fmtid="{D5CDD505-2E9C-101B-9397-08002B2CF9AE}" pid="3" name="ClassificationContentMarkingFooterLocations">
    <vt:lpwstr>Office Theme:10</vt:lpwstr>
  </property>
  <property fmtid="{D5CDD505-2E9C-101B-9397-08002B2CF9AE}" pid="4" name="ClassificationContentMarkingFooterText">
    <vt:lpwstr>OFFICIAL-SENSITIVE</vt:lpwstr>
  </property>
  <property fmtid="{D5CDD505-2E9C-101B-9397-08002B2CF9AE}" pid="5" name="ClassificationContentMarkingHeaderLocations">
    <vt:lpwstr>Office Theme:9</vt:lpwstr>
  </property>
  <property fmtid="{D5CDD505-2E9C-101B-9397-08002B2CF9AE}" pid="6" name="ClassificationContentMarkingHeaderText">
    <vt:lpwstr>OFFICIAL-SENSITIVE</vt:lpwstr>
  </property>
  <property fmtid="{D5CDD505-2E9C-101B-9397-08002B2CF9AE}" pid="7" name="MediaServiceImageTags">
    <vt:lpwstr/>
  </property>
</Properties>
</file>