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08_E01E1416.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9"/>
  </p:notesMasterIdLst>
  <p:sldIdLst>
    <p:sldId id="485" r:id="rId6"/>
    <p:sldId id="509" r:id="rId7"/>
    <p:sldId id="472" r:id="rId8"/>
    <p:sldId id="491" r:id="rId9"/>
    <p:sldId id="506" r:id="rId10"/>
    <p:sldId id="503" r:id="rId11"/>
    <p:sldId id="521" r:id="rId12"/>
    <p:sldId id="519" r:id="rId13"/>
    <p:sldId id="526" r:id="rId14"/>
    <p:sldId id="516" r:id="rId15"/>
    <p:sldId id="515" r:id="rId16"/>
    <p:sldId id="523" r:id="rId17"/>
    <p:sldId id="525" r:id="rId18"/>
    <p:sldId id="520" r:id="rId19"/>
    <p:sldId id="524" r:id="rId20"/>
    <p:sldId id="493" r:id="rId21"/>
    <p:sldId id="490" r:id="rId22"/>
    <p:sldId id="501" r:id="rId23"/>
    <p:sldId id="495" r:id="rId24"/>
    <p:sldId id="497" r:id="rId25"/>
    <p:sldId id="498" r:id="rId26"/>
    <p:sldId id="499" r:id="rId27"/>
    <p:sldId id="5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CA61D1-D588-41FA-ACD4-EE266E2E3E81}">
          <p14:sldIdLst>
            <p14:sldId id="485"/>
            <p14:sldId id="509"/>
            <p14:sldId id="472"/>
            <p14:sldId id="491"/>
            <p14:sldId id="506"/>
          </p14:sldIdLst>
        </p14:section>
        <p14:section name="Roles" id="{A847852F-5511-4A3E-85EA-0267F5AB4273}">
          <p14:sldIdLst>
            <p14:sldId id="503"/>
          </p14:sldIdLst>
        </p14:section>
        <p14:section name="Roles: Event Organiser" id="{FE65C216-C07D-4FF6-A1C0-3981A082EF5A}">
          <p14:sldIdLst>
            <p14:sldId id="521"/>
          </p14:sldIdLst>
        </p14:section>
        <p14:section name="Roles: Presenter" id="{913C7393-1DD3-4857-B0D6-FD66ADB2B6A9}">
          <p14:sldIdLst>
            <p14:sldId id="519"/>
            <p14:sldId id="526"/>
            <p14:sldId id="516"/>
            <p14:sldId id="515"/>
          </p14:sldIdLst>
        </p14:section>
        <p14:section name="Roles: Tech Support" id="{788FDBE1-F5C9-49C9-AABE-6BFA1B993E8F}">
          <p14:sldIdLst>
            <p14:sldId id="523"/>
            <p14:sldId id="525"/>
            <p14:sldId id="520"/>
            <p14:sldId id="524"/>
          </p14:sldIdLst>
        </p14:section>
        <p14:section name="Top tips" id="{8399C77E-E829-48BC-A3AA-68759A5817E5}">
          <p14:sldIdLst>
            <p14:sldId id="493"/>
            <p14:sldId id="490"/>
            <p14:sldId id="501"/>
            <p14:sldId id="495"/>
            <p14:sldId id="497"/>
            <p14:sldId id="498"/>
            <p14:sldId id="499"/>
            <p14:sldId id="50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C6EB5B-6B1C-6398-8BF2-12FA9DCDDB98}" name="Topping, Karen" initials="TK" userId="S::karen.topping@ons.gov.uk::916e7c5f-9ab0-4e8f-aa19-0c0d81860356" providerId="AD"/>
  <p188:author id="{4AAFC1BC-2F91-B2E4-8FF6-7A5C9ABFC3E1}" name="Robinson, Philippa" initials="RP" userId="S::philippa.robinson@ons.gov.uk::db7bd287-757b-4045-ae90-7c5197203833" providerId="AD"/>
  <p188:author id="{1BC32DE2-FE3A-C70B-CBF2-4067D7ABCFE9}" name="Robinson, Philippa" initials="RP" userId="S::Philippa.Robinson@ons.gov.uk::db7bd287-757b-4045-ae90-7c5197203833" providerId="AD"/>
  <p188:author id="{6B5E85F9-DAFA-B091-73FA-783579CA18E2}" name="Topping, Karen" initials="TK" userId="S::Karen.Topping@ons.gov.uk::916e7c5f-9ab0-4e8f-aa19-0c0d8186035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900"/>
    <a:srgbClr val="A7A7A4"/>
    <a:srgbClr val="02405C"/>
    <a:srgbClr val="003C55"/>
    <a:srgbClr val="7D8381"/>
    <a:srgbClr val="3E45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E59853-916A-4ADE-9EF3-06C8B604386A}" v="6182" dt="2024-04-12T08:58:28.800"/>
    <p1510:client id="{BC584FA4-BCEE-4191-9C3E-CDC94B31DDD2}" v="219" vWet="221" dt="2024-04-11T08:58:22.849"/>
    <p1510:client id="{EAC0A7CE-1D37-48BB-A69E-FFDE51C99B65}" v="3131" dt="2024-04-12T08:50:08.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2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comments/modernComment_208_E01E1416.xml><?xml version="1.0" encoding="utf-8"?>
<p188:cmLst xmlns:a="http://schemas.openxmlformats.org/drawingml/2006/main" xmlns:r="http://schemas.openxmlformats.org/officeDocument/2006/relationships" xmlns:p188="http://schemas.microsoft.com/office/powerpoint/2018/8/main">
  <p188:cm id="{5E2FACC9-41D4-4809-A9EF-475DAD181F0C}" authorId="{1BC32DE2-FE3A-C70B-CBF2-4067D7ABCFE9}" status="resolved" created="2024-04-09T12:15:26.142" complete="100000">
    <ac:txMkLst xmlns:ac="http://schemas.microsoft.com/office/drawing/2013/main/command">
      <pc:docMk xmlns:pc="http://schemas.microsoft.com/office/powerpoint/2013/main/command"/>
      <pc:sldMk xmlns:pc="http://schemas.microsoft.com/office/powerpoint/2013/main/command" cId="3760067606" sldId="520"/>
      <ac:spMk id="15" creationId="{DB240039-BEB4-3473-24FC-99F043E45775}"/>
      <ac:txMk cp="0" len="16">
        <ac:context len="32" hash="435482093"/>
      </ac:txMk>
    </ac:txMkLst>
    <p188:pos x="7883252" y="272532"/>
    <p188:replyLst>
      <p188:reply id="{39F1E7AC-356C-4C4C-82E7-060B3F9DB322}" authorId="{6B5E85F9-DAFA-B091-73FA-783579CA18E2}" created="2024-04-11T08:39:04.417">
        <p188:txBody>
          <a:bodyPr/>
          <a:lstStyle/>
          <a:p>
            <a:r>
              <a:rPr lang="en-GB"/>
              <a:t>How's this?</a:t>
            </a:r>
          </a:p>
        </p188:txBody>
      </p188:reply>
      <p188:reply id="{3B65C92C-E8F5-4927-8B40-49C54531D445}" authorId="{1BC32DE2-FE3A-C70B-CBF2-4067D7ABCFE9}" created="2024-04-11T08:56:39.950">
        <p188:txBody>
          <a:bodyPr/>
          <a:lstStyle/>
          <a:p>
            <a:r>
              <a:rPr lang="en-GB"/>
              <a:t>I've added a bit more, just to explain they will need to share the title slide before the event starts, feel free to reword.</a:t>
            </a:r>
          </a:p>
        </p188:txBody>
      </p188:reply>
    </p188:replyLst>
    <p188:txBody>
      <a:bodyPr/>
      <a:lstStyle/>
      <a:p>
        <a:r>
          <a:rPr lang="en-GB"/>
          <a:t>Can you add in a note on how to share the intro slide (maybe with a link to it)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89933-5AE8-448E-86D0-64210367F247}" type="datetimeFigureOut">
              <a:rPr lang="en-GB" smtClean="0"/>
              <a:t>12/04/2024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484F2-53EA-4A2C-AABF-04AFB9DBFBCC}" type="slidenum">
              <a:rPr lang="en-GB" smtClean="0"/>
              <a:t>‹#›</a:t>
            </a:fld>
            <a:endParaRPr lang="en-GB"/>
          </a:p>
        </p:txBody>
      </p:sp>
    </p:spTree>
    <p:extLst>
      <p:ext uri="{BB962C8B-B14F-4D97-AF65-F5344CB8AC3E}">
        <p14:creationId xmlns:p14="http://schemas.microsoft.com/office/powerpoint/2010/main" val="2734387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4816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4798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67028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0587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75645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30589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34246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85951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09383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41430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4062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17186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93937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31101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07711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1289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51118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9391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19081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2104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85770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4921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ADF6C-1CB7-46B3-8FEE-75CB907D66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518287-1870-48C6-A7F2-3D805BD5F6D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17B310-5161-4C5C-B97A-5BDC01B4CC82}"/>
              </a:ext>
            </a:extLst>
          </p:cNvPr>
          <p:cNvSpPr>
            <a:spLocks noGrp="1"/>
          </p:cNvSpPr>
          <p:nvPr>
            <p:ph type="dt" sz="half" idx="10"/>
          </p:nvPr>
        </p:nvSpPr>
        <p:spPr/>
        <p:txBody>
          <a:bodyPr/>
          <a:lstStyle/>
          <a:p>
            <a:fld id="{E1295F96-C890-44D7-8269-32665E06CB59}" type="datetimeFigureOut">
              <a:rPr lang="en-GB" smtClean="0"/>
              <a:t>12/04/2024</a:t>
            </a:fld>
            <a:endParaRPr lang="en-GB"/>
          </a:p>
        </p:txBody>
      </p:sp>
      <p:sp>
        <p:nvSpPr>
          <p:cNvPr id="5" name="Footer Placeholder 4">
            <a:extLst>
              <a:ext uri="{FF2B5EF4-FFF2-40B4-BE49-F238E27FC236}">
                <a16:creationId xmlns:a16="http://schemas.microsoft.com/office/drawing/2014/main" id="{8CE06ADE-ACDC-4AD0-8BC8-21EB007305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57CE36-A222-414A-9D12-3A639701D382}"/>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714630060"/>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p:cSld name="Title">
    <p:bg>
      <p:bgPr>
        <a:blipFill dpi="0" rotWithShape="1">
          <a:blip r:embed="rId2">
            <a:lum/>
          </a:blip>
          <a:srcRect/>
          <a:stretch>
            <a:fillRect t="-9000" b="-9000"/>
          </a:stretch>
        </a:blipFill>
        <a:effectLst/>
      </p:bgPr>
    </p:bg>
    <p:spTree>
      <p:nvGrpSpPr>
        <p:cNvPr id="1" name="Shape 10"/>
        <p:cNvGrpSpPr/>
        <p:nvPr/>
      </p:nvGrpSpPr>
      <p:grpSpPr>
        <a:xfrm>
          <a:off x="0" y="0"/>
          <a:ext cx="0" cy="0"/>
          <a:chOff x="0" y="0"/>
          <a:chExt cx="0" cy="0"/>
        </a:xfrm>
      </p:grpSpPr>
      <p:sp>
        <p:nvSpPr>
          <p:cNvPr id="11" name="Google Shape;11;p2"/>
          <p:cNvSpPr/>
          <p:nvPr/>
        </p:nvSpPr>
        <p:spPr>
          <a:xfrm>
            <a:off x="17" y="-25"/>
            <a:ext cx="8601059" cy="6863837"/>
          </a:xfrm>
          <a:custGeom>
            <a:avLst/>
            <a:gdLst/>
            <a:ahLst/>
            <a:cxnLst/>
            <a:rect l="l" t="t" r="r" b="b"/>
            <a:pathLst>
              <a:path w="4644941" h="4202349" extrusionOk="0">
                <a:moveTo>
                  <a:pt x="2816531" y="4202349"/>
                </a:moveTo>
                <a:lnTo>
                  <a:pt x="0" y="4202349"/>
                </a:lnTo>
                <a:lnTo>
                  <a:pt x="0" y="0"/>
                </a:lnTo>
                <a:lnTo>
                  <a:pt x="4644942" y="0"/>
                </a:lnTo>
                <a:lnTo>
                  <a:pt x="2816531" y="4202349"/>
                </a:lnTo>
                <a:close/>
              </a:path>
            </a:pathLst>
          </a:custGeom>
          <a:solidFill>
            <a:srgbClr val="0F1E28">
              <a:alpha val="84706"/>
            </a:srgbClr>
          </a:solidFill>
          <a:ln>
            <a:noFill/>
          </a:ln>
          <a:effectLst>
            <a:outerShdw dist="9525" algn="bl" rotWithShape="0">
              <a:schemeClr val="lt1">
                <a:alpha val="1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609599" y="1496133"/>
            <a:ext cx="5250756" cy="3865600"/>
          </a:xfrm>
          <a:prstGeom prst="rect">
            <a:avLst/>
          </a:prstGeom>
        </p:spPr>
        <p:txBody>
          <a:bodyPr spcFirstLastPara="1" wrap="square" lIns="0" tIns="0" rIns="0" bIns="0" anchor="ctr" anchorCtr="0">
            <a:noAutofit/>
          </a:bodyPr>
          <a:lstStyle>
            <a:lvl1pPr lvl="0" rtl="0">
              <a:spcBef>
                <a:spcPts val="0"/>
              </a:spcBef>
              <a:spcAft>
                <a:spcPts val="0"/>
              </a:spcAft>
              <a:buSzPts val="4200"/>
              <a:buNone/>
              <a:defRPr sz="5333">
                <a:latin typeface="+mj-lt"/>
              </a:defRPr>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r>
              <a:rPr lang="en-US"/>
              <a:t>Click to edit Master title style</a:t>
            </a:r>
            <a:endParaRPr/>
          </a:p>
        </p:txBody>
      </p:sp>
      <p:pic>
        <p:nvPicPr>
          <p:cNvPr id="4" name="Picture 3" descr="A picture containing text, clipart&#10;&#10;Description automatically generated">
            <a:extLst>
              <a:ext uri="{FF2B5EF4-FFF2-40B4-BE49-F238E27FC236}">
                <a16:creationId xmlns:a16="http://schemas.microsoft.com/office/drawing/2014/main" id="{48D22508-5E1E-4F99-B776-69DD5410225E}"/>
              </a:ext>
            </a:extLst>
          </p:cNvPr>
          <p:cNvPicPr>
            <a:picLocks noChangeAspect="1"/>
          </p:cNvPicPr>
          <p:nvPr/>
        </p:nvPicPr>
        <p:blipFill>
          <a:blip r:embed="rId3">
            <a:alphaModFix amt="50000"/>
          </a:blip>
          <a:stretch>
            <a:fillRect/>
          </a:stretch>
        </p:blipFill>
        <p:spPr>
          <a:xfrm>
            <a:off x="11085500" y="5712381"/>
            <a:ext cx="960000" cy="960000"/>
          </a:xfrm>
          <a:prstGeom prst="rect">
            <a:avLst/>
          </a:prstGeom>
        </p:spPr>
      </p:pic>
    </p:spTree>
    <p:extLst>
      <p:ext uri="{BB962C8B-B14F-4D97-AF65-F5344CB8AC3E}">
        <p14:creationId xmlns:p14="http://schemas.microsoft.com/office/powerpoint/2010/main" val="1178481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3 columns" preserve="1">
  <p:cSld name="Title + 3 columns">
    <p:bg>
      <p:bgPr>
        <a:blipFill dpi="0" rotWithShape="1">
          <a:blip r:embed="rId2">
            <a:lum/>
          </a:blip>
          <a:srcRect/>
          <a:stretch>
            <a:fillRect t="-9000" b="-9000"/>
          </a:stretch>
        </a:blipFill>
        <a:effectLst/>
      </p:bgPr>
    </p:bg>
    <p:spTree>
      <p:nvGrpSpPr>
        <p:cNvPr id="1" name="Shape 44"/>
        <p:cNvGrpSpPr/>
        <p:nvPr/>
      </p:nvGrpSpPr>
      <p:grpSpPr>
        <a:xfrm>
          <a:off x="0" y="0"/>
          <a:ext cx="0" cy="0"/>
          <a:chOff x="0" y="0"/>
          <a:chExt cx="0" cy="0"/>
        </a:xfrm>
      </p:grpSpPr>
      <p:sp>
        <p:nvSpPr>
          <p:cNvPr id="45" name="Google Shape;45;p8"/>
          <p:cNvSpPr/>
          <p:nvPr/>
        </p:nvSpPr>
        <p:spPr>
          <a:xfrm>
            <a:off x="0" y="-25"/>
            <a:ext cx="12192000" cy="6863837"/>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rgbClr val="0F1E28">
              <a:alpha val="86030"/>
            </a:srgbClr>
          </a:solidFill>
          <a:ln>
            <a:noFill/>
          </a:ln>
          <a:effectLst>
            <a:outerShdw dist="9525" algn="bl" rotWithShape="0">
              <a:schemeClr val="lt1">
                <a:alpha val="2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 name="Google Shape;47;p8"/>
          <p:cNvSpPr txBox="1">
            <a:spLocks noGrp="1"/>
          </p:cNvSpPr>
          <p:nvPr>
            <p:ph type="title" hasCustomPrompt="1"/>
          </p:nvPr>
        </p:nvSpPr>
        <p:spPr>
          <a:xfrm>
            <a:off x="609599" y="783567"/>
            <a:ext cx="10096820" cy="9584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add title</a:t>
            </a:r>
            <a:endParaRPr/>
          </a:p>
        </p:txBody>
      </p:sp>
      <p:sp>
        <p:nvSpPr>
          <p:cNvPr id="51" name="Google Shape;51;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BCA89E7-9EF1-466E-9B82-F01748C05CD8}" type="slidenum">
              <a:rPr lang="en-GB" smtClean="0"/>
              <a:t>‹#›</a:t>
            </a:fld>
            <a:endParaRPr lang="en-GB"/>
          </a:p>
        </p:txBody>
      </p:sp>
      <p:pic>
        <p:nvPicPr>
          <p:cNvPr id="8" name="Picture 7" descr="A picture containing text, clipart&#10;&#10;Description automatically generated">
            <a:extLst>
              <a:ext uri="{FF2B5EF4-FFF2-40B4-BE49-F238E27FC236}">
                <a16:creationId xmlns:a16="http://schemas.microsoft.com/office/drawing/2014/main" id="{159D9CEA-925F-44C3-A0F7-1394DB0F59AC}"/>
              </a:ext>
            </a:extLst>
          </p:cNvPr>
          <p:cNvPicPr>
            <a:picLocks noChangeAspect="1"/>
          </p:cNvPicPr>
          <p:nvPr/>
        </p:nvPicPr>
        <p:blipFill>
          <a:blip r:embed="rId3">
            <a:alphaModFix amt="50000"/>
          </a:blip>
          <a:stretch>
            <a:fillRect/>
          </a:stretch>
        </p:blipFill>
        <p:spPr>
          <a:xfrm>
            <a:off x="11017924" y="159387"/>
            <a:ext cx="960000" cy="960000"/>
          </a:xfrm>
          <a:prstGeom prst="rect">
            <a:avLst/>
          </a:prstGeom>
        </p:spPr>
      </p:pic>
      <p:sp>
        <p:nvSpPr>
          <p:cNvPr id="9" name="Google Shape;48;p8">
            <a:extLst>
              <a:ext uri="{FF2B5EF4-FFF2-40B4-BE49-F238E27FC236}">
                <a16:creationId xmlns:a16="http://schemas.microsoft.com/office/drawing/2014/main" id="{D866890B-526B-4175-B733-8B46DCF35EA7}"/>
              </a:ext>
            </a:extLst>
          </p:cNvPr>
          <p:cNvSpPr txBox="1">
            <a:spLocks noGrp="1"/>
          </p:cNvSpPr>
          <p:nvPr>
            <p:ph type="body" idx="1" hasCustomPrompt="1"/>
          </p:nvPr>
        </p:nvSpPr>
        <p:spPr>
          <a:xfrm>
            <a:off x="609601" y="1894733"/>
            <a:ext cx="7675975" cy="4378400"/>
          </a:xfrm>
          <a:prstGeom prst="rect">
            <a:avLst/>
          </a:prstGeom>
        </p:spPr>
        <p:txBody>
          <a:bodyPr spcFirstLastPara="1" wrap="square" lIns="72000" tIns="0" rIns="72000" bIns="0" anchor="t" anchorCtr="0">
            <a:noAutofit/>
          </a:bodyPr>
          <a:lstStyle>
            <a:lvl1pPr marL="609570" lvl="0" indent="-431779" rtl="0">
              <a:spcBef>
                <a:spcPts val="800"/>
              </a:spcBef>
              <a:spcAft>
                <a:spcPts val="0"/>
              </a:spcAft>
              <a:buSzPts val="1500"/>
              <a:buFont typeface="Arial" panose="020B0604020202020204" pitchFamily="34" charset="0"/>
              <a:buChar char="▲"/>
              <a:defRPr sz="2000">
                <a:solidFill>
                  <a:schemeClr val="bg1"/>
                </a:solidFill>
                <a:latin typeface="+mn-lt"/>
              </a:defRPr>
            </a:lvl1pPr>
            <a:lvl2pPr marL="1219140" lvl="1" indent="-431779" rtl="0">
              <a:spcBef>
                <a:spcPts val="0"/>
              </a:spcBef>
              <a:spcAft>
                <a:spcPts val="0"/>
              </a:spcAft>
              <a:buSzPts val="1500"/>
              <a:buChar char="-"/>
              <a:defRPr sz="2000"/>
            </a:lvl2pPr>
            <a:lvl3pPr marL="1828709" lvl="2" indent="-431779" rtl="0">
              <a:spcBef>
                <a:spcPts val="0"/>
              </a:spcBef>
              <a:spcAft>
                <a:spcPts val="0"/>
              </a:spcAft>
              <a:buSzPts val="1500"/>
              <a:buChar char="-"/>
              <a:defRPr sz="2000"/>
            </a:lvl3pPr>
            <a:lvl4pPr marL="2438278" lvl="3" indent="-431779" rtl="0">
              <a:spcBef>
                <a:spcPts val="0"/>
              </a:spcBef>
              <a:spcAft>
                <a:spcPts val="0"/>
              </a:spcAft>
              <a:buSzPts val="1500"/>
              <a:buChar char="-"/>
              <a:defRPr sz="2000"/>
            </a:lvl4pPr>
            <a:lvl5pPr marL="3047848" lvl="4" indent="-431779" rtl="0">
              <a:spcBef>
                <a:spcPts val="0"/>
              </a:spcBef>
              <a:spcAft>
                <a:spcPts val="0"/>
              </a:spcAft>
              <a:buSzPts val="1500"/>
              <a:buChar char="○"/>
              <a:defRPr sz="2000"/>
            </a:lvl5pPr>
            <a:lvl6pPr marL="3657418" lvl="5" indent="-431779" rtl="0">
              <a:spcBef>
                <a:spcPts val="0"/>
              </a:spcBef>
              <a:spcAft>
                <a:spcPts val="0"/>
              </a:spcAft>
              <a:buSzPts val="1500"/>
              <a:buChar char="■"/>
              <a:defRPr sz="2000"/>
            </a:lvl6pPr>
            <a:lvl7pPr marL="4266987" lvl="6" indent="-431779" rtl="0">
              <a:spcBef>
                <a:spcPts val="0"/>
              </a:spcBef>
              <a:spcAft>
                <a:spcPts val="0"/>
              </a:spcAft>
              <a:buSzPts val="1500"/>
              <a:buChar char="●"/>
              <a:defRPr sz="2000"/>
            </a:lvl7pPr>
            <a:lvl8pPr marL="4876557" lvl="7" indent="-431779" rtl="0">
              <a:spcBef>
                <a:spcPts val="0"/>
              </a:spcBef>
              <a:spcAft>
                <a:spcPts val="0"/>
              </a:spcAft>
              <a:buSzPts val="1500"/>
              <a:buChar char="○"/>
              <a:defRPr sz="2000"/>
            </a:lvl8pPr>
            <a:lvl9pPr marL="5486126" lvl="8" indent="-431779" rtl="0">
              <a:spcBef>
                <a:spcPts val="0"/>
              </a:spcBef>
              <a:spcAft>
                <a:spcPts val="0"/>
              </a:spcAft>
              <a:buSzPts val="1500"/>
              <a:buChar char="■"/>
              <a:defRPr sz="2000"/>
            </a:lvl9pPr>
          </a:lstStyle>
          <a:p>
            <a:r>
              <a:rPr lang="en-GB"/>
              <a:t>Click to add text</a:t>
            </a:r>
          </a:p>
          <a:p>
            <a:endParaRPr/>
          </a:p>
        </p:txBody>
      </p:sp>
    </p:spTree>
    <p:extLst>
      <p:ext uri="{BB962C8B-B14F-4D97-AF65-F5344CB8AC3E}">
        <p14:creationId xmlns:p14="http://schemas.microsoft.com/office/powerpoint/2010/main" val="1515069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bg>
      <p:bgPr>
        <a:blipFill dpi="0" rotWithShape="1">
          <a:blip r:embed="rId2">
            <a:lum/>
          </a:blip>
          <a:srcRect/>
          <a:stretch>
            <a:fillRect t="-9000" b="-9000"/>
          </a:stretch>
        </a:blipFill>
        <a:effectLst/>
      </p:bgPr>
    </p:bg>
    <p:spTree>
      <p:nvGrpSpPr>
        <p:cNvPr id="1" name="Shape 44"/>
        <p:cNvGrpSpPr/>
        <p:nvPr/>
      </p:nvGrpSpPr>
      <p:grpSpPr>
        <a:xfrm>
          <a:off x="0" y="0"/>
          <a:ext cx="0" cy="0"/>
          <a:chOff x="0" y="0"/>
          <a:chExt cx="0" cy="0"/>
        </a:xfrm>
      </p:grpSpPr>
      <p:sp>
        <p:nvSpPr>
          <p:cNvPr id="45" name="Google Shape;45;p8"/>
          <p:cNvSpPr/>
          <p:nvPr/>
        </p:nvSpPr>
        <p:spPr>
          <a:xfrm>
            <a:off x="0" y="-25"/>
            <a:ext cx="12192000" cy="6863837"/>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chemeClr val="bg1">
              <a:alpha val="86030"/>
            </a:schemeClr>
          </a:solidFill>
          <a:ln>
            <a:noFill/>
          </a:ln>
          <a:effectLst>
            <a:outerShdw dist="9525" algn="bl" rotWithShape="0">
              <a:schemeClr val="lt1">
                <a:alpha val="2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 name="Google Shape;47;p8"/>
          <p:cNvSpPr txBox="1">
            <a:spLocks noGrp="1"/>
          </p:cNvSpPr>
          <p:nvPr>
            <p:ph type="title" hasCustomPrompt="1"/>
          </p:nvPr>
        </p:nvSpPr>
        <p:spPr>
          <a:xfrm>
            <a:off x="609599" y="783567"/>
            <a:ext cx="10096820" cy="9584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add title</a:t>
            </a:r>
            <a:endParaRPr/>
          </a:p>
        </p:txBody>
      </p:sp>
      <p:sp>
        <p:nvSpPr>
          <p:cNvPr id="51" name="Google Shape;51;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 name="Picture 7" descr="A picture containing text, clipart&#10;&#10;Description automatically generated">
            <a:extLst>
              <a:ext uri="{FF2B5EF4-FFF2-40B4-BE49-F238E27FC236}">
                <a16:creationId xmlns:a16="http://schemas.microsoft.com/office/drawing/2014/main" id="{159D9CEA-925F-44C3-A0F7-1394DB0F59AC}"/>
              </a:ext>
            </a:extLst>
          </p:cNvPr>
          <p:cNvPicPr>
            <a:picLocks noChangeAspect="1"/>
          </p:cNvPicPr>
          <p:nvPr/>
        </p:nvPicPr>
        <p:blipFill>
          <a:blip r:embed="rId3">
            <a:alphaModFix amt="50000"/>
          </a:blip>
          <a:stretch>
            <a:fillRect/>
          </a:stretch>
        </p:blipFill>
        <p:spPr>
          <a:xfrm>
            <a:off x="11017924" y="159387"/>
            <a:ext cx="960000" cy="960000"/>
          </a:xfrm>
          <a:prstGeom prst="rect">
            <a:avLst/>
          </a:prstGeom>
        </p:spPr>
      </p:pic>
      <p:sp>
        <p:nvSpPr>
          <p:cNvPr id="9" name="Google Shape;48;p8">
            <a:extLst>
              <a:ext uri="{FF2B5EF4-FFF2-40B4-BE49-F238E27FC236}">
                <a16:creationId xmlns:a16="http://schemas.microsoft.com/office/drawing/2014/main" id="{D866890B-526B-4175-B733-8B46DCF35EA7}"/>
              </a:ext>
            </a:extLst>
          </p:cNvPr>
          <p:cNvSpPr txBox="1">
            <a:spLocks noGrp="1"/>
          </p:cNvSpPr>
          <p:nvPr>
            <p:ph type="body" idx="1" hasCustomPrompt="1"/>
          </p:nvPr>
        </p:nvSpPr>
        <p:spPr>
          <a:xfrm>
            <a:off x="609601" y="1894733"/>
            <a:ext cx="7675975" cy="4378400"/>
          </a:xfrm>
          <a:prstGeom prst="rect">
            <a:avLst/>
          </a:prstGeom>
        </p:spPr>
        <p:txBody>
          <a:bodyPr spcFirstLastPara="1" wrap="square" lIns="72000" tIns="0" rIns="72000" bIns="0" anchor="t" anchorCtr="0">
            <a:noAutofit/>
          </a:bodyPr>
          <a:lstStyle>
            <a:lvl1pPr marL="609570" lvl="0" indent="-431779" rtl="0">
              <a:spcBef>
                <a:spcPts val="800"/>
              </a:spcBef>
              <a:spcAft>
                <a:spcPts val="0"/>
              </a:spcAft>
              <a:buSzPts val="1500"/>
              <a:buFont typeface="Arial" panose="020B0604020202020204" pitchFamily="34" charset="0"/>
              <a:buChar char="▲"/>
              <a:defRPr sz="2000">
                <a:solidFill>
                  <a:schemeClr val="tx1"/>
                </a:solidFill>
                <a:latin typeface="+mn-lt"/>
              </a:defRPr>
            </a:lvl1pPr>
            <a:lvl2pPr marL="1219140" lvl="1" indent="-431779" rtl="0">
              <a:spcBef>
                <a:spcPts val="0"/>
              </a:spcBef>
              <a:spcAft>
                <a:spcPts val="0"/>
              </a:spcAft>
              <a:buSzPts val="1500"/>
              <a:buChar char="-"/>
              <a:defRPr sz="2000"/>
            </a:lvl2pPr>
            <a:lvl3pPr marL="1828709" lvl="2" indent="-431779" rtl="0">
              <a:spcBef>
                <a:spcPts val="0"/>
              </a:spcBef>
              <a:spcAft>
                <a:spcPts val="0"/>
              </a:spcAft>
              <a:buSzPts val="1500"/>
              <a:buChar char="-"/>
              <a:defRPr sz="2000"/>
            </a:lvl3pPr>
            <a:lvl4pPr marL="2438278" lvl="3" indent="-431779" rtl="0">
              <a:spcBef>
                <a:spcPts val="0"/>
              </a:spcBef>
              <a:spcAft>
                <a:spcPts val="0"/>
              </a:spcAft>
              <a:buSzPts val="1500"/>
              <a:buChar char="-"/>
              <a:defRPr sz="2000"/>
            </a:lvl4pPr>
            <a:lvl5pPr marL="3047848" lvl="4" indent="-431779" rtl="0">
              <a:spcBef>
                <a:spcPts val="0"/>
              </a:spcBef>
              <a:spcAft>
                <a:spcPts val="0"/>
              </a:spcAft>
              <a:buSzPts val="1500"/>
              <a:buChar char="○"/>
              <a:defRPr sz="2000"/>
            </a:lvl5pPr>
            <a:lvl6pPr marL="3657418" lvl="5" indent="-431779" rtl="0">
              <a:spcBef>
                <a:spcPts val="0"/>
              </a:spcBef>
              <a:spcAft>
                <a:spcPts val="0"/>
              </a:spcAft>
              <a:buSzPts val="1500"/>
              <a:buChar char="■"/>
              <a:defRPr sz="2000"/>
            </a:lvl6pPr>
            <a:lvl7pPr marL="4266987" lvl="6" indent="-431779" rtl="0">
              <a:spcBef>
                <a:spcPts val="0"/>
              </a:spcBef>
              <a:spcAft>
                <a:spcPts val="0"/>
              </a:spcAft>
              <a:buSzPts val="1500"/>
              <a:buChar char="●"/>
              <a:defRPr sz="2000"/>
            </a:lvl7pPr>
            <a:lvl8pPr marL="4876557" lvl="7" indent="-431779" rtl="0">
              <a:spcBef>
                <a:spcPts val="0"/>
              </a:spcBef>
              <a:spcAft>
                <a:spcPts val="0"/>
              </a:spcAft>
              <a:buSzPts val="1500"/>
              <a:buChar char="○"/>
              <a:defRPr sz="2000"/>
            </a:lvl8pPr>
            <a:lvl9pPr marL="5486126" lvl="8" indent="-431779" rtl="0">
              <a:spcBef>
                <a:spcPts val="0"/>
              </a:spcBef>
              <a:spcAft>
                <a:spcPts val="0"/>
              </a:spcAft>
              <a:buSzPts val="1500"/>
              <a:buChar char="■"/>
              <a:defRPr sz="2000"/>
            </a:lvl9pPr>
          </a:lstStyle>
          <a:p>
            <a:r>
              <a:rPr lang="en-GB"/>
              <a:t>Click to add text</a:t>
            </a:r>
          </a:p>
          <a:p>
            <a:endParaRPr/>
          </a:p>
        </p:txBody>
      </p:sp>
    </p:spTree>
    <p:extLst>
      <p:ext uri="{BB962C8B-B14F-4D97-AF65-F5344CB8AC3E}">
        <p14:creationId xmlns:p14="http://schemas.microsoft.com/office/powerpoint/2010/main" val="2123060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 text light">
    <p:bg>
      <p:bgPr>
        <a:solidFill>
          <a:schemeClr val="bg1"/>
        </a:solidFill>
        <a:effectLst/>
      </p:bgPr>
    </p:bg>
    <p:spTree>
      <p:nvGrpSpPr>
        <p:cNvPr id="1" name=""/>
        <p:cNvGrpSpPr/>
        <p:nvPr/>
      </p:nvGrpSpPr>
      <p:grpSpPr>
        <a:xfrm>
          <a:off x="0" y="0"/>
          <a:ext cx="0" cy="0"/>
          <a:chOff x="0" y="0"/>
          <a:chExt cx="0" cy="0"/>
        </a:xfrm>
      </p:grpSpPr>
      <p:sp>
        <p:nvSpPr>
          <p:cNvPr id="4" name="Google Shape;67;p12">
            <a:extLst>
              <a:ext uri="{FF2B5EF4-FFF2-40B4-BE49-F238E27FC236}">
                <a16:creationId xmlns:a16="http://schemas.microsoft.com/office/drawing/2014/main" id="{BE9C7AA7-D5B5-42F7-BC3F-A74CEAA852CC}"/>
              </a:ext>
            </a:extLst>
          </p:cNvPr>
          <p:cNvSpPr/>
          <p:nvPr/>
        </p:nvSpPr>
        <p:spPr>
          <a:xfrm flipH="1">
            <a:off x="6801600" y="1"/>
            <a:ext cx="5390400" cy="6895035"/>
          </a:xfrm>
          <a:custGeom>
            <a:avLst/>
            <a:gdLst/>
            <a:ahLst/>
            <a:cxnLst/>
            <a:rect l="l" t="t" r="r" b="b"/>
            <a:pathLst>
              <a:path w="161407" h="206500" extrusionOk="0">
                <a:moveTo>
                  <a:pt x="71935" y="206500"/>
                </a:moveTo>
                <a:lnTo>
                  <a:pt x="161407" y="0"/>
                </a:lnTo>
                <a:lnTo>
                  <a:pt x="0" y="0"/>
                </a:lnTo>
                <a:lnTo>
                  <a:pt x="0" y="206143"/>
                </a:lnTo>
                <a:close/>
              </a:path>
            </a:pathLst>
          </a:custGeom>
          <a:solidFill>
            <a:srgbClr val="0F1E28">
              <a:alpha val="86030"/>
            </a:srgbClr>
          </a:solidFill>
          <a:ln>
            <a:noFill/>
          </a:ln>
          <a:effectLst>
            <a:outerShdw dist="9525" algn="bl" rotWithShape="0">
              <a:schemeClr val="lt1">
                <a:alpha val="15000"/>
              </a:schemeClr>
            </a:outerShdw>
          </a:effectLst>
        </p:spPr>
      </p:sp>
      <p:sp>
        <p:nvSpPr>
          <p:cNvPr id="2" name="Title 1">
            <a:extLst>
              <a:ext uri="{FF2B5EF4-FFF2-40B4-BE49-F238E27FC236}">
                <a16:creationId xmlns:a16="http://schemas.microsoft.com/office/drawing/2014/main" id="{2C344D3C-B4BC-4DD8-9CEE-17CD22C7736E}"/>
              </a:ext>
            </a:extLst>
          </p:cNvPr>
          <p:cNvSpPr>
            <a:spLocks noGrp="1"/>
          </p:cNvSpPr>
          <p:nvPr>
            <p:ph type="title"/>
          </p:nvPr>
        </p:nvSpPr>
        <p:spPr>
          <a:xfrm>
            <a:off x="609600" y="366186"/>
            <a:ext cx="10194248" cy="1325033"/>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B9ED0D03-85BF-4821-8568-CA73780E6172}"/>
              </a:ext>
            </a:extLst>
          </p:cNvPr>
          <p:cNvSpPr>
            <a:spLocks noGrp="1"/>
          </p:cNvSpPr>
          <p:nvPr>
            <p:ph type="sldNum" idx="10"/>
          </p:nvPr>
        </p:nvSpPr>
        <p:spPr/>
        <p:txBody>
          <a:bodyPr/>
          <a:lstStyle/>
          <a:p>
            <a:fld id="{3BCA89E7-9EF1-466E-9B82-F01748C05CD8}" type="slidenum">
              <a:rPr lang="en-GB" smtClean="0"/>
              <a:t>‹#›</a:t>
            </a:fld>
            <a:endParaRPr lang="en-GB"/>
          </a:p>
        </p:txBody>
      </p:sp>
      <p:sp>
        <p:nvSpPr>
          <p:cNvPr id="5" name="Google Shape;21;p4">
            <a:extLst>
              <a:ext uri="{FF2B5EF4-FFF2-40B4-BE49-F238E27FC236}">
                <a16:creationId xmlns:a16="http://schemas.microsoft.com/office/drawing/2014/main" id="{6F25192C-E746-45D3-A9BB-B29BAD0CE141}"/>
              </a:ext>
            </a:extLst>
          </p:cNvPr>
          <p:cNvSpPr txBox="1">
            <a:spLocks noGrp="1"/>
          </p:cNvSpPr>
          <p:nvPr>
            <p:ph type="body" idx="1"/>
          </p:nvPr>
        </p:nvSpPr>
        <p:spPr>
          <a:xfrm>
            <a:off x="609602" y="1946621"/>
            <a:ext cx="6971980" cy="3999779"/>
          </a:xfrm>
          <a:prstGeom prst="rect">
            <a:avLst/>
          </a:prstGeom>
        </p:spPr>
        <p:txBody>
          <a:bodyPr spcFirstLastPara="1" wrap="square" lIns="0" tIns="0" rIns="0" bIns="0" anchor="t" anchorCtr="0">
            <a:noAutofit/>
          </a:bodyPr>
          <a:lstStyle>
            <a:lvl1pPr marL="609570" lvl="0" indent="-507974" algn="l" rtl="0">
              <a:spcBef>
                <a:spcPts val="800"/>
              </a:spcBef>
              <a:spcAft>
                <a:spcPts val="0"/>
              </a:spcAft>
              <a:buSzPct val="100000"/>
              <a:buFont typeface="Arial" panose="020B0604020202020204" pitchFamily="34" charset="0"/>
              <a:buChar char="▲"/>
              <a:defRPr>
                <a:solidFill>
                  <a:schemeClr val="tx1"/>
                </a:solidFill>
                <a:latin typeface="+mn-lt"/>
              </a:defRPr>
            </a:lvl1pPr>
            <a:lvl2pPr marL="1219140" lvl="1" indent="-507974" algn="ctr" rtl="0">
              <a:spcBef>
                <a:spcPts val="0"/>
              </a:spcBef>
              <a:spcAft>
                <a:spcPts val="0"/>
              </a:spcAft>
              <a:buSzPts val="2400"/>
              <a:buChar char="-"/>
              <a:defRPr/>
            </a:lvl2pPr>
            <a:lvl3pPr marL="1828709" lvl="2" indent="-507974" algn="ctr" rtl="0">
              <a:spcBef>
                <a:spcPts val="0"/>
              </a:spcBef>
              <a:spcAft>
                <a:spcPts val="0"/>
              </a:spcAft>
              <a:buSzPts val="2400"/>
              <a:buChar char="-"/>
              <a:defRPr/>
            </a:lvl3pPr>
            <a:lvl4pPr marL="2438278" lvl="3" indent="-507974" algn="ctr" rtl="0">
              <a:spcBef>
                <a:spcPts val="0"/>
              </a:spcBef>
              <a:spcAft>
                <a:spcPts val="0"/>
              </a:spcAft>
              <a:buSzPts val="2400"/>
              <a:buChar char="-"/>
              <a:defRPr/>
            </a:lvl4pPr>
            <a:lvl5pPr marL="3047848" lvl="4" indent="-507974" algn="ctr" rtl="0">
              <a:spcBef>
                <a:spcPts val="0"/>
              </a:spcBef>
              <a:spcAft>
                <a:spcPts val="0"/>
              </a:spcAft>
              <a:buSzPts val="2400"/>
              <a:buChar char="○"/>
              <a:defRPr/>
            </a:lvl5pPr>
            <a:lvl6pPr marL="3657418" lvl="5" indent="-507974" algn="ctr" rtl="0">
              <a:spcBef>
                <a:spcPts val="0"/>
              </a:spcBef>
              <a:spcAft>
                <a:spcPts val="0"/>
              </a:spcAft>
              <a:buSzPts val="2400"/>
              <a:buChar char="■"/>
              <a:defRPr/>
            </a:lvl6pPr>
            <a:lvl7pPr marL="4266987" lvl="6" indent="-507974" algn="ctr" rtl="0">
              <a:spcBef>
                <a:spcPts val="0"/>
              </a:spcBef>
              <a:spcAft>
                <a:spcPts val="0"/>
              </a:spcAft>
              <a:buSzPts val="2400"/>
              <a:buChar char="●"/>
              <a:defRPr/>
            </a:lvl7pPr>
            <a:lvl8pPr marL="4876557" lvl="7" indent="-507974" algn="ctr" rtl="0">
              <a:spcBef>
                <a:spcPts val="0"/>
              </a:spcBef>
              <a:spcAft>
                <a:spcPts val="0"/>
              </a:spcAft>
              <a:buSzPts val="2400"/>
              <a:buChar char="○"/>
              <a:defRPr/>
            </a:lvl8pPr>
            <a:lvl9pPr marL="5486126" lvl="8" indent="-507974" algn="ctr" rtl="0">
              <a:spcBef>
                <a:spcPts val="0"/>
              </a:spcBef>
              <a:spcAft>
                <a:spcPts val="0"/>
              </a:spcAft>
              <a:buSzPts val="2400"/>
              <a:buChar char="■"/>
              <a:defRPr/>
            </a:lvl9pPr>
          </a:lstStyle>
          <a:p>
            <a:pPr lvl="0"/>
            <a:r>
              <a:rPr lang="en-US"/>
              <a:t>Click to edit Master text styles</a:t>
            </a:r>
          </a:p>
        </p:txBody>
      </p:sp>
      <p:pic>
        <p:nvPicPr>
          <p:cNvPr id="7" name="Picture 6" descr="A picture containing text, clipart&#10;&#10;Description automatically generated">
            <a:extLst>
              <a:ext uri="{FF2B5EF4-FFF2-40B4-BE49-F238E27FC236}">
                <a16:creationId xmlns:a16="http://schemas.microsoft.com/office/drawing/2014/main" id="{9B42D7EF-171B-4A33-8BC4-F9D0C3928EB8}"/>
              </a:ext>
            </a:extLst>
          </p:cNvPr>
          <p:cNvPicPr>
            <a:picLocks noChangeAspect="1"/>
          </p:cNvPicPr>
          <p:nvPr/>
        </p:nvPicPr>
        <p:blipFill>
          <a:blip r:embed="rId2">
            <a:alphaModFix amt="50000"/>
          </a:blip>
          <a:stretch>
            <a:fillRect/>
          </a:stretch>
        </p:blipFill>
        <p:spPr>
          <a:xfrm>
            <a:off x="11017924" y="159387"/>
            <a:ext cx="960000" cy="960000"/>
          </a:xfrm>
          <a:prstGeom prst="rect">
            <a:avLst/>
          </a:prstGeom>
        </p:spPr>
      </p:pic>
    </p:spTree>
    <p:extLst>
      <p:ext uri="{BB962C8B-B14F-4D97-AF65-F5344CB8AC3E}">
        <p14:creationId xmlns:p14="http://schemas.microsoft.com/office/powerpoint/2010/main" val="1256469606"/>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1_Title + 3 columns">
    <p:bg>
      <p:bgPr>
        <a:blipFill dpi="0" rotWithShape="1">
          <a:blip r:embed="rId2">
            <a:duotone>
              <a:prstClr val="black"/>
              <a:schemeClr val="accent3">
                <a:tint val="45000"/>
                <a:satMod val="400000"/>
              </a:schemeClr>
            </a:duotone>
          </a:blip>
          <a:srcRect/>
          <a:stretch>
            <a:fillRect t="-9000" b="-9000"/>
          </a:stretch>
        </a:blipFill>
        <a:effectLst/>
      </p:bgPr>
    </p:bg>
    <p:spTree>
      <p:nvGrpSpPr>
        <p:cNvPr id="1" name="Shape 44"/>
        <p:cNvGrpSpPr/>
        <p:nvPr/>
      </p:nvGrpSpPr>
      <p:grpSpPr>
        <a:xfrm>
          <a:off x="0" y="0"/>
          <a:ext cx="0" cy="0"/>
          <a:chOff x="0" y="0"/>
          <a:chExt cx="0" cy="0"/>
        </a:xfrm>
      </p:grpSpPr>
      <p:sp>
        <p:nvSpPr>
          <p:cNvPr id="45" name="Google Shape;45;p8"/>
          <p:cNvSpPr/>
          <p:nvPr/>
        </p:nvSpPr>
        <p:spPr>
          <a:xfrm>
            <a:off x="0" y="-25"/>
            <a:ext cx="12192000" cy="6863837"/>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rgbClr val="0F1E28">
              <a:alpha val="86030"/>
            </a:srgbClr>
          </a:solidFill>
          <a:ln>
            <a:noFill/>
          </a:ln>
          <a:effectLst>
            <a:outerShdw dist="9525" algn="bl" rotWithShape="0">
              <a:schemeClr val="lt1">
                <a:alpha val="2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 name="Google Shape;47;p8"/>
          <p:cNvSpPr txBox="1">
            <a:spLocks noGrp="1"/>
          </p:cNvSpPr>
          <p:nvPr>
            <p:ph type="title" hasCustomPrompt="1"/>
          </p:nvPr>
        </p:nvSpPr>
        <p:spPr>
          <a:xfrm>
            <a:off x="609600" y="783567"/>
            <a:ext cx="7675976" cy="9584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add title</a:t>
            </a:r>
            <a:endParaRPr/>
          </a:p>
        </p:txBody>
      </p:sp>
      <p:sp>
        <p:nvSpPr>
          <p:cNvPr id="51" name="Google Shape;51;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BCA89E7-9EF1-466E-9B82-F01748C05CD8}" type="slidenum">
              <a:rPr lang="en-GB" smtClean="0"/>
              <a:t>‹#›</a:t>
            </a:fld>
            <a:endParaRPr lang="en-GB"/>
          </a:p>
        </p:txBody>
      </p:sp>
      <p:pic>
        <p:nvPicPr>
          <p:cNvPr id="8" name="Picture 7" descr="A picture containing text, clipart&#10;&#10;Description automatically generated">
            <a:extLst>
              <a:ext uri="{FF2B5EF4-FFF2-40B4-BE49-F238E27FC236}">
                <a16:creationId xmlns:a16="http://schemas.microsoft.com/office/drawing/2014/main" id="{159D9CEA-925F-44C3-A0F7-1394DB0F59AC}"/>
              </a:ext>
            </a:extLst>
          </p:cNvPr>
          <p:cNvPicPr>
            <a:picLocks noChangeAspect="1"/>
          </p:cNvPicPr>
          <p:nvPr/>
        </p:nvPicPr>
        <p:blipFill>
          <a:blip r:embed="rId3">
            <a:alphaModFix amt="50000"/>
          </a:blip>
          <a:stretch>
            <a:fillRect/>
          </a:stretch>
        </p:blipFill>
        <p:spPr>
          <a:xfrm>
            <a:off x="11017924" y="159387"/>
            <a:ext cx="960000" cy="960000"/>
          </a:xfrm>
          <a:prstGeom prst="rect">
            <a:avLst/>
          </a:prstGeom>
        </p:spPr>
      </p:pic>
      <p:sp>
        <p:nvSpPr>
          <p:cNvPr id="9" name="Google Shape;48;p8">
            <a:extLst>
              <a:ext uri="{FF2B5EF4-FFF2-40B4-BE49-F238E27FC236}">
                <a16:creationId xmlns:a16="http://schemas.microsoft.com/office/drawing/2014/main" id="{D866890B-526B-4175-B733-8B46DCF35EA7}"/>
              </a:ext>
            </a:extLst>
          </p:cNvPr>
          <p:cNvSpPr txBox="1">
            <a:spLocks noGrp="1"/>
          </p:cNvSpPr>
          <p:nvPr>
            <p:ph type="body" idx="1" hasCustomPrompt="1"/>
          </p:nvPr>
        </p:nvSpPr>
        <p:spPr>
          <a:xfrm>
            <a:off x="609600" y="1894733"/>
            <a:ext cx="2400000" cy="4378400"/>
          </a:xfrm>
          <a:prstGeom prst="rect">
            <a:avLst/>
          </a:prstGeom>
        </p:spPr>
        <p:txBody>
          <a:bodyPr spcFirstLastPara="1" wrap="square" lIns="72000" tIns="0" rIns="72000" bIns="0" anchor="t" anchorCtr="0">
            <a:noAutofit/>
          </a:bodyPr>
          <a:lstStyle>
            <a:lvl1pPr marL="609570" lvl="0" indent="-431779" rtl="0">
              <a:spcBef>
                <a:spcPts val="800"/>
              </a:spcBef>
              <a:spcAft>
                <a:spcPts val="0"/>
              </a:spcAft>
              <a:buSzPts val="1500"/>
              <a:buFont typeface="Arial" panose="020B0604020202020204" pitchFamily="34" charset="0"/>
              <a:buChar char="▲"/>
              <a:defRPr sz="2000">
                <a:solidFill>
                  <a:schemeClr val="bg1"/>
                </a:solidFill>
                <a:latin typeface="+mn-lt"/>
              </a:defRPr>
            </a:lvl1pPr>
            <a:lvl2pPr marL="1219140" lvl="1" indent="-431779" rtl="0">
              <a:spcBef>
                <a:spcPts val="0"/>
              </a:spcBef>
              <a:spcAft>
                <a:spcPts val="0"/>
              </a:spcAft>
              <a:buSzPts val="1500"/>
              <a:buChar char="-"/>
              <a:defRPr sz="2000"/>
            </a:lvl2pPr>
            <a:lvl3pPr marL="1828709" lvl="2" indent="-431779" rtl="0">
              <a:spcBef>
                <a:spcPts val="0"/>
              </a:spcBef>
              <a:spcAft>
                <a:spcPts val="0"/>
              </a:spcAft>
              <a:buSzPts val="1500"/>
              <a:buChar char="-"/>
              <a:defRPr sz="2000"/>
            </a:lvl3pPr>
            <a:lvl4pPr marL="2438278" lvl="3" indent="-431779" rtl="0">
              <a:spcBef>
                <a:spcPts val="0"/>
              </a:spcBef>
              <a:spcAft>
                <a:spcPts val="0"/>
              </a:spcAft>
              <a:buSzPts val="1500"/>
              <a:buChar char="-"/>
              <a:defRPr sz="2000"/>
            </a:lvl4pPr>
            <a:lvl5pPr marL="3047848" lvl="4" indent="-431779" rtl="0">
              <a:spcBef>
                <a:spcPts val="0"/>
              </a:spcBef>
              <a:spcAft>
                <a:spcPts val="0"/>
              </a:spcAft>
              <a:buSzPts val="1500"/>
              <a:buChar char="○"/>
              <a:defRPr sz="2000"/>
            </a:lvl5pPr>
            <a:lvl6pPr marL="3657418" lvl="5" indent="-431779" rtl="0">
              <a:spcBef>
                <a:spcPts val="0"/>
              </a:spcBef>
              <a:spcAft>
                <a:spcPts val="0"/>
              </a:spcAft>
              <a:buSzPts val="1500"/>
              <a:buChar char="■"/>
              <a:defRPr sz="2000"/>
            </a:lvl6pPr>
            <a:lvl7pPr marL="4266987" lvl="6" indent="-431779" rtl="0">
              <a:spcBef>
                <a:spcPts val="0"/>
              </a:spcBef>
              <a:spcAft>
                <a:spcPts val="0"/>
              </a:spcAft>
              <a:buSzPts val="1500"/>
              <a:buChar char="●"/>
              <a:defRPr sz="2000"/>
            </a:lvl7pPr>
            <a:lvl8pPr marL="4876557" lvl="7" indent="-431779" rtl="0">
              <a:spcBef>
                <a:spcPts val="0"/>
              </a:spcBef>
              <a:spcAft>
                <a:spcPts val="0"/>
              </a:spcAft>
              <a:buSzPts val="1500"/>
              <a:buChar char="○"/>
              <a:defRPr sz="2000"/>
            </a:lvl8pPr>
            <a:lvl9pPr marL="5486126" lvl="8" indent="-431779" rtl="0">
              <a:spcBef>
                <a:spcPts val="0"/>
              </a:spcBef>
              <a:spcAft>
                <a:spcPts val="0"/>
              </a:spcAft>
              <a:buSzPts val="1500"/>
              <a:buChar char="■"/>
              <a:defRPr sz="2000"/>
            </a:lvl9pPr>
          </a:lstStyle>
          <a:p>
            <a:r>
              <a:rPr lang="en-GB"/>
              <a:t>Click to add text</a:t>
            </a:r>
          </a:p>
          <a:p>
            <a:endParaRPr/>
          </a:p>
        </p:txBody>
      </p:sp>
      <p:sp>
        <p:nvSpPr>
          <p:cNvPr id="10" name="Google Shape;48;p8">
            <a:extLst>
              <a:ext uri="{FF2B5EF4-FFF2-40B4-BE49-F238E27FC236}">
                <a16:creationId xmlns:a16="http://schemas.microsoft.com/office/drawing/2014/main" id="{9BD2ECB3-D2B2-4A21-B6F5-866936B9A2CD}"/>
              </a:ext>
            </a:extLst>
          </p:cNvPr>
          <p:cNvSpPr txBox="1">
            <a:spLocks noGrp="1"/>
          </p:cNvSpPr>
          <p:nvPr>
            <p:ph type="body" idx="13" hasCustomPrompt="1"/>
          </p:nvPr>
        </p:nvSpPr>
        <p:spPr>
          <a:xfrm>
            <a:off x="3247588" y="1894733"/>
            <a:ext cx="2400000" cy="4378400"/>
          </a:xfrm>
          <a:prstGeom prst="rect">
            <a:avLst/>
          </a:prstGeom>
        </p:spPr>
        <p:txBody>
          <a:bodyPr spcFirstLastPara="1" wrap="square" lIns="72000" tIns="0" rIns="72000" bIns="0" anchor="t" anchorCtr="0">
            <a:noAutofit/>
          </a:bodyPr>
          <a:lstStyle>
            <a:lvl1pPr marL="609570" lvl="0" indent="-431779" rtl="0">
              <a:spcBef>
                <a:spcPts val="800"/>
              </a:spcBef>
              <a:spcAft>
                <a:spcPts val="0"/>
              </a:spcAft>
              <a:buSzPts val="1500"/>
              <a:buFont typeface="Arial" panose="020B0604020202020204" pitchFamily="34" charset="0"/>
              <a:buChar char="▲"/>
              <a:defRPr sz="2000">
                <a:solidFill>
                  <a:schemeClr val="bg1"/>
                </a:solidFill>
                <a:latin typeface="+mn-lt"/>
              </a:defRPr>
            </a:lvl1pPr>
            <a:lvl2pPr marL="1219140" lvl="1" indent="-431779" rtl="0">
              <a:spcBef>
                <a:spcPts val="0"/>
              </a:spcBef>
              <a:spcAft>
                <a:spcPts val="0"/>
              </a:spcAft>
              <a:buSzPts val="1500"/>
              <a:buChar char="-"/>
              <a:defRPr sz="2000"/>
            </a:lvl2pPr>
            <a:lvl3pPr marL="1828709" lvl="2" indent="-431779" rtl="0">
              <a:spcBef>
                <a:spcPts val="0"/>
              </a:spcBef>
              <a:spcAft>
                <a:spcPts val="0"/>
              </a:spcAft>
              <a:buSzPts val="1500"/>
              <a:buChar char="-"/>
              <a:defRPr sz="2000"/>
            </a:lvl3pPr>
            <a:lvl4pPr marL="2438278" lvl="3" indent="-431779" rtl="0">
              <a:spcBef>
                <a:spcPts val="0"/>
              </a:spcBef>
              <a:spcAft>
                <a:spcPts val="0"/>
              </a:spcAft>
              <a:buSzPts val="1500"/>
              <a:buChar char="-"/>
              <a:defRPr sz="2000"/>
            </a:lvl4pPr>
            <a:lvl5pPr marL="3047848" lvl="4" indent="-431779" rtl="0">
              <a:spcBef>
                <a:spcPts val="0"/>
              </a:spcBef>
              <a:spcAft>
                <a:spcPts val="0"/>
              </a:spcAft>
              <a:buSzPts val="1500"/>
              <a:buChar char="○"/>
              <a:defRPr sz="2000"/>
            </a:lvl5pPr>
            <a:lvl6pPr marL="3657418" lvl="5" indent="-431779" rtl="0">
              <a:spcBef>
                <a:spcPts val="0"/>
              </a:spcBef>
              <a:spcAft>
                <a:spcPts val="0"/>
              </a:spcAft>
              <a:buSzPts val="1500"/>
              <a:buChar char="■"/>
              <a:defRPr sz="2000"/>
            </a:lvl6pPr>
            <a:lvl7pPr marL="4266987" lvl="6" indent="-431779" rtl="0">
              <a:spcBef>
                <a:spcPts val="0"/>
              </a:spcBef>
              <a:spcAft>
                <a:spcPts val="0"/>
              </a:spcAft>
              <a:buSzPts val="1500"/>
              <a:buChar char="●"/>
              <a:defRPr sz="2000"/>
            </a:lvl7pPr>
            <a:lvl8pPr marL="4876557" lvl="7" indent="-431779" rtl="0">
              <a:spcBef>
                <a:spcPts val="0"/>
              </a:spcBef>
              <a:spcAft>
                <a:spcPts val="0"/>
              </a:spcAft>
              <a:buSzPts val="1500"/>
              <a:buChar char="○"/>
              <a:defRPr sz="2000"/>
            </a:lvl8pPr>
            <a:lvl9pPr marL="5486126" lvl="8" indent="-431779" rtl="0">
              <a:spcBef>
                <a:spcPts val="0"/>
              </a:spcBef>
              <a:spcAft>
                <a:spcPts val="0"/>
              </a:spcAft>
              <a:buSzPts val="1500"/>
              <a:buChar char="■"/>
              <a:defRPr sz="2000"/>
            </a:lvl9pPr>
          </a:lstStyle>
          <a:p>
            <a:r>
              <a:rPr lang="en-GB"/>
              <a:t>Click to add text</a:t>
            </a:r>
          </a:p>
          <a:p>
            <a:endParaRPr/>
          </a:p>
        </p:txBody>
      </p:sp>
      <p:sp>
        <p:nvSpPr>
          <p:cNvPr id="11" name="Google Shape;48;p8">
            <a:extLst>
              <a:ext uri="{FF2B5EF4-FFF2-40B4-BE49-F238E27FC236}">
                <a16:creationId xmlns:a16="http://schemas.microsoft.com/office/drawing/2014/main" id="{B8F5B007-2B52-49E2-A61F-6905EA63CBC9}"/>
              </a:ext>
            </a:extLst>
          </p:cNvPr>
          <p:cNvSpPr txBox="1">
            <a:spLocks noGrp="1"/>
          </p:cNvSpPr>
          <p:nvPr>
            <p:ph type="body" idx="14" hasCustomPrompt="1"/>
          </p:nvPr>
        </p:nvSpPr>
        <p:spPr>
          <a:xfrm>
            <a:off x="5885576" y="1894733"/>
            <a:ext cx="2400000" cy="4378400"/>
          </a:xfrm>
          <a:prstGeom prst="rect">
            <a:avLst/>
          </a:prstGeom>
        </p:spPr>
        <p:txBody>
          <a:bodyPr spcFirstLastPara="1" wrap="square" lIns="72000" tIns="0" rIns="72000" bIns="0" anchor="t" anchorCtr="0">
            <a:noAutofit/>
          </a:bodyPr>
          <a:lstStyle>
            <a:lvl1pPr marL="609570" lvl="0" indent="-431779" rtl="0">
              <a:spcBef>
                <a:spcPts val="800"/>
              </a:spcBef>
              <a:spcAft>
                <a:spcPts val="0"/>
              </a:spcAft>
              <a:buSzPts val="1500"/>
              <a:buFont typeface="Arial" panose="020B0604020202020204" pitchFamily="34" charset="0"/>
              <a:buChar char="▲"/>
              <a:defRPr sz="2000">
                <a:solidFill>
                  <a:schemeClr val="bg1"/>
                </a:solidFill>
                <a:latin typeface="+mn-lt"/>
              </a:defRPr>
            </a:lvl1pPr>
            <a:lvl2pPr marL="1219140" lvl="1" indent="-431779" rtl="0">
              <a:spcBef>
                <a:spcPts val="0"/>
              </a:spcBef>
              <a:spcAft>
                <a:spcPts val="0"/>
              </a:spcAft>
              <a:buSzPts val="1500"/>
              <a:buChar char="-"/>
              <a:defRPr sz="2000"/>
            </a:lvl2pPr>
            <a:lvl3pPr marL="1828709" lvl="2" indent="-431779" rtl="0">
              <a:spcBef>
                <a:spcPts val="0"/>
              </a:spcBef>
              <a:spcAft>
                <a:spcPts val="0"/>
              </a:spcAft>
              <a:buSzPts val="1500"/>
              <a:buChar char="-"/>
              <a:defRPr sz="2000"/>
            </a:lvl3pPr>
            <a:lvl4pPr marL="2438278" lvl="3" indent="-431779" rtl="0">
              <a:spcBef>
                <a:spcPts val="0"/>
              </a:spcBef>
              <a:spcAft>
                <a:spcPts val="0"/>
              </a:spcAft>
              <a:buSzPts val="1500"/>
              <a:buChar char="-"/>
              <a:defRPr sz="2000"/>
            </a:lvl4pPr>
            <a:lvl5pPr marL="3047848" lvl="4" indent="-431779" rtl="0">
              <a:spcBef>
                <a:spcPts val="0"/>
              </a:spcBef>
              <a:spcAft>
                <a:spcPts val="0"/>
              </a:spcAft>
              <a:buSzPts val="1500"/>
              <a:buChar char="○"/>
              <a:defRPr sz="2000"/>
            </a:lvl5pPr>
            <a:lvl6pPr marL="3657418" lvl="5" indent="-431779" rtl="0">
              <a:spcBef>
                <a:spcPts val="0"/>
              </a:spcBef>
              <a:spcAft>
                <a:spcPts val="0"/>
              </a:spcAft>
              <a:buSzPts val="1500"/>
              <a:buChar char="■"/>
              <a:defRPr sz="2000"/>
            </a:lvl6pPr>
            <a:lvl7pPr marL="4266987" lvl="6" indent="-431779" rtl="0">
              <a:spcBef>
                <a:spcPts val="0"/>
              </a:spcBef>
              <a:spcAft>
                <a:spcPts val="0"/>
              </a:spcAft>
              <a:buSzPts val="1500"/>
              <a:buChar char="●"/>
              <a:defRPr sz="2000"/>
            </a:lvl7pPr>
            <a:lvl8pPr marL="4876557" lvl="7" indent="-431779" rtl="0">
              <a:spcBef>
                <a:spcPts val="0"/>
              </a:spcBef>
              <a:spcAft>
                <a:spcPts val="0"/>
              </a:spcAft>
              <a:buSzPts val="1500"/>
              <a:buChar char="○"/>
              <a:defRPr sz="2000"/>
            </a:lvl8pPr>
            <a:lvl9pPr marL="5486126" lvl="8" indent="-431779" rtl="0">
              <a:spcBef>
                <a:spcPts val="0"/>
              </a:spcBef>
              <a:spcAft>
                <a:spcPts val="0"/>
              </a:spcAft>
              <a:buSzPts val="1500"/>
              <a:buChar char="■"/>
              <a:defRPr sz="2000"/>
            </a:lvl9pPr>
          </a:lstStyle>
          <a:p>
            <a:r>
              <a:rPr lang="en-GB"/>
              <a:t>Click to add text</a:t>
            </a:r>
          </a:p>
          <a:p>
            <a:endParaRPr/>
          </a:p>
        </p:txBody>
      </p:sp>
    </p:spTree>
    <p:extLst>
      <p:ext uri="{BB962C8B-B14F-4D97-AF65-F5344CB8AC3E}">
        <p14:creationId xmlns:p14="http://schemas.microsoft.com/office/powerpoint/2010/main" val="2240784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bg>
      <p:bgPr>
        <a:blipFill dpi="0" rotWithShape="1">
          <a:blip r:embed="rId2">
            <a:lum/>
          </a:blip>
          <a:srcRect/>
          <a:stretch>
            <a:fillRect t="-9000" b="-9000"/>
          </a:stretch>
        </a:blipFill>
        <a:effectLst/>
      </p:bgPr>
    </p:bg>
    <p:spTree>
      <p:nvGrpSpPr>
        <p:cNvPr id="1" name="Shape 44"/>
        <p:cNvGrpSpPr/>
        <p:nvPr/>
      </p:nvGrpSpPr>
      <p:grpSpPr>
        <a:xfrm>
          <a:off x="0" y="0"/>
          <a:ext cx="0" cy="0"/>
          <a:chOff x="0" y="0"/>
          <a:chExt cx="0" cy="0"/>
        </a:xfrm>
      </p:grpSpPr>
      <p:sp>
        <p:nvSpPr>
          <p:cNvPr id="45" name="Google Shape;45;p8"/>
          <p:cNvSpPr/>
          <p:nvPr/>
        </p:nvSpPr>
        <p:spPr>
          <a:xfrm>
            <a:off x="0" y="-25"/>
            <a:ext cx="12192000" cy="6863837"/>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chemeClr val="bg1">
              <a:alpha val="86030"/>
            </a:schemeClr>
          </a:solidFill>
          <a:ln>
            <a:noFill/>
          </a:ln>
          <a:effectLst>
            <a:outerShdw dist="9525" algn="bl" rotWithShape="0">
              <a:schemeClr val="lt1">
                <a:alpha val="20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 name="Google Shape;47;p8"/>
          <p:cNvSpPr txBox="1">
            <a:spLocks noGrp="1"/>
          </p:cNvSpPr>
          <p:nvPr>
            <p:ph type="title" hasCustomPrompt="1"/>
          </p:nvPr>
        </p:nvSpPr>
        <p:spPr>
          <a:xfrm>
            <a:off x="609601" y="783567"/>
            <a:ext cx="7675977" cy="9584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add title</a:t>
            </a:r>
            <a:endParaRPr/>
          </a:p>
        </p:txBody>
      </p:sp>
      <p:sp>
        <p:nvSpPr>
          <p:cNvPr id="48" name="Google Shape;48;p8"/>
          <p:cNvSpPr txBox="1">
            <a:spLocks noGrp="1"/>
          </p:cNvSpPr>
          <p:nvPr>
            <p:ph type="body" idx="1" hasCustomPrompt="1"/>
          </p:nvPr>
        </p:nvSpPr>
        <p:spPr>
          <a:xfrm>
            <a:off x="609600" y="1894733"/>
            <a:ext cx="2400000" cy="4378400"/>
          </a:xfrm>
          <a:prstGeom prst="rect">
            <a:avLst/>
          </a:prstGeom>
        </p:spPr>
        <p:txBody>
          <a:bodyPr spcFirstLastPara="1" wrap="square" lIns="72000" tIns="0" rIns="72000" bIns="0" anchor="t" anchorCtr="0">
            <a:noAutofit/>
          </a:bodyPr>
          <a:lstStyle>
            <a:lvl1pPr marL="609570" lvl="0" indent="-431779" rtl="0">
              <a:spcBef>
                <a:spcPts val="800"/>
              </a:spcBef>
              <a:spcAft>
                <a:spcPts val="0"/>
              </a:spcAft>
              <a:buSzPts val="1500"/>
              <a:buFont typeface="Arial" panose="020B0604020202020204" pitchFamily="34" charset="0"/>
              <a:buChar char="▲"/>
              <a:defRPr sz="2000">
                <a:solidFill>
                  <a:schemeClr val="tx1"/>
                </a:solidFill>
                <a:latin typeface="+mn-lt"/>
              </a:defRPr>
            </a:lvl1pPr>
            <a:lvl2pPr marL="1219140" lvl="1" indent="-431779" rtl="0">
              <a:spcBef>
                <a:spcPts val="0"/>
              </a:spcBef>
              <a:spcAft>
                <a:spcPts val="0"/>
              </a:spcAft>
              <a:buSzPts val="1500"/>
              <a:buChar char="-"/>
              <a:defRPr sz="2000"/>
            </a:lvl2pPr>
            <a:lvl3pPr marL="1828709" lvl="2" indent="-431779" rtl="0">
              <a:spcBef>
                <a:spcPts val="0"/>
              </a:spcBef>
              <a:spcAft>
                <a:spcPts val="0"/>
              </a:spcAft>
              <a:buSzPts val="1500"/>
              <a:buChar char="-"/>
              <a:defRPr sz="2000"/>
            </a:lvl3pPr>
            <a:lvl4pPr marL="2438278" lvl="3" indent="-431779" rtl="0">
              <a:spcBef>
                <a:spcPts val="0"/>
              </a:spcBef>
              <a:spcAft>
                <a:spcPts val="0"/>
              </a:spcAft>
              <a:buSzPts val="1500"/>
              <a:buChar char="-"/>
              <a:defRPr sz="2000"/>
            </a:lvl4pPr>
            <a:lvl5pPr marL="3047848" lvl="4" indent="-431779" rtl="0">
              <a:spcBef>
                <a:spcPts val="0"/>
              </a:spcBef>
              <a:spcAft>
                <a:spcPts val="0"/>
              </a:spcAft>
              <a:buSzPts val="1500"/>
              <a:buChar char="○"/>
              <a:defRPr sz="2000"/>
            </a:lvl5pPr>
            <a:lvl6pPr marL="3657418" lvl="5" indent="-431779" rtl="0">
              <a:spcBef>
                <a:spcPts val="0"/>
              </a:spcBef>
              <a:spcAft>
                <a:spcPts val="0"/>
              </a:spcAft>
              <a:buSzPts val="1500"/>
              <a:buChar char="■"/>
              <a:defRPr sz="2000"/>
            </a:lvl6pPr>
            <a:lvl7pPr marL="4266987" lvl="6" indent="-431779" rtl="0">
              <a:spcBef>
                <a:spcPts val="0"/>
              </a:spcBef>
              <a:spcAft>
                <a:spcPts val="0"/>
              </a:spcAft>
              <a:buSzPts val="1500"/>
              <a:buChar char="●"/>
              <a:defRPr sz="2000"/>
            </a:lvl7pPr>
            <a:lvl8pPr marL="4876557" lvl="7" indent="-431779" rtl="0">
              <a:spcBef>
                <a:spcPts val="0"/>
              </a:spcBef>
              <a:spcAft>
                <a:spcPts val="0"/>
              </a:spcAft>
              <a:buSzPts val="1500"/>
              <a:buChar char="○"/>
              <a:defRPr sz="2000"/>
            </a:lvl8pPr>
            <a:lvl9pPr marL="5486126" lvl="8" indent="-431779" rtl="0">
              <a:spcBef>
                <a:spcPts val="0"/>
              </a:spcBef>
              <a:spcAft>
                <a:spcPts val="0"/>
              </a:spcAft>
              <a:buSzPts val="1500"/>
              <a:buChar char="■"/>
              <a:defRPr sz="2000"/>
            </a:lvl9pPr>
          </a:lstStyle>
          <a:p>
            <a:r>
              <a:rPr lang="en-GB"/>
              <a:t>Click to add text</a:t>
            </a:r>
          </a:p>
          <a:p>
            <a:endParaRPr/>
          </a:p>
        </p:txBody>
      </p:sp>
      <p:sp>
        <p:nvSpPr>
          <p:cNvPr id="51" name="Google Shape;51;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 name="Picture 7" descr="A picture containing text, clipart&#10;&#10;Description automatically generated">
            <a:extLst>
              <a:ext uri="{FF2B5EF4-FFF2-40B4-BE49-F238E27FC236}">
                <a16:creationId xmlns:a16="http://schemas.microsoft.com/office/drawing/2014/main" id="{159D9CEA-925F-44C3-A0F7-1394DB0F59AC}"/>
              </a:ext>
            </a:extLst>
          </p:cNvPr>
          <p:cNvPicPr>
            <a:picLocks noChangeAspect="1"/>
          </p:cNvPicPr>
          <p:nvPr/>
        </p:nvPicPr>
        <p:blipFill>
          <a:blip r:embed="rId3">
            <a:alphaModFix amt="50000"/>
          </a:blip>
          <a:stretch>
            <a:fillRect/>
          </a:stretch>
        </p:blipFill>
        <p:spPr>
          <a:xfrm>
            <a:off x="11017924" y="159387"/>
            <a:ext cx="960000" cy="960000"/>
          </a:xfrm>
          <a:prstGeom prst="rect">
            <a:avLst/>
          </a:prstGeom>
        </p:spPr>
      </p:pic>
      <p:sp>
        <p:nvSpPr>
          <p:cNvPr id="9" name="Google Shape;48;p8">
            <a:extLst>
              <a:ext uri="{FF2B5EF4-FFF2-40B4-BE49-F238E27FC236}">
                <a16:creationId xmlns:a16="http://schemas.microsoft.com/office/drawing/2014/main" id="{D77E544B-D680-4339-962B-EC7FA404215A}"/>
              </a:ext>
            </a:extLst>
          </p:cNvPr>
          <p:cNvSpPr txBox="1">
            <a:spLocks noGrp="1"/>
          </p:cNvSpPr>
          <p:nvPr>
            <p:ph type="body" idx="13" hasCustomPrompt="1"/>
          </p:nvPr>
        </p:nvSpPr>
        <p:spPr>
          <a:xfrm>
            <a:off x="3247588" y="1894733"/>
            <a:ext cx="2400000" cy="4378400"/>
          </a:xfrm>
          <a:prstGeom prst="rect">
            <a:avLst/>
          </a:prstGeom>
        </p:spPr>
        <p:txBody>
          <a:bodyPr spcFirstLastPara="1" wrap="square" lIns="72000" tIns="0" rIns="72000" bIns="0" anchor="t" anchorCtr="0">
            <a:noAutofit/>
          </a:bodyPr>
          <a:lstStyle>
            <a:lvl1pPr marL="609570" lvl="0" indent="-431779" rtl="0">
              <a:spcBef>
                <a:spcPts val="800"/>
              </a:spcBef>
              <a:spcAft>
                <a:spcPts val="0"/>
              </a:spcAft>
              <a:buSzPts val="1500"/>
              <a:buFont typeface="Arial" panose="020B0604020202020204" pitchFamily="34" charset="0"/>
              <a:buChar char="▲"/>
              <a:defRPr sz="2000">
                <a:solidFill>
                  <a:schemeClr val="tx1"/>
                </a:solidFill>
                <a:latin typeface="+mn-lt"/>
              </a:defRPr>
            </a:lvl1pPr>
            <a:lvl2pPr marL="1219140" lvl="1" indent="-431779" rtl="0">
              <a:spcBef>
                <a:spcPts val="0"/>
              </a:spcBef>
              <a:spcAft>
                <a:spcPts val="0"/>
              </a:spcAft>
              <a:buSzPts val="1500"/>
              <a:buChar char="-"/>
              <a:defRPr sz="2000"/>
            </a:lvl2pPr>
            <a:lvl3pPr marL="1828709" lvl="2" indent="-431779" rtl="0">
              <a:spcBef>
                <a:spcPts val="0"/>
              </a:spcBef>
              <a:spcAft>
                <a:spcPts val="0"/>
              </a:spcAft>
              <a:buSzPts val="1500"/>
              <a:buChar char="-"/>
              <a:defRPr sz="2000"/>
            </a:lvl3pPr>
            <a:lvl4pPr marL="2438278" lvl="3" indent="-431779" rtl="0">
              <a:spcBef>
                <a:spcPts val="0"/>
              </a:spcBef>
              <a:spcAft>
                <a:spcPts val="0"/>
              </a:spcAft>
              <a:buSzPts val="1500"/>
              <a:buChar char="-"/>
              <a:defRPr sz="2000"/>
            </a:lvl4pPr>
            <a:lvl5pPr marL="3047848" lvl="4" indent="-431779" rtl="0">
              <a:spcBef>
                <a:spcPts val="0"/>
              </a:spcBef>
              <a:spcAft>
                <a:spcPts val="0"/>
              </a:spcAft>
              <a:buSzPts val="1500"/>
              <a:buChar char="○"/>
              <a:defRPr sz="2000"/>
            </a:lvl5pPr>
            <a:lvl6pPr marL="3657418" lvl="5" indent="-431779" rtl="0">
              <a:spcBef>
                <a:spcPts val="0"/>
              </a:spcBef>
              <a:spcAft>
                <a:spcPts val="0"/>
              </a:spcAft>
              <a:buSzPts val="1500"/>
              <a:buChar char="■"/>
              <a:defRPr sz="2000"/>
            </a:lvl6pPr>
            <a:lvl7pPr marL="4266987" lvl="6" indent="-431779" rtl="0">
              <a:spcBef>
                <a:spcPts val="0"/>
              </a:spcBef>
              <a:spcAft>
                <a:spcPts val="0"/>
              </a:spcAft>
              <a:buSzPts val="1500"/>
              <a:buChar char="●"/>
              <a:defRPr sz="2000"/>
            </a:lvl7pPr>
            <a:lvl8pPr marL="4876557" lvl="7" indent="-431779" rtl="0">
              <a:spcBef>
                <a:spcPts val="0"/>
              </a:spcBef>
              <a:spcAft>
                <a:spcPts val="0"/>
              </a:spcAft>
              <a:buSzPts val="1500"/>
              <a:buChar char="○"/>
              <a:defRPr sz="2000"/>
            </a:lvl8pPr>
            <a:lvl9pPr marL="5486126" lvl="8" indent="-431779" rtl="0">
              <a:spcBef>
                <a:spcPts val="0"/>
              </a:spcBef>
              <a:spcAft>
                <a:spcPts val="0"/>
              </a:spcAft>
              <a:buSzPts val="1500"/>
              <a:buChar char="■"/>
              <a:defRPr sz="2000"/>
            </a:lvl9pPr>
          </a:lstStyle>
          <a:p>
            <a:r>
              <a:rPr lang="en-GB"/>
              <a:t>Click to add text</a:t>
            </a:r>
          </a:p>
          <a:p>
            <a:endParaRPr/>
          </a:p>
        </p:txBody>
      </p:sp>
      <p:sp>
        <p:nvSpPr>
          <p:cNvPr id="10" name="Google Shape;48;p8">
            <a:extLst>
              <a:ext uri="{FF2B5EF4-FFF2-40B4-BE49-F238E27FC236}">
                <a16:creationId xmlns:a16="http://schemas.microsoft.com/office/drawing/2014/main" id="{5DA780E6-99C0-4D66-BA2C-F847E86BFB2F}"/>
              </a:ext>
            </a:extLst>
          </p:cNvPr>
          <p:cNvSpPr txBox="1">
            <a:spLocks noGrp="1"/>
          </p:cNvSpPr>
          <p:nvPr>
            <p:ph type="body" idx="14" hasCustomPrompt="1"/>
          </p:nvPr>
        </p:nvSpPr>
        <p:spPr>
          <a:xfrm>
            <a:off x="5885576" y="1894733"/>
            <a:ext cx="2400000" cy="4378400"/>
          </a:xfrm>
          <a:prstGeom prst="rect">
            <a:avLst/>
          </a:prstGeom>
        </p:spPr>
        <p:txBody>
          <a:bodyPr spcFirstLastPara="1" wrap="square" lIns="72000" tIns="0" rIns="72000" bIns="0" anchor="t" anchorCtr="0">
            <a:noAutofit/>
          </a:bodyPr>
          <a:lstStyle>
            <a:lvl1pPr marL="609570" lvl="0" indent="-431779" rtl="0">
              <a:spcBef>
                <a:spcPts val="800"/>
              </a:spcBef>
              <a:spcAft>
                <a:spcPts val="0"/>
              </a:spcAft>
              <a:buSzPts val="1500"/>
              <a:buFont typeface="Arial" panose="020B0604020202020204" pitchFamily="34" charset="0"/>
              <a:buChar char="▲"/>
              <a:defRPr sz="2000">
                <a:solidFill>
                  <a:schemeClr val="tx1"/>
                </a:solidFill>
                <a:latin typeface="+mn-lt"/>
              </a:defRPr>
            </a:lvl1pPr>
            <a:lvl2pPr marL="1219140" lvl="1" indent="-431779" rtl="0">
              <a:spcBef>
                <a:spcPts val="0"/>
              </a:spcBef>
              <a:spcAft>
                <a:spcPts val="0"/>
              </a:spcAft>
              <a:buSzPts val="1500"/>
              <a:buChar char="-"/>
              <a:defRPr sz="2000"/>
            </a:lvl2pPr>
            <a:lvl3pPr marL="1828709" lvl="2" indent="-431779" rtl="0">
              <a:spcBef>
                <a:spcPts val="0"/>
              </a:spcBef>
              <a:spcAft>
                <a:spcPts val="0"/>
              </a:spcAft>
              <a:buSzPts val="1500"/>
              <a:buChar char="-"/>
              <a:defRPr sz="2000"/>
            </a:lvl3pPr>
            <a:lvl4pPr marL="2438278" lvl="3" indent="-431779" rtl="0">
              <a:spcBef>
                <a:spcPts val="0"/>
              </a:spcBef>
              <a:spcAft>
                <a:spcPts val="0"/>
              </a:spcAft>
              <a:buSzPts val="1500"/>
              <a:buChar char="-"/>
              <a:defRPr sz="2000"/>
            </a:lvl4pPr>
            <a:lvl5pPr marL="3047848" lvl="4" indent="-431779" rtl="0">
              <a:spcBef>
                <a:spcPts val="0"/>
              </a:spcBef>
              <a:spcAft>
                <a:spcPts val="0"/>
              </a:spcAft>
              <a:buSzPts val="1500"/>
              <a:buChar char="○"/>
              <a:defRPr sz="2000"/>
            </a:lvl5pPr>
            <a:lvl6pPr marL="3657418" lvl="5" indent="-431779" rtl="0">
              <a:spcBef>
                <a:spcPts val="0"/>
              </a:spcBef>
              <a:spcAft>
                <a:spcPts val="0"/>
              </a:spcAft>
              <a:buSzPts val="1500"/>
              <a:buChar char="■"/>
              <a:defRPr sz="2000"/>
            </a:lvl6pPr>
            <a:lvl7pPr marL="4266987" lvl="6" indent="-431779" rtl="0">
              <a:spcBef>
                <a:spcPts val="0"/>
              </a:spcBef>
              <a:spcAft>
                <a:spcPts val="0"/>
              </a:spcAft>
              <a:buSzPts val="1500"/>
              <a:buChar char="●"/>
              <a:defRPr sz="2000"/>
            </a:lvl7pPr>
            <a:lvl8pPr marL="4876557" lvl="7" indent="-431779" rtl="0">
              <a:spcBef>
                <a:spcPts val="0"/>
              </a:spcBef>
              <a:spcAft>
                <a:spcPts val="0"/>
              </a:spcAft>
              <a:buSzPts val="1500"/>
              <a:buChar char="○"/>
              <a:defRPr sz="2000"/>
            </a:lvl8pPr>
            <a:lvl9pPr marL="5486126" lvl="8" indent="-431779" rtl="0">
              <a:spcBef>
                <a:spcPts val="0"/>
              </a:spcBef>
              <a:spcAft>
                <a:spcPts val="0"/>
              </a:spcAft>
              <a:buSzPts val="1500"/>
              <a:buChar char="■"/>
              <a:defRPr sz="2000"/>
            </a:lvl9pPr>
          </a:lstStyle>
          <a:p>
            <a:r>
              <a:rPr lang="en-GB"/>
              <a:t>Click to add text</a:t>
            </a:r>
          </a:p>
          <a:p>
            <a:endParaRPr/>
          </a:p>
        </p:txBody>
      </p:sp>
    </p:spTree>
    <p:extLst>
      <p:ext uri="{BB962C8B-B14F-4D97-AF65-F5344CB8AC3E}">
        <p14:creationId xmlns:p14="http://schemas.microsoft.com/office/powerpoint/2010/main" val="782136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57"/>
        <p:cNvGrpSpPr/>
        <p:nvPr/>
      </p:nvGrpSpPr>
      <p:grpSpPr>
        <a:xfrm>
          <a:off x="0" y="0"/>
          <a:ext cx="0" cy="0"/>
          <a:chOff x="0" y="0"/>
          <a:chExt cx="0" cy="0"/>
        </a:xfrm>
      </p:grpSpPr>
      <p:sp>
        <p:nvSpPr>
          <p:cNvPr id="60" name="Google Shape;60;p10"/>
          <p:cNvSpPr txBox="1">
            <a:spLocks noGrp="1"/>
          </p:cNvSpPr>
          <p:nvPr>
            <p:ph type="body" idx="1"/>
          </p:nvPr>
        </p:nvSpPr>
        <p:spPr>
          <a:xfrm>
            <a:off x="609600" y="1857375"/>
            <a:ext cx="8264800" cy="4710492"/>
          </a:xfrm>
          <a:prstGeom prst="rect">
            <a:avLst/>
          </a:prstGeom>
        </p:spPr>
        <p:txBody>
          <a:bodyPr spcFirstLastPara="1" wrap="square" lIns="0" tIns="0" rIns="0" bIns="0" anchor="ctr" anchorCtr="0">
            <a:noAutofit/>
          </a:bodyPr>
          <a:lstStyle>
            <a:lvl1pPr marL="609570" lvl="0" indent="-304784" rtl="0">
              <a:spcBef>
                <a:spcPts val="480"/>
              </a:spcBef>
              <a:spcAft>
                <a:spcPts val="0"/>
              </a:spcAft>
              <a:buClr>
                <a:schemeClr val="dk2"/>
              </a:buClr>
              <a:buSzPts val="1800"/>
              <a:buNone/>
              <a:defRPr sz="2400">
                <a:solidFill>
                  <a:schemeClr val="dk2"/>
                </a:solidFill>
                <a:latin typeface="+mj-lt"/>
              </a:defRPr>
            </a:lvl1pPr>
          </a:lstStyle>
          <a:p>
            <a:pPr lvl="0"/>
            <a:r>
              <a:rPr lang="en-US"/>
              <a:t>Click to edit Master text styles</a:t>
            </a:r>
          </a:p>
        </p:txBody>
      </p:sp>
      <p:sp>
        <p:nvSpPr>
          <p:cNvPr id="61" name="Google Shape;61;p10"/>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BCA89E7-9EF1-466E-9B82-F01748C05CD8}" type="slidenum">
              <a:rPr lang="en-GB" smtClean="0"/>
              <a:t>‹#›</a:t>
            </a:fld>
            <a:endParaRPr lang="en-GB"/>
          </a:p>
        </p:txBody>
      </p:sp>
      <p:pic>
        <p:nvPicPr>
          <p:cNvPr id="8" name="Picture 7">
            <a:extLst>
              <a:ext uri="{FF2B5EF4-FFF2-40B4-BE49-F238E27FC236}">
                <a16:creationId xmlns:a16="http://schemas.microsoft.com/office/drawing/2014/main" id="{8BD00EA6-5035-4507-B56E-6DBD6CCC63B0}"/>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400"/>
                    </a14:imgEffect>
                  </a14:imgLayer>
                </a14:imgProps>
              </a:ext>
            </a:extLst>
          </a:blip>
          <a:srcRect l="50475" r="1" b="26134"/>
          <a:stretch/>
        </p:blipFill>
        <p:spPr>
          <a:xfrm flipH="1">
            <a:off x="7356135" y="783568"/>
            <a:ext cx="4825620" cy="6069257"/>
          </a:xfrm>
          <a:prstGeom prst="rect">
            <a:avLst/>
          </a:prstGeom>
        </p:spPr>
      </p:pic>
      <p:sp>
        <p:nvSpPr>
          <p:cNvPr id="5" name="Title 1">
            <a:extLst>
              <a:ext uri="{FF2B5EF4-FFF2-40B4-BE49-F238E27FC236}">
                <a16:creationId xmlns:a16="http://schemas.microsoft.com/office/drawing/2014/main" id="{76FEE318-88AC-40E0-8F17-A15FEBFD37EB}"/>
              </a:ext>
            </a:extLst>
          </p:cNvPr>
          <p:cNvSpPr>
            <a:spLocks noGrp="1"/>
          </p:cNvSpPr>
          <p:nvPr>
            <p:ph type="title"/>
          </p:nvPr>
        </p:nvSpPr>
        <p:spPr>
          <a:xfrm>
            <a:off x="609601" y="783567"/>
            <a:ext cx="10204495" cy="958400"/>
          </a:xfrm>
          <a:prstGeom prst="rect">
            <a:avLst/>
          </a:prstGeom>
        </p:spPr>
        <p:txBody>
          <a:bodyPr/>
          <a:lstStyle>
            <a:lvl1pPr>
              <a:defRPr sz="4267">
                <a:latin typeface="+mj-lt"/>
              </a:defRPr>
            </a:lvl1pPr>
          </a:lstStyle>
          <a:p>
            <a:r>
              <a:rPr lang="en-US"/>
              <a:t>Click to edit Master title style</a:t>
            </a:r>
            <a:endParaRPr lang="en-GB"/>
          </a:p>
        </p:txBody>
      </p:sp>
      <p:pic>
        <p:nvPicPr>
          <p:cNvPr id="6" name="Picture 5" descr="A picture containing text, clipart&#10;&#10;Description automatically generated">
            <a:extLst>
              <a:ext uri="{FF2B5EF4-FFF2-40B4-BE49-F238E27FC236}">
                <a16:creationId xmlns:a16="http://schemas.microsoft.com/office/drawing/2014/main" id="{2C014FF1-603D-4F8A-90A6-44B9B6D0E430}"/>
              </a:ext>
            </a:extLst>
          </p:cNvPr>
          <p:cNvPicPr>
            <a:picLocks noChangeAspect="1"/>
          </p:cNvPicPr>
          <p:nvPr/>
        </p:nvPicPr>
        <p:blipFill>
          <a:blip r:embed="rId4">
            <a:alphaModFix amt="50000"/>
          </a:blip>
          <a:stretch>
            <a:fillRect/>
          </a:stretch>
        </p:blipFill>
        <p:spPr>
          <a:xfrm>
            <a:off x="11017924" y="159387"/>
            <a:ext cx="960000" cy="960000"/>
          </a:xfrm>
          <a:prstGeom prst="rect">
            <a:avLst/>
          </a:prstGeom>
        </p:spPr>
      </p:pic>
    </p:spTree>
    <p:extLst>
      <p:ext uri="{BB962C8B-B14F-4D97-AF65-F5344CB8AC3E}">
        <p14:creationId xmlns:p14="http://schemas.microsoft.com/office/powerpoint/2010/main" val="414279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8E68-FA2D-45C2-B74D-904F14C597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03FD40-50B5-4C6B-AFE1-793FF5CAF750}"/>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4D62B0-4E56-4F33-8CF5-8C55D746A1EE}"/>
              </a:ext>
            </a:extLst>
          </p:cNvPr>
          <p:cNvSpPr>
            <a:spLocks noGrp="1"/>
          </p:cNvSpPr>
          <p:nvPr>
            <p:ph type="dt" sz="half" idx="10"/>
          </p:nvPr>
        </p:nvSpPr>
        <p:spPr/>
        <p:txBody>
          <a:bodyPr/>
          <a:lstStyle/>
          <a:p>
            <a:fld id="{A1B21320-8622-4E07-91A0-BB98CC15792B}" type="datetimeFigureOut">
              <a:rPr lang="en-GB" smtClean="0"/>
              <a:t>12/04/2024</a:t>
            </a:fld>
            <a:endParaRPr lang="en-GB"/>
          </a:p>
        </p:txBody>
      </p:sp>
      <p:sp>
        <p:nvSpPr>
          <p:cNvPr id="5" name="Footer Placeholder 4">
            <a:extLst>
              <a:ext uri="{FF2B5EF4-FFF2-40B4-BE49-F238E27FC236}">
                <a16:creationId xmlns:a16="http://schemas.microsoft.com/office/drawing/2014/main" id="{F0252F6B-5091-486B-941E-DB985D0769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ADADF-7677-4A9F-AE47-17F3992101D7}"/>
              </a:ext>
            </a:extLst>
          </p:cNvPr>
          <p:cNvSpPr>
            <a:spLocks noGrp="1"/>
          </p:cNvSpPr>
          <p:nvPr>
            <p:ph type="sldNum" sz="quarter" idx="12"/>
          </p:nvPr>
        </p:nvSpPr>
        <p:spPr/>
        <p:txBody>
          <a:bodyPr/>
          <a:lstStyle/>
          <a:p>
            <a:fld id="{3BCA89E7-9EF1-466E-9B82-F01748C05CD8}" type="slidenum">
              <a:rPr lang="en-GB" smtClean="0"/>
              <a:t>‹#›</a:t>
            </a:fld>
            <a:endParaRPr lang="en-GB"/>
          </a:p>
        </p:txBody>
      </p:sp>
    </p:spTree>
    <p:extLst>
      <p:ext uri="{BB962C8B-B14F-4D97-AF65-F5344CB8AC3E}">
        <p14:creationId xmlns:p14="http://schemas.microsoft.com/office/powerpoint/2010/main" val="413529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E06297-94AD-4E88-9B44-7D24F00C0416}"/>
              </a:ext>
            </a:extLst>
          </p:cNvPr>
          <p:cNvSpPr>
            <a:spLocks noGrp="1"/>
          </p:cNvSpPr>
          <p:nvPr>
            <p:ph type="dt" sz="half" idx="10"/>
          </p:nvPr>
        </p:nvSpPr>
        <p:spPr/>
        <p:txBody>
          <a:bodyPr/>
          <a:lstStyle/>
          <a:p>
            <a:fld id="{E1295F96-C890-44D7-8269-32665E06CB59}" type="datetimeFigureOut">
              <a:rPr lang="en-GB" smtClean="0"/>
              <a:t>12/04/2024</a:t>
            </a:fld>
            <a:endParaRPr lang="en-GB"/>
          </a:p>
        </p:txBody>
      </p:sp>
      <p:sp>
        <p:nvSpPr>
          <p:cNvPr id="3" name="Footer Placeholder 2">
            <a:extLst>
              <a:ext uri="{FF2B5EF4-FFF2-40B4-BE49-F238E27FC236}">
                <a16:creationId xmlns:a16="http://schemas.microsoft.com/office/drawing/2014/main" id="{F20E6133-98AD-422E-BD40-E657D61CF2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AAA03C-B6FE-4B45-983C-050ECE083451}"/>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2669713063"/>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9548-C753-462A-B702-23E78996AC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825CC4-8412-4280-ABBC-7EB7BC286B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B4214F-9D30-4309-951B-7D3780A92EC2}"/>
              </a:ext>
            </a:extLst>
          </p:cNvPr>
          <p:cNvSpPr>
            <a:spLocks noGrp="1"/>
          </p:cNvSpPr>
          <p:nvPr>
            <p:ph type="dt" sz="half" idx="10"/>
          </p:nvPr>
        </p:nvSpPr>
        <p:spPr/>
        <p:txBody>
          <a:bodyPr/>
          <a:lstStyle/>
          <a:p>
            <a:fld id="{E1295F96-C890-44D7-8269-32665E06CB59}" type="datetimeFigureOut">
              <a:rPr lang="en-GB" smtClean="0"/>
              <a:t>12/04/2024</a:t>
            </a:fld>
            <a:endParaRPr lang="en-GB"/>
          </a:p>
        </p:txBody>
      </p:sp>
      <p:sp>
        <p:nvSpPr>
          <p:cNvPr id="5" name="Footer Placeholder 4">
            <a:extLst>
              <a:ext uri="{FF2B5EF4-FFF2-40B4-BE49-F238E27FC236}">
                <a16:creationId xmlns:a16="http://schemas.microsoft.com/office/drawing/2014/main" id="{A224CD21-A34D-497B-90B9-316079F83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1976A-E3C7-4B38-B2D1-C623DF4CA0AE}"/>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606636714"/>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C7F00-9163-49E6-AF97-DB3D24BF4A06}"/>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EEEB7CA-CE96-4265-9712-2AEC3F3F55D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4CFF3C-31A7-44D2-8C30-DDEDA5AB1841}"/>
              </a:ext>
            </a:extLst>
          </p:cNvPr>
          <p:cNvSpPr>
            <a:spLocks noGrp="1"/>
          </p:cNvSpPr>
          <p:nvPr>
            <p:ph type="dt" sz="half" idx="10"/>
          </p:nvPr>
        </p:nvSpPr>
        <p:spPr/>
        <p:txBody>
          <a:bodyPr/>
          <a:lstStyle/>
          <a:p>
            <a:fld id="{E1295F96-C890-44D7-8269-32665E06CB59}" type="datetimeFigureOut">
              <a:rPr lang="en-GB" smtClean="0"/>
              <a:t>12/04/2024</a:t>
            </a:fld>
            <a:endParaRPr lang="en-GB"/>
          </a:p>
        </p:txBody>
      </p:sp>
      <p:sp>
        <p:nvSpPr>
          <p:cNvPr id="5" name="Footer Placeholder 4">
            <a:extLst>
              <a:ext uri="{FF2B5EF4-FFF2-40B4-BE49-F238E27FC236}">
                <a16:creationId xmlns:a16="http://schemas.microsoft.com/office/drawing/2014/main" id="{C6094DBA-9DC6-4F43-9133-633E5725B3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8810FE-95DA-4DB7-B315-CAE56891C3CD}"/>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684661668"/>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250B-D2E6-4BF9-8106-19EC7EE5A0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38BA77-91C9-4EF5-B795-F8A4FB56730F}"/>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00011A-E56B-468F-8308-272976F005B5}"/>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86622F-0FFB-49C5-AFDB-C61713CE6B87}"/>
              </a:ext>
            </a:extLst>
          </p:cNvPr>
          <p:cNvSpPr>
            <a:spLocks noGrp="1"/>
          </p:cNvSpPr>
          <p:nvPr>
            <p:ph type="dt" sz="half" idx="10"/>
          </p:nvPr>
        </p:nvSpPr>
        <p:spPr/>
        <p:txBody>
          <a:bodyPr/>
          <a:lstStyle/>
          <a:p>
            <a:fld id="{E1295F96-C890-44D7-8269-32665E06CB59}" type="datetimeFigureOut">
              <a:rPr lang="en-GB" smtClean="0"/>
              <a:t>12/04/2024</a:t>
            </a:fld>
            <a:endParaRPr lang="en-GB"/>
          </a:p>
        </p:txBody>
      </p:sp>
      <p:sp>
        <p:nvSpPr>
          <p:cNvPr id="6" name="Footer Placeholder 5">
            <a:extLst>
              <a:ext uri="{FF2B5EF4-FFF2-40B4-BE49-F238E27FC236}">
                <a16:creationId xmlns:a16="http://schemas.microsoft.com/office/drawing/2014/main" id="{30059D98-8A1E-4615-98E9-784D5FC0F7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71F4DE-003A-4163-9C1F-9ADC27243FFB}"/>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2805324517"/>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B29F-D28E-4AF3-B598-B80A906EF3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E39BD9-E01A-4E1D-BB9E-0131BB00F61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63BDE-11F2-4555-A831-39A18C21238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670582-041F-4740-953B-116E56C384A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FE5113-3C4D-4EFB-B97C-91FEF50BAB2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060CC2-6B2C-42B7-9B39-F523ED630448}"/>
              </a:ext>
            </a:extLst>
          </p:cNvPr>
          <p:cNvSpPr>
            <a:spLocks noGrp="1"/>
          </p:cNvSpPr>
          <p:nvPr>
            <p:ph type="dt" sz="half" idx="10"/>
          </p:nvPr>
        </p:nvSpPr>
        <p:spPr/>
        <p:txBody>
          <a:bodyPr/>
          <a:lstStyle/>
          <a:p>
            <a:fld id="{E1295F96-C890-44D7-8269-32665E06CB59}" type="datetimeFigureOut">
              <a:rPr lang="en-GB" smtClean="0"/>
              <a:t>12/04/2024</a:t>
            </a:fld>
            <a:endParaRPr lang="en-GB"/>
          </a:p>
        </p:txBody>
      </p:sp>
      <p:sp>
        <p:nvSpPr>
          <p:cNvPr id="8" name="Footer Placeholder 7">
            <a:extLst>
              <a:ext uri="{FF2B5EF4-FFF2-40B4-BE49-F238E27FC236}">
                <a16:creationId xmlns:a16="http://schemas.microsoft.com/office/drawing/2014/main" id="{7A258513-43AD-481C-BB75-998390B46B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BECC0E-C68E-43F3-9AFF-DBE0C48492A5}"/>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4131030412"/>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2FC2-2150-4604-98C2-EB3A0C46D5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B8B908-A45F-4458-B8BA-4DB0AF74D030}"/>
              </a:ext>
            </a:extLst>
          </p:cNvPr>
          <p:cNvSpPr>
            <a:spLocks noGrp="1"/>
          </p:cNvSpPr>
          <p:nvPr>
            <p:ph type="dt" sz="half" idx="10"/>
          </p:nvPr>
        </p:nvSpPr>
        <p:spPr/>
        <p:txBody>
          <a:bodyPr/>
          <a:lstStyle/>
          <a:p>
            <a:fld id="{E1295F96-C890-44D7-8269-32665E06CB59}" type="datetimeFigureOut">
              <a:rPr lang="en-GB" smtClean="0"/>
              <a:t>12/04/2024</a:t>
            </a:fld>
            <a:endParaRPr lang="en-GB"/>
          </a:p>
        </p:txBody>
      </p:sp>
      <p:sp>
        <p:nvSpPr>
          <p:cNvPr id="4" name="Footer Placeholder 3">
            <a:extLst>
              <a:ext uri="{FF2B5EF4-FFF2-40B4-BE49-F238E27FC236}">
                <a16:creationId xmlns:a16="http://schemas.microsoft.com/office/drawing/2014/main" id="{A2282010-B4E4-403A-81F4-6C51A8639B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BAA9F3-1273-4FCA-BF66-6744BBF55AE8}"/>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395691228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E06297-94AD-4E88-9B44-7D24F00C0416}"/>
              </a:ext>
            </a:extLst>
          </p:cNvPr>
          <p:cNvSpPr>
            <a:spLocks noGrp="1"/>
          </p:cNvSpPr>
          <p:nvPr>
            <p:ph type="dt" sz="half" idx="10"/>
          </p:nvPr>
        </p:nvSpPr>
        <p:spPr/>
        <p:txBody>
          <a:bodyPr/>
          <a:lstStyle/>
          <a:p>
            <a:fld id="{E1295F96-C890-44D7-8269-32665E06CB59}" type="datetimeFigureOut">
              <a:rPr lang="en-GB" smtClean="0"/>
              <a:t>12/04/2024</a:t>
            </a:fld>
            <a:endParaRPr lang="en-GB"/>
          </a:p>
        </p:txBody>
      </p:sp>
      <p:sp>
        <p:nvSpPr>
          <p:cNvPr id="3" name="Footer Placeholder 2">
            <a:extLst>
              <a:ext uri="{FF2B5EF4-FFF2-40B4-BE49-F238E27FC236}">
                <a16:creationId xmlns:a16="http://schemas.microsoft.com/office/drawing/2014/main" id="{F20E6133-98AD-422E-BD40-E657D61CF2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AAA03C-B6FE-4B45-983C-050ECE083451}"/>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1029704981"/>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1D97AF0-CB32-4EAB-B6B8-C597BDE66410}"/>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2" name="Title 1">
            <a:extLst>
              <a:ext uri="{FF2B5EF4-FFF2-40B4-BE49-F238E27FC236}">
                <a16:creationId xmlns:a16="http://schemas.microsoft.com/office/drawing/2014/main" id="{824598C8-B02A-4C9C-B2A2-7B9214C470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94FFD77C-166E-4330-9EE6-54DA09191E1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25447-9F13-438C-8168-CA68C3507B57}"/>
              </a:ext>
            </a:extLst>
          </p:cNvPr>
          <p:cNvSpPr>
            <a:spLocks noGrp="1"/>
          </p:cNvSpPr>
          <p:nvPr>
            <p:ph type="dt" sz="half" idx="10"/>
          </p:nvPr>
        </p:nvSpPr>
        <p:spPr/>
        <p:txBody>
          <a:bodyPr/>
          <a:lstStyle/>
          <a:p>
            <a:fld id="{E1295F96-C890-44D7-8269-32665E06CB59}" type="datetimeFigureOut">
              <a:rPr lang="en-GB" smtClean="0"/>
              <a:t>12/04/2024</a:t>
            </a:fld>
            <a:endParaRPr lang="en-GB"/>
          </a:p>
        </p:txBody>
      </p:sp>
      <p:sp>
        <p:nvSpPr>
          <p:cNvPr id="6" name="Footer Placeholder 5">
            <a:extLst>
              <a:ext uri="{FF2B5EF4-FFF2-40B4-BE49-F238E27FC236}">
                <a16:creationId xmlns:a16="http://schemas.microsoft.com/office/drawing/2014/main" id="{EFE04446-68BB-4666-8647-4C0FD04C1D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BA2E97-F2D1-4096-9B12-D8E793913E91}"/>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4273013185"/>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53BE-A31F-436F-B65D-9F8E1B3A41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6BF6A8-AE05-4634-8633-54C81EFF92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FC9DB4-60C8-4A86-9A37-5B0AB31D6ACA}"/>
              </a:ext>
            </a:extLst>
          </p:cNvPr>
          <p:cNvSpPr>
            <a:spLocks noGrp="1"/>
          </p:cNvSpPr>
          <p:nvPr>
            <p:ph type="dt" sz="half" idx="10"/>
          </p:nvPr>
        </p:nvSpPr>
        <p:spPr/>
        <p:txBody>
          <a:bodyPr/>
          <a:lstStyle/>
          <a:p>
            <a:fld id="{E1295F96-C890-44D7-8269-32665E06CB59}" type="datetimeFigureOut">
              <a:rPr lang="en-GB" smtClean="0"/>
              <a:t>12/04/2024</a:t>
            </a:fld>
            <a:endParaRPr lang="en-GB"/>
          </a:p>
        </p:txBody>
      </p:sp>
      <p:sp>
        <p:nvSpPr>
          <p:cNvPr id="5" name="Footer Placeholder 4">
            <a:extLst>
              <a:ext uri="{FF2B5EF4-FFF2-40B4-BE49-F238E27FC236}">
                <a16:creationId xmlns:a16="http://schemas.microsoft.com/office/drawing/2014/main" id="{81F58EDB-A6F6-46CB-8CF6-65446DB8D5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3C56C4-7C10-48B5-8BB1-97D06D4498D4}"/>
              </a:ext>
            </a:extLst>
          </p:cNvPr>
          <p:cNvSpPr>
            <a:spLocks noGrp="1"/>
          </p:cNvSpPr>
          <p:nvPr>
            <p:ph type="sldNum" sz="quarter" idx="12"/>
          </p:nvPr>
        </p:nvSpPr>
        <p:spPr/>
        <p:txBody>
          <a:bodyPr/>
          <a:lstStyle/>
          <a:p>
            <a:fld id="{A015BB58-69EC-4E53-821D-9165A1B87564}" type="slidenum">
              <a:rPr lang="en-GB" smtClean="0"/>
              <a:t>‹#›</a:t>
            </a:fld>
            <a:endParaRPr lang="en-GB"/>
          </a:p>
        </p:txBody>
      </p:sp>
    </p:spTree>
    <p:extLst>
      <p:ext uri="{BB962C8B-B14F-4D97-AF65-F5344CB8AC3E}">
        <p14:creationId xmlns:p14="http://schemas.microsoft.com/office/powerpoint/2010/main" val="297335871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E3B813-F416-49AE-BC62-64BD085C99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03D841-3A8F-419F-A694-2A403C5BEC3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0F8D2F-EC40-474E-BC4B-969DC7474F8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95F96-C890-44D7-8269-32665E06CB59}" type="datetimeFigureOut">
              <a:rPr lang="en-GB" smtClean="0"/>
              <a:t>12/04/2024</a:t>
            </a:fld>
            <a:endParaRPr lang="en-GB"/>
          </a:p>
        </p:txBody>
      </p:sp>
      <p:sp>
        <p:nvSpPr>
          <p:cNvPr id="5" name="Footer Placeholder 4">
            <a:extLst>
              <a:ext uri="{FF2B5EF4-FFF2-40B4-BE49-F238E27FC236}">
                <a16:creationId xmlns:a16="http://schemas.microsoft.com/office/drawing/2014/main" id="{92F89ADC-6170-4220-9471-626E9AE0C85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CC59F7-F47E-46A4-860A-C89EBAF787A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5BB58-69EC-4E53-821D-9165A1B87564}" type="slidenum">
              <a:rPr lang="en-GB" smtClean="0"/>
              <a:t>‹#›</a:t>
            </a:fld>
            <a:endParaRPr lang="en-GB"/>
          </a:p>
        </p:txBody>
      </p:sp>
    </p:spTree>
    <p:extLst>
      <p:ext uri="{BB962C8B-B14F-4D97-AF65-F5344CB8AC3E}">
        <p14:creationId xmlns:p14="http://schemas.microsoft.com/office/powerpoint/2010/main" val="2242880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Lst>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9000" b="-9000"/>
          </a:stretch>
        </a:blipFill>
        <a:effectLst/>
      </p:bgPr>
    </p:bg>
    <p:spTree>
      <p:nvGrpSpPr>
        <p:cNvPr id="1" name="Shape 5"/>
        <p:cNvGrpSpPr/>
        <p:nvPr/>
      </p:nvGrpSpPr>
      <p:grpSpPr>
        <a:xfrm>
          <a:off x="0" y="0"/>
          <a:ext cx="0" cy="0"/>
          <a:chOff x="0" y="0"/>
          <a:chExt cx="0" cy="0"/>
        </a:xfrm>
      </p:grpSpPr>
      <p:sp>
        <p:nvSpPr>
          <p:cNvPr id="8" name="Google Shape;8;p1"/>
          <p:cNvSpPr txBox="1">
            <a:spLocks noGrp="1"/>
          </p:cNvSpPr>
          <p:nvPr>
            <p:ph type="sldNum" idx="12"/>
          </p:nvPr>
        </p:nvSpPr>
        <p:spPr>
          <a:xfrm>
            <a:off x="11307445" y="6333135"/>
            <a:ext cx="731600" cy="524800"/>
          </a:xfrm>
          <a:prstGeom prst="rect">
            <a:avLst/>
          </a:prstGeom>
          <a:noFill/>
          <a:ln>
            <a:noFill/>
          </a:ln>
          <a:effectLst>
            <a:outerShdw blurRad="57150" dist="19050" dir="5400000" algn="bl" rotWithShape="0">
              <a:schemeClr val="dk1">
                <a:alpha val="50000"/>
              </a:schemeClr>
            </a:outerShdw>
          </a:effectLst>
        </p:spPr>
        <p:txBody>
          <a:bodyPr spcFirstLastPara="1" wrap="square" lIns="0" tIns="0" rIns="0" bIns="0" anchor="ctr" anchorCtr="0">
            <a:noAutofit/>
          </a:bodyPr>
          <a:lstStyle>
            <a:lvl1pPr lvl="0" algn="r" rtl="0">
              <a:buNone/>
              <a:defRPr sz="1733" b="1">
                <a:solidFill>
                  <a:schemeClr val="lt1"/>
                </a:solidFill>
                <a:latin typeface="News Cycle"/>
                <a:ea typeface="News Cycle"/>
                <a:cs typeface="News Cycle"/>
                <a:sym typeface="News Cycle"/>
              </a:defRPr>
            </a:lvl1pPr>
            <a:lvl2pPr lvl="1" algn="r" rtl="0">
              <a:buNone/>
              <a:defRPr sz="1733" b="1">
                <a:solidFill>
                  <a:schemeClr val="lt1"/>
                </a:solidFill>
                <a:latin typeface="News Cycle"/>
                <a:ea typeface="News Cycle"/>
                <a:cs typeface="News Cycle"/>
                <a:sym typeface="News Cycle"/>
              </a:defRPr>
            </a:lvl2pPr>
            <a:lvl3pPr lvl="2" algn="r" rtl="0">
              <a:buNone/>
              <a:defRPr sz="1733" b="1">
                <a:solidFill>
                  <a:schemeClr val="lt1"/>
                </a:solidFill>
                <a:latin typeface="News Cycle"/>
                <a:ea typeface="News Cycle"/>
                <a:cs typeface="News Cycle"/>
                <a:sym typeface="News Cycle"/>
              </a:defRPr>
            </a:lvl3pPr>
            <a:lvl4pPr lvl="3" algn="r" rtl="0">
              <a:buNone/>
              <a:defRPr sz="1733" b="1">
                <a:solidFill>
                  <a:schemeClr val="lt1"/>
                </a:solidFill>
                <a:latin typeface="News Cycle"/>
                <a:ea typeface="News Cycle"/>
                <a:cs typeface="News Cycle"/>
                <a:sym typeface="News Cycle"/>
              </a:defRPr>
            </a:lvl4pPr>
            <a:lvl5pPr lvl="4" algn="r" rtl="0">
              <a:buNone/>
              <a:defRPr sz="1733" b="1">
                <a:solidFill>
                  <a:schemeClr val="lt1"/>
                </a:solidFill>
                <a:latin typeface="News Cycle"/>
                <a:ea typeface="News Cycle"/>
                <a:cs typeface="News Cycle"/>
                <a:sym typeface="News Cycle"/>
              </a:defRPr>
            </a:lvl5pPr>
            <a:lvl6pPr lvl="5" algn="r" rtl="0">
              <a:buNone/>
              <a:defRPr sz="1733" b="1">
                <a:solidFill>
                  <a:schemeClr val="lt1"/>
                </a:solidFill>
                <a:latin typeface="News Cycle"/>
                <a:ea typeface="News Cycle"/>
                <a:cs typeface="News Cycle"/>
                <a:sym typeface="News Cycle"/>
              </a:defRPr>
            </a:lvl6pPr>
            <a:lvl7pPr lvl="6" algn="r" rtl="0">
              <a:buNone/>
              <a:defRPr sz="1733" b="1">
                <a:solidFill>
                  <a:schemeClr val="lt1"/>
                </a:solidFill>
                <a:latin typeface="News Cycle"/>
                <a:ea typeface="News Cycle"/>
                <a:cs typeface="News Cycle"/>
                <a:sym typeface="News Cycle"/>
              </a:defRPr>
            </a:lvl7pPr>
            <a:lvl8pPr lvl="7" algn="r" rtl="0">
              <a:buNone/>
              <a:defRPr sz="1733" b="1">
                <a:solidFill>
                  <a:schemeClr val="lt1"/>
                </a:solidFill>
                <a:latin typeface="News Cycle"/>
                <a:ea typeface="News Cycle"/>
                <a:cs typeface="News Cycle"/>
                <a:sym typeface="News Cycle"/>
              </a:defRPr>
            </a:lvl8pPr>
            <a:lvl9pPr lvl="8" algn="r" rtl="0">
              <a:buNone/>
              <a:defRPr sz="1733" b="1">
                <a:solidFill>
                  <a:schemeClr val="lt1"/>
                </a:solidFill>
                <a:latin typeface="News Cycle"/>
                <a:ea typeface="News Cycle"/>
                <a:cs typeface="News Cycle"/>
                <a:sym typeface="News Cycle"/>
              </a:defRPr>
            </a:lvl9pPr>
          </a:lstStyle>
          <a:p>
            <a:fld id="{3BCA89E7-9EF1-466E-9B82-F01748C05CD8}" type="slidenum">
              <a:rPr lang="en-GB" smtClean="0"/>
              <a:t>‹#›</a:t>
            </a:fld>
            <a:endParaRPr lang="en-GB"/>
          </a:p>
        </p:txBody>
      </p:sp>
      <p:cxnSp>
        <p:nvCxnSpPr>
          <p:cNvPr id="9" name="Google Shape;9;p1"/>
          <p:cNvCxnSpPr>
            <a:cxnSpLocks/>
          </p:cNvCxnSpPr>
          <p:nvPr/>
        </p:nvCxnSpPr>
        <p:spPr>
          <a:xfrm>
            <a:off x="609600" y="3976732"/>
            <a:ext cx="0" cy="0"/>
          </a:xfrm>
          <a:prstGeom prst="straightConnector1">
            <a:avLst/>
          </a:prstGeom>
          <a:noFill/>
          <a:ln w="9525" cap="flat" cmpd="sng">
            <a:solidFill>
              <a:schemeClr val="dk2"/>
            </a:solidFill>
            <a:prstDash val="solid"/>
            <a:round/>
            <a:headEnd type="none" w="med" len="med"/>
            <a:tailEnd type="none" w="med" len="med"/>
          </a:ln>
        </p:spPr>
      </p:cxnSp>
      <p:sp>
        <p:nvSpPr>
          <p:cNvPr id="3" name="Title Placeholder 2">
            <a:extLst>
              <a:ext uri="{FF2B5EF4-FFF2-40B4-BE49-F238E27FC236}">
                <a16:creationId xmlns:a16="http://schemas.microsoft.com/office/drawing/2014/main" id="{F43E32EE-6924-40D9-B128-A225588049B3}"/>
              </a:ext>
            </a:extLst>
          </p:cNvPr>
          <p:cNvSpPr>
            <a:spLocks noGrp="1"/>
          </p:cNvSpPr>
          <p:nvPr>
            <p:ph type="title"/>
          </p:nvPr>
        </p:nvSpPr>
        <p:spPr>
          <a:xfrm>
            <a:off x="609600" y="366186"/>
            <a:ext cx="10744200" cy="132503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5" name="Text Placeholder 4">
            <a:extLst>
              <a:ext uri="{FF2B5EF4-FFF2-40B4-BE49-F238E27FC236}">
                <a16:creationId xmlns:a16="http://schemas.microsoft.com/office/drawing/2014/main" id="{99B9EBE0-1C2D-4392-84A7-73D397C97727}"/>
              </a:ext>
            </a:extLst>
          </p:cNvPr>
          <p:cNvSpPr>
            <a:spLocks noGrp="1"/>
          </p:cNvSpPr>
          <p:nvPr>
            <p:ph type="body" idx="1"/>
          </p:nvPr>
        </p:nvSpPr>
        <p:spPr>
          <a:xfrm>
            <a:off x="609600" y="1826684"/>
            <a:ext cx="10744200" cy="4349749"/>
          </a:xfrm>
          <a:prstGeom prst="rect">
            <a:avLst/>
          </a:prstGeom>
        </p:spPr>
        <p:txBody>
          <a:bodyPr vert="horz" lIns="91440" tIns="45720" rIns="91440" bIns="45720" rtlCol="0">
            <a:normAutofit/>
          </a:bodyPr>
          <a:lstStyle/>
          <a:p>
            <a:pPr lvl="0"/>
            <a:r>
              <a:rPr lang="en-US"/>
              <a:t>Click to edit Master text styles</a:t>
            </a:r>
          </a:p>
          <a:p>
            <a:pPr lvl="0"/>
            <a:r>
              <a:rPr lang="en-US"/>
              <a:t>Second level</a:t>
            </a:r>
          </a:p>
        </p:txBody>
      </p:sp>
    </p:spTree>
    <p:extLst>
      <p:ext uri="{BB962C8B-B14F-4D97-AF65-F5344CB8AC3E}">
        <p14:creationId xmlns:p14="http://schemas.microsoft.com/office/powerpoint/2010/main" val="134538132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95" r:id="rId9"/>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4267" b="0" i="0" u="none" strike="noStrike" cap="none">
          <a:solidFill>
            <a:srgbClr val="FF6900"/>
          </a:solidFill>
          <a:latin typeface="+mj-lt"/>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09570" marR="0" lvl="0" indent="-507974" algn="l" rtl="0" eaLnBrk="1" hangingPunct="1">
        <a:lnSpc>
          <a:spcPct val="100000"/>
        </a:lnSpc>
        <a:spcBef>
          <a:spcPts val="0"/>
        </a:spcBef>
        <a:spcAft>
          <a:spcPts val="0"/>
        </a:spcAft>
        <a:buClr>
          <a:srgbClr val="FF6900"/>
        </a:buClr>
        <a:buFont typeface="Arial" panose="020B0604020202020204" pitchFamily="34" charset="0"/>
        <a:buChar char="▲"/>
        <a:defRPr sz="2400" b="0"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chemeClr val="bg1"/>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chemeClr val="bg1"/>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chemeClr val="bg1"/>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chemeClr val="bg1"/>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9.jpe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hyperlink" Target="https://support.microsoft.com/en-gb/office/roles-in-microsoft-teams-meetings-c16fa7d0-1666-4dde-8686-0a0bfe16e019#:~:text=Select%20Show%20participants%20in%20the,resenter%20or%20Make%20an%20attendee." TargetMode="External"/><Relationship Id="rId5" Type="http://schemas.openxmlformats.org/officeDocument/2006/relationships/hyperlink" Target="mailto:Analysis.Function@ons.gov.uk?subject=Query%20about%20AiG%20Month%20Teams%20-%20Tech%20Support" TargetMode="External"/><Relationship Id="rId10" Type="http://schemas.openxmlformats.org/officeDocument/2006/relationships/image" Target="../media/image45.png"/><Relationship Id="rId4" Type="http://schemas.openxmlformats.org/officeDocument/2006/relationships/image" Target="../media/image42.png"/><Relationship Id="rId9" Type="http://schemas.openxmlformats.org/officeDocument/2006/relationships/image" Target="../media/image44.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support.microsoft.com/en-gb/office/show-your-screen-during-a-meeting-90c84e5a-b6fe-4ed4-9687-5923d230d3a7" TargetMode="External"/><Relationship Id="rId5" Type="http://schemas.openxmlformats.org/officeDocument/2006/relationships/hyperlink" Target="https://support.microsoft.com/en-gb/office/share-slides-in-microsoft-teams-meetings-with-powerpoint-live-fc5a5394-2159-419c-bc59-1f64c1f4e470#:~:text=Present%20your%20slides,OneDrive%20or%20Browse%20my%20computer." TargetMode="External"/><Relationship Id="rId4" Type="http://schemas.openxmlformats.org/officeDocument/2006/relationships/hyperlink" Target="https://assets.publishing.service.gov.uk/media/6617bce6cb25981d2f585f46/AiG_Month_Event_starting_soon_slide.pptx" TargetMode="External"/><Relationship Id="rId9"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47.svg"/><Relationship Id="rId3" Type="http://schemas.microsoft.com/office/2018/10/relationships/comments" Target="../comments/modernComment_208_E01E1416.xml"/><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s://support.microsoft.com/en-gb/office/roles-in-microsoft-teams-meetings-c16fa7d0-1666-4dde-8686-0a0bfe16e019#:~:text=Select%20Show%20participants%20in%20the,resenter%20or%20Make%20an%20attendee." TargetMode="Externa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8.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mailto:analysis.function@ons.gov.uk" TargetMode="External"/><Relationship Id="rId4" Type="http://schemas.openxmlformats.org/officeDocument/2006/relationships/hyperlink" Target="https://www.eventbrite.co.uk/o/government-analysis-function-23454368303"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28.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s://support.microsoft.com/en-us/office/best-practices-for-a-large-teams-meeting-ce2cdb9a-0546-43a4-bb55-34ab98ab6b16" TargetMode="External"/><Relationship Id="rId4" Type="http://schemas.openxmlformats.org/officeDocument/2006/relationships/hyperlink" Target="https://techcommunity.microsoft.com/t5/microsoft-365-blog/introducing-powerpoint-live-in-microsoft-teams/ba-p/2140980" TargetMode="External"/><Relationship Id="rId9"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1.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29.png"/><Relationship Id="rId4" Type="http://schemas.openxmlformats.org/officeDocument/2006/relationships/hyperlink" Target="https://blog.webex.com/video-conferencing/best-lighting/#:~:text=Put%20the%20brightest%20light%20source,where%20you%20work%2C%20that's%20grea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hyperlink" Target="https://www.smartsurvey.co.uk/s/WV156W/" TargetMode="External"/><Relationship Id="rId4" Type="http://schemas.openxmlformats.org/officeDocument/2006/relationships/hyperlink" Target="https://www.gov.uk/guidance/analysis-in-government-month-resources"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28.png"/><Relationship Id="rId7"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s://analysisfunction.civilservice.gov.uk/news/analysis-in-government-month-2024-hub/" TargetMode="External"/><Relationship Id="rId4" Type="http://schemas.openxmlformats.org/officeDocument/2006/relationships/hyperlink" Target="https://analysisfunction.civilservice.gov.uk/about-us/frequently-asked-question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61.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29.png"/><Relationship Id="rId4" Type="http://schemas.openxmlformats.org/officeDocument/2006/relationships/hyperlink" Target="https://www.gavelintl.com/understanding-audience-attention-span-and-how-to-keep-virtual-audiences-engag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16.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hyperlink" Target="https://analysisfunction.civilservice.gov.uk/policy-store/accessibility-legislation-what-you-need-to-know/"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accessibility.blog.gov.uk/2018/03/13/advice-for-making-events-and-presentations-accessible/" TargetMode="External"/><Relationship Id="rId5" Type="http://schemas.openxmlformats.org/officeDocument/2006/relationships/hyperlink" Target="https://www.gov.uk/guidance/analysis-in-government-month-resources" TargetMode="External"/><Relationship Id="rId10" Type="http://schemas.openxmlformats.org/officeDocument/2006/relationships/image" Target="../media/image33.svg"/><Relationship Id="rId4" Type="http://schemas.openxmlformats.org/officeDocument/2006/relationships/hyperlink" Target="https://assets.publishing.service.gov.uk/media/6617bbb10458dfb710b3f437/AiG_Month_24_presentation_template.pptx" TargetMode="External"/><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slide" Target="slide11.xml"/><Relationship Id="rId12" Type="http://schemas.openxmlformats.org/officeDocument/2006/relationships/image" Target="../media/image35.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assets.publishing.service.gov.uk/media/6617bbb10458dfb710b3f437/AiG_Month_24_presentation_template.pptx" TargetMode="External"/><Relationship Id="rId11" Type="http://schemas.openxmlformats.org/officeDocument/2006/relationships/image" Target="../media/image34.png"/><Relationship Id="rId5" Type="http://schemas.openxmlformats.org/officeDocument/2006/relationships/slide" Target="slide8.xml"/><Relationship Id="rId10" Type="http://schemas.openxmlformats.org/officeDocument/2006/relationships/image" Target="../media/image29.png"/><Relationship Id="rId4" Type="http://schemas.openxmlformats.org/officeDocument/2006/relationships/slide" Target="slide7.xml"/><Relationship Id="rId9" Type="http://schemas.openxmlformats.org/officeDocument/2006/relationships/hyperlink" Target="https://assets.publishing.service.gov.uk/media/6617bce6cb25981d2f585f46/AiG_Month_Event_starting_soon_slide.pptx" TargetMode="External"/><Relationship Id="rId14"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smartsurvey.co.uk/s/WV156W/" TargetMode="External"/><Relationship Id="rId5" Type="http://schemas.openxmlformats.org/officeDocument/2006/relationships/hyperlink" Target="https://www.smartsurvey.co.uk/s/SE4TB8/" TargetMode="External"/><Relationship Id="rId4" Type="http://schemas.openxmlformats.org/officeDocument/2006/relationships/hyperlink" Target="https://calendly.com/analysis-function/aig-month-24?month=2024-05" TargetMode="External"/><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8.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s://support.microsoft.com/en-gb/office/show-your-screen-during-a-meeting-90c84e5a-b6fe-4ed4-9687-5923d230d3a7" TargetMode="External"/><Relationship Id="rId4" Type="http://schemas.openxmlformats.org/officeDocument/2006/relationships/hyperlink" Target="https://support.microsoft.com/en-gb/office/share-slides-in-microsoft-teams-meetings-with-powerpoint-live-fc5a5394-2159-419c-bc59-1f64c1f4e470#:~:text=Present%20your%20slides,OneDrive%20or%20Browse%20my%20computer."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72A971-9281-4F02-B045-0D699354CB52}"/>
              </a:ext>
            </a:extLst>
          </p:cNvPr>
          <p:cNvSpPr txBox="1"/>
          <p:nvPr/>
        </p:nvSpPr>
        <p:spPr>
          <a:xfrm>
            <a:off x="4558168" y="1009298"/>
            <a:ext cx="3935787" cy="2339102"/>
          </a:xfrm>
          <a:prstGeom prst="rect">
            <a:avLst/>
          </a:prstGeom>
          <a:noFill/>
          <a:ln>
            <a:noFill/>
          </a:ln>
        </p:spPr>
        <p:txBody>
          <a:bodyPr wrap="square" lIns="121920" tIns="60960" rIns="121920" bIns="60960" rtlCol="0" anchor="ctr">
            <a:spAutoFit/>
          </a:bodyPr>
          <a:lstStyle/>
          <a:p>
            <a:pPr algn="r" defTabSz="914377">
              <a:buClr>
                <a:srgbClr val="000000"/>
              </a:buClr>
            </a:pPr>
            <a:r>
              <a:rPr lang="en-GB" sz="4800" kern="0">
                <a:ln w="31750" cap="rnd">
                  <a:noFill/>
                </a:ln>
                <a:solidFill>
                  <a:prstClr val="white"/>
                </a:solidFill>
                <a:latin typeface="Arial Rounded MT Bold" panose="020F0704030504030204" pitchFamily="34" charset="0"/>
                <a:cs typeface="Arial"/>
                <a:sym typeface="Arial"/>
              </a:rPr>
              <a:t>Analysis in Government Month</a:t>
            </a:r>
          </a:p>
        </p:txBody>
      </p:sp>
      <p:sp>
        <p:nvSpPr>
          <p:cNvPr id="3" name="TextBox 2">
            <a:extLst>
              <a:ext uri="{FF2B5EF4-FFF2-40B4-BE49-F238E27FC236}">
                <a16:creationId xmlns:a16="http://schemas.microsoft.com/office/drawing/2014/main" id="{AC79F57C-2339-419D-0026-FAFE09CDE54E}"/>
              </a:ext>
            </a:extLst>
          </p:cNvPr>
          <p:cNvSpPr txBox="1"/>
          <p:nvPr/>
        </p:nvSpPr>
        <p:spPr>
          <a:xfrm>
            <a:off x="8538761" y="414264"/>
            <a:ext cx="3666369" cy="3498330"/>
          </a:xfrm>
          <a:prstGeom prst="rect">
            <a:avLst/>
          </a:prstGeom>
          <a:noFill/>
        </p:spPr>
        <p:txBody>
          <a:bodyPr wrap="square" rtlCol="0">
            <a:spAutoFit/>
          </a:bodyPr>
          <a:lstStyle/>
          <a:p>
            <a:pPr defTabSz="1219170">
              <a:buClr>
                <a:srgbClr val="000000"/>
              </a:buClr>
            </a:pPr>
            <a:r>
              <a:rPr lang="en-GB" sz="22133" b="1" kern="0">
                <a:ln w="31750" cap="rnd">
                  <a:solidFill>
                    <a:prstClr val="black"/>
                  </a:solidFill>
                </a:ln>
                <a:solidFill>
                  <a:srgbClr val="FF6900"/>
                </a:solidFill>
                <a:latin typeface="Arial Rounded MT Bold" panose="020F0704030504030204" pitchFamily="34" charset="0"/>
                <a:cs typeface="Arial"/>
                <a:sym typeface="Arial"/>
              </a:rPr>
              <a:t>24</a:t>
            </a:r>
          </a:p>
        </p:txBody>
      </p:sp>
      <p:sp>
        <p:nvSpPr>
          <p:cNvPr id="9" name="TextBox 8">
            <a:extLst>
              <a:ext uri="{FF2B5EF4-FFF2-40B4-BE49-F238E27FC236}">
                <a16:creationId xmlns:a16="http://schemas.microsoft.com/office/drawing/2014/main" id="{E413A07C-0244-FB35-1CDE-45AB898F1B2E}"/>
              </a:ext>
            </a:extLst>
          </p:cNvPr>
          <p:cNvSpPr txBox="1"/>
          <p:nvPr/>
        </p:nvSpPr>
        <p:spPr>
          <a:xfrm>
            <a:off x="707924" y="3943436"/>
            <a:ext cx="3087328" cy="861774"/>
          </a:xfrm>
          <a:prstGeom prst="rect">
            <a:avLst/>
          </a:prstGeom>
          <a:noFill/>
          <a:ln>
            <a:noFill/>
          </a:ln>
        </p:spPr>
        <p:txBody>
          <a:bodyPr wrap="square" lIns="121920" tIns="60960" rIns="121920" bIns="60960" rtlCol="0" anchor="ctr">
            <a:spAutoFit/>
          </a:bodyPr>
          <a:lstStyle/>
          <a:p>
            <a:pPr algn="ctr" defTabSz="914377">
              <a:buClr>
                <a:srgbClr val="000000"/>
              </a:buClr>
            </a:pPr>
            <a:r>
              <a:rPr lang="en-GB" sz="4800" b="1" kern="0">
                <a:ln w="31750" cap="rnd">
                  <a:noFill/>
                </a:ln>
                <a:solidFill>
                  <a:prstClr val="white"/>
                </a:solidFill>
                <a:latin typeface="Courier New" panose="02070309020205020404" pitchFamily="49" charset="0"/>
                <a:cs typeface="Courier New" panose="02070309020205020404" pitchFamily="49" charset="0"/>
                <a:sym typeface="Arial"/>
              </a:rPr>
              <a:t>May</a:t>
            </a:r>
            <a:r>
              <a:rPr lang="en-GB" sz="1867" b="1" kern="0">
                <a:ln w="31750" cap="rnd">
                  <a:noFill/>
                </a:ln>
                <a:solidFill>
                  <a:prstClr val="white"/>
                </a:solidFill>
                <a:latin typeface="Courier New" panose="02070309020205020404" pitchFamily="49" charset="0"/>
                <a:cs typeface="Courier New" panose="02070309020205020404" pitchFamily="49" charset="0"/>
                <a:sym typeface="Arial"/>
              </a:rPr>
              <a:t> </a:t>
            </a:r>
            <a:r>
              <a:rPr lang="en-GB" sz="4800" b="1" kern="0">
                <a:ln w="31750" cap="rnd">
                  <a:noFill/>
                </a:ln>
                <a:solidFill>
                  <a:prstClr val="white"/>
                </a:solidFill>
                <a:latin typeface="Courier New" panose="02070309020205020404" pitchFamily="49" charset="0"/>
                <a:cs typeface="Courier New" panose="02070309020205020404" pitchFamily="49" charset="0"/>
                <a:sym typeface="Arial"/>
              </a:rPr>
              <a:t>2024</a:t>
            </a:r>
          </a:p>
        </p:txBody>
      </p:sp>
      <p:grpSp>
        <p:nvGrpSpPr>
          <p:cNvPr id="8" name="Group 7">
            <a:extLst>
              <a:ext uri="{FF2B5EF4-FFF2-40B4-BE49-F238E27FC236}">
                <a16:creationId xmlns:a16="http://schemas.microsoft.com/office/drawing/2014/main" id="{0556DBA1-084E-7422-A4EC-D0369E5FE457}"/>
              </a:ext>
            </a:extLst>
          </p:cNvPr>
          <p:cNvGrpSpPr/>
          <p:nvPr/>
        </p:nvGrpSpPr>
        <p:grpSpPr>
          <a:xfrm>
            <a:off x="386414" y="69001"/>
            <a:ext cx="3600001" cy="6720000"/>
            <a:chOff x="146438" y="0"/>
            <a:chExt cx="2700001" cy="5143500"/>
          </a:xfrm>
          <a:gradFill>
            <a:gsLst>
              <a:gs pos="100000">
                <a:schemeClr val="bg1">
                  <a:lumMod val="95000"/>
                </a:schemeClr>
              </a:gs>
              <a:gs pos="42000">
                <a:schemeClr val="bg1"/>
              </a:gs>
            </a:gsLst>
            <a:lin ang="5400000" scaled="1"/>
          </a:gradFill>
          <a:effectLst>
            <a:outerShdw blurRad="50800" dist="38100" dir="2700000" algn="tl" rotWithShape="0">
              <a:prstClr val="black">
                <a:alpha val="40000"/>
              </a:prstClr>
            </a:outerShdw>
          </a:effectLst>
        </p:grpSpPr>
        <p:sp>
          <p:nvSpPr>
            <p:cNvPr id="4" name="Rectangle 3">
              <a:extLst>
                <a:ext uri="{FF2B5EF4-FFF2-40B4-BE49-F238E27FC236}">
                  <a16:creationId xmlns:a16="http://schemas.microsoft.com/office/drawing/2014/main" id="{491AAFFB-E2A1-4577-644D-E5DC38AACAD2}"/>
                </a:ext>
              </a:extLst>
            </p:cNvPr>
            <p:cNvSpPr/>
            <p:nvPr/>
          </p:nvSpPr>
          <p:spPr>
            <a:xfrm>
              <a:off x="146438" y="0"/>
              <a:ext cx="2700000" cy="51435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prstClr val="black"/>
                </a:solidFill>
                <a:latin typeface="Arial"/>
                <a:sym typeface="Arial"/>
              </a:endParaRPr>
            </a:p>
          </p:txBody>
        </p:sp>
        <p:sp>
          <p:nvSpPr>
            <p:cNvPr id="6" name="TextBox 5">
              <a:extLst>
                <a:ext uri="{FF2B5EF4-FFF2-40B4-BE49-F238E27FC236}">
                  <a16:creationId xmlns:a16="http://schemas.microsoft.com/office/drawing/2014/main" id="{FFE75FDD-EAEA-E06D-B28A-46C9F4F54744}"/>
                </a:ext>
              </a:extLst>
            </p:cNvPr>
            <p:cNvSpPr txBox="1"/>
            <p:nvPr/>
          </p:nvSpPr>
          <p:spPr>
            <a:xfrm>
              <a:off x="146438" y="2546088"/>
              <a:ext cx="2700001" cy="1130749"/>
            </a:xfrm>
            <a:prstGeom prst="rect">
              <a:avLst/>
            </a:prstGeom>
            <a:noFill/>
            <a:ln>
              <a:noFill/>
            </a:ln>
          </p:spPr>
          <p:txBody>
            <a:bodyPr wrap="square" lIns="121920" tIns="60960" rIns="121920" bIns="60960" rtlCol="0" anchor="ctr">
              <a:spAutoFit/>
            </a:bodyPr>
            <a:lstStyle/>
            <a:p>
              <a:pPr algn="ctr" defTabSz="914377">
                <a:buClr>
                  <a:srgbClr val="000000"/>
                </a:buClr>
              </a:pPr>
              <a:r>
                <a:rPr lang="en-GB" sz="4400" b="1" kern="0">
                  <a:ln w="31750" cap="rnd">
                    <a:noFill/>
                  </a:ln>
                  <a:latin typeface="Courier New" panose="02070309020205020404" pitchFamily="49" charset="0"/>
                  <a:cs typeface="Courier New" panose="02070309020205020404" pitchFamily="49" charset="0"/>
                  <a:sym typeface="Arial"/>
                </a:rPr>
                <a:t>Guide for organisers</a:t>
              </a:r>
              <a:endParaRPr lang="en-GB" sz="4400" kern="0">
                <a:ln w="31750" cap="rnd">
                  <a:noFill/>
                </a:ln>
                <a:latin typeface="Arial"/>
                <a:cs typeface="Courier New" panose="02070309020205020404" pitchFamily="49" charset="0"/>
                <a:sym typeface="Arial"/>
              </a:endParaRPr>
            </a:p>
          </p:txBody>
        </p:sp>
        <p:sp>
          <p:nvSpPr>
            <p:cNvPr id="2" name="TextBox 1">
              <a:extLst>
                <a:ext uri="{FF2B5EF4-FFF2-40B4-BE49-F238E27FC236}">
                  <a16:creationId xmlns:a16="http://schemas.microsoft.com/office/drawing/2014/main" id="{A1672B01-DBA5-B469-623F-43CDE50B2FF0}"/>
                </a:ext>
              </a:extLst>
            </p:cNvPr>
            <p:cNvSpPr txBox="1"/>
            <p:nvPr/>
          </p:nvSpPr>
          <p:spPr>
            <a:xfrm>
              <a:off x="228076" y="3936498"/>
              <a:ext cx="2536723" cy="848062"/>
            </a:xfrm>
            <a:prstGeom prst="rect">
              <a:avLst/>
            </a:prstGeom>
            <a:grpFill/>
          </p:spPr>
          <p:txBody>
            <a:bodyPr wrap="square" lIns="121920" tIns="60960" rIns="121920" bIns="60960" rtlCol="0" anchor="t">
              <a:spAutoFit/>
            </a:bodyPr>
            <a:lstStyle/>
            <a:p>
              <a:pPr defTabSz="1219170">
                <a:buClr>
                  <a:srgbClr val="000000"/>
                </a:buClr>
              </a:pPr>
              <a:r>
                <a:rPr lang="en-GB" sz="1600" kern="0">
                  <a:latin typeface="Arial"/>
                  <a:cs typeface="Arial"/>
                  <a:sym typeface="Arial"/>
                </a:rPr>
                <a:t>For event organisers to help support the UK’s largest learning and development event for government analysts; AiG Month</a:t>
              </a:r>
            </a:p>
          </p:txBody>
        </p:sp>
      </p:grpSp>
      <p:grpSp>
        <p:nvGrpSpPr>
          <p:cNvPr id="20" name="Group 19">
            <a:extLst>
              <a:ext uri="{FF2B5EF4-FFF2-40B4-BE49-F238E27FC236}">
                <a16:creationId xmlns:a16="http://schemas.microsoft.com/office/drawing/2014/main" id="{6E4EB9AF-D7E6-750A-7061-465D1F4F54A2}"/>
              </a:ext>
            </a:extLst>
          </p:cNvPr>
          <p:cNvGrpSpPr/>
          <p:nvPr/>
        </p:nvGrpSpPr>
        <p:grpSpPr>
          <a:xfrm>
            <a:off x="498441" y="118498"/>
            <a:ext cx="3375946" cy="3355982"/>
            <a:chOff x="461619" y="102221"/>
            <a:chExt cx="3375946" cy="3355982"/>
          </a:xfrm>
        </p:grpSpPr>
        <p:pic>
          <p:nvPicPr>
            <p:cNvPr id="10" name="Picture 2" descr="Microsoft Teams - Wikipedia">
              <a:extLst>
                <a:ext uri="{FF2B5EF4-FFF2-40B4-BE49-F238E27FC236}">
                  <a16:creationId xmlns:a16="http://schemas.microsoft.com/office/drawing/2014/main" id="{DDC01EDE-1D7D-33A4-EE19-CCA49AB3B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20" y="244244"/>
              <a:ext cx="858598" cy="795955"/>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Radio microphone outline">
              <a:extLst>
                <a:ext uri="{FF2B5EF4-FFF2-40B4-BE49-F238E27FC236}">
                  <a16:creationId xmlns:a16="http://schemas.microsoft.com/office/drawing/2014/main" id="{A2AAB991-ED00-C7A6-B174-428F9C9282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15010" y="2468203"/>
              <a:ext cx="900000" cy="900000"/>
            </a:xfrm>
            <a:prstGeom prst="rect">
              <a:avLst/>
            </a:prstGeom>
          </p:spPr>
        </p:pic>
        <p:pic>
          <p:nvPicPr>
            <p:cNvPr id="13" name="Graphic 12" descr="Chat outline">
              <a:extLst>
                <a:ext uri="{FF2B5EF4-FFF2-40B4-BE49-F238E27FC236}">
                  <a16:creationId xmlns:a16="http://schemas.microsoft.com/office/drawing/2014/main" id="{5A213B4F-3688-B879-ED2F-D1EBEEF77C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1619" y="1317177"/>
              <a:ext cx="1080000" cy="1080000"/>
            </a:xfrm>
            <a:prstGeom prst="rect">
              <a:avLst/>
            </a:prstGeom>
          </p:spPr>
        </p:pic>
        <p:pic>
          <p:nvPicPr>
            <p:cNvPr id="14" name="Graphic 13" descr="Online meeting outline">
              <a:extLst>
                <a:ext uri="{FF2B5EF4-FFF2-40B4-BE49-F238E27FC236}">
                  <a16:creationId xmlns:a16="http://schemas.microsoft.com/office/drawing/2014/main" id="{31545A49-1371-0728-7D7A-B6E3F2A58C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35010" y="1227177"/>
              <a:ext cx="1260000" cy="1260000"/>
            </a:xfrm>
            <a:prstGeom prst="rect">
              <a:avLst/>
            </a:prstGeom>
          </p:spPr>
        </p:pic>
        <p:pic>
          <p:nvPicPr>
            <p:cNvPr id="15" name="Graphic 14" descr="Clipboard Checked outline">
              <a:extLst>
                <a:ext uri="{FF2B5EF4-FFF2-40B4-BE49-F238E27FC236}">
                  <a16:creationId xmlns:a16="http://schemas.microsoft.com/office/drawing/2014/main" id="{8AECF159-C4FE-3E8C-9C4F-4E64972FBE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57565" y="102221"/>
              <a:ext cx="1080000" cy="1080000"/>
            </a:xfrm>
            <a:prstGeom prst="rect">
              <a:avLst/>
            </a:prstGeom>
          </p:spPr>
        </p:pic>
        <p:pic>
          <p:nvPicPr>
            <p:cNvPr id="16" name="Graphic 15" descr="Boardroom outline">
              <a:extLst>
                <a:ext uri="{FF2B5EF4-FFF2-40B4-BE49-F238E27FC236}">
                  <a16:creationId xmlns:a16="http://schemas.microsoft.com/office/drawing/2014/main" id="{0835C209-32E6-DCA6-F1E8-9D691E353B1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57565" y="2378203"/>
              <a:ext cx="1080000" cy="1080000"/>
            </a:xfrm>
            <a:prstGeom prst="rect">
              <a:avLst/>
            </a:prstGeom>
          </p:spPr>
        </p:pic>
        <p:pic>
          <p:nvPicPr>
            <p:cNvPr id="17" name="Graphic 16" descr="Wrench outline">
              <a:extLst>
                <a:ext uri="{FF2B5EF4-FFF2-40B4-BE49-F238E27FC236}">
                  <a16:creationId xmlns:a16="http://schemas.microsoft.com/office/drawing/2014/main" id="{BB9FF1DB-8405-66EB-C545-8EB5E8DA6EA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707810" y="185021"/>
              <a:ext cx="914400" cy="914400"/>
            </a:xfrm>
            <a:prstGeom prst="rect">
              <a:avLst/>
            </a:prstGeom>
          </p:spPr>
        </p:pic>
        <p:pic>
          <p:nvPicPr>
            <p:cNvPr id="18" name="Graphic 17" descr="Meeting outline">
              <a:extLst>
                <a:ext uri="{FF2B5EF4-FFF2-40B4-BE49-F238E27FC236}">
                  <a16:creationId xmlns:a16="http://schemas.microsoft.com/office/drawing/2014/main" id="{3E1468D6-81CD-6B12-650C-FE997A1B094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61619" y="2378203"/>
              <a:ext cx="1080000" cy="1080000"/>
            </a:xfrm>
            <a:prstGeom prst="rect">
              <a:avLst/>
            </a:prstGeom>
          </p:spPr>
        </p:pic>
        <p:pic>
          <p:nvPicPr>
            <p:cNvPr id="19" name="Graphic 18" descr="Gears outline">
              <a:extLst>
                <a:ext uri="{FF2B5EF4-FFF2-40B4-BE49-F238E27FC236}">
                  <a16:creationId xmlns:a16="http://schemas.microsoft.com/office/drawing/2014/main" id="{56DF4C05-B509-F36B-95C8-CC1BD4A55F9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757565" y="1317177"/>
              <a:ext cx="1080000" cy="1080000"/>
            </a:xfrm>
            <a:prstGeom prst="rect">
              <a:avLst/>
            </a:prstGeom>
          </p:spPr>
        </p:pic>
      </p:grpSp>
      <p:pic>
        <p:nvPicPr>
          <p:cNvPr id="7" name="Graphic 6" descr="Sparrow outline">
            <a:extLst>
              <a:ext uri="{FF2B5EF4-FFF2-40B4-BE49-F238E27FC236}">
                <a16:creationId xmlns:a16="http://schemas.microsoft.com/office/drawing/2014/main" id="{CC619F1B-6C49-240A-8D14-93169FE984D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073143" y="4610430"/>
            <a:ext cx="900000" cy="900000"/>
          </a:xfrm>
          <a:prstGeom prst="rect">
            <a:avLst/>
          </a:prstGeom>
        </p:spPr>
      </p:pic>
    </p:spTree>
    <p:extLst>
      <p:ext uri="{BB962C8B-B14F-4D97-AF65-F5344CB8AC3E}">
        <p14:creationId xmlns:p14="http://schemas.microsoft.com/office/powerpoint/2010/main" val="1914577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pic>
        <p:nvPicPr>
          <p:cNvPr id="1026" name="Picture 2" descr="UI of meeting options">
            <a:extLst>
              <a:ext uri="{FF2B5EF4-FFF2-40B4-BE49-F238E27FC236}">
                <a16:creationId xmlns:a16="http://schemas.microsoft.com/office/drawing/2014/main" id="{9C5A4397-6AEF-9E33-A0AD-A2CDEF318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2851" y="1812161"/>
            <a:ext cx="3116500" cy="4452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CFEAB5C-66B3-CF13-0B54-B95831DF8827}"/>
              </a:ext>
            </a:extLst>
          </p:cNvPr>
          <p:cNvSpPr/>
          <p:nvPr/>
        </p:nvSpPr>
        <p:spPr>
          <a:xfrm>
            <a:off x="0" y="482633"/>
            <a:ext cx="10323590"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173255" y="1375220"/>
            <a:ext cx="6085305" cy="5346132"/>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438146" indent="-285750" defTabSz="1219170">
              <a:spcBef>
                <a:spcPts val="800"/>
              </a:spcBef>
              <a:buFont typeface="Wingdings" panose="05000000000000000000" pitchFamily="2" charset="2"/>
              <a:buChar char="§"/>
              <a:defRPr/>
            </a:pPr>
            <a:r>
              <a:rPr lang="en-GB" sz="1600">
                <a:solidFill>
                  <a:schemeClr val="tx1"/>
                </a:solidFill>
                <a:latin typeface="Arial"/>
                <a:cs typeface="Arial"/>
              </a:rPr>
              <a:t>We recommend the presenter uses the Teams chat bar to take questions, unless you are familiar with </a:t>
            </a:r>
            <a:r>
              <a:rPr lang="en-GB" sz="1600" err="1">
                <a:solidFill>
                  <a:schemeClr val="tx1"/>
                </a:solidFill>
                <a:latin typeface="Arial"/>
                <a:cs typeface="Arial"/>
              </a:rPr>
              <a:t>Slido</a:t>
            </a:r>
            <a:r>
              <a:rPr lang="en-GB" sz="1600">
                <a:solidFill>
                  <a:schemeClr val="tx1"/>
                </a:solidFill>
                <a:latin typeface="Arial"/>
                <a:cs typeface="Arial"/>
              </a:rPr>
              <a:t>.  </a:t>
            </a:r>
          </a:p>
          <a:p>
            <a:pPr marL="438146" indent="-285750" defTabSz="1219170">
              <a:spcBef>
                <a:spcPts val="800"/>
              </a:spcBef>
              <a:buFont typeface="Wingdings" panose="05000000000000000000" pitchFamily="2" charset="2"/>
              <a:buChar char="§"/>
              <a:defRPr/>
            </a:pPr>
            <a:r>
              <a:rPr lang="en-GB" sz="1600">
                <a:solidFill>
                  <a:schemeClr val="tx1"/>
                </a:solidFill>
                <a:latin typeface="Arial"/>
                <a:cs typeface="Arial"/>
              </a:rPr>
              <a:t>The event presenter may check the Teams chat bar themselves or ask a member of their team to alert them to any incoming questions or comments.</a:t>
            </a:r>
          </a:p>
          <a:p>
            <a:pPr marL="438146" indent="-285750" defTabSz="1219170">
              <a:spcBef>
                <a:spcPts val="800"/>
              </a:spcBef>
              <a:buFont typeface="Wingdings" panose="05000000000000000000" pitchFamily="2" charset="2"/>
              <a:buChar char="§"/>
              <a:defRPr/>
            </a:pPr>
            <a:r>
              <a:rPr lang="en-GB" sz="1600">
                <a:solidFill>
                  <a:schemeClr val="tx1"/>
                </a:solidFill>
                <a:latin typeface="Arial"/>
                <a:cs typeface="Arial"/>
              </a:rPr>
              <a:t>Audience cameras and microphones will be turned off as the default to allow for the smooth running of the session.</a:t>
            </a:r>
          </a:p>
          <a:p>
            <a:pPr marL="438146" indent="-285750" defTabSz="1219170">
              <a:spcBef>
                <a:spcPts val="800"/>
              </a:spcBef>
              <a:buFont typeface="Wingdings" panose="05000000000000000000" pitchFamily="2" charset="2"/>
              <a:buChar char="§"/>
              <a:defRPr/>
            </a:pPr>
            <a:r>
              <a:rPr lang="en-GB" sz="1600">
                <a:solidFill>
                  <a:schemeClr val="tx1"/>
                </a:solidFill>
                <a:latin typeface="Arial"/>
                <a:cs typeface="Arial"/>
              </a:rPr>
              <a:t>If or when you want to allow audience members to appear on camera to interact or ask questions, you will have to make them a Presenter so that they may turn on their camera and microphone.  </a:t>
            </a:r>
          </a:p>
          <a:p>
            <a:pPr marL="438146" indent="-285750" defTabSz="1219170">
              <a:spcBef>
                <a:spcPts val="800"/>
              </a:spcBef>
              <a:buFont typeface="Wingdings" panose="05000000000000000000" pitchFamily="2" charset="2"/>
              <a:buChar char="§"/>
              <a:defRPr/>
            </a:pPr>
            <a:r>
              <a:rPr lang="en-GB" sz="1600">
                <a:solidFill>
                  <a:schemeClr val="tx1"/>
                </a:solidFill>
                <a:latin typeface="Arial"/>
                <a:cs typeface="Arial"/>
              </a:rPr>
              <a:t>If you have any queries about giving presenter access, contact us at </a:t>
            </a:r>
            <a:r>
              <a:rPr lang="en-GB" sz="1600">
                <a:solidFill>
                  <a:schemeClr val="tx1"/>
                </a:solidFill>
                <a:latin typeface="Arial"/>
                <a:cs typeface="Arial"/>
                <a:hlinkClick r:id="rId5"/>
              </a:rPr>
              <a:t>Analysis.Function@ons.gov.uk</a:t>
            </a:r>
            <a:r>
              <a:rPr lang="en-GB" sz="1600">
                <a:solidFill>
                  <a:schemeClr val="tx1"/>
                </a:solidFill>
                <a:latin typeface="Arial"/>
                <a:cs typeface="Arial"/>
              </a:rPr>
              <a:t>. </a:t>
            </a:r>
          </a:p>
          <a:p>
            <a:pPr marL="438146" indent="-285750" defTabSz="1219170">
              <a:spcBef>
                <a:spcPts val="800"/>
              </a:spcBef>
              <a:buFont typeface="Wingdings" panose="05000000000000000000" pitchFamily="2" charset="2"/>
              <a:buChar char="§"/>
              <a:defRPr/>
            </a:pPr>
            <a:r>
              <a:rPr lang="en-GB" sz="1600">
                <a:solidFill>
                  <a:schemeClr val="tx1"/>
                </a:solidFill>
                <a:latin typeface="Arial"/>
                <a:cs typeface="Arial"/>
              </a:rPr>
              <a:t>Your </a:t>
            </a:r>
            <a:r>
              <a:rPr lang="en-GB" sz="1600">
                <a:solidFill>
                  <a:schemeClr val="tx1"/>
                </a:solidFill>
                <a:latin typeface="Arial"/>
                <a:cs typeface="Arial"/>
                <a:hlinkClick r:id="rId6" action="ppaction://hlinksldjump"/>
              </a:rPr>
              <a:t>Tech Support</a:t>
            </a:r>
            <a:r>
              <a:rPr lang="en-GB" sz="1600">
                <a:solidFill>
                  <a:schemeClr val="tx1"/>
                </a:solidFill>
                <a:latin typeface="Arial"/>
                <a:cs typeface="Arial"/>
              </a:rPr>
              <a:t> will be able to help with any issues on the day.</a:t>
            </a:r>
            <a:br>
              <a:rPr lang="en-GB" sz="1600">
                <a:solidFill>
                  <a:schemeClr val="tx1"/>
                </a:solidFill>
                <a:latin typeface="Arial"/>
                <a:cs typeface="Arial"/>
              </a:rPr>
            </a:br>
            <a:endParaRPr lang="en-GB" sz="1600">
              <a:solidFill>
                <a:schemeClr val="tx1"/>
              </a:solidFill>
              <a:latin typeface="Arial"/>
              <a:cs typeface="Arial"/>
            </a:endParaRP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9" y="530225"/>
            <a:ext cx="8732783"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Presenter – during the event (Q&amp;A)</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7"/>
          <a:stretch>
            <a:fillRect/>
          </a:stretch>
        </p:blipFill>
        <p:spPr>
          <a:xfrm>
            <a:off x="456000" y="358003"/>
            <a:ext cx="949128" cy="960000"/>
          </a:xfrm>
          <a:prstGeom prst="rect">
            <a:avLst/>
          </a:prstGeom>
        </p:spPr>
      </p:pic>
      <p:pic>
        <p:nvPicPr>
          <p:cNvPr id="7" name="Graphic 6">
            <a:extLst>
              <a:ext uri="{FF2B5EF4-FFF2-40B4-BE49-F238E27FC236}">
                <a16:creationId xmlns:a16="http://schemas.microsoft.com/office/drawing/2014/main" id="{831F2E73-91C1-AFB5-7512-941C2A81D8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328067" y="39177"/>
            <a:ext cx="1403456" cy="1403456"/>
          </a:xfrm>
          <a:prstGeom prst="rect">
            <a:avLst/>
          </a:prstGeom>
        </p:spPr>
      </p:pic>
      <p:pic>
        <p:nvPicPr>
          <p:cNvPr id="1028" name="Picture 4">
            <a:extLst>
              <a:ext uri="{FF2B5EF4-FFF2-40B4-BE49-F238E27FC236}">
                <a16:creationId xmlns:a16="http://schemas.microsoft.com/office/drawing/2014/main" id="{F14784BA-2AF7-0C52-682C-783EC3682F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56707" y="2209110"/>
            <a:ext cx="1548333"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3F42260-FF4E-3C3E-7739-062A07F7A388}"/>
              </a:ext>
            </a:extLst>
          </p:cNvPr>
          <p:cNvSpPr>
            <a:spLocks noChangeArrowheads="1"/>
          </p:cNvSpPr>
          <p:nvPr/>
        </p:nvSpPr>
        <p:spPr bwMode="auto">
          <a:xfrm>
            <a:off x="9523643" y="3926537"/>
            <a:ext cx="2668357" cy="29314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6000" tIns="171396" rIns="216000" bIns="1713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E1E1E"/>
                </a:solidFill>
                <a:effectLst/>
                <a:latin typeface="Segoe UI" panose="020B0502040204020203" pitchFamily="34" charset="0"/>
                <a:cs typeface="Segoe UI" panose="020B0502040204020203" pitchFamily="34" charset="0"/>
              </a:rPr>
              <a:t>      </a:t>
            </a:r>
            <a:endParaRPr kumimoji="0" lang="en-US"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rgbClr val="1E1E1E"/>
                </a:solidFill>
                <a:effectLst/>
                <a:latin typeface="Segoe UI" panose="020B0502040204020203" pitchFamily="34" charset="0"/>
                <a:cs typeface="Segoe UI" panose="020B0502040204020203" pitchFamily="34" charset="0"/>
              </a:rPr>
              <a:t>Select </a:t>
            </a:r>
            <a:r>
              <a:rPr kumimoji="0" lang="en-US" altLang="en-US" sz="1200" b="1" i="0" u="none" strike="noStrike" cap="none" normalizeH="0" baseline="0">
                <a:ln>
                  <a:noFill/>
                </a:ln>
                <a:solidFill>
                  <a:srgbClr val="1E1E1E"/>
                </a:solidFill>
                <a:effectLst/>
                <a:latin typeface="Segoe UI" panose="020B0502040204020203" pitchFamily="34" charset="0"/>
                <a:cs typeface="Segoe UI" panose="020B0502040204020203" pitchFamily="34" charset="0"/>
              </a:rPr>
              <a:t>Show participants</a:t>
            </a:r>
            <a:r>
              <a:rPr kumimoji="0" lang="en-US" altLang="en-US" sz="1200" b="0" i="0" u="none" strike="noStrike" cap="none" normalizeH="0" baseline="0">
                <a:ln>
                  <a:noFill/>
                </a:ln>
                <a:solidFill>
                  <a:srgbClr val="1E1E1E"/>
                </a:solidFill>
                <a:effectLst/>
                <a:latin typeface="Segoe UI" panose="020B0502040204020203" pitchFamily="34" charset="0"/>
                <a:cs typeface="Segoe UI" panose="020B0502040204020203" pitchFamily="34" charset="0"/>
              </a:rPr>
              <a:t> in the meeting controls to see a list of all the people in the meeting.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rgbClr val="1E1E1E"/>
                </a:solidFill>
                <a:effectLst/>
                <a:latin typeface="Segoe UI" panose="020B0502040204020203" pitchFamily="34" charset="0"/>
                <a:cs typeface="Segoe UI" panose="020B0502040204020203" pitchFamily="34" charset="0"/>
              </a:rPr>
              <a:t>Hover over the name of the person whose role you want to change and select </a:t>
            </a:r>
            <a:r>
              <a:rPr kumimoji="0" lang="en-US" altLang="en-US" sz="1200" b="1" i="0" u="none" strike="noStrike" cap="none" normalizeH="0" baseline="0">
                <a:ln>
                  <a:noFill/>
                </a:ln>
                <a:solidFill>
                  <a:srgbClr val="1E1E1E"/>
                </a:solidFill>
                <a:effectLst/>
                <a:latin typeface="Segoe UI" panose="020B0502040204020203" pitchFamily="34" charset="0"/>
                <a:cs typeface="Segoe UI" panose="020B0502040204020203" pitchFamily="34" charset="0"/>
              </a:rPr>
              <a:t>More options</a:t>
            </a:r>
            <a:r>
              <a:rPr kumimoji="0" lang="en-US" altLang="en-US" sz="1200" b="0" i="0" u="none" strike="noStrike" cap="none" normalizeH="0" baseline="0">
                <a:ln>
                  <a:noFill/>
                </a:ln>
                <a:solidFill>
                  <a:srgbClr val="1E1E1E"/>
                </a:solidFill>
                <a:effectLst/>
                <a:latin typeface="Segoe UI" panose="020B0502040204020203" pitchFamily="34" charset="0"/>
                <a:cs typeface="Segoe UI" panose="020B0502040204020203"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rgbClr val="1E1E1E"/>
                </a:solidFill>
                <a:effectLst/>
                <a:latin typeface="Segoe UI" panose="020B0502040204020203" pitchFamily="34" charset="0"/>
                <a:cs typeface="Segoe UI" panose="020B0502040204020203" pitchFamily="34" charset="0"/>
              </a:rPr>
              <a:t>From there, select </a:t>
            </a:r>
            <a:r>
              <a:rPr kumimoji="0" lang="en-US" altLang="en-US" sz="1200" b="1" i="0" u="none" strike="noStrike" cap="none" normalizeH="0" baseline="0">
                <a:ln>
                  <a:noFill/>
                </a:ln>
                <a:solidFill>
                  <a:srgbClr val="1E1E1E"/>
                </a:solidFill>
                <a:effectLst/>
                <a:latin typeface="Segoe UI" panose="020B0502040204020203" pitchFamily="34" charset="0"/>
                <a:cs typeface="Segoe UI" panose="020B0502040204020203" pitchFamily="34" charset="0"/>
              </a:rPr>
              <a:t>Make a presenter </a:t>
            </a:r>
            <a:r>
              <a:rPr kumimoji="0" lang="en-US" altLang="en-US" sz="1200" b="0" i="0" u="none" strike="noStrike" cap="none" normalizeH="0" baseline="0">
                <a:ln>
                  <a:noFill/>
                </a:ln>
                <a:solidFill>
                  <a:srgbClr val="1E1E1E"/>
                </a:solidFill>
                <a:effectLst/>
                <a:latin typeface="Segoe UI" panose="020B0502040204020203" pitchFamily="34" charset="0"/>
                <a:cs typeface="Segoe UI" panose="020B0502040204020203" pitchFamily="34" charset="0"/>
              </a:rPr>
              <a:t>or </a:t>
            </a:r>
            <a:r>
              <a:rPr kumimoji="0" lang="en-US" altLang="en-US" sz="1200" b="1" i="0" u="none" strike="noStrike" cap="none" normalizeH="0" baseline="0">
                <a:ln>
                  <a:noFill/>
                </a:ln>
                <a:solidFill>
                  <a:srgbClr val="1E1E1E"/>
                </a:solidFill>
                <a:effectLst/>
                <a:latin typeface="Segoe UI" panose="020B0502040204020203" pitchFamily="34" charset="0"/>
                <a:cs typeface="Segoe UI" panose="020B0502040204020203" pitchFamily="34" charset="0"/>
              </a:rPr>
              <a:t>Make an attendee</a:t>
            </a:r>
            <a:r>
              <a:rPr kumimoji="0" lang="en-US" altLang="en-US" sz="1200" b="0" i="0" u="none" strike="noStrike" cap="none" normalizeH="0" baseline="0">
                <a:ln>
                  <a:noFill/>
                </a:ln>
                <a:solidFill>
                  <a:srgbClr val="1E1E1E"/>
                </a:solidFill>
                <a:effectLst/>
                <a:latin typeface="Segoe UI" panose="020B0502040204020203"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tabLst/>
            </a:pPr>
            <a:endParaRPr lang="en-US" altLang="en-US" sz="1200">
              <a:solidFill>
                <a:srgbClr val="1E1E1E"/>
              </a:solidFill>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a:ln>
                  <a:noFill/>
                </a:ln>
                <a:solidFill>
                  <a:srgbClr val="1E1E1E"/>
                </a:solidFill>
                <a:effectLst/>
                <a:latin typeface="Segoe UI" panose="020B0502040204020203" pitchFamily="34" charset="0"/>
                <a:cs typeface="Segoe UI" panose="020B0502040204020203" pitchFamily="34" charset="0"/>
              </a:rPr>
              <a:t>Read more: </a:t>
            </a:r>
            <a:r>
              <a:rPr kumimoji="0" lang="en-US" altLang="en-US" sz="1200" b="0" i="0" u="none" strike="noStrike" cap="none" normalizeH="0" baseline="0">
                <a:ln>
                  <a:noFill/>
                </a:ln>
                <a:solidFill>
                  <a:srgbClr val="1E1E1E"/>
                </a:solidFill>
                <a:effectLst/>
                <a:latin typeface="Segoe UI" panose="020B0502040204020203" pitchFamily="34" charset="0"/>
                <a:cs typeface="Segoe UI" panose="020B0502040204020203" pitchFamily="34" charset="0"/>
                <a:hlinkClick r:id="rId11"/>
              </a:rPr>
              <a:t>Roles in Microsoft Teams meetings</a:t>
            </a:r>
            <a:endParaRPr kumimoji="0" lang="en-US" altLang="en-US" sz="1200" b="0" i="0" u="none" strike="noStrike" cap="none" normalizeH="0" baseline="0">
              <a:ln>
                <a:noFill/>
              </a:ln>
              <a:solidFill>
                <a:srgbClr val="363636"/>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7443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2" y="482633"/>
            <a:ext cx="10080000"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442633"/>
            <a:ext cx="11280000" cy="5057364"/>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438146" indent="-285750" defTabSz="1219170">
              <a:spcBef>
                <a:spcPts val="800"/>
              </a:spcBef>
              <a:buSzPct val="100000"/>
              <a:buFont typeface="Wingdings" panose="05000000000000000000" pitchFamily="2" charset="2"/>
              <a:buChar char="§"/>
              <a:defRPr/>
            </a:pPr>
            <a:r>
              <a:rPr lang="en-GB" sz="1600">
                <a:solidFill>
                  <a:schemeClr val="tx1"/>
                </a:solidFill>
                <a:latin typeface="Arial"/>
                <a:cs typeface="Arial"/>
              </a:rPr>
              <a:t>The presenter should bring the session to a close using our ‘Outro text’:</a:t>
            </a:r>
          </a:p>
          <a:p>
            <a:pPr marL="152396" indent="0" defTabSz="1219170">
              <a:spcBef>
                <a:spcPts val="800"/>
              </a:spcBef>
              <a:buSzPct val="100000"/>
              <a:buNone/>
              <a:defRPr/>
            </a:pPr>
            <a:endParaRPr lang="en-GB" sz="1100">
              <a:solidFill>
                <a:schemeClr val="tx1"/>
              </a:solidFill>
              <a:latin typeface="Arial"/>
              <a:cs typeface="Arial"/>
            </a:endParaRPr>
          </a:p>
          <a:p>
            <a:pPr marL="152396" indent="0" defTabSz="1219170">
              <a:spcBef>
                <a:spcPts val="800"/>
              </a:spcBef>
              <a:buNone/>
              <a:defRPr/>
            </a:pPr>
            <a:r>
              <a:rPr lang="en-GB" sz="1400" kern="0">
                <a:solidFill>
                  <a:prstClr val="black"/>
                </a:solidFill>
                <a:latin typeface="Arial" panose="020B0604020202020204" pitchFamily="34" charset="0"/>
                <a:ea typeface="Times New Roman" panose="02020603050405020304" pitchFamily="18" charset="0"/>
              </a:rPr>
              <a:t>	</a:t>
            </a:r>
            <a:r>
              <a:rPr lang="en-GB" sz="1600" kern="0">
                <a:solidFill>
                  <a:prstClr val="black"/>
                </a:solidFill>
                <a:latin typeface="Arial" panose="020B0604020202020204" pitchFamily="34" charset="0"/>
                <a:ea typeface="Times New Roman" panose="02020603050405020304" pitchFamily="18" charset="0"/>
              </a:rPr>
              <a:t>“Thank you to everyone for attending this AiG Month event.</a:t>
            </a:r>
          </a:p>
          <a:p>
            <a:pPr marL="152396" indent="0" defTabSz="1219170">
              <a:spcBef>
                <a:spcPts val="800"/>
              </a:spcBef>
              <a:buNone/>
              <a:defRPr/>
            </a:pPr>
            <a:r>
              <a:rPr lang="en-GB" sz="1600" kern="0">
                <a:solidFill>
                  <a:prstClr val="black"/>
                </a:solidFill>
                <a:latin typeface="Arial" panose="020B0604020202020204" pitchFamily="34" charset="0"/>
                <a:ea typeface="Times New Roman" panose="02020603050405020304" pitchFamily="18" charset="0"/>
              </a:rPr>
              <a:t>	Remember to get involved in all the other activities taking part during AiG Month throughout 	May.  Keep up to date by visiting the AiG Month 2024 hub on the Analysis Function website.  </a:t>
            </a:r>
          </a:p>
          <a:p>
            <a:pPr marL="152396" indent="0" defTabSz="1219170">
              <a:spcBef>
                <a:spcPts val="800"/>
              </a:spcBef>
              <a:buNone/>
              <a:defRPr/>
            </a:pPr>
            <a:r>
              <a:rPr lang="en-GB" sz="1600" kern="0">
                <a:solidFill>
                  <a:prstClr val="black"/>
                </a:solidFill>
                <a:latin typeface="Arial" panose="020B0604020202020204" pitchFamily="34" charset="0"/>
                <a:ea typeface="Times New Roman" panose="02020603050405020304" pitchFamily="18" charset="0"/>
              </a:rPr>
              <a:t>	You can also follow us on Twitter @gov_analysis, connect with us on LinkedIn, subscribe to our 	YouTube channel, and be the first to find out about our events by following us on Eventbrite.  For 	anything else, email us at </a:t>
            </a:r>
            <a:r>
              <a:rPr lang="en-GB" sz="1600" b="1" kern="0">
                <a:solidFill>
                  <a:prstClr val="black"/>
                </a:solidFill>
                <a:latin typeface="Arial" panose="020B0604020202020204" pitchFamily="34" charset="0"/>
                <a:ea typeface="Times New Roman" panose="02020603050405020304" pitchFamily="18" charset="0"/>
              </a:rPr>
              <a:t>analysis.function@ons.gov.uk.  </a:t>
            </a:r>
          </a:p>
          <a:p>
            <a:pPr marL="152396" indent="0" defTabSz="1219170">
              <a:spcBef>
                <a:spcPts val="800"/>
              </a:spcBef>
              <a:buNone/>
              <a:defRPr/>
            </a:pPr>
            <a:r>
              <a:rPr lang="en-GB" sz="1600" kern="0">
                <a:solidFill>
                  <a:prstClr val="black"/>
                </a:solidFill>
                <a:latin typeface="Arial" panose="020B0604020202020204" pitchFamily="34" charset="0"/>
                <a:ea typeface="Times New Roman" panose="02020603050405020304" pitchFamily="18" charset="0"/>
              </a:rPr>
              <a:t>	Thank you and goodbye.”</a:t>
            </a: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7" y="545615"/>
            <a:ext cx="8394856"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Presenter – closing the event</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4"/>
          <a:stretch>
            <a:fillRect/>
          </a:stretch>
        </p:blipFill>
        <p:spPr>
          <a:xfrm>
            <a:off x="456000" y="358003"/>
            <a:ext cx="949128" cy="960000"/>
          </a:xfrm>
          <a:prstGeom prst="rect">
            <a:avLst/>
          </a:prstGeom>
        </p:spPr>
      </p:pic>
      <p:pic>
        <p:nvPicPr>
          <p:cNvPr id="9" name="Graphic 8" descr="Chat outline">
            <a:extLst>
              <a:ext uri="{FF2B5EF4-FFF2-40B4-BE49-F238E27FC236}">
                <a16:creationId xmlns:a16="http://schemas.microsoft.com/office/drawing/2014/main" id="{8CEFBF6C-C083-81A5-5056-65652BEF6B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28067" y="39177"/>
            <a:ext cx="1403456" cy="1403456"/>
          </a:xfrm>
          <a:prstGeom prst="rect">
            <a:avLst/>
          </a:prstGeom>
        </p:spPr>
      </p:pic>
    </p:spTree>
    <p:extLst>
      <p:ext uri="{BB962C8B-B14F-4D97-AF65-F5344CB8AC3E}">
        <p14:creationId xmlns:p14="http://schemas.microsoft.com/office/powerpoint/2010/main" val="2712810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2" y="482633"/>
            <a:ext cx="10080000"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7" y="545615"/>
            <a:ext cx="8674871"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Tech Support – before the event</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4"/>
          <a:stretch>
            <a:fillRect/>
          </a:stretch>
        </p:blipFill>
        <p:spPr>
          <a:xfrm>
            <a:off x="456000" y="358003"/>
            <a:ext cx="949128" cy="960000"/>
          </a:xfrm>
          <a:prstGeom prst="rect">
            <a:avLst/>
          </a:prstGeom>
        </p:spPr>
      </p:pic>
      <p:pic>
        <p:nvPicPr>
          <p:cNvPr id="9" name="Graphic 8" descr="Chat outline">
            <a:extLst>
              <a:ext uri="{FF2B5EF4-FFF2-40B4-BE49-F238E27FC236}">
                <a16:creationId xmlns:a16="http://schemas.microsoft.com/office/drawing/2014/main" id="{8CEFBF6C-C083-81A5-5056-65652BEF6B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28067" y="39177"/>
            <a:ext cx="1403456" cy="1403456"/>
          </a:xfrm>
          <a:prstGeom prst="rect">
            <a:avLst/>
          </a:prstGeom>
        </p:spPr>
      </p:pic>
      <p:sp>
        <p:nvSpPr>
          <p:cNvPr id="2" name="Content Placeholder 2">
            <a:extLst>
              <a:ext uri="{FF2B5EF4-FFF2-40B4-BE49-F238E27FC236}">
                <a16:creationId xmlns:a16="http://schemas.microsoft.com/office/drawing/2014/main" id="{6D62CE0D-B609-14C7-1DB2-09EB2D7875E2}"/>
              </a:ext>
            </a:extLst>
          </p:cNvPr>
          <p:cNvSpPr txBox="1">
            <a:spLocks/>
          </p:cNvSpPr>
          <p:nvPr/>
        </p:nvSpPr>
        <p:spPr>
          <a:xfrm>
            <a:off x="548278" y="1783199"/>
            <a:ext cx="11095443" cy="4329734"/>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494665" defTabSz="1219170">
              <a:spcBef>
                <a:spcPts val="800"/>
              </a:spcBef>
              <a:buFont typeface="+mj-lt"/>
              <a:buAutoNum type="arabicPeriod"/>
              <a:defRPr/>
            </a:pPr>
            <a:r>
              <a:rPr lang="en-GB" sz="1600">
                <a:solidFill>
                  <a:schemeClr val="tx1"/>
                </a:solidFill>
                <a:latin typeface="Arial"/>
                <a:cs typeface="Arial"/>
              </a:rPr>
              <a:t>Your Tech Support person must work in the Office for National Statistics (ONS) and must be on hand to support your technical requirements, such as slide sharing and Q&amp;A during the event.</a:t>
            </a:r>
          </a:p>
          <a:p>
            <a:pPr marL="494665" defTabSz="1219170">
              <a:spcBef>
                <a:spcPts val="800"/>
              </a:spcBef>
              <a:buFont typeface="+mj-lt"/>
              <a:buAutoNum type="arabicPeriod"/>
              <a:defRPr/>
            </a:pPr>
            <a:r>
              <a:rPr lang="en-GB" sz="1600">
                <a:solidFill>
                  <a:schemeClr val="tx1"/>
                </a:solidFill>
                <a:latin typeface="Arial"/>
                <a:cs typeface="Arial"/>
              </a:rPr>
              <a:t>If your team is not based in ONS, we will assign your Tech Support person.</a:t>
            </a:r>
          </a:p>
          <a:p>
            <a:pPr marL="494665" defTabSz="1219170">
              <a:spcBef>
                <a:spcPts val="800"/>
              </a:spcBef>
              <a:buFont typeface="+mj-lt"/>
              <a:buAutoNum type="arabicPeriod"/>
              <a:defRPr/>
            </a:pPr>
            <a:r>
              <a:rPr lang="en-GB" sz="1600" b="0" i="0" u="none" strike="noStrike">
                <a:solidFill>
                  <a:srgbClr val="000000"/>
                </a:solidFill>
                <a:effectLst/>
                <a:latin typeface="Arial" panose="020B0604020202020204" pitchFamily="34" charset="0"/>
              </a:rPr>
              <a:t>It’s good to have a test of what you need to do to start up the meeting with your Tech Support, either in a separate meeting or by joining the meeting early</a:t>
            </a:r>
            <a:r>
              <a:rPr lang="en-US" sz="1600" b="0" i="0">
                <a:solidFill>
                  <a:srgbClr val="000000"/>
                </a:solidFill>
                <a:effectLst/>
                <a:latin typeface="Arial" panose="020B0604020202020204" pitchFamily="34" charset="0"/>
              </a:rPr>
              <a:t>​.</a:t>
            </a:r>
          </a:p>
          <a:p>
            <a:pPr marL="494665" defTabSz="1219170">
              <a:spcBef>
                <a:spcPts val="800"/>
              </a:spcBef>
              <a:buFont typeface="+mj-lt"/>
              <a:buAutoNum type="arabicPeriod"/>
              <a:defRPr/>
            </a:pPr>
            <a:r>
              <a:rPr lang="en-GB" sz="1600" b="0" i="0" u="none" strike="noStrike">
                <a:solidFill>
                  <a:srgbClr val="000000"/>
                </a:solidFill>
                <a:effectLst/>
                <a:latin typeface="Arial" panose="020B0604020202020204" pitchFamily="34" charset="0"/>
              </a:rPr>
              <a:t>You may want to set up a separate, private Teams chat with your Tech Support person, so you have a separate way to keep-in-touch outside of work systems that won’t be visible to attendees when you’re sharing your screen.</a:t>
            </a:r>
          </a:p>
        </p:txBody>
      </p:sp>
    </p:spTree>
    <p:extLst>
      <p:ext uri="{BB962C8B-B14F-4D97-AF65-F5344CB8AC3E}">
        <p14:creationId xmlns:p14="http://schemas.microsoft.com/office/powerpoint/2010/main" val="36846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2" y="482633"/>
            <a:ext cx="9180000"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567263"/>
            <a:ext cx="11280000" cy="5251560"/>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177165" indent="0">
              <a:buSzPct val="100000"/>
              <a:buNone/>
            </a:pPr>
            <a:r>
              <a:rPr lang="en-GB" sz="2000" b="1" dirty="0">
                <a:solidFill>
                  <a:schemeClr val="tx1"/>
                </a:solidFill>
                <a:latin typeface="Arial"/>
                <a:cs typeface="Arial"/>
              </a:rPr>
              <a:t>Sharing the ‘Event starting soon’ slide</a:t>
            </a:r>
          </a:p>
          <a:p>
            <a:pPr marL="462915" indent="-285750">
              <a:buSzPct val="100000"/>
              <a:buFont typeface="Wingdings" panose="05000000000000000000" pitchFamily="2" charset="2"/>
              <a:buChar char="§"/>
            </a:pPr>
            <a:r>
              <a:rPr lang="en-GB" sz="1600" dirty="0">
                <a:solidFill>
                  <a:schemeClr val="tx1"/>
                </a:solidFill>
                <a:latin typeface="Arial"/>
                <a:cs typeface="Arial"/>
              </a:rPr>
              <a:t>You should begin the event a few minutes early by sharing our ‘</a:t>
            </a:r>
            <a:r>
              <a:rPr lang="en-GB" sz="1600" b="1" dirty="0">
                <a:solidFill>
                  <a:schemeClr val="tx1"/>
                </a:solidFill>
                <a:latin typeface="Arial"/>
                <a:cs typeface="Arial"/>
                <a:hlinkClick r:id="rId4"/>
              </a:rPr>
              <a:t>Event starting soon</a:t>
            </a:r>
            <a:r>
              <a:rPr lang="en-GB" sz="1600" dirty="0">
                <a:solidFill>
                  <a:schemeClr val="tx1"/>
                </a:solidFill>
                <a:latin typeface="Arial"/>
                <a:cs typeface="Arial"/>
              </a:rPr>
              <a:t>’ slide.  </a:t>
            </a:r>
          </a:p>
          <a:p>
            <a:pPr marL="462915" indent="-285750">
              <a:buSzPct val="100000"/>
              <a:buFont typeface="Wingdings" panose="05000000000000000000" pitchFamily="2" charset="2"/>
              <a:buChar char="§"/>
            </a:pPr>
            <a:r>
              <a:rPr lang="en-GB" sz="1600" dirty="0">
                <a:solidFill>
                  <a:schemeClr val="tx1"/>
                </a:solidFill>
                <a:latin typeface="Arial"/>
                <a:cs typeface="Arial"/>
              </a:rPr>
              <a:t>This informs the audience that they have dialled into the correct meeting and shares important information about the Analysis Function, adding an extra touch of professionalism to your event. </a:t>
            </a:r>
          </a:p>
          <a:p>
            <a:pPr marL="462915" indent="-285750">
              <a:buSzPct val="100000"/>
              <a:buFont typeface="Wingdings" panose="05000000000000000000" pitchFamily="2" charset="2"/>
              <a:buChar char="§"/>
            </a:pPr>
            <a:r>
              <a:rPr lang="en-GB" sz="1600" b="0" i="0" dirty="0">
                <a:solidFill>
                  <a:srgbClr val="1E1E1E"/>
                </a:solidFill>
                <a:effectLst/>
                <a:latin typeface="Arial" panose="020B0604020202020204" pitchFamily="34" charset="0"/>
              </a:rPr>
              <a:t>You should </a:t>
            </a:r>
            <a:r>
              <a:rPr lang="en-GB" sz="1600" dirty="0">
                <a:solidFill>
                  <a:srgbClr val="1E1E1E"/>
                </a:solidFill>
                <a:latin typeface="Arial" panose="020B0604020202020204" pitchFamily="34" charset="0"/>
              </a:rPr>
              <a:t>share your slides using the </a:t>
            </a:r>
            <a:r>
              <a:rPr lang="en-GB" sz="1600" dirty="0">
                <a:solidFill>
                  <a:srgbClr val="1E1E1E"/>
                </a:solidFill>
                <a:latin typeface="Arial" panose="020B0604020202020204" pitchFamily="34" charset="0"/>
                <a:hlinkClick r:id="rId5"/>
              </a:rPr>
              <a:t>PowerPoint Live in Teams</a:t>
            </a:r>
            <a:r>
              <a:rPr lang="en-GB" sz="1600" dirty="0">
                <a:solidFill>
                  <a:srgbClr val="1E1E1E"/>
                </a:solidFill>
                <a:latin typeface="Arial" panose="020B0604020202020204" pitchFamily="34" charset="0"/>
              </a:rPr>
              <a:t> function, as this gives both the presenter and audience an inclusive and engaging experience, combining the best parts of presenting in PowerPoint with the connection and collaboration of a Microsoft Teams meeting.</a:t>
            </a:r>
          </a:p>
          <a:p>
            <a:pPr marL="462915" indent="-285750">
              <a:buSzPct val="100000"/>
              <a:buFont typeface="Wingdings" panose="05000000000000000000" pitchFamily="2" charset="2"/>
              <a:buChar char="§"/>
            </a:pPr>
            <a:r>
              <a:rPr lang="en-GB" sz="1600" b="0" i="0" dirty="0">
                <a:solidFill>
                  <a:srgbClr val="1E1E1E"/>
                </a:solidFill>
                <a:effectLst/>
                <a:latin typeface="Arial" panose="020B0604020202020204" pitchFamily="34" charset="0"/>
              </a:rPr>
              <a:t>When you’re the presenter, using PowerPoint Live gives you a unique view that lets you control your presentation while staying engaged with your audience, seeing people’s video, raised hands, reactions, and chat as needed.</a:t>
            </a:r>
          </a:p>
          <a:p>
            <a:pPr marL="462915" indent="-285750">
              <a:buSzPct val="100000"/>
              <a:buFont typeface="Wingdings" panose="05000000000000000000" pitchFamily="2" charset="2"/>
              <a:buChar char="§"/>
            </a:pPr>
            <a:r>
              <a:rPr lang="en-GB" sz="1600" dirty="0">
                <a:solidFill>
                  <a:schemeClr val="tx1"/>
                </a:solidFill>
                <a:latin typeface="Arial" panose="020B0604020202020204" pitchFamily="34" charset="0"/>
              </a:rPr>
              <a:t>To do this, if you’re already in a Teams meeting, select Share and then under the PowerPoint Live section, choose the PowerPoint file you’re wanting to present. If you don’t see the file in the list, select Browse OneDrive or Browse my computer.  </a:t>
            </a:r>
          </a:p>
          <a:p>
            <a:pPr marL="462915" indent="-285750">
              <a:buSzPct val="100000"/>
              <a:buFont typeface="Wingdings" panose="05000000000000000000" pitchFamily="2" charset="2"/>
              <a:buChar char="§"/>
            </a:pPr>
            <a:r>
              <a:rPr lang="en-GB" sz="1600" dirty="0">
                <a:solidFill>
                  <a:schemeClr val="tx1"/>
                </a:solidFill>
                <a:latin typeface="Arial" panose="020B0604020202020204" pitchFamily="34" charset="0"/>
              </a:rPr>
              <a:t>Learn more about </a:t>
            </a:r>
            <a:r>
              <a:rPr lang="en-GB" sz="1600" b="0" i="0" dirty="0">
                <a:solidFill>
                  <a:srgbClr val="1E1E1E"/>
                </a:solidFill>
                <a:effectLst/>
                <a:latin typeface="Arial" panose="020B0604020202020204" pitchFamily="34" charset="0"/>
                <a:hlinkClick r:id="rId5"/>
              </a:rPr>
              <a:t>Sharing slides in Microsoft Teams meetings with PowerPoint Live</a:t>
            </a:r>
            <a:endParaRPr lang="en-GB" sz="1600" b="0" i="0">
              <a:solidFill>
                <a:srgbClr val="1E1E1E"/>
              </a:solidFill>
              <a:effectLst/>
              <a:latin typeface="Arial" panose="020B0604020202020204" pitchFamily="34" charset="0"/>
              <a:hlinkClick r:id="rId5"/>
            </a:endParaRPr>
          </a:p>
          <a:p>
            <a:pPr marL="462915" indent="-285750">
              <a:buSzPct val="100000"/>
              <a:buFont typeface="Wingdings" panose="05000000000000000000" pitchFamily="2" charset="2"/>
              <a:buChar char="§"/>
            </a:pPr>
            <a:r>
              <a:rPr lang="en-GB" sz="1600" kern="0" dirty="0">
                <a:solidFill>
                  <a:srgbClr val="1E1E1E"/>
                </a:solidFill>
                <a:latin typeface="Arial" panose="020B0604020202020204" pitchFamily="34" charset="0"/>
                <a:ea typeface="Times New Roman" panose="02020603050405020304" pitchFamily="18" charset="0"/>
              </a:rPr>
              <a:t>If you do not feel comfortable sharing slides using PowerPoint Live, or have limited bandwidth, you can of course share your slides using the </a:t>
            </a:r>
            <a:r>
              <a:rPr lang="en-GB" sz="1600" kern="0" dirty="0">
                <a:solidFill>
                  <a:srgbClr val="1E1E1E"/>
                </a:solidFill>
                <a:latin typeface="Arial" panose="020B0604020202020204" pitchFamily="34" charset="0"/>
                <a:ea typeface="Times New Roman" panose="02020603050405020304" pitchFamily="18" charset="0"/>
                <a:hlinkClick r:id="rId6"/>
              </a:rPr>
              <a:t>Share content </a:t>
            </a:r>
            <a:r>
              <a:rPr lang="en-GB" sz="1600" kern="0" dirty="0">
                <a:solidFill>
                  <a:srgbClr val="1E1E1E"/>
                </a:solidFill>
                <a:latin typeface="Arial" panose="020B0604020202020204" pitchFamily="34" charset="0"/>
                <a:ea typeface="Times New Roman" panose="02020603050405020304" pitchFamily="18" charset="0"/>
              </a:rPr>
              <a:t>option</a:t>
            </a:r>
            <a:endParaRPr lang="en-GB" sz="1600" kern="0" dirty="0">
              <a:solidFill>
                <a:prstClr val="black"/>
              </a:solidFill>
              <a:latin typeface="Arial" panose="020B0604020202020204" pitchFamily="34" charset="0"/>
              <a:ea typeface="Times New Roman" panose="02020603050405020304" pitchFamily="18" charset="0"/>
            </a:endParaRPr>
          </a:p>
          <a:p>
            <a:pPr marL="177165" indent="0">
              <a:buSzPct val="100000"/>
              <a:buNone/>
            </a:pPr>
            <a:endParaRPr lang="en-GB" sz="1600" b="0" i="0" dirty="0">
              <a:solidFill>
                <a:srgbClr val="1E1E1E"/>
              </a:solidFill>
              <a:effectLst/>
              <a:latin typeface="Arial" panose="020B0604020202020204" pitchFamily="34" charset="0"/>
            </a:endParaRP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8" y="545615"/>
            <a:ext cx="7527206"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Tech Support – beginning the event</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7"/>
          <a:stretch>
            <a:fillRect/>
          </a:stretch>
        </p:blipFill>
        <p:spPr>
          <a:xfrm>
            <a:off x="456000" y="358003"/>
            <a:ext cx="949128" cy="960000"/>
          </a:xfrm>
          <a:prstGeom prst="rect">
            <a:avLst/>
          </a:prstGeom>
        </p:spPr>
      </p:pic>
      <p:pic>
        <p:nvPicPr>
          <p:cNvPr id="2" name="Graphic 1" descr="Chat outline">
            <a:extLst>
              <a:ext uri="{FF2B5EF4-FFF2-40B4-BE49-F238E27FC236}">
                <a16:creationId xmlns:a16="http://schemas.microsoft.com/office/drawing/2014/main" id="{E2E36AF2-0BF1-ED2C-EEBE-694307465E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28067" y="39177"/>
            <a:ext cx="1403456" cy="1403456"/>
          </a:xfrm>
          <a:prstGeom prst="rect">
            <a:avLst/>
          </a:prstGeom>
        </p:spPr>
      </p:pic>
    </p:spTree>
    <p:extLst>
      <p:ext uri="{BB962C8B-B14F-4D97-AF65-F5344CB8AC3E}">
        <p14:creationId xmlns:p14="http://schemas.microsoft.com/office/powerpoint/2010/main" val="36931425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000">
        <p159:morph option="byObject"/>
      </p:transition>
    </mc:Choice>
    <mc:Fallback>
      <p:transition spd="slow" advClick="0" advTm="1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2" y="482633"/>
            <a:ext cx="9180000"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567263"/>
            <a:ext cx="11280000" cy="5251560"/>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177165" indent="0">
              <a:buClr>
                <a:srgbClr val="FF6900"/>
              </a:buClr>
              <a:buNone/>
            </a:pPr>
            <a:r>
              <a:rPr lang="en-GB" sz="2000" b="1">
                <a:solidFill>
                  <a:schemeClr val="tx1"/>
                </a:solidFill>
                <a:latin typeface="Arial"/>
                <a:cs typeface="Arial"/>
              </a:rPr>
              <a:t>Assigning presenters</a:t>
            </a:r>
          </a:p>
          <a:p>
            <a:pPr marL="177165" indent="0">
              <a:buClr>
                <a:srgbClr val="FF6900"/>
              </a:buClr>
              <a:buNone/>
            </a:pPr>
            <a:r>
              <a:rPr lang="en-GB" sz="1600">
                <a:solidFill>
                  <a:schemeClr val="tx1"/>
                </a:solidFill>
                <a:latin typeface="Arial"/>
                <a:cs typeface="Arial"/>
              </a:rPr>
              <a:t>Only ONS staff can be added as presenters ahead of the meeting. Your Tech Support person will need to make all non-ONS speakers ‘presenters’ at the start of the meeting. This can be done by:</a:t>
            </a:r>
          </a:p>
          <a:p>
            <a:pPr marL="177165" indent="0">
              <a:buClr>
                <a:srgbClr val="FF6900"/>
              </a:buClr>
              <a:buNone/>
            </a:pPr>
            <a:endParaRPr lang="en-GB" sz="1100">
              <a:solidFill>
                <a:schemeClr val="tx1"/>
              </a:solidFill>
              <a:latin typeface="Arial"/>
              <a:cs typeface="Arial"/>
            </a:endParaRPr>
          </a:p>
          <a:p>
            <a:pPr marL="520065">
              <a:buClr>
                <a:srgbClr val="FF6900"/>
              </a:buClr>
              <a:buSzPct val="100000"/>
              <a:buFont typeface="+mj-lt"/>
              <a:buAutoNum type="arabicPeriod"/>
            </a:pPr>
            <a:r>
              <a:rPr lang="en-GB" sz="1600">
                <a:solidFill>
                  <a:schemeClr val="tx1"/>
                </a:solidFill>
                <a:latin typeface="Arial"/>
                <a:cs typeface="Arial"/>
              </a:rPr>
              <a:t>Clicking on the participants icon which gets the participants list to appear.</a:t>
            </a:r>
          </a:p>
          <a:p>
            <a:pPr marL="520065">
              <a:buSzPct val="100000"/>
              <a:buFont typeface="+mj-lt"/>
              <a:buAutoNum type="arabicPeriod"/>
            </a:pPr>
            <a:r>
              <a:rPr lang="en-GB" sz="1600">
                <a:solidFill>
                  <a:schemeClr val="tx1"/>
                </a:solidFill>
                <a:latin typeface="Arial"/>
                <a:cs typeface="Arial"/>
              </a:rPr>
              <a:t>Hovering over the name of an attendee who you want to make a presenter. The three-dots icon appears.</a:t>
            </a:r>
          </a:p>
          <a:p>
            <a:pPr marL="520065">
              <a:buClr>
                <a:srgbClr val="FF6900"/>
              </a:buClr>
              <a:buSzPct val="100000"/>
              <a:buFont typeface="+mj-lt"/>
              <a:buAutoNum type="arabicPeriod"/>
            </a:pPr>
            <a:r>
              <a:rPr lang="en-GB" sz="1600">
                <a:solidFill>
                  <a:schemeClr val="tx1"/>
                </a:solidFill>
                <a:latin typeface="Arial"/>
                <a:cs typeface="Arial"/>
              </a:rPr>
              <a:t>Select the three-dots icon then choose ‘Make a presenter’.</a:t>
            </a:r>
          </a:p>
          <a:p>
            <a:pPr marL="520065">
              <a:buSzPct val="100000"/>
              <a:buFont typeface="+mj-lt"/>
              <a:buAutoNum type="arabicPeriod"/>
            </a:pPr>
            <a:r>
              <a:rPr lang="en-GB" sz="1600">
                <a:solidFill>
                  <a:schemeClr val="tx1"/>
                </a:solidFill>
                <a:latin typeface="Arial"/>
                <a:cs typeface="Arial"/>
              </a:rPr>
              <a:t>Teams prompts you to confirm you want to change who can present. Click or tap the ‘Change’ button.</a:t>
            </a:r>
          </a:p>
          <a:p>
            <a:pPr marL="520065">
              <a:buClr>
                <a:srgbClr val="FF6900"/>
              </a:buClr>
              <a:buSzPct val="100000"/>
              <a:buFont typeface="+mj-lt"/>
              <a:buAutoNum type="arabicPeriod"/>
            </a:pPr>
            <a:r>
              <a:rPr lang="en-GB" sz="1600">
                <a:solidFill>
                  <a:schemeClr val="tx1"/>
                </a:solidFill>
                <a:latin typeface="Arial"/>
                <a:cs typeface="Arial"/>
              </a:rPr>
              <a:t>Teams notifies the person changed to presenter of the new role.</a:t>
            </a:r>
          </a:p>
          <a:p>
            <a:pPr marL="520065">
              <a:buClr>
                <a:srgbClr val="FF6900"/>
              </a:buClr>
              <a:buSzPct val="100000"/>
              <a:buFont typeface="+mj-lt"/>
              <a:buAutoNum type="arabicPeriod"/>
            </a:pPr>
            <a:r>
              <a:rPr lang="en-GB" sz="1600">
                <a:solidFill>
                  <a:schemeClr val="tx1"/>
                </a:solidFill>
                <a:latin typeface="Arial"/>
                <a:cs typeface="Arial"/>
              </a:rPr>
              <a:t>It's worth asking presenters to join the meeting early so that they can all be made presenters and check they can share their slides.</a:t>
            </a:r>
          </a:p>
          <a:p>
            <a:pPr marL="520065">
              <a:buClr>
                <a:srgbClr val="FF6900"/>
              </a:buClr>
              <a:buSzPct val="100000"/>
              <a:buFont typeface="+mj-lt"/>
              <a:buAutoNum type="arabicPeriod"/>
            </a:pPr>
            <a:r>
              <a:rPr lang="en-GB" sz="1600">
                <a:solidFill>
                  <a:schemeClr val="tx1"/>
                </a:solidFill>
                <a:latin typeface="Arial"/>
                <a:cs typeface="Arial"/>
              </a:rPr>
              <a:t>You may also assign any attendee who wishes to speak or ask a question presenter access so their microphone and camera may be turned on.</a:t>
            </a:r>
          </a:p>
          <a:p>
            <a:pPr marL="520065">
              <a:buClr>
                <a:srgbClr val="FF6900"/>
              </a:buClr>
              <a:buSzPct val="100000"/>
              <a:buFont typeface="+mj-lt"/>
              <a:buAutoNum type="arabicPeriod"/>
            </a:pPr>
            <a:r>
              <a:rPr lang="en-GB" sz="1600">
                <a:solidFill>
                  <a:schemeClr val="tx1"/>
                </a:solidFill>
                <a:latin typeface="Arial"/>
                <a:cs typeface="Arial"/>
              </a:rPr>
              <a:t>For more information, please see online guidance on </a:t>
            </a:r>
            <a:r>
              <a:rPr lang="en-GB" sz="1600">
                <a:solidFill>
                  <a:schemeClr val="tx1"/>
                </a:solidFill>
                <a:latin typeface="Arial"/>
                <a:cs typeface="Arial"/>
                <a:hlinkClick r:id="rId5"/>
              </a:rPr>
              <a:t>Roles in Teams</a:t>
            </a:r>
            <a:r>
              <a:rPr lang="en-GB" sz="1600">
                <a:solidFill>
                  <a:schemeClr val="tx1"/>
                </a:solidFill>
                <a:latin typeface="Arial"/>
                <a:cs typeface="Arial"/>
              </a:rPr>
              <a:t>.</a:t>
            </a: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7" y="545615"/>
            <a:ext cx="8084313"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Tech Support – during the event</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6"/>
          <a:stretch>
            <a:fillRect/>
          </a:stretch>
        </p:blipFill>
        <p:spPr>
          <a:xfrm>
            <a:off x="456000" y="358003"/>
            <a:ext cx="949128" cy="960000"/>
          </a:xfrm>
          <a:prstGeom prst="rect">
            <a:avLst/>
          </a:prstGeom>
        </p:spPr>
      </p:pic>
      <p:pic>
        <p:nvPicPr>
          <p:cNvPr id="3" name="Graphic 2" descr="Chat outline">
            <a:extLst>
              <a:ext uri="{FF2B5EF4-FFF2-40B4-BE49-F238E27FC236}">
                <a16:creationId xmlns:a16="http://schemas.microsoft.com/office/drawing/2014/main" id="{F0D06EF3-2FE9-B0E5-2D0A-B0DCAAD270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8067" y="39177"/>
            <a:ext cx="1403456" cy="1403456"/>
          </a:xfrm>
          <a:prstGeom prst="rect">
            <a:avLst/>
          </a:prstGeom>
        </p:spPr>
      </p:pic>
    </p:spTree>
    <p:extLst>
      <p:ext uri="{BB962C8B-B14F-4D97-AF65-F5344CB8AC3E}">
        <p14:creationId xmlns:p14="http://schemas.microsoft.com/office/powerpoint/2010/main" val="3760067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2" y="482633"/>
            <a:ext cx="10080000"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812385"/>
            <a:ext cx="11280000" cy="4500000"/>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495296" defTabSz="1219170">
              <a:spcBef>
                <a:spcPts val="800"/>
              </a:spcBef>
              <a:buSzPct val="100000"/>
              <a:buFont typeface="+mj-lt"/>
              <a:buAutoNum type="arabicPeriod"/>
              <a:defRPr/>
            </a:pPr>
            <a:r>
              <a:rPr lang="en-GB" sz="1600">
                <a:solidFill>
                  <a:schemeClr val="tx1"/>
                </a:solidFill>
                <a:latin typeface="Arial"/>
                <a:cs typeface="Arial"/>
              </a:rPr>
              <a:t>Tech Support or a member of your team should post the Analysis Function Eventbrite link in the Teams Chat bar so that participants can sign up to other events: </a:t>
            </a:r>
            <a:r>
              <a:rPr lang="en-GB" sz="1600">
                <a:solidFill>
                  <a:schemeClr val="tx1"/>
                </a:solidFill>
                <a:latin typeface="Arial"/>
                <a:cs typeface="Arial"/>
                <a:hlinkClick r:id="rId4"/>
              </a:rPr>
              <a:t>https://www.eventbrite.co.uk/o/government-analysis-function-23454368303</a:t>
            </a:r>
            <a:r>
              <a:rPr lang="en-GB" sz="1600">
                <a:solidFill>
                  <a:schemeClr val="tx1"/>
                </a:solidFill>
                <a:latin typeface="Arial"/>
                <a:cs typeface="Arial"/>
              </a:rPr>
              <a:t> </a:t>
            </a:r>
          </a:p>
          <a:p>
            <a:pPr marL="495296" defTabSz="1219170">
              <a:spcBef>
                <a:spcPts val="800"/>
              </a:spcBef>
              <a:buSzPct val="100000"/>
              <a:buFont typeface="+mj-lt"/>
              <a:buAutoNum type="arabicPeriod"/>
              <a:defRPr/>
            </a:pPr>
            <a:r>
              <a:rPr lang="en-GB" sz="1600">
                <a:solidFill>
                  <a:schemeClr val="tx1"/>
                </a:solidFill>
                <a:latin typeface="Arial"/>
                <a:cs typeface="Arial"/>
              </a:rPr>
              <a:t>Tech Support should make sure you ‘end’ the event, rather than just leave it, otherwise people can continue the discussions after you've gone! To end a meeting for all participants, in your meeting controls, select the dropdown menu next to Leave. Select End meeting. Select End meeting to end the meeting for all participants. Select ‘End’.</a:t>
            </a:r>
          </a:p>
          <a:p>
            <a:pPr marL="495296"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Tech Support should note down the total number of people that attended the event and share this with </a:t>
            </a:r>
            <a:r>
              <a:rPr lang="en-GB" sz="1600" kern="0">
                <a:solidFill>
                  <a:prstClr val="black"/>
                </a:solidFill>
                <a:latin typeface="Arial" panose="020B0604020202020204" pitchFamily="34" charset="0"/>
                <a:ea typeface="Times New Roman" panose="02020603050405020304" pitchFamily="18" charset="0"/>
                <a:hlinkClick r:id="rId5"/>
              </a:rPr>
              <a:t>analysis.function@ons.gov.uk</a:t>
            </a:r>
            <a:r>
              <a:rPr lang="en-GB" sz="1600" kern="0">
                <a:solidFill>
                  <a:prstClr val="black"/>
                </a:solidFill>
                <a:latin typeface="Arial" panose="020B0604020202020204" pitchFamily="34" charset="0"/>
                <a:ea typeface="Times New Roman" panose="02020603050405020304" pitchFamily="18" charset="0"/>
              </a:rPr>
              <a:t> so it can be recorded (this can be done as an attendee report). </a:t>
            </a:r>
            <a:r>
              <a:rPr lang="en-GB" sz="1600">
                <a:solidFill>
                  <a:schemeClr val="tx1"/>
                </a:solidFill>
                <a:latin typeface="Arial"/>
                <a:cs typeface="Arial"/>
              </a:rPr>
              <a:t>Please also let us know about any questions or follow up generated from questions or chat!</a:t>
            </a:r>
            <a:r>
              <a:rPr lang="en-GB" sz="1600">
                <a:solidFill>
                  <a:schemeClr val="tx1"/>
                </a:solidFill>
                <a:cs typeface="Arial"/>
              </a:rPr>
              <a:t> </a:t>
            </a:r>
            <a:endParaRPr lang="en-GB" sz="1200" kern="0">
              <a:solidFill>
                <a:schemeClr val="tx1"/>
              </a:solidFill>
              <a:latin typeface="Arial" panose="020B0604020202020204" pitchFamily="34" charset="0"/>
              <a:ea typeface="Times New Roman" panose="02020603050405020304" pitchFamily="18" charset="0"/>
              <a:cs typeface="Arial"/>
            </a:endParaRP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7" y="545615"/>
            <a:ext cx="8077540"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Tech Support – closing the event</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6"/>
          <a:stretch>
            <a:fillRect/>
          </a:stretch>
        </p:blipFill>
        <p:spPr>
          <a:xfrm>
            <a:off x="456000" y="358003"/>
            <a:ext cx="949128" cy="960000"/>
          </a:xfrm>
          <a:prstGeom prst="rect">
            <a:avLst/>
          </a:prstGeom>
        </p:spPr>
      </p:pic>
      <p:pic>
        <p:nvPicPr>
          <p:cNvPr id="9" name="Graphic 8" descr="Chat outline">
            <a:extLst>
              <a:ext uri="{FF2B5EF4-FFF2-40B4-BE49-F238E27FC236}">
                <a16:creationId xmlns:a16="http://schemas.microsoft.com/office/drawing/2014/main" id="{8CEFBF6C-C083-81A5-5056-65652BEF6B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8067" y="39177"/>
            <a:ext cx="1403456" cy="1403456"/>
          </a:xfrm>
          <a:prstGeom prst="rect">
            <a:avLst/>
          </a:prstGeom>
        </p:spPr>
      </p:pic>
    </p:spTree>
    <p:extLst>
      <p:ext uri="{BB962C8B-B14F-4D97-AF65-F5344CB8AC3E}">
        <p14:creationId xmlns:p14="http://schemas.microsoft.com/office/powerpoint/2010/main" val="1813525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0" y="482633"/>
            <a:ext cx="10786872"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3282" y="1848677"/>
            <a:ext cx="11285436" cy="4651320"/>
          </a:xfrm>
          <a:prstGeom prst="round2DiagRect">
            <a:avLst/>
          </a:prstGeom>
          <a:solidFill>
            <a:schemeClr val="bg1"/>
          </a:solidFill>
        </p:spPr>
        <p:txBody>
          <a:bodyPr spcFirstLastPara="1" vert="horz" wrap="square" lIns="0" tIns="0" rIns="432000" bIns="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114300" indent="0">
              <a:buNone/>
            </a:pPr>
            <a:endParaRPr lang="en-GB" sz="1400" b="1">
              <a:solidFill>
                <a:schemeClr val="tx1"/>
              </a:solidFill>
              <a:latin typeface="Arial" panose="020B0604020202020204" pitchFamily="34" charset="0"/>
            </a:endParaRPr>
          </a:p>
          <a:p>
            <a:pPr>
              <a:buFont typeface="Wingdings" panose="05000000000000000000" pitchFamily="2" charset="2"/>
              <a:buChar char="§"/>
            </a:pPr>
            <a:r>
              <a:rPr lang="en-GB" sz="1600">
                <a:solidFill>
                  <a:schemeClr val="tx1"/>
                </a:solidFill>
                <a:latin typeface="Arial" panose="020B0604020202020204" pitchFamily="34" charset="0"/>
              </a:rPr>
              <a:t>All AiG Month 2024 live events will be held on Microsoft Teams to ensure as many colleagues as possible across government are able to attend.</a:t>
            </a:r>
          </a:p>
          <a:p>
            <a:pPr>
              <a:buFont typeface="Wingdings" panose="05000000000000000000" pitchFamily="2" charset="2"/>
              <a:buChar char="§"/>
            </a:pPr>
            <a:r>
              <a:rPr lang="en-GB" sz="1600">
                <a:solidFill>
                  <a:schemeClr val="tx1"/>
                </a:solidFill>
                <a:latin typeface="Arial" panose="020B0604020202020204" pitchFamily="34" charset="0"/>
              </a:rPr>
              <a:t>We recommend you use ‘</a:t>
            </a:r>
            <a:r>
              <a:rPr lang="en-GB" sz="1600">
                <a:solidFill>
                  <a:schemeClr val="tx1"/>
                </a:solidFill>
                <a:latin typeface="Arial" panose="020B0604020202020204" pitchFamily="34" charset="0"/>
                <a:hlinkClick r:id="rId4"/>
              </a:rPr>
              <a:t>PowerPoint Live</a:t>
            </a:r>
            <a:r>
              <a:rPr lang="en-GB" sz="1600">
                <a:solidFill>
                  <a:schemeClr val="tx1"/>
                </a:solidFill>
                <a:latin typeface="Arial" panose="020B0604020202020204" pitchFamily="34" charset="0"/>
              </a:rPr>
              <a:t>’ mode in Teams to present any slides (rather than just ‘screensharing’) so that you can still see your slide notes, attendees, chat bar and so on. If you have concerns with connectivity, screensharing via presenter view is an alternative. Please test out whichever option you will use in advance.</a:t>
            </a:r>
          </a:p>
          <a:p>
            <a:pPr>
              <a:buFont typeface="Wingdings" panose="05000000000000000000" pitchFamily="2" charset="2"/>
              <a:buChar char="§"/>
            </a:pPr>
            <a:r>
              <a:rPr lang="en-GB" sz="1600">
                <a:solidFill>
                  <a:schemeClr val="tx1"/>
                </a:solidFill>
                <a:latin typeface="Arial" panose="020B0604020202020204" pitchFamily="34" charset="0"/>
              </a:rPr>
              <a:t>Y</a:t>
            </a:r>
            <a:r>
              <a:rPr lang="en-GB" sz="1600" b="0" i="0">
                <a:solidFill>
                  <a:schemeClr val="tx1"/>
                </a:solidFill>
                <a:effectLst/>
                <a:latin typeface="Arial" panose="020B0604020202020204" pitchFamily="34" charset="0"/>
              </a:rPr>
              <a:t>ou want the audience to be listening to you present rather than just ‘reading ahead’. If you use PowerPoint Live to present you won’t need to use your slides </a:t>
            </a:r>
            <a:r>
              <a:rPr lang="en-GB" sz="1600">
                <a:solidFill>
                  <a:schemeClr val="tx1"/>
                </a:solidFill>
                <a:latin typeface="Arial" panose="020B0604020202020204" pitchFamily="34" charset="0"/>
              </a:rPr>
              <a:t>for</a:t>
            </a:r>
            <a:r>
              <a:rPr lang="en-GB" sz="1600" b="0" i="0">
                <a:solidFill>
                  <a:schemeClr val="tx1"/>
                </a:solidFill>
                <a:effectLst/>
                <a:latin typeface="Arial" panose="020B0604020202020204" pitchFamily="34" charset="0"/>
              </a:rPr>
              <a:t> your presenter notes!</a:t>
            </a:r>
          </a:p>
          <a:p>
            <a:pPr>
              <a:buFont typeface="Wingdings" panose="05000000000000000000" pitchFamily="2" charset="2"/>
              <a:buChar char="§"/>
            </a:pPr>
            <a:r>
              <a:rPr lang="en-GB" sz="1600">
                <a:solidFill>
                  <a:schemeClr val="tx1"/>
                </a:solidFill>
                <a:latin typeface="Arial" panose="020B0604020202020204" pitchFamily="34" charset="0"/>
                <a:hlinkClick r:id="rId5"/>
              </a:rPr>
              <a:t>Find more valuable tips on holding large Teams meetings and events on the Microsoft website</a:t>
            </a:r>
            <a:r>
              <a:rPr lang="en-GB" sz="1600">
                <a:solidFill>
                  <a:schemeClr val="tx1"/>
                </a:solidFill>
                <a:latin typeface="Arial" panose="020B0604020202020204" pitchFamily="34" charset="0"/>
              </a:rPr>
              <a:t>.</a:t>
            </a:r>
          </a:p>
          <a:p>
            <a:pPr>
              <a:buFont typeface="Wingdings" panose="05000000000000000000" pitchFamily="2" charset="2"/>
              <a:buChar char="§"/>
            </a:pPr>
            <a:r>
              <a:rPr lang="en-GB" sz="1600">
                <a:solidFill>
                  <a:schemeClr val="tx1"/>
                </a:solidFill>
                <a:latin typeface="Arial" panose="020B0604020202020204" pitchFamily="34" charset="0"/>
              </a:rPr>
              <a:t>We do not recommend using MS Teams live events but can provide detailed guidance on how to support these if needed.</a:t>
            </a: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9" y="530225"/>
            <a:ext cx="9073401"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Top tips: Using Microsoft Teams</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6"/>
          <a:stretch>
            <a:fillRect/>
          </a:stretch>
        </p:blipFill>
        <p:spPr>
          <a:xfrm>
            <a:off x="456000" y="358003"/>
            <a:ext cx="949128" cy="960000"/>
          </a:xfrm>
          <a:prstGeom prst="rect">
            <a:avLst/>
          </a:prstGeom>
        </p:spPr>
      </p:pic>
      <p:pic>
        <p:nvPicPr>
          <p:cNvPr id="3" name="Graphic 2" descr="Radio microphone outline">
            <a:extLst>
              <a:ext uri="{FF2B5EF4-FFF2-40B4-BE49-F238E27FC236}">
                <a16:creationId xmlns:a16="http://schemas.microsoft.com/office/drawing/2014/main" id="{616B5127-6364-DDDA-C99A-19CFA9A79F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82154" y="282612"/>
            <a:ext cx="1080000" cy="1080000"/>
          </a:xfrm>
          <a:prstGeom prst="rect">
            <a:avLst/>
          </a:prstGeom>
        </p:spPr>
      </p:pic>
      <p:pic>
        <p:nvPicPr>
          <p:cNvPr id="2050" name="Picture 2" descr="Microsoft Teams - Wikipedia">
            <a:extLst>
              <a:ext uri="{FF2B5EF4-FFF2-40B4-BE49-F238E27FC236}">
                <a16:creationId xmlns:a16="http://schemas.microsoft.com/office/drawing/2014/main" id="{38AA0FAF-7D7F-8DC0-A4D7-C9A7BCE1A7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86872" y="5714282"/>
            <a:ext cx="1048289" cy="971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967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0" y="482633"/>
            <a:ext cx="8967020"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442633"/>
            <a:ext cx="11285436" cy="5057364"/>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114300" indent="0">
              <a:buNone/>
            </a:pPr>
            <a:r>
              <a:rPr lang="en-GB" sz="1600">
                <a:solidFill>
                  <a:schemeClr val="tx1"/>
                </a:solidFill>
                <a:latin typeface="Arial" panose="020B0604020202020204" pitchFamily="34" charset="0"/>
              </a:rPr>
              <a:t>Good sound and lighting are crucial for a successful virtual event.</a:t>
            </a:r>
          </a:p>
          <a:p>
            <a:pPr marL="114300" indent="0">
              <a:buNone/>
            </a:pPr>
            <a:endParaRPr lang="en-GB" sz="1600">
              <a:solidFill>
                <a:schemeClr val="tx1"/>
              </a:solidFill>
              <a:latin typeface="Arial" panose="020B0604020202020204" pitchFamily="34" charset="0"/>
            </a:endParaRPr>
          </a:p>
          <a:p>
            <a:pPr>
              <a:buFont typeface="Wingdings" panose="05000000000000000000" pitchFamily="2" charset="2"/>
              <a:buChar char="§"/>
            </a:pPr>
            <a:r>
              <a:rPr lang="en-GB" sz="1600">
                <a:solidFill>
                  <a:schemeClr val="tx1"/>
                </a:solidFill>
                <a:latin typeface="Arial" panose="020B0604020202020204" pitchFamily="34" charset="0"/>
              </a:rPr>
              <a:t>Test audio and video settings in advance and troubleshoot any technical issues.</a:t>
            </a:r>
          </a:p>
          <a:p>
            <a:pPr>
              <a:buFont typeface="Wingdings" panose="05000000000000000000" pitchFamily="2" charset="2"/>
              <a:buChar char="§"/>
            </a:pPr>
            <a:r>
              <a:rPr lang="en-GB" sz="1600">
                <a:solidFill>
                  <a:schemeClr val="tx1"/>
                </a:solidFill>
                <a:latin typeface="Arial" panose="020B0604020202020204" pitchFamily="34" charset="0"/>
              </a:rPr>
              <a:t>Make sure there is no background noise or echo.</a:t>
            </a:r>
          </a:p>
          <a:p>
            <a:pPr>
              <a:buFont typeface="Wingdings" panose="05000000000000000000" pitchFamily="2" charset="2"/>
              <a:buChar char="§"/>
            </a:pPr>
            <a:r>
              <a:rPr lang="en-GB" sz="1600">
                <a:solidFill>
                  <a:schemeClr val="tx1"/>
                </a:solidFill>
                <a:latin typeface="Arial" panose="020B0604020202020204" pitchFamily="34" charset="0"/>
              </a:rPr>
              <a:t>Use an external microphone or a headset if needed.</a:t>
            </a:r>
          </a:p>
          <a:p>
            <a:pPr>
              <a:buFont typeface="Wingdings" panose="05000000000000000000" pitchFamily="2" charset="2"/>
              <a:buChar char="§"/>
            </a:pPr>
            <a:r>
              <a:rPr lang="en-GB" sz="1600">
                <a:solidFill>
                  <a:schemeClr val="tx1"/>
                </a:solidFill>
                <a:latin typeface="Arial" panose="020B0604020202020204" pitchFamily="34" charset="0"/>
              </a:rPr>
              <a:t>Make sure that you are in a well-lit room.</a:t>
            </a:r>
          </a:p>
          <a:p>
            <a:pPr>
              <a:buFont typeface="Wingdings" panose="05000000000000000000" pitchFamily="2" charset="2"/>
              <a:buChar char="§"/>
            </a:pPr>
            <a:r>
              <a:rPr lang="en-GB" sz="1600">
                <a:solidFill>
                  <a:schemeClr val="tx1"/>
                </a:solidFill>
                <a:latin typeface="Arial" panose="020B0604020202020204" pitchFamily="34" charset="0"/>
              </a:rPr>
              <a:t>Take some time to evaluate the current lighting in your home workspace, whether that’s a desk in a corner of the living room or a dedicated home office.  </a:t>
            </a:r>
          </a:p>
          <a:p>
            <a:pPr>
              <a:buFont typeface="Wingdings" panose="05000000000000000000" pitchFamily="2" charset="2"/>
              <a:buChar char="§"/>
            </a:pPr>
            <a:r>
              <a:rPr lang="en-GB" sz="1600">
                <a:solidFill>
                  <a:schemeClr val="tx1"/>
                </a:solidFill>
                <a:latin typeface="Arial" panose="020B0604020202020204" pitchFamily="34" charset="0"/>
              </a:rPr>
              <a:t>Where are the light sources in that room? And where are you positioned in relation to them? Consider any windows, overhead lights, and lamps in the room, avoid backlighting, and if you have a window or another source of natural light in the room, make sure it’s not directly behind your desk</a:t>
            </a:r>
          </a:p>
          <a:p>
            <a:pPr marL="114300" indent="0">
              <a:buNone/>
            </a:pPr>
            <a:endParaRPr lang="en-GB" sz="1600" b="1">
              <a:solidFill>
                <a:schemeClr val="tx1"/>
              </a:solidFill>
              <a:latin typeface="Arial" panose="020B0604020202020204" pitchFamily="34" charset="0"/>
            </a:endParaRPr>
          </a:p>
          <a:p>
            <a:pPr marL="114300" indent="0">
              <a:buNone/>
            </a:pPr>
            <a:r>
              <a:rPr lang="en-GB" sz="1600">
                <a:solidFill>
                  <a:schemeClr val="tx1"/>
                </a:solidFill>
                <a:latin typeface="Arial" panose="020B0604020202020204" pitchFamily="34" charset="0"/>
                <a:hlinkClick r:id="rId4"/>
              </a:rPr>
              <a:t>More top tips about lighting</a:t>
            </a:r>
            <a:r>
              <a:rPr lang="en-GB" sz="1600">
                <a:solidFill>
                  <a:schemeClr val="tx1"/>
                </a:solidFill>
                <a:latin typeface="Arial" panose="020B0604020202020204" pitchFamily="34" charset="0"/>
              </a:rPr>
              <a:t>.</a:t>
            </a: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30" y="530225"/>
            <a:ext cx="7561890"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Top tips: Sound and Vision</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5"/>
          <a:stretch>
            <a:fillRect/>
          </a:stretch>
        </p:blipFill>
        <p:spPr>
          <a:xfrm>
            <a:off x="456000" y="358003"/>
            <a:ext cx="949128" cy="960000"/>
          </a:xfrm>
          <a:prstGeom prst="rect">
            <a:avLst/>
          </a:prstGeom>
        </p:spPr>
      </p:pic>
      <p:pic>
        <p:nvPicPr>
          <p:cNvPr id="9" name="Graphic 8" descr="Internet with solid fill">
            <a:extLst>
              <a:ext uri="{FF2B5EF4-FFF2-40B4-BE49-F238E27FC236}">
                <a16:creationId xmlns:a16="http://schemas.microsoft.com/office/drawing/2014/main" id="{8C9390E8-44DA-B7E9-4AFA-9B56A12C7E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51523" y="298003"/>
            <a:ext cx="1080000" cy="1080000"/>
          </a:xfrm>
          <a:prstGeom prst="rect">
            <a:avLst/>
          </a:prstGeom>
        </p:spPr>
      </p:pic>
    </p:spTree>
    <p:extLst>
      <p:ext uri="{BB962C8B-B14F-4D97-AF65-F5344CB8AC3E}">
        <p14:creationId xmlns:p14="http://schemas.microsoft.com/office/powerpoint/2010/main" val="1150227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0" y="482633"/>
            <a:ext cx="7108724"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442633"/>
            <a:ext cx="11280000" cy="5057364"/>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380996" indent="-228600"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People get distracted or focused in all types of ways – don’t assume that your audience is all the same. </a:t>
            </a:r>
          </a:p>
          <a:p>
            <a:pPr marL="380996" indent="-228600"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Implement a 20-20-20 rule. This means that every 20 minutes, a person has to focus on an object that is 20 feet away for 20 seconds. This rule helps your eyes rest and can be applied at in-person, hybrid, and virtual meetings that are more than an hour long. </a:t>
            </a:r>
          </a:p>
          <a:p>
            <a:pPr marL="380996" indent="-228600"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Engage your remote audience. When we attend events and connect online, we also face so much information in the process. You might receive an email while listening to a speaker, get a text during an important presentation, and, essentially, miss the main point.</a:t>
            </a:r>
          </a:p>
          <a:p>
            <a:pPr marL="380996" indent="-228600"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Try to have different speakers throughout your event so that your attendees can pay attention to different people and get more engaged. If you are the one presenting, don't forget about natural body language, which is often forgotten in virtual settings. Include a funny story in your speech or presentation.</a:t>
            </a:r>
          </a:p>
          <a:p>
            <a:pPr marL="380996" indent="-228600"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Remember: even via the screen, your event is all about human connection and tailoring experiences for your audience, be it an attention span or something else.</a:t>
            </a: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8" y="545615"/>
            <a:ext cx="5703596"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Top tips: All live events</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4"/>
          <a:stretch>
            <a:fillRect/>
          </a:stretch>
        </p:blipFill>
        <p:spPr>
          <a:xfrm>
            <a:off x="456000" y="358003"/>
            <a:ext cx="949128" cy="960000"/>
          </a:xfrm>
          <a:prstGeom prst="rect">
            <a:avLst/>
          </a:prstGeom>
        </p:spPr>
      </p:pic>
      <p:pic>
        <p:nvPicPr>
          <p:cNvPr id="9" name="Graphic 8" descr="Clipboard Checked outline">
            <a:extLst>
              <a:ext uri="{FF2B5EF4-FFF2-40B4-BE49-F238E27FC236}">
                <a16:creationId xmlns:a16="http://schemas.microsoft.com/office/drawing/2014/main" id="{F43074E0-4AA0-E73A-496B-7204B62FD2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6872" y="125174"/>
            <a:ext cx="1080000" cy="1080000"/>
          </a:xfrm>
          <a:prstGeom prst="rect">
            <a:avLst/>
          </a:prstGeom>
        </p:spPr>
      </p:pic>
    </p:spTree>
    <p:extLst>
      <p:ext uri="{BB962C8B-B14F-4D97-AF65-F5344CB8AC3E}">
        <p14:creationId xmlns:p14="http://schemas.microsoft.com/office/powerpoint/2010/main" val="2894538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0" y="482633"/>
            <a:ext cx="7776376"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686068"/>
            <a:ext cx="11280000" cy="4519423"/>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380996" indent="-228600"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Focus on your audience. There are likely to be a mix of people who have no knowledge of the tool or technique you are demonstrating and people who are well-informed about the subject matter. Try to explain what you are doing using Plain English </a:t>
            </a:r>
          </a:p>
          <a:p>
            <a:pPr marL="380996" indent="-228600"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Have a clear beginning, middle, and end, or use the ‘Situation, Task, Action, Result (STAR)’ technique. What situation would attendees need to use this tool or technique? What task will it address? What actions do you have to undertake to use the tool or technique? What might the results be, or what were the results for you in your example?</a:t>
            </a:r>
          </a:p>
          <a:p>
            <a:pPr marL="380996" indent="-228600"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Tell them what you’re going to tell them. Use this opportunity to direct the conversation and inform the audience what you want to say and what they need to hear. This will make your audience comfortable since they will have clear expectations of where the journey your demonstration will take them on.</a:t>
            </a:r>
          </a:p>
          <a:p>
            <a:pPr marL="380996" indent="-228600"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Tell them. This is when you build your case for why the tool, technique or ‘solution’ you are demonstrating meets their needs. Avoid just reading out a list of different features.</a:t>
            </a:r>
          </a:p>
          <a:p>
            <a:pPr marL="380996" indent="-228600"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Tell them what you told them. Repeat your takeaways to emphasise your point before you end your presentation.</a:t>
            </a: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8" y="545615"/>
            <a:ext cx="6013438"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Top tips: Demonstrations</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4"/>
          <a:stretch>
            <a:fillRect/>
          </a:stretch>
        </p:blipFill>
        <p:spPr>
          <a:xfrm>
            <a:off x="456000" y="358003"/>
            <a:ext cx="949128" cy="960000"/>
          </a:xfrm>
          <a:prstGeom prst="rect">
            <a:avLst/>
          </a:prstGeom>
        </p:spPr>
      </p:pic>
      <p:pic>
        <p:nvPicPr>
          <p:cNvPr id="10" name="Graphic 9" descr="Gears outline">
            <a:extLst>
              <a:ext uri="{FF2B5EF4-FFF2-40B4-BE49-F238E27FC236}">
                <a16:creationId xmlns:a16="http://schemas.microsoft.com/office/drawing/2014/main" id="{D2A517BB-D270-45BB-36D8-9AE4709BB0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56000" y="358002"/>
            <a:ext cx="1080000" cy="1080000"/>
          </a:xfrm>
          <a:prstGeom prst="rect">
            <a:avLst/>
          </a:prstGeom>
        </p:spPr>
      </p:pic>
    </p:spTree>
    <p:extLst>
      <p:ext uri="{BB962C8B-B14F-4D97-AF65-F5344CB8AC3E}">
        <p14:creationId xmlns:p14="http://schemas.microsoft.com/office/powerpoint/2010/main" val="1631431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duotone>
              <a:schemeClr val="accent2">
                <a:shade val="45000"/>
                <a:satMod val="135000"/>
              </a:schemeClr>
              <a:prstClr val="white"/>
            </a:duotone>
            <a:lum/>
          </a:blip>
          <a:srcRect/>
          <a:tile tx="0" ty="0" sx="100000" sy="100000" flip="none" algn="tl"/>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710634"/>
            <a:ext cx="11280000" cy="4320000"/>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495296" defTabSz="1219170">
              <a:spcBef>
                <a:spcPts val="0"/>
              </a:spcBef>
              <a:spcAft>
                <a:spcPts val="600"/>
              </a:spcAft>
              <a:buFont typeface="Wingdings" panose="05000000000000000000" pitchFamily="2" charset="2"/>
              <a:buChar char="§"/>
              <a:defRPr/>
            </a:pPr>
            <a:r>
              <a:rPr lang="en-GB" sz="1600" kern="0">
                <a:solidFill>
                  <a:schemeClr val="tx1"/>
                </a:solidFill>
                <a:latin typeface="Arial" panose="020B0604020202020204" pitchFamily="34" charset="0"/>
                <a:ea typeface="Times New Roman" panose="02020603050405020304" pitchFamily="18" charset="0"/>
              </a:rPr>
              <a:t>We find it really helps when the event organisers help promote their sessions within their communities, so we’d like you to promote your event (and AiG Month 2024 as a whole) within your community. To help you do this we have produced a “</a:t>
            </a:r>
            <a:r>
              <a:rPr lang="en-GB" sz="1600" kern="0">
                <a:solidFill>
                  <a:schemeClr val="tx1"/>
                </a:solidFill>
                <a:latin typeface="Arial" panose="020B0604020202020204" pitchFamily="34" charset="0"/>
                <a:ea typeface="Times New Roman" panose="02020603050405020304" pitchFamily="18" charset="0"/>
                <a:hlinkClick r:id="rId4"/>
              </a:rPr>
              <a:t>Campaign in a Box</a:t>
            </a:r>
            <a:r>
              <a:rPr lang="en-GB" sz="1600" kern="0">
                <a:solidFill>
                  <a:schemeClr val="tx1"/>
                </a:solidFill>
                <a:latin typeface="Arial" panose="020B0604020202020204" pitchFamily="34" charset="0"/>
                <a:ea typeface="Times New Roman" panose="02020603050405020304" pitchFamily="18" charset="0"/>
              </a:rPr>
              <a:t>”, which includes all manner of useful info, lines to take, and graphics including event logos and exclusive Teams backgrounds. </a:t>
            </a:r>
          </a:p>
          <a:p>
            <a:pPr marL="152396" indent="0" defTabSz="1219170">
              <a:spcBef>
                <a:spcPts val="0"/>
              </a:spcBef>
              <a:spcAft>
                <a:spcPts val="600"/>
              </a:spcAft>
              <a:buNone/>
              <a:defRPr/>
            </a:pPr>
            <a:endParaRPr lang="en-GB" sz="1600" b="1" kern="0">
              <a:solidFill>
                <a:schemeClr val="tx1"/>
              </a:solidFill>
              <a:latin typeface="Arial" panose="020B0604020202020204" pitchFamily="34" charset="0"/>
              <a:ea typeface="Times New Roman" panose="02020603050405020304" pitchFamily="18" charset="0"/>
            </a:endParaRPr>
          </a:p>
          <a:p>
            <a:pPr marL="495296" defTabSz="1219170">
              <a:spcBef>
                <a:spcPts val="0"/>
              </a:spcBef>
              <a:spcAft>
                <a:spcPts val="600"/>
              </a:spcAft>
              <a:buFont typeface="Wingdings" panose="05000000000000000000" pitchFamily="2" charset="2"/>
              <a:buChar char="§"/>
              <a:defRPr/>
            </a:pPr>
            <a:r>
              <a:rPr lang="en-GB" sz="1600" kern="1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Please </a:t>
            </a:r>
            <a:r>
              <a:rPr lang="en-GB" sz="1600" kern="100">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5"/>
              </a:rPr>
              <a:t>confirm your session requirements on </a:t>
            </a:r>
            <a:r>
              <a:rPr lang="en-GB" sz="1600" kern="100" err="1">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5"/>
              </a:rPr>
              <a:t>SmartSurvey</a:t>
            </a:r>
            <a:r>
              <a:rPr lang="en-GB" sz="1600" kern="100">
                <a:effectLst/>
                <a:latin typeface="Arial" panose="020B0604020202020204" pitchFamily="34" charset="0"/>
                <a:ea typeface="Calibri" panose="020F0502020204030204" pitchFamily="34" charset="0"/>
                <a:cs typeface="Times New Roman" panose="02020603050405020304" pitchFamily="18" charset="0"/>
              </a:rPr>
              <a:t>. </a:t>
            </a:r>
            <a:r>
              <a:rPr lang="en-GB" sz="1600" kern="1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quick questionnaire provides us with the information we need to set up your session correctly for you.  The survey will ask for confirmation of your presenters, your preferred audience interaction style, and your high-level learning outcomes. </a:t>
            </a:r>
            <a:r>
              <a:rPr lang="en-GB" sz="1600" kern="0">
                <a:solidFill>
                  <a:schemeClr val="tx1"/>
                </a:solidFill>
                <a:latin typeface="Arial" panose="020B0604020202020204" pitchFamily="34" charset="0"/>
                <a:ea typeface="Times New Roman" panose="02020603050405020304" pitchFamily="18" charset="0"/>
              </a:rPr>
              <a:t>If you are based in the Office for National Statistics (ONS), please tell us who will be acting as your event support person.</a:t>
            </a:r>
          </a:p>
          <a:p>
            <a:pPr marL="152396" indent="0" defTabSz="1219170">
              <a:spcBef>
                <a:spcPts val="0"/>
              </a:spcBef>
              <a:spcAft>
                <a:spcPts val="600"/>
              </a:spcAft>
              <a:buNone/>
              <a:defRPr/>
            </a:pPr>
            <a:endParaRPr lang="en-GB" sz="1600" kern="0">
              <a:solidFill>
                <a:schemeClr val="tx1"/>
              </a:solidFill>
              <a:latin typeface="Arial" panose="020B0604020202020204" pitchFamily="34" charset="0"/>
              <a:ea typeface="Times New Roman" panose="02020603050405020304" pitchFamily="18" charset="0"/>
            </a:endParaRPr>
          </a:p>
          <a:p>
            <a:pPr marL="438146" indent="-285750" defTabSz="1219170">
              <a:spcBef>
                <a:spcPts val="0"/>
              </a:spcBef>
              <a:spcAft>
                <a:spcPts val="600"/>
              </a:spcAft>
              <a:buFont typeface="Wingdings" panose="05000000000000000000" pitchFamily="2" charset="2"/>
              <a:buChar char="§"/>
              <a:defRPr/>
            </a:pPr>
            <a:r>
              <a:rPr lang="en-GB" sz="1600" kern="0">
                <a:solidFill>
                  <a:schemeClr val="tx1"/>
                </a:solidFill>
                <a:latin typeface="Arial" panose="020B0604020202020204" pitchFamily="34" charset="0"/>
                <a:ea typeface="Times New Roman" panose="02020603050405020304" pitchFamily="18" charset="0"/>
              </a:rPr>
              <a:t>We will be holding two events for Organisers where you can ask us anything, hear more about AiG Month 2024, and test out any technical requirements.</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6"/>
          <a:stretch>
            <a:fillRect/>
          </a:stretch>
        </p:blipFill>
        <p:spPr>
          <a:xfrm>
            <a:off x="10834353" y="210343"/>
            <a:ext cx="1186412" cy="1200000"/>
          </a:xfrm>
          <a:prstGeom prst="rect">
            <a:avLst/>
          </a:prstGeom>
        </p:spPr>
      </p:pic>
      <p:sp>
        <p:nvSpPr>
          <p:cNvPr id="3" name="Rectangle 2">
            <a:extLst>
              <a:ext uri="{FF2B5EF4-FFF2-40B4-BE49-F238E27FC236}">
                <a16:creationId xmlns:a16="http://schemas.microsoft.com/office/drawing/2014/main" id="{0D7449CA-3281-A7DF-004E-313C608CB31B}"/>
              </a:ext>
            </a:extLst>
          </p:cNvPr>
          <p:cNvSpPr/>
          <p:nvPr/>
        </p:nvSpPr>
        <p:spPr>
          <a:xfrm>
            <a:off x="1" y="482633"/>
            <a:ext cx="10200785"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5" name="TextBox 4">
            <a:extLst>
              <a:ext uri="{FF2B5EF4-FFF2-40B4-BE49-F238E27FC236}">
                <a16:creationId xmlns:a16="http://schemas.microsoft.com/office/drawing/2014/main" id="{82678AB4-AA9D-2DED-4F3E-0491A6396ABF}"/>
              </a:ext>
            </a:extLst>
          </p:cNvPr>
          <p:cNvSpPr txBox="1"/>
          <p:nvPr/>
        </p:nvSpPr>
        <p:spPr>
          <a:xfrm>
            <a:off x="1405129" y="530226"/>
            <a:ext cx="8795657"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What we need from you</a:t>
            </a:r>
          </a:p>
        </p:txBody>
      </p:sp>
      <p:pic>
        <p:nvPicPr>
          <p:cNvPr id="6" name="Picture 5">
            <a:extLst>
              <a:ext uri="{FF2B5EF4-FFF2-40B4-BE49-F238E27FC236}">
                <a16:creationId xmlns:a16="http://schemas.microsoft.com/office/drawing/2014/main" id="{087EB545-A050-7766-5542-8893E6B749CB}"/>
              </a:ext>
            </a:extLst>
          </p:cNvPr>
          <p:cNvPicPr>
            <a:picLocks noChangeAspect="1"/>
          </p:cNvPicPr>
          <p:nvPr/>
        </p:nvPicPr>
        <p:blipFill>
          <a:blip r:embed="rId6"/>
          <a:stretch>
            <a:fillRect/>
          </a:stretch>
        </p:blipFill>
        <p:spPr>
          <a:xfrm>
            <a:off x="456000" y="358003"/>
            <a:ext cx="949128" cy="960000"/>
          </a:xfrm>
          <a:prstGeom prst="rect">
            <a:avLst/>
          </a:prstGeom>
        </p:spPr>
      </p:pic>
    </p:spTree>
    <p:extLst>
      <p:ext uri="{BB962C8B-B14F-4D97-AF65-F5344CB8AC3E}">
        <p14:creationId xmlns:p14="http://schemas.microsoft.com/office/powerpoint/2010/main" val="69478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0" y="482633"/>
            <a:ext cx="9055510"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708976"/>
            <a:ext cx="11280000" cy="4443345"/>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380996" indent="-228600"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Choose interesting and knowledgeable guests. Some guests aren’t right for these kinds of conversational sessions. Invite guests who have unique angles. Find people who do things differently or refuse to follow the pack. Look for guests who overcame unique or unexpected challenges.</a:t>
            </a:r>
          </a:p>
          <a:p>
            <a:pPr marL="380996" indent="-228600"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Choose interesting and knowledgeable people to support your session. It is vital that the people supporting your event are also well-informed and knowledgeable about the subject being discussed</a:t>
            </a:r>
          </a:p>
          <a:p>
            <a:pPr marL="380996" indent="-228600"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Determine why your subject will be interesting to your audience. This interview is for your audience, so it’s important to determine what your interviewee knows that appeals to your listeners. </a:t>
            </a:r>
          </a:p>
          <a:p>
            <a:pPr marL="380996" indent="-228600"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Prepare your questions in advance. You don’t need to prepare every word you’ll say, but it’s important to have a core list of questions you intend to ask. It also helps to have a secondary list of potential questions to ask if you have time. </a:t>
            </a:r>
          </a:p>
          <a:p>
            <a:pPr marL="380996" indent="-228600"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Brief your guest about AiG Month and the </a:t>
            </a:r>
            <a:r>
              <a:rPr lang="en-GB" sz="1600" kern="0">
                <a:solidFill>
                  <a:prstClr val="black"/>
                </a:solidFill>
                <a:latin typeface="Arial" panose="020B0604020202020204" pitchFamily="34" charset="0"/>
                <a:ea typeface="Times New Roman" panose="02020603050405020304" pitchFamily="18" charset="0"/>
                <a:hlinkClick r:id="rId4"/>
              </a:rPr>
              <a:t>Analysis Function</a:t>
            </a:r>
            <a:r>
              <a:rPr lang="en-GB" sz="1600" kern="0">
                <a:solidFill>
                  <a:prstClr val="black"/>
                </a:solidFill>
                <a:latin typeface="Arial" panose="020B0604020202020204" pitchFamily="34" charset="0"/>
                <a:ea typeface="Times New Roman" panose="02020603050405020304" pitchFamily="18" charset="0"/>
              </a:rPr>
              <a:t>. You will support a better interview if your guest knows a little something about the context and your audience. </a:t>
            </a:r>
            <a:r>
              <a:rPr lang="en-GB" sz="1600" kern="0">
                <a:solidFill>
                  <a:prstClr val="black"/>
                </a:solidFill>
                <a:latin typeface="Arial" panose="020B0604020202020204" pitchFamily="34" charset="0"/>
                <a:ea typeface="Times New Roman" panose="02020603050405020304" pitchFamily="18" charset="0"/>
                <a:hlinkClick r:id="rId5"/>
              </a:rPr>
              <a:t>Find more information about AiG Month 2024 on the Analysis Function website</a:t>
            </a:r>
            <a:r>
              <a:rPr lang="en-GB" sz="1600" kern="0">
                <a:solidFill>
                  <a:prstClr val="black"/>
                </a:solidFill>
                <a:latin typeface="Arial" panose="020B0604020202020204" pitchFamily="34" charset="0"/>
                <a:ea typeface="Times New Roman" panose="02020603050405020304" pitchFamily="18" charset="0"/>
              </a:rPr>
              <a:t>. </a:t>
            </a: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7" y="545615"/>
            <a:ext cx="7011285"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Top tips: In conversation / Q&amp;A</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6"/>
          <a:stretch>
            <a:fillRect/>
          </a:stretch>
        </p:blipFill>
        <p:spPr>
          <a:xfrm>
            <a:off x="456000" y="358003"/>
            <a:ext cx="949128" cy="960000"/>
          </a:xfrm>
          <a:prstGeom prst="rect">
            <a:avLst/>
          </a:prstGeom>
        </p:spPr>
      </p:pic>
      <p:pic>
        <p:nvPicPr>
          <p:cNvPr id="3" name="Graphic 2" descr="Boardroom outline">
            <a:extLst>
              <a:ext uri="{FF2B5EF4-FFF2-40B4-BE49-F238E27FC236}">
                <a16:creationId xmlns:a16="http://schemas.microsoft.com/office/drawing/2014/main" id="{CB2A66EB-4A01-D80F-EC8B-7005D56D10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56886" y="238003"/>
            <a:ext cx="1080000" cy="1080000"/>
          </a:xfrm>
          <a:prstGeom prst="rect">
            <a:avLst/>
          </a:prstGeom>
        </p:spPr>
      </p:pic>
    </p:spTree>
    <p:extLst>
      <p:ext uri="{BB962C8B-B14F-4D97-AF65-F5344CB8AC3E}">
        <p14:creationId xmlns:p14="http://schemas.microsoft.com/office/powerpoint/2010/main" val="1234123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1" y="482633"/>
            <a:ext cx="10471355"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327263"/>
            <a:ext cx="11280000" cy="5415367"/>
          </a:xfrm>
          <a:prstGeom prst="round2DiagRect">
            <a:avLst/>
          </a:prstGeom>
          <a:solidFill>
            <a:schemeClr val="bg1"/>
          </a:solidFill>
        </p:spPr>
        <p:txBody>
          <a:bodyPr spcFirstLastPara="1" vert="horz" wrap="square" lIns="0" tIns="0" rIns="432000" bIns="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152396" indent="0" defTabSz="1219170">
              <a:spcBef>
                <a:spcPts val="800"/>
              </a:spcBef>
              <a:buSzPct val="125000"/>
              <a:buNone/>
              <a:defRPr/>
            </a:pPr>
            <a:r>
              <a:rPr lang="en-GB" sz="1600" kern="0">
                <a:solidFill>
                  <a:prstClr val="black"/>
                </a:solidFill>
                <a:latin typeface="Arial" panose="020B0604020202020204" pitchFamily="34" charset="0"/>
                <a:ea typeface="Times New Roman" panose="02020603050405020304" pitchFamily="18" charset="0"/>
              </a:rPr>
              <a:t>Skill sharing webinars should impart some tangible learning on a particular subject to help colleagues continuously improve. Attendees should leave the session feeling excited by the new skill they’ve learned and eager to try it out for themselves. </a:t>
            </a:r>
            <a:r>
              <a:rPr lang="en-GB" sz="1600" kern="0">
                <a:solidFill>
                  <a:schemeClr val="tx1"/>
                </a:solidFill>
                <a:latin typeface="Arial" panose="020B0604020202020204" pitchFamily="34" charset="0"/>
                <a:ea typeface="Times New Roman" panose="02020603050405020304" pitchFamily="18" charset="0"/>
              </a:rPr>
              <a:t>When planning a skill sharing webinar, it’s essential to choose a topic that will interest your audience. </a:t>
            </a:r>
          </a:p>
          <a:p>
            <a:pPr marL="152396" indent="0" defTabSz="1219170">
              <a:spcBef>
                <a:spcPts val="800"/>
              </a:spcBef>
              <a:buSzPct val="125000"/>
              <a:buNone/>
              <a:defRPr/>
            </a:pPr>
            <a:r>
              <a:rPr lang="en-GB" sz="1600" kern="0">
                <a:solidFill>
                  <a:schemeClr val="tx1"/>
                </a:solidFill>
                <a:latin typeface="Arial" panose="020B0604020202020204" pitchFamily="34" charset="0"/>
                <a:ea typeface="Times New Roman" panose="02020603050405020304" pitchFamily="18" charset="0"/>
              </a:rPr>
              <a:t>We recommend promoting your skill sharing webinar through social media and other channels. Send out reminders to people who have registered for your webinar, to help ensure that they attend. </a:t>
            </a:r>
          </a:p>
          <a:p>
            <a:pPr marL="152396" indent="0" defTabSz="1219170">
              <a:spcBef>
                <a:spcPts val="800"/>
              </a:spcBef>
              <a:buSzPct val="125000"/>
              <a:buNone/>
              <a:defRPr/>
            </a:pPr>
            <a:r>
              <a:rPr lang="en-GB" sz="1600" kern="0">
                <a:solidFill>
                  <a:schemeClr val="tx1"/>
                </a:solidFill>
                <a:latin typeface="Arial" panose="020B0604020202020204" pitchFamily="34" charset="0"/>
                <a:ea typeface="Times New Roman" panose="02020603050405020304" pitchFamily="18" charset="0"/>
              </a:rPr>
              <a:t>Ensure you have a great introduction and conclusion for your webinar, as this will help make it memorable for your attendees.</a:t>
            </a:r>
          </a:p>
          <a:p>
            <a:pPr marL="152396" indent="0" defTabSz="1219170">
              <a:spcBef>
                <a:spcPts val="800"/>
              </a:spcBef>
              <a:buSzPct val="125000"/>
              <a:buNone/>
              <a:defRPr/>
            </a:pPr>
            <a:endParaRPr lang="en-GB" sz="1050" b="0" i="0">
              <a:solidFill>
                <a:schemeClr val="tx1"/>
              </a:solidFill>
              <a:effectLst/>
              <a:latin typeface="Arial" panose="020B0604020202020204" pitchFamily="34" charset="0"/>
            </a:endParaRPr>
          </a:p>
          <a:p>
            <a:pPr marL="380996" indent="-228600" defTabSz="1219170">
              <a:spcBef>
                <a:spcPts val="800"/>
              </a:spcBef>
              <a:buSzPct val="100000"/>
              <a:buFont typeface="+mj-lt"/>
              <a:buAutoNum type="arabicPeriod"/>
              <a:defRPr/>
            </a:pPr>
            <a:r>
              <a:rPr lang="en-GB" sz="1600" b="0" i="0">
                <a:solidFill>
                  <a:schemeClr val="tx1"/>
                </a:solidFill>
                <a:effectLst/>
                <a:latin typeface="Arial" panose="020B0604020202020204" pitchFamily="34" charset="0"/>
              </a:rPr>
              <a:t>Choose a topic that is relevant and interesting to your target audience. Make sure it is something they will find useful and informative. Do some research to identify what the hot topics are in your field. </a:t>
            </a:r>
          </a:p>
          <a:p>
            <a:pPr marL="380996" indent="-228600" defTabSz="1219170">
              <a:spcBef>
                <a:spcPts val="800"/>
              </a:spcBef>
              <a:buSzPct val="100000"/>
              <a:buFont typeface="+mj-lt"/>
              <a:buAutoNum type="arabicPeriod"/>
              <a:defRPr/>
            </a:pPr>
            <a:r>
              <a:rPr lang="en-GB" sz="1600" b="0" i="0">
                <a:solidFill>
                  <a:schemeClr val="tx1"/>
                </a:solidFill>
                <a:effectLst/>
                <a:latin typeface="Arial" panose="020B0604020202020204" pitchFamily="34" charset="0"/>
              </a:rPr>
              <a:t>Identify your speakers. Choose speakers who are knowledgeable and passionate about the topic. Look for people who are well-respected in your department or profession and who have a track record of giving high-quality presentations.</a:t>
            </a:r>
          </a:p>
          <a:p>
            <a:pPr marL="380996" indent="-228600" defTabSz="1219170">
              <a:spcBef>
                <a:spcPts val="800"/>
              </a:spcBef>
              <a:buSzPct val="100000"/>
              <a:buFont typeface="+mj-lt"/>
              <a:buAutoNum type="arabicPeriod"/>
              <a:defRPr/>
            </a:pPr>
            <a:r>
              <a:rPr lang="en-GB" sz="1600" b="0" i="0">
                <a:solidFill>
                  <a:schemeClr val="tx1"/>
                </a:solidFill>
                <a:effectLst/>
                <a:latin typeface="Arial" panose="020B0604020202020204" pitchFamily="34" charset="0"/>
              </a:rPr>
              <a:t>Engage your audience. Encourage audience participation by asking questions, conducting polls, and using other interactive tools. This will help keep your audience engaged and interested in the presentation.</a:t>
            </a: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7" y="545615"/>
            <a:ext cx="8918744"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Top tips: Skill sharing webinars</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4"/>
          <a:stretch>
            <a:fillRect/>
          </a:stretch>
        </p:blipFill>
        <p:spPr>
          <a:xfrm>
            <a:off x="456000" y="358003"/>
            <a:ext cx="949128" cy="960000"/>
          </a:xfrm>
          <a:prstGeom prst="rect">
            <a:avLst/>
          </a:prstGeom>
        </p:spPr>
      </p:pic>
      <p:pic>
        <p:nvPicPr>
          <p:cNvPr id="3" name="Graphic 2" descr="Wrench outline">
            <a:extLst>
              <a:ext uri="{FF2B5EF4-FFF2-40B4-BE49-F238E27FC236}">
                <a16:creationId xmlns:a16="http://schemas.microsoft.com/office/drawing/2014/main" id="{B3CD882D-7C29-E95E-CC57-1D577B62AF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51523" y="260874"/>
            <a:ext cx="914400" cy="914400"/>
          </a:xfrm>
          <a:prstGeom prst="rect">
            <a:avLst/>
          </a:prstGeom>
        </p:spPr>
      </p:pic>
    </p:spTree>
    <p:extLst>
      <p:ext uri="{BB962C8B-B14F-4D97-AF65-F5344CB8AC3E}">
        <p14:creationId xmlns:p14="http://schemas.microsoft.com/office/powerpoint/2010/main" val="3547690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0" y="482633"/>
            <a:ext cx="9055510"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5999" y="1442633"/>
            <a:ext cx="8031207" cy="5057364"/>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380996" indent="-228600" defTabSz="1219170">
              <a:spcBef>
                <a:spcPts val="800"/>
              </a:spcBef>
              <a:buSzPct val="100000"/>
              <a:buFont typeface="+mj-lt"/>
              <a:buAutoNum type="arabicPeriod"/>
              <a:defRPr/>
            </a:pPr>
            <a:r>
              <a:rPr lang="en-GB" sz="1600" kern="0">
                <a:solidFill>
                  <a:prstClr val="black"/>
                </a:solidFill>
                <a:latin typeface="Arial" panose="020B0604020202020204" pitchFamily="34" charset="0"/>
                <a:ea typeface="Times New Roman" panose="02020603050405020304" pitchFamily="18" charset="0"/>
              </a:rPr>
              <a:t>Try to avoid ‘too much tell’. You have very little time to capture the audience’s attention and can only reasonably expect to maintain it for up to 20 minutes before they will need require some kind of energiser or change of pace.</a:t>
            </a:r>
          </a:p>
          <a:p>
            <a:pPr marL="380996" indent="-228600" defTabSz="1219170">
              <a:spcBef>
                <a:spcPts val="800"/>
              </a:spcBef>
              <a:buSzPct val="100000"/>
              <a:buFont typeface="+mj-lt"/>
              <a:buAutoNum type="arabicPeriod"/>
              <a:defRPr/>
            </a:pPr>
            <a:r>
              <a:rPr lang="en-GB" sz="1600" i="0">
                <a:solidFill>
                  <a:schemeClr val="tx1"/>
                </a:solidFill>
                <a:effectLst/>
                <a:latin typeface="Arial" panose="020B0604020202020204" pitchFamily="34" charset="0"/>
              </a:rPr>
              <a:t>Minimise the number of slides in your presentation.</a:t>
            </a:r>
          </a:p>
          <a:p>
            <a:pPr marL="380996" indent="-228600" defTabSz="1219170">
              <a:spcBef>
                <a:spcPts val="800"/>
              </a:spcBef>
              <a:buSzPct val="100000"/>
              <a:buFont typeface="+mj-lt"/>
              <a:buAutoNum type="arabicPeriod"/>
              <a:defRPr/>
            </a:pPr>
            <a:r>
              <a:rPr lang="en-GB" sz="1600" i="0">
                <a:solidFill>
                  <a:schemeClr val="tx1"/>
                </a:solidFill>
                <a:effectLst/>
                <a:latin typeface="Arial" panose="020B0604020202020204" pitchFamily="34" charset="0"/>
              </a:rPr>
              <a:t>A</a:t>
            </a:r>
            <a:r>
              <a:rPr lang="en-GB" sz="1600" b="0" i="0">
                <a:solidFill>
                  <a:schemeClr val="tx1"/>
                </a:solidFill>
                <a:effectLst/>
                <a:latin typeface="Arial" panose="020B0604020202020204" pitchFamily="34" charset="0"/>
              </a:rPr>
              <a:t>void cluttering your slides with too much text or information. </a:t>
            </a:r>
            <a:r>
              <a:rPr lang="en-GB" sz="1600">
                <a:solidFill>
                  <a:schemeClr val="tx1"/>
                </a:solidFill>
                <a:latin typeface="Arial" panose="020B0604020202020204" pitchFamily="34" charset="0"/>
              </a:rPr>
              <a:t>Y</a:t>
            </a:r>
            <a:r>
              <a:rPr lang="en-GB" sz="1600" b="0" i="0">
                <a:solidFill>
                  <a:schemeClr val="tx1"/>
                </a:solidFill>
                <a:effectLst/>
                <a:latin typeface="Arial" panose="020B0604020202020204" pitchFamily="34" charset="0"/>
              </a:rPr>
              <a:t>ou want the audience to be listening to you present rather than just ‘reading ahead’.  Don’t use your slides as your presenter notes!</a:t>
            </a:r>
          </a:p>
          <a:p>
            <a:pPr marL="380996" indent="-228600" defTabSz="1219170">
              <a:spcBef>
                <a:spcPts val="800"/>
              </a:spcBef>
              <a:buSzPct val="100000"/>
              <a:buFont typeface="+mj-lt"/>
              <a:buAutoNum type="arabicPeriod"/>
              <a:defRPr/>
            </a:pPr>
            <a:r>
              <a:rPr lang="en-GB" sz="1600">
                <a:solidFill>
                  <a:schemeClr val="tx1"/>
                </a:solidFill>
                <a:latin typeface="Arial" panose="020B0604020202020204" pitchFamily="34" charset="0"/>
              </a:rPr>
              <a:t>If you must have text on slides, u</a:t>
            </a:r>
            <a:r>
              <a:rPr lang="en-GB" sz="1600" b="0" i="0">
                <a:solidFill>
                  <a:schemeClr val="tx1"/>
                </a:solidFill>
                <a:effectLst/>
                <a:latin typeface="Arial" panose="020B0604020202020204" pitchFamily="34" charset="0"/>
              </a:rPr>
              <a:t>se bullet points and images to convey your most important messages in a clear and concise manner.</a:t>
            </a:r>
          </a:p>
          <a:p>
            <a:pPr marL="152396" indent="0" defTabSz="1219170">
              <a:spcBef>
                <a:spcPts val="800"/>
              </a:spcBef>
              <a:buSzPct val="125000"/>
              <a:buNone/>
              <a:defRPr/>
            </a:pPr>
            <a:endParaRPr lang="en-GB" sz="1600">
              <a:solidFill>
                <a:schemeClr val="tx1"/>
              </a:solidFill>
              <a:latin typeface="Arial" panose="020B0604020202020204" pitchFamily="34" charset="0"/>
            </a:endParaRPr>
          </a:p>
          <a:p>
            <a:pPr marL="152396" indent="0" defTabSz="1219170">
              <a:spcBef>
                <a:spcPts val="800"/>
              </a:spcBef>
              <a:buSzPct val="125000"/>
              <a:buNone/>
              <a:defRPr/>
            </a:pPr>
            <a:r>
              <a:rPr lang="en-GB" sz="1600">
                <a:solidFill>
                  <a:schemeClr val="tx1"/>
                </a:solidFill>
                <a:latin typeface="Arial" panose="020B0604020202020204" pitchFamily="34" charset="0"/>
                <a:hlinkClick r:id="rId4"/>
              </a:rPr>
              <a:t>Read more about capturing and keeping audiences’ attention</a:t>
            </a:r>
            <a:r>
              <a:rPr lang="en-GB" sz="1600">
                <a:solidFill>
                  <a:schemeClr val="tx1"/>
                </a:solidFill>
                <a:latin typeface="Arial" panose="020B0604020202020204" pitchFamily="34" charset="0"/>
              </a:rPr>
              <a:t>.</a:t>
            </a:r>
            <a:endParaRPr lang="en-GB" sz="1600" kern="0">
              <a:solidFill>
                <a:prstClr val="black"/>
              </a:solidFill>
              <a:latin typeface="Arial" panose="020B0604020202020204" pitchFamily="34" charset="0"/>
              <a:ea typeface="Times New Roman" panose="02020603050405020304" pitchFamily="18" charset="0"/>
            </a:endParaRP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7" y="545615"/>
            <a:ext cx="7296421"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Top tips: ‘Traditional’ presentation</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5"/>
          <a:stretch>
            <a:fillRect/>
          </a:stretch>
        </p:blipFill>
        <p:spPr>
          <a:xfrm>
            <a:off x="456000" y="358003"/>
            <a:ext cx="949128" cy="960000"/>
          </a:xfrm>
          <a:prstGeom prst="rect">
            <a:avLst/>
          </a:prstGeom>
        </p:spPr>
      </p:pic>
      <p:grpSp>
        <p:nvGrpSpPr>
          <p:cNvPr id="18" name="Group 17">
            <a:extLst>
              <a:ext uri="{FF2B5EF4-FFF2-40B4-BE49-F238E27FC236}">
                <a16:creationId xmlns:a16="http://schemas.microsoft.com/office/drawing/2014/main" id="{EF12903B-9414-1123-83DB-AB4E5A5FBA40}"/>
              </a:ext>
            </a:extLst>
          </p:cNvPr>
          <p:cNvGrpSpPr/>
          <p:nvPr/>
        </p:nvGrpSpPr>
        <p:grpSpPr>
          <a:xfrm>
            <a:off x="8701548" y="1606100"/>
            <a:ext cx="2995361" cy="3358510"/>
            <a:chOff x="7950612" y="2402513"/>
            <a:chExt cx="2995361" cy="3358510"/>
          </a:xfrm>
        </p:grpSpPr>
        <p:sp>
          <p:nvSpPr>
            <p:cNvPr id="16" name="Oval 15">
              <a:extLst>
                <a:ext uri="{FF2B5EF4-FFF2-40B4-BE49-F238E27FC236}">
                  <a16:creationId xmlns:a16="http://schemas.microsoft.com/office/drawing/2014/main" id="{6AB81923-76ED-B699-9FAA-E02D568B7B46}"/>
                </a:ext>
              </a:extLst>
            </p:cNvPr>
            <p:cNvSpPr/>
            <p:nvPr/>
          </p:nvSpPr>
          <p:spPr>
            <a:xfrm>
              <a:off x="8008292" y="2799085"/>
              <a:ext cx="2880000" cy="2880000"/>
            </a:xfrm>
            <a:prstGeom prst="ellipse">
              <a:avLst/>
            </a:prstGeom>
            <a:solidFill>
              <a:schemeClr val="bg1">
                <a:lumMod val="85000"/>
              </a:scheme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7" name="Group 16">
              <a:extLst>
                <a:ext uri="{FF2B5EF4-FFF2-40B4-BE49-F238E27FC236}">
                  <a16:creationId xmlns:a16="http://schemas.microsoft.com/office/drawing/2014/main" id="{B66A51FD-2076-946E-A41E-9EC8261EAB2B}"/>
                </a:ext>
              </a:extLst>
            </p:cNvPr>
            <p:cNvGrpSpPr/>
            <p:nvPr/>
          </p:nvGrpSpPr>
          <p:grpSpPr>
            <a:xfrm>
              <a:off x="7950612" y="2402513"/>
              <a:ext cx="2995361" cy="3358510"/>
              <a:chOff x="8060666" y="1746629"/>
              <a:chExt cx="2995361" cy="3358510"/>
            </a:xfrm>
          </p:grpSpPr>
          <p:sp>
            <p:nvSpPr>
              <p:cNvPr id="11" name="Freeform: Shape 10">
                <a:extLst>
                  <a:ext uri="{FF2B5EF4-FFF2-40B4-BE49-F238E27FC236}">
                    <a16:creationId xmlns:a16="http://schemas.microsoft.com/office/drawing/2014/main" id="{8BF27817-E011-EC20-D02A-9277F5718094}"/>
                  </a:ext>
                </a:extLst>
              </p:cNvPr>
              <p:cNvSpPr/>
              <p:nvPr/>
            </p:nvSpPr>
            <p:spPr>
              <a:xfrm>
                <a:off x="8060666" y="1746629"/>
                <a:ext cx="2995361" cy="3358510"/>
              </a:xfrm>
              <a:custGeom>
                <a:avLst/>
                <a:gdLst>
                  <a:gd name="connsiteX0" fmla="*/ 2472013 w 2995361"/>
                  <a:gd name="connsiteY0" fmla="*/ 723425 h 3358510"/>
                  <a:gd name="connsiteX1" fmla="*/ 2664724 w 2995361"/>
                  <a:gd name="connsiteY1" fmla="*/ 530714 h 3358510"/>
                  <a:gd name="connsiteX2" fmla="*/ 2663609 w 2995361"/>
                  <a:gd name="connsiteY2" fmla="*/ 466613 h 3358510"/>
                  <a:gd name="connsiteX3" fmla="*/ 2600623 w 2995361"/>
                  <a:gd name="connsiteY3" fmla="*/ 466613 h 3358510"/>
                  <a:gd name="connsiteX4" fmla="*/ 2401157 w 2995361"/>
                  <a:gd name="connsiteY4" fmla="*/ 666079 h 3358510"/>
                  <a:gd name="connsiteX5" fmla="*/ 1544680 w 2995361"/>
                  <a:gd name="connsiteY5" fmla="*/ 363798 h 3358510"/>
                  <a:gd name="connsiteX6" fmla="*/ 1544680 w 2995361"/>
                  <a:gd name="connsiteY6" fmla="*/ 90666 h 3358510"/>
                  <a:gd name="connsiteX7" fmla="*/ 1998011 w 2995361"/>
                  <a:gd name="connsiteY7" fmla="*/ 90666 h 3358510"/>
                  <a:gd name="connsiteX8" fmla="*/ 1998011 w 2995361"/>
                  <a:gd name="connsiteY8" fmla="*/ 0 h 3358510"/>
                  <a:gd name="connsiteX9" fmla="*/ 1000683 w 2995361"/>
                  <a:gd name="connsiteY9" fmla="*/ 0 h 3358510"/>
                  <a:gd name="connsiteX10" fmla="*/ 1000683 w 2995361"/>
                  <a:gd name="connsiteY10" fmla="*/ 90666 h 3358510"/>
                  <a:gd name="connsiteX11" fmla="*/ 1454014 w 2995361"/>
                  <a:gd name="connsiteY11" fmla="*/ 90666 h 3358510"/>
                  <a:gd name="connsiteX12" fmla="*/ 1454014 w 2995361"/>
                  <a:gd name="connsiteY12" fmla="*/ 363798 h 3358510"/>
                  <a:gd name="connsiteX13" fmla="*/ 649 w 2995361"/>
                  <a:gd name="connsiteY13" fmla="*/ 1904496 h 3358510"/>
                  <a:gd name="connsiteX14" fmla="*/ 1541348 w 2995361"/>
                  <a:gd name="connsiteY14" fmla="*/ 3357861 h 3358510"/>
                  <a:gd name="connsiteX15" fmla="*/ 2994712 w 2995361"/>
                  <a:gd name="connsiteY15" fmla="*/ 1817162 h 3358510"/>
                  <a:gd name="connsiteX16" fmla="*/ 2472013 w 2995361"/>
                  <a:gd name="connsiteY16" fmla="*/ 723425 h 3358510"/>
                  <a:gd name="connsiteX17" fmla="*/ 1651938 w 2995361"/>
                  <a:gd name="connsiteY17" fmla="*/ 3255866 h 3358510"/>
                  <a:gd name="connsiteX18" fmla="*/ 102486 w 2995361"/>
                  <a:gd name="connsiteY18" fmla="*/ 2011247 h 3358510"/>
                  <a:gd name="connsiteX19" fmla="*/ 1347105 w 2995361"/>
                  <a:gd name="connsiteY19" fmla="*/ 461794 h 3358510"/>
                  <a:gd name="connsiteX20" fmla="*/ 2896557 w 2995361"/>
                  <a:gd name="connsiteY20" fmla="*/ 1706414 h 3358510"/>
                  <a:gd name="connsiteX21" fmla="*/ 2896557 w 2995361"/>
                  <a:gd name="connsiteY21" fmla="*/ 2011247 h 3358510"/>
                  <a:gd name="connsiteX22" fmla="*/ 1651938 w 2995361"/>
                  <a:gd name="connsiteY22" fmla="*/ 3255866 h 33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95361" h="3358510">
                    <a:moveTo>
                      <a:pt x="2472013" y="723425"/>
                    </a:moveTo>
                    <a:lnTo>
                      <a:pt x="2664724" y="530714"/>
                    </a:lnTo>
                    <a:cubicBezTo>
                      <a:pt x="2682118" y="512703"/>
                      <a:pt x="2681619" y="484008"/>
                      <a:pt x="2663609" y="466613"/>
                    </a:cubicBezTo>
                    <a:cubicBezTo>
                      <a:pt x="2646042" y="449645"/>
                      <a:pt x="2618189" y="449645"/>
                      <a:pt x="2600623" y="466613"/>
                    </a:cubicBezTo>
                    <a:lnTo>
                      <a:pt x="2401157" y="666079"/>
                    </a:lnTo>
                    <a:cubicBezTo>
                      <a:pt x="2154147" y="478518"/>
                      <a:pt x="1854699" y="372833"/>
                      <a:pt x="1544680" y="363798"/>
                    </a:cubicBezTo>
                    <a:lnTo>
                      <a:pt x="1544680" y="90666"/>
                    </a:lnTo>
                    <a:lnTo>
                      <a:pt x="1998011" y="90666"/>
                    </a:lnTo>
                    <a:lnTo>
                      <a:pt x="1998011" y="0"/>
                    </a:lnTo>
                    <a:lnTo>
                      <a:pt x="1000683" y="0"/>
                    </a:lnTo>
                    <a:lnTo>
                      <a:pt x="1000683" y="90666"/>
                    </a:lnTo>
                    <a:lnTo>
                      <a:pt x="1454014" y="90666"/>
                    </a:lnTo>
                    <a:lnTo>
                      <a:pt x="1454014" y="363798"/>
                    </a:lnTo>
                    <a:cubicBezTo>
                      <a:pt x="627225" y="387915"/>
                      <a:pt x="-23468" y="1077708"/>
                      <a:pt x="649" y="1904496"/>
                    </a:cubicBezTo>
                    <a:cubicBezTo>
                      <a:pt x="24766" y="2731285"/>
                      <a:pt x="714563" y="3381978"/>
                      <a:pt x="1541348" y="3357861"/>
                    </a:cubicBezTo>
                    <a:cubicBezTo>
                      <a:pt x="2368137" y="3333744"/>
                      <a:pt x="3018830" y="2643951"/>
                      <a:pt x="2994712" y="1817162"/>
                    </a:cubicBezTo>
                    <a:cubicBezTo>
                      <a:pt x="2982404" y="1395211"/>
                      <a:pt x="2792600" y="998048"/>
                      <a:pt x="2472013" y="723425"/>
                    </a:cubicBezTo>
                    <a:close/>
                    <a:moveTo>
                      <a:pt x="1651938" y="3255866"/>
                    </a:moveTo>
                    <a:cubicBezTo>
                      <a:pt x="880378" y="3340045"/>
                      <a:pt x="186664" y="2782807"/>
                      <a:pt x="102486" y="2011247"/>
                    </a:cubicBezTo>
                    <a:cubicBezTo>
                      <a:pt x="18311" y="1239687"/>
                      <a:pt x="575545" y="545973"/>
                      <a:pt x="1347105" y="461794"/>
                    </a:cubicBezTo>
                    <a:cubicBezTo>
                      <a:pt x="2118669" y="377620"/>
                      <a:pt x="2812378" y="934854"/>
                      <a:pt x="2896557" y="1706414"/>
                    </a:cubicBezTo>
                    <a:cubicBezTo>
                      <a:pt x="2907609" y="1807724"/>
                      <a:pt x="2907609" y="1909936"/>
                      <a:pt x="2896557" y="2011247"/>
                    </a:cubicBezTo>
                    <a:cubicBezTo>
                      <a:pt x="2824459" y="2666450"/>
                      <a:pt x="2307141" y="3183764"/>
                      <a:pt x="1651938" y="3255866"/>
                    </a:cubicBezTo>
                    <a:close/>
                  </a:path>
                </a:pathLst>
              </a:custGeom>
              <a:solidFill>
                <a:srgbClr val="FF6900"/>
              </a:solidFill>
              <a:ln w="45244" cap="flat">
                <a:noFill/>
                <a:prstDash val="solid"/>
                <a:miter/>
              </a:ln>
            </p:spPr>
            <p:txBody>
              <a:bodyPr rtlCol="0" anchor="ctr"/>
              <a:lstStyle/>
              <a:p>
                <a:pPr algn="ctr"/>
                <a:endParaRPr lang="en-GB" sz="1800" b="1" i="0">
                  <a:solidFill>
                    <a:schemeClr val="bg1"/>
                  </a:solidFill>
                  <a:effectLst/>
                  <a:latin typeface="Arial" panose="020B0604020202020204" pitchFamily="34" charset="0"/>
                  <a:cs typeface="Arial" panose="020B0604020202020204" pitchFamily="34" charset="0"/>
                </a:endParaRPr>
              </a:p>
              <a:p>
                <a:pPr algn="ctr"/>
                <a:endParaRPr lang="en-GB" b="1">
                  <a:solidFill>
                    <a:schemeClr val="bg1"/>
                  </a:solidFill>
                  <a:latin typeface="Arial" panose="020B0604020202020204" pitchFamily="34" charset="0"/>
                  <a:cs typeface="Arial" panose="020B0604020202020204" pitchFamily="34" charset="0"/>
                </a:endParaRPr>
              </a:p>
              <a:p>
                <a:r>
                  <a:rPr lang="en-GB" b="1">
                    <a:solidFill>
                      <a:schemeClr val="bg1"/>
                    </a:solidFill>
                    <a:latin typeface="Arial" panose="020B0604020202020204" pitchFamily="34" charset="0"/>
                    <a:cs typeface="Arial" panose="020B0604020202020204" pitchFamily="34" charset="0"/>
                  </a:rPr>
                  <a:t>        </a:t>
                </a:r>
              </a:p>
              <a:p>
                <a:r>
                  <a:rPr lang="en-GB" sz="1800" b="1" i="0">
                    <a:solidFill>
                      <a:schemeClr val="bg1"/>
                    </a:solidFill>
                    <a:effectLst/>
                    <a:latin typeface="Arial" panose="020B0604020202020204" pitchFamily="34" charset="0"/>
                    <a:cs typeface="Arial" panose="020B0604020202020204" pitchFamily="34" charset="0"/>
                  </a:rPr>
                  <a:t>          </a:t>
                </a:r>
                <a:r>
                  <a:rPr lang="en-GB" sz="2800" b="1" i="0">
                    <a:effectLst/>
                    <a:latin typeface="Arial" panose="020B0604020202020204" pitchFamily="34" charset="0"/>
                    <a:cs typeface="Arial" panose="020B0604020202020204" pitchFamily="34" charset="0"/>
                  </a:rPr>
                  <a:t>8 secs…</a:t>
                </a:r>
              </a:p>
              <a:p>
                <a:pPr algn="l"/>
                <a:r>
                  <a:rPr lang="en-GB" sz="800" b="0" i="0">
                    <a:effectLst/>
                    <a:latin typeface="Arial" panose="020B0604020202020204" pitchFamily="34" charset="0"/>
                    <a:cs typeface="Arial" panose="020B0604020202020204" pitchFamily="34" charset="0"/>
                  </a:rPr>
                  <a:t>     </a:t>
                </a:r>
                <a:r>
                  <a:rPr lang="en-GB" sz="300" b="0" i="0">
                    <a:effectLst/>
                    <a:latin typeface="Arial" panose="020B0604020202020204" pitchFamily="34" charset="0"/>
                    <a:cs typeface="Arial" panose="020B0604020202020204" pitchFamily="34" charset="0"/>
                  </a:rPr>
                  <a:t> </a:t>
                </a:r>
                <a:endParaRPr lang="en-GB" sz="800" b="0" i="0">
                  <a:effectLst/>
                  <a:latin typeface="Arial" panose="020B0604020202020204" pitchFamily="34" charset="0"/>
                  <a:cs typeface="Arial" panose="020B0604020202020204" pitchFamily="34" charset="0"/>
                </a:endParaRPr>
              </a:p>
              <a:p>
                <a:pPr algn="l"/>
                <a:r>
                  <a:rPr lang="en-GB" sz="1400">
                    <a:latin typeface="Arial" panose="020B0604020202020204" pitchFamily="34" charset="0"/>
                    <a:cs typeface="Arial" panose="020B0604020202020204" pitchFamily="34" charset="0"/>
                  </a:rPr>
                  <a:t>   </a:t>
                </a:r>
                <a:r>
                  <a:rPr lang="en-GB" sz="1200" b="0" i="0">
                    <a:effectLst/>
                    <a:latin typeface="Arial" panose="020B0604020202020204" pitchFamily="34" charset="0"/>
                    <a:cs typeface="Arial" panose="020B0604020202020204" pitchFamily="34" charset="0"/>
                  </a:rPr>
                  <a:t>This is how</a:t>
                </a:r>
              </a:p>
              <a:p>
                <a:pPr algn="l"/>
                <a:r>
                  <a:rPr lang="en-GB" sz="1200" b="0" i="0">
                    <a:effectLst/>
                    <a:latin typeface="Arial" panose="020B0604020202020204" pitchFamily="34" charset="0"/>
                    <a:cs typeface="Arial" panose="020B0604020202020204" pitchFamily="34" charset="0"/>
                  </a:rPr>
                  <a:t>    much time </a:t>
                </a:r>
              </a:p>
              <a:p>
                <a:pPr algn="l"/>
                <a:r>
                  <a:rPr lang="en-GB" sz="1200">
                    <a:latin typeface="Arial" panose="020B0604020202020204" pitchFamily="34" charset="0"/>
                    <a:cs typeface="Arial" panose="020B0604020202020204" pitchFamily="34" charset="0"/>
                  </a:rPr>
                  <a:t>     </a:t>
                </a:r>
                <a:r>
                  <a:rPr lang="en-GB" sz="1200" b="0" i="0">
                    <a:effectLst/>
                    <a:latin typeface="Arial" panose="020B0604020202020204" pitchFamily="34" charset="0"/>
                    <a:cs typeface="Arial" panose="020B0604020202020204" pitchFamily="34" charset="0"/>
                  </a:rPr>
                  <a:t>companies </a:t>
                </a:r>
              </a:p>
              <a:p>
                <a:pPr algn="l"/>
                <a:r>
                  <a:rPr lang="en-GB" sz="1200">
                    <a:latin typeface="Arial" panose="020B0604020202020204" pitchFamily="34" charset="0"/>
                    <a:cs typeface="Arial" panose="020B0604020202020204" pitchFamily="34" charset="0"/>
                  </a:rPr>
                  <a:t>       </a:t>
                </a:r>
                <a:r>
                  <a:rPr lang="en-GB" sz="1200" b="0" i="0">
                    <a:effectLst/>
                    <a:latin typeface="Arial" panose="020B0604020202020204" pitchFamily="34" charset="0"/>
                    <a:cs typeface="Arial" panose="020B0604020202020204" pitchFamily="34" charset="0"/>
                  </a:rPr>
                  <a:t>have to capture the attention of</a:t>
                </a:r>
              </a:p>
              <a:p>
                <a:pPr marL="324000" algn="l"/>
                <a:r>
                  <a:rPr lang="en-GB" sz="1200" b="0" i="0">
                    <a:effectLst/>
                    <a:latin typeface="Arial" panose="020B0604020202020204" pitchFamily="34" charset="0"/>
                    <a:cs typeface="Arial" panose="020B0604020202020204" pitchFamily="34" charset="0"/>
                  </a:rPr>
                  <a:t>virtual</a:t>
                </a:r>
                <a:r>
                  <a:rPr lang="en-GB" sz="1200">
                    <a:latin typeface="Arial" panose="020B0604020202020204" pitchFamily="34" charset="0"/>
                    <a:cs typeface="Arial" panose="020B0604020202020204" pitchFamily="34" charset="0"/>
                  </a:rPr>
                  <a:t> </a:t>
                </a:r>
                <a:r>
                  <a:rPr lang="en-GB" sz="1200" b="0" i="0">
                    <a:effectLst/>
                    <a:latin typeface="Arial" panose="020B0604020202020204" pitchFamily="34" charset="0"/>
                    <a:cs typeface="Arial" panose="020B0604020202020204" pitchFamily="34" charset="0"/>
                  </a:rPr>
                  <a:t>attendees’ before it </a:t>
                </a:r>
              </a:p>
              <a:p>
                <a:pPr algn="l"/>
                <a:r>
                  <a:rPr lang="en-GB" sz="1200">
                    <a:latin typeface="Arial" panose="020B0604020202020204" pitchFamily="34" charset="0"/>
                    <a:cs typeface="Arial" panose="020B0604020202020204" pitchFamily="34" charset="0"/>
                  </a:rPr>
                  <a:t>            </a:t>
                </a:r>
                <a:r>
                  <a:rPr lang="en-GB" sz="1200" b="0" i="0">
                    <a:effectLst/>
                    <a:latin typeface="Arial" panose="020B0604020202020204" pitchFamily="34" charset="0"/>
                    <a:cs typeface="Arial" panose="020B0604020202020204" pitchFamily="34" charset="0"/>
                  </a:rPr>
                  <a:t>wavers… </a:t>
                </a:r>
              </a:p>
              <a:p>
                <a:endParaRPr lang="en-GB"/>
              </a:p>
            </p:txBody>
          </p:sp>
          <p:sp>
            <p:nvSpPr>
              <p:cNvPr id="12" name="Freeform: Shape 11">
                <a:extLst>
                  <a:ext uri="{FF2B5EF4-FFF2-40B4-BE49-F238E27FC236}">
                    <a16:creationId xmlns:a16="http://schemas.microsoft.com/office/drawing/2014/main" id="{24CC9AF2-0A84-8921-2E0F-3B8CE2F8909E}"/>
                  </a:ext>
                </a:extLst>
              </p:cNvPr>
              <p:cNvSpPr/>
              <p:nvPr/>
            </p:nvSpPr>
            <p:spPr>
              <a:xfrm>
                <a:off x="9333348" y="2562624"/>
                <a:ext cx="1450657" cy="1224038"/>
              </a:xfrm>
              <a:custGeom>
                <a:avLst/>
                <a:gdLst>
                  <a:gd name="connsiteX0" fmla="*/ 226664 w 1450657"/>
                  <a:gd name="connsiteY0" fmla="*/ 0 h 1224038"/>
                  <a:gd name="connsiteX1" fmla="*/ 226664 w 1450657"/>
                  <a:gd name="connsiteY1" fmla="*/ 90666 h 1224038"/>
                  <a:gd name="connsiteX2" fmla="*/ 1174125 w 1450657"/>
                  <a:gd name="connsiteY2" fmla="*/ 951496 h 1224038"/>
                  <a:gd name="connsiteX3" fmla="*/ 1173627 w 1450657"/>
                  <a:gd name="connsiteY3" fmla="*/ 951994 h 1224038"/>
                  <a:gd name="connsiteX4" fmla="*/ 448796 w 1450657"/>
                  <a:gd name="connsiteY4" fmla="*/ 951994 h 1224038"/>
                  <a:gd name="connsiteX5" fmla="*/ 181377 w 1450657"/>
                  <a:gd name="connsiteY5" fmla="*/ 775241 h 1224038"/>
                  <a:gd name="connsiteX6" fmla="*/ 4623 w 1450657"/>
                  <a:gd name="connsiteY6" fmla="*/ 1042660 h 1224038"/>
                  <a:gd name="connsiteX7" fmla="*/ 272043 w 1450657"/>
                  <a:gd name="connsiteY7" fmla="*/ 1219414 h 1224038"/>
                  <a:gd name="connsiteX8" fmla="*/ 448796 w 1450657"/>
                  <a:gd name="connsiteY8" fmla="*/ 1042660 h 1224038"/>
                  <a:gd name="connsiteX9" fmla="*/ 1450657 w 1450657"/>
                  <a:gd name="connsiteY9" fmla="*/ 1042660 h 1224038"/>
                  <a:gd name="connsiteX10" fmla="*/ 1450657 w 1450657"/>
                  <a:gd name="connsiteY10" fmla="*/ 951994 h 1224038"/>
                  <a:gd name="connsiteX11" fmla="*/ 1265154 w 1450657"/>
                  <a:gd name="connsiteY11" fmla="*/ 951994 h 1224038"/>
                  <a:gd name="connsiteX12" fmla="*/ 226664 w 1450657"/>
                  <a:gd name="connsiteY12" fmla="*/ 0 h 1224038"/>
                  <a:gd name="connsiteX13" fmla="*/ 226664 w 1450657"/>
                  <a:gd name="connsiteY13" fmla="*/ 1133327 h 1224038"/>
                  <a:gd name="connsiteX14" fmla="*/ 90665 w 1450657"/>
                  <a:gd name="connsiteY14" fmla="*/ 997327 h 1224038"/>
                  <a:gd name="connsiteX15" fmla="*/ 226664 w 1450657"/>
                  <a:gd name="connsiteY15" fmla="*/ 861328 h 1224038"/>
                  <a:gd name="connsiteX16" fmla="*/ 362664 w 1450657"/>
                  <a:gd name="connsiteY16" fmla="*/ 997327 h 1224038"/>
                  <a:gd name="connsiteX17" fmla="*/ 226664 w 1450657"/>
                  <a:gd name="connsiteY17" fmla="*/ 1133327 h 122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50657" h="1224038">
                    <a:moveTo>
                      <a:pt x="226664" y="0"/>
                    </a:moveTo>
                    <a:lnTo>
                      <a:pt x="226664" y="90666"/>
                    </a:lnTo>
                    <a:cubicBezTo>
                      <a:pt x="716860" y="91278"/>
                      <a:pt x="1126657" y="463603"/>
                      <a:pt x="1174125" y="951496"/>
                    </a:cubicBezTo>
                    <a:cubicBezTo>
                      <a:pt x="1174125" y="951772"/>
                      <a:pt x="1173903" y="951994"/>
                      <a:pt x="1173627" y="951994"/>
                    </a:cubicBezTo>
                    <a:lnTo>
                      <a:pt x="448796" y="951994"/>
                    </a:lnTo>
                    <a:cubicBezTo>
                      <a:pt x="423759" y="829341"/>
                      <a:pt x="304034" y="750203"/>
                      <a:pt x="181377" y="775241"/>
                    </a:cubicBezTo>
                    <a:cubicBezTo>
                      <a:pt x="58723" y="800278"/>
                      <a:pt x="-20410" y="920007"/>
                      <a:pt x="4623" y="1042660"/>
                    </a:cubicBezTo>
                    <a:cubicBezTo>
                      <a:pt x="29660" y="1165314"/>
                      <a:pt x="149390" y="1244452"/>
                      <a:pt x="272043" y="1219414"/>
                    </a:cubicBezTo>
                    <a:cubicBezTo>
                      <a:pt x="361059" y="1201245"/>
                      <a:pt x="430627" y="1131677"/>
                      <a:pt x="448796" y="1042660"/>
                    </a:cubicBezTo>
                    <a:lnTo>
                      <a:pt x="1450657" y="1042660"/>
                    </a:lnTo>
                    <a:lnTo>
                      <a:pt x="1450657" y="951994"/>
                    </a:lnTo>
                    <a:lnTo>
                      <a:pt x="1265154" y="951994"/>
                    </a:lnTo>
                    <a:cubicBezTo>
                      <a:pt x="1217564" y="413710"/>
                      <a:pt x="767048" y="716"/>
                      <a:pt x="226664" y="0"/>
                    </a:cubicBezTo>
                    <a:close/>
                    <a:moveTo>
                      <a:pt x="226664" y="1133327"/>
                    </a:moveTo>
                    <a:cubicBezTo>
                      <a:pt x="151552" y="1133327"/>
                      <a:pt x="90665" y="1072440"/>
                      <a:pt x="90665" y="997327"/>
                    </a:cubicBezTo>
                    <a:cubicBezTo>
                      <a:pt x="90665" y="922215"/>
                      <a:pt x="151552" y="861328"/>
                      <a:pt x="226664" y="861328"/>
                    </a:cubicBezTo>
                    <a:cubicBezTo>
                      <a:pt x="301777" y="861328"/>
                      <a:pt x="362664" y="922215"/>
                      <a:pt x="362664" y="997327"/>
                    </a:cubicBezTo>
                    <a:cubicBezTo>
                      <a:pt x="362664" y="1072440"/>
                      <a:pt x="301777" y="1133327"/>
                      <a:pt x="226664" y="1133327"/>
                    </a:cubicBezTo>
                    <a:close/>
                  </a:path>
                </a:pathLst>
              </a:custGeom>
              <a:solidFill>
                <a:srgbClr val="FF6900"/>
              </a:solidFill>
              <a:ln w="45244" cap="flat">
                <a:noFill/>
                <a:prstDash val="solid"/>
                <a:miter/>
              </a:ln>
            </p:spPr>
            <p:txBody>
              <a:bodyPr rtlCol="0" anchor="ctr"/>
              <a:lstStyle/>
              <a:p>
                <a:endParaRPr lang="en-GB"/>
              </a:p>
            </p:txBody>
          </p:sp>
        </p:grpSp>
      </p:grpSp>
      <p:pic>
        <p:nvPicPr>
          <p:cNvPr id="20" name="Graphic 19" descr="Theatre outline">
            <a:extLst>
              <a:ext uri="{FF2B5EF4-FFF2-40B4-BE49-F238E27FC236}">
                <a16:creationId xmlns:a16="http://schemas.microsoft.com/office/drawing/2014/main" id="{693C8396-A64A-788F-C293-8E25662B62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33644" y="362633"/>
            <a:ext cx="1080000" cy="1080000"/>
          </a:xfrm>
          <a:prstGeom prst="rect">
            <a:avLst/>
          </a:prstGeom>
        </p:spPr>
      </p:pic>
    </p:spTree>
    <p:extLst>
      <p:ext uri="{BB962C8B-B14F-4D97-AF65-F5344CB8AC3E}">
        <p14:creationId xmlns:p14="http://schemas.microsoft.com/office/powerpoint/2010/main" val="1655493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0" y="482633"/>
            <a:ext cx="7776376"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515367"/>
            <a:ext cx="11280000" cy="4860000"/>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380996" indent="-228600" defTabSz="1219170">
              <a:spcBef>
                <a:spcPts val="800"/>
              </a:spcBef>
              <a:buSzPct val="100000"/>
              <a:buFont typeface="+mj-lt"/>
              <a:buAutoNum type="arabicPeriod"/>
              <a:defRPr/>
            </a:pPr>
            <a:r>
              <a:rPr lang="en-GB" sz="1400" kern="0">
                <a:solidFill>
                  <a:prstClr val="black"/>
                </a:solidFill>
                <a:latin typeface="Arial" panose="020B0604020202020204" pitchFamily="34" charset="0"/>
                <a:ea typeface="Times New Roman" panose="02020603050405020304" pitchFamily="18" charset="0"/>
              </a:rPr>
              <a:t>Have a mix of grades among panel members to offer different perspectives.</a:t>
            </a:r>
          </a:p>
          <a:p>
            <a:pPr marL="380996" indent="-228600" defTabSz="1219170">
              <a:spcBef>
                <a:spcPts val="800"/>
              </a:spcBef>
              <a:buSzPct val="100000"/>
              <a:buFont typeface="+mj-lt"/>
              <a:buAutoNum type="arabicPeriod"/>
              <a:defRPr/>
            </a:pPr>
            <a:r>
              <a:rPr lang="en-GB" sz="1400" kern="0">
                <a:solidFill>
                  <a:prstClr val="black"/>
                </a:solidFill>
                <a:latin typeface="Arial" panose="020B0604020202020204" pitchFamily="34" charset="0"/>
                <a:ea typeface="Times New Roman" panose="02020603050405020304" pitchFamily="18" charset="0"/>
              </a:rPr>
              <a:t>Ensure that panellists are well-prepared and have a good understanding of the topics being discussed.</a:t>
            </a:r>
          </a:p>
          <a:p>
            <a:pPr marL="380996" indent="-228600" defTabSz="1219170">
              <a:spcBef>
                <a:spcPts val="800"/>
              </a:spcBef>
              <a:buSzPct val="100000"/>
              <a:buFont typeface="+mj-lt"/>
              <a:buAutoNum type="arabicPeriod"/>
              <a:defRPr/>
            </a:pPr>
            <a:r>
              <a:rPr lang="en-GB" sz="1400" kern="0">
                <a:solidFill>
                  <a:prstClr val="black"/>
                </a:solidFill>
                <a:latin typeface="Arial" panose="020B0604020202020204" pitchFamily="34" charset="0"/>
                <a:ea typeface="Times New Roman" panose="02020603050405020304" pitchFamily="18" charset="0"/>
              </a:rPr>
              <a:t>Brief all panel members before the session and send a written version of your brief to them all.</a:t>
            </a:r>
          </a:p>
          <a:p>
            <a:pPr marL="380996" indent="-228600" defTabSz="1219170">
              <a:spcBef>
                <a:spcPts val="800"/>
              </a:spcBef>
              <a:buSzPct val="100000"/>
              <a:buFont typeface="+mj-lt"/>
              <a:buAutoNum type="arabicPeriod"/>
              <a:defRPr/>
            </a:pPr>
            <a:r>
              <a:rPr lang="en-GB" sz="1400" kern="0">
                <a:solidFill>
                  <a:prstClr val="black"/>
                </a:solidFill>
                <a:latin typeface="Arial" panose="020B0604020202020204" pitchFamily="34" charset="0"/>
                <a:ea typeface="Times New Roman" panose="02020603050405020304" pitchFamily="18" charset="0"/>
              </a:rPr>
              <a:t>Ensure panellists are aware of the Analysis Function and what it is. In the past people have referred to the ‘Analytical Function’ or other variant, which implies a lack of understanding. Also ensure panellists know each other's names and roles!</a:t>
            </a:r>
          </a:p>
          <a:p>
            <a:pPr marL="380996" indent="-228600" defTabSz="1219170">
              <a:spcBef>
                <a:spcPts val="800"/>
              </a:spcBef>
              <a:buSzPct val="100000"/>
              <a:buFont typeface="+mj-lt"/>
              <a:buAutoNum type="arabicPeriod"/>
              <a:defRPr/>
            </a:pPr>
            <a:r>
              <a:rPr lang="en-GB" sz="1400" kern="0">
                <a:solidFill>
                  <a:prstClr val="black"/>
                </a:solidFill>
                <a:latin typeface="Arial" panose="020B0604020202020204" pitchFamily="34" charset="0"/>
                <a:ea typeface="Times New Roman" panose="02020603050405020304" pitchFamily="18" charset="0"/>
              </a:rPr>
              <a:t>Assign someone from the organising team to monitor and mediate questions to panellists. </a:t>
            </a:r>
          </a:p>
          <a:p>
            <a:pPr marL="380996" indent="-228600" defTabSz="1219170">
              <a:spcBef>
                <a:spcPts val="800"/>
              </a:spcBef>
              <a:buSzPct val="100000"/>
              <a:buFont typeface="+mj-lt"/>
              <a:buAutoNum type="arabicPeriod"/>
              <a:defRPr/>
            </a:pPr>
            <a:r>
              <a:rPr lang="en-GB" sz="1400" kern="0">
                <a:solidFill>
                  <a:prstClr val="black"/>
                </a:solidFill>
                <a:latin typeface="Arial" panose="020B0604020202020204" pitchFamily="34" charset="0"/>
                <a:ea typeface="Times New Roman" panose="02020603050405020304" pitchFamily="18" charset="0"/>
              </a:rPr>
              <a:t>Create a separate Teams chat for you and your panellists to communicate privately, away from the audience. This is useful to tell them that time is running short, ask them to turn their camera on or off, and to give other ‘backstage’ direction.</a:t>
            </a:r>
          </a:p>
          <a:p>
            <a:pPr marL="380996" indent="-228600" defTabSz="1219170">
              <a:spcBef>
                <a:spcPts val="800"/>
              </a:spcBef>
              <a:buSzPct val="100000"/>
              <a:buFont typeface="+mj-lt"/>
              <a:buAutoNum type="arabicPeriod"/>
              <a:defRPr/>
            </a:pPr>
            <a:r>
              <a:rPr lang="en-GB" sz="1400" kern="0">
                <a:solidFill>
                  <a:prstClr val="black"/>
                </a:solidFill>
                <a:latin typeface="Arial" panose="020B0604020202020204" pitchFamily="34" charset="0"/>
                <a:ea typeface="Times New Roman" panose="02020603050405020304" pitchFamily="18" charset="0"/>
              </a:rPr>
              <a:t>Have a backup chairperson ready to step in if necessary.</a:t>
            </a:r>
          </a:p>
          <a:p>
            <a:pPr marL="380996" indent="-228600" defTabSz="1219170">
              <a:spcBef>
                <a:spcPts val="800"/>
              </a:spcBef>
              <a:buSzPct val="100000"/>
              <a:buFont typeface="+mj-lt"/>
              <a:buAutoNum type="arabicPeriod"/>
              <a:defRPr/>
            </a:pPr>
            <a:r>
              <a:rPr lang="en-GB" sz="1400" kern="0">
                <a:solidFill>
                  <a:prstClr val="black"/>
                </a:solidFill>
                <a:latin typeface="Arial" panose="020B0604020202020204" pitchFamily="34" charset="0"/>
                <a:ea typeface="Times New Roman" panose="02020603050405020304" pitchFamily="18" charset="0"/>
              </a:rPr>
              <a:t>Consider offering an option for attendees to submit questions or topics before the event.</a:t>
            </a:r>
          </a:p>
          <a:p>
            <a:pPr marL="380996" indent="-228600" defTabSz="1219170">
              <a:spcBef>
                <a:spcPts val="800"/>
              </a:spcBef>
              <a:buSzPct val="100000"/>
              <a:buFont typeface="+mj-lt"/>
              <a:buAutoNum type="arabicPeriod"/>
              <a:defRPr/>
            </a:pPr>
            <a:r>
              <a:rPr lang="en-GB" sz="1400" kern="0" err="1">
                <a:solidFill>
                  <a:prstClr val="black"/>
                </a:solidFill>
                <a:latin typeface="Arial" panose="020B0604020202020204" pitchFamily="34" charset="0"/>
                <a:ea typeface="Times New Roman" panose="02020603050405020304" pitchFamily="18" charset="0"/>
              </a:rPr>
              <a:t>Slido</a:t>
            </a:r>
            <a:r>
              <a:rPr lang="en-GB" sz="1400" kern="0">
                <a:solidFill>
                  <a:prstClr val="black"/>
                </a:solidFill>
                <a:latin typeface="Arial" panose="020B0604020202020204" pitchFamily="34" charset="0"/>
                <a:ea typeface="Times New Roman" panose="02020603050405020304" pitchFamily="18" charset="0"/>
              </a:rPr>
              <a:t> can be preferable to using Teams chat as it will allow you to group together similar questions to save time.</a:t>
            </a:r>
          </a:p>
          <a:p>
            <a:pPr marL="380996" indent="-228600" defTabSz="1219170">
              <a:spcBef>
                <a:spcPts val="800"/>
              </a:spcBef>
              <a:buSzPct val="100000"/>
              <a:buFont typeface="+mj-lt"/>
              <a:buAutoNum type="arabicPeriod"/>
              <a:defRPr/>
            </a:pPr>
            <a:r>
              <a:rPr lang="en-GB" sz="1400" kern="0">
                <a:solidFill>
                  <a:prstClr val="black"/>
                </a:solidFill>
                <a:latin typeface="Arial" panose="020B0604020202020204" pitchFamily="34" charset="0"/>
                <a:ea typeface="Times New Roman" panose="02020603050405020304" pitchFamily="18" charset="0"/>
              </a:rPr>
              <a:t> Have someone ready to add in questions if it's too quiet, or to ‘upvote’ certain questions to ‘get them to the top’.</a:t>
            </a:r>
          </a:p>
          <a:p>
            <a:pPr marL="380996" indent="-228600" defTabSz="1219170">
              <a:spcBef>
                <a:spcPts val="800"/>
              </a:spcBef>
              <a:buSzPct val="100000"/>
              <a:buFont typeface="+mj-lt"/>
              <a:buAutoNum type="arabicPeriod"/>
              <a:defRPr/>
            </a:pPr>
            <a:r>
              <a:rPr lang="en-GB" sz="1400" kern="0">
                <a:solidFill>
                  <a:prstClr val="black"/>
                </a:solidFill>
                <a:latin typeface="Arial" panose="020B0604020202020204" pitchFamily="34" charset="0"/>
                <a:ea typeface="Times New Roman" panose="02020603050405020304" pitchFamily="18" charset="0"/>
              </a:rPr>
              <a:t>Check, double check, and triple check all the links before the event – for example for </a:t>
            </a:r>
            <a:r>
              <a:rPr lang="en-GB" sz="1400" kern="0" err="1">
                <a:solidFill>
                  <a:prstClr val="black"/>
                </a:solidFill>
                <a:latin typeface="Arial" panose="020B0604020202020204" pitchFamily="34" charset="0"/>
                <a:ea typeface="Times New Roman" panose="02020603050405020304" pitchFamily="18" charset="0"/>
              </a:rPr>
              <a:t>Slido</a:t>
            </a:r>
            <a:r>
              <a:rPr lang="en-GB" sz="1400" kern="0">
                <a:solidFill>
                  <a:prstClr val="black"/>
                </a:solidFill>
                <a:latin typeface="Arial" panose="020B0604020202020204" pitchFamily="34" charset="0"/>
                <a:ea typeface="Times New Roman" panose="02020603050405020304" pitchFamily="18" charset="0"/>
              </a:rPr>
              <a:t> polls.</a:t>
            </a:r>
          </a:p>
          <a:p>
            <a:pPr marL="380996" indent="-228600" defTabSz="1219170">
              <a:spcBef>
                <a:spcPts val="800"/>
              </a:spcBef>
              <a:buSzPct val="100000"/>
              <a:buFont typeface="+mj-lt"/>
              <a:buAutoNum type="arabicPeriod"/>
              <a:defRPr/>
            </a:pPr>
            <a:r>
              <a:rPr lang="en-GB" sz="1400" kern="0">
                <a:solidFill>
                  <a:prstClr val="black"/>
                </a:solidFill>
                <a:latin typeface="Arial" panose="020B0604020202020204" pitchFamily="34" charset="0"/>
                <a:ea typeface="Times New Roman" panose="02020603050405020304" pitchFamily="18" charset="0"/>
              </a:rPr>
              <a:t>Encourage panellists to interact with each other and respond to questions from the audience.</a:t>
            </a:r>
          </a:p>
          <a:p>
            <a:pPr marL="380996" indent="-228600" defTabSz="1219170">
              <a:spcBef>
                <a:spcPts val="800"/>
              </a:spcBef>
              <a:buSzPct val="100000"/>
              <a:buFont typeface="+mj-lt"/>
              <a:buAutoNum type="arabicPeriod"/>
              <a:defRPr/>
            </a:pPr>
            <a:r>
              <a:rPr lang="en-GB" sz="1400" kern="0">
                <a:solidFill>
                  <a:prstClr val="black"/>
                </a:solidFill>
                <a:latin typeface="Arial" panose="020B0604020202020204" pitchFamily="34" charset="0"/>
                <a:ea typeface="Times New Roman" panose="02020603050405020304" pitchFamily="18" charset="0"/>
              </a:rPr>
              <a:t>Mix up the order in which panellists answer questions to keep the conversation interesting.</a:t>
            </a: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8" y="545615"/>
            <a:ext cx="6013438"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Top tips: Panel Sessions</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4"/>
          <a:stretch>
            <a:fillRect/>
          </a:stretch>
        </p:blipFill>
        <p:spPr>
          <a:xfrm>
            <a:off x="456000" y="358003"/>
            <a:ext cx="949128" cy="960000"/>
          </a:xfrm>
          <a:prstGeom prst="rect">
            <a:avLst/>
          </a:prstGeom>
        </p:spPr>
      </p:pic>
      <p:pic>
        <p:nvPicPr>
          <p:cNvPr id="7" name="Graphic 6" descr="Online meeting outline">
            <a:extLst>
              <a:ext uri="{FF2B5EF4-FFF2-40B4-BE49-F238E27FC236}">
                <a16:creationId xmlns:a16="http://schemas.microsoft.com/office/drawing/2014/main" id="{DDB73FE6-E91A-0213-0647-DC02FFABA1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76000" y="61101"/>
            <a:ext cx="1260000" cy="1260000"/>
          </a:xfrm>
          <a:prstGeom prst="rect">
            <a:avLst/>
          </a:prstGeom>
        </p:spPr>
      </p:pic>
    </p:spTree>
    <p:extLst>
      <p:ext uri="{BB962C8B-B14F-4D97-AF65-F5344CB8AC3E}">
        <p14:creationId xmlns:p14="http://schemas.microsoft.com/office/powerpoint/2010/main" val="19963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639996"/>
            <a:ext cx="11280000" cy="5078855"/>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152396" indent="0" defTabSz="1219170">
              <a:spcBef>
                <a:spcPts val="0"/>
              </a:spcBef>
              <a:buNone/>
              <a:defRPr/>
            </a:pPr>
            <a:r>
              <a:rPr lang="en-GB" sz="1600" kern="0">
                <a:solidFill>
                  <a:prstClr val="black"/>
                </a:solidFill>
                <a:latin typeface="Arial" panose="020B0604020202020204" pitchFamily="34" charset="0"/>
                <a:ea typeface="Times New Roman" panose="02020603050405020304" pitchFamily="18" charset="0"/>
              </a:rPr>
              <a:t>All events for Analysis in Government Month (AiG Month) should support the aims and theme of the event.  AiG Month 2024 aims to create opportunities for government analysts (and the wider civil service) to learn something and develop their analysis skills. Whether you’re re-purposing a successful event you’ve already held before or designing one from scratch, you should consider what attendees will learn from your session.</a:t>
            </a:r>
          </a:p>
          <a:p>
            <a:pPr marL="152396" indent="0" defTabSz="1219170">
              <a:spcBef>
                <a:spcPts val="0"/>
              </a:spcBef>
              <a:buNone/>
              <a:defRPr/>
            </a:pPr>
            <a:endParaRPr lang="en-GB" sz="1600" kern="0">
              <a:solidFill>
                <a:prstClr val="black"/>
              </a:solidFill>
              <a:latin typeface="Arial" panose="020B0604020202020204" pitchFamily="34" charset="0"/>
              <a:ea typeface="Times New Roman" panose="02020603050405020304" pitchFamily="18" charset="0"/>
            </a:endParaRPr>
          </a:p>
          <a:p>
            <a:pPr marL="152396" indent="0" defTabSz="1219170">
              <a:spcBef>
                <a:spcPts val="0"/>
              </a:spcBef>
              <a:buNone/>
              <a:defRPr/>
            </a:pPr>
            <a:r>
              <a:rPr lang="en-GB" sz="1600" b="1" kern="0">
                <a:solidFill>
                  <a:prstClr val="black"/>
                </a:solidFill>
                <a:latin typeface="Arial" panose="020B0604020202020204" pitchFamily="34" charset="0"/>
                <a:ea typeface="Times New Roman" panose="02020603050405020304" pitchFamily="18" charset="0"/>
              </a:rPr>
              <a:t>Consider your audience:</a:t>
            </a:r>
            <a:r>
              <a:rPr lang="en-GB" sz="1600" kern="0">
                <a:solidFill>
                  <a:prstClr val="black"/>
                </a:solidFill>
                <a:latin typeface="Arial" panose="020B0604020202020204" pitchFamily="34" charset="0"/>
                <a:ea typeface="Times New Roman" panose="02020603050405020304" pitchFamily="18" charset="0"/>
              </a:rPr>
              <a:t> Think about who will be attending your event and tailor your content accordingly. Ask yourself questions such as: Who is your target audience?  What do they hope to gain from attending your event?</a:t>
            </a:r>
          </a:p>
          <a:p>
            <a:pPr marL="152396" indent="0" defTabSz="1219170">
              <a:spcBef>
                <a:spcPts val="0"/>
              </a:spcBef>
              <a:buNone/>
              <a:defRPr/>
            </a:pPr>
            <a:endParaRPr lang="en-GB" sz="1600" kern="0">
              <a:solidFill>
                <a:prstClr val="black"/>
              </a:solidFill>
              <a:latin typeface="Arial" panose="020B0604020202020204" pitchFamily="34" charset="0"/>
              <a:ea typeface="Times New Roman" panose="02020603050405020304" pitchFamily="18" charset="0"/>
            </a:endParaRPr>
          </a:p>
          <a:p>
            <a:pPr marL="152396" indent="0" defTabSz="1219170">
              <a:spcBef>
                <a:spcPts val="0"/>
              </a:spcBef>
              <a:buNone/>
              <a:defRPr/>
            </a:pPr>
            <a:r>
              <a:rPr lang="en-GB" sz="1600" b="1" kern="0">
                <a:solidFill>
                  <a:prstClr val="black"/>
                </a:solidFill>
                <a:latin typeface="Arial" panose="020B0604020202020204" pitchFamily="34" charset="0"/>
                <a:ea typeface="Times New Roman" panose="02020603050405020304" pitchFamily="18" charset="0"/>
              </a:rPr>
              <a:t>Make the Session Engaging: </a:t>
            </a:r>
            <a:r>
              <a:rPr lang="en-GB" sz="1600" kern="0">
                <a:solidFill>
                  <a:prstClr val="black"/>
                </a:solidFill>
                <a:latin typeface="Arial" panose="020B0604020202020204" pitchFamily="34" charset="0"/>
                <a:ea typeface="Times New Roman" panose="02020603050405020304" pitchFamily="18" charset="0"/>
              </a:rPr>
              <a:t>It's important to keep your audience engaged throughout your event. Use a mix of interactive activities and allow plenty of time for questions to ensure attendees remain focused and interested. Encourage audience interaction by taking questions throughout the presentation, and make sure to respond in a timely and engaging manner.</a:t>
            </a:r>
          </a:p>
          <a:p>
            <a:pPr marL="152396" indent="0" defTabSz="1219170">
              <a:spcBef>
                <a:spcPts val="0"/>
              </a:spcBef>
              <a:buNone/>
              <a:defRPr/>
            </a:pPr>
            <a:endParaRPr lang="en-GB" sz="1600" kern="0">
              <a:solidFill>
                <a:prstClr val="black"/>
              </a:solidFill>
              <a:latin typeface="Arial" panose="020B0604020202020204" pitchFamily="34" charset="0"/>
              <a:ea typeface="Times New Roman" panose="02020603050405020304" pitchFamily="18" charset="0"/>
            </a:endParaRPr>
          </a:p>
          <a:p>
            <a:pPr marL="152396" indent="0" defTabSz="1219170">
              <a:spcBef>
                <a:spcPts val="0"/>
              </a:spcBef>
              <a:buNone/>
              <a:defRPr/>
            </a:pPr>
            <a:r>
              <a:rPr lang="en-GB" sz="1600" kern="0">
                <a:solidFill>
                  <a:prstClr val="black"/>
                </a:solidFill>
                <a:latin typeface="Arial" panose="020B0604020202020204" pitchFamily="34" charset="0"/>
                <a:ea typeface="Times New Roman" panose="02020603050405020304" pitchFamily="18" charset="0"/>
              </a:rPr>
              <a:t>Your session should also support and reflect our 2024 theme of ‘innovation’. This could be by sharing:</a:t>
            </a:r>
          </a:p>
          <a:p>
            <a:pPr marL="609585" indent="-457189" defTabSz="1219170">
              <a:spcBef>
                <a:spcPts val="0"/>
              </a:spcBef>
              <a:buFont typeface="Wingdings" panose="05000000000000000000" pitchFamily="2" charset="2"/>
              <a:buChar char="§"/>
              <a:defRPr/>
            </a:pPr>
            <a:r>
              <a:rPr lang="en-GB" sz="1600" kern="0">
                <a:solidFill>
                  <a:prstClr val="black"/>
                </a:solidFill>
                <a:latin typeface="Arial" panose="020B0604020202020204" pitchFamily="34" charset="0"/>
                <a:ea typeface="Times New Roman" panose="02020603050405020304" pitchFamily="18" charset="0"/>
              </a:rPr>
              <a:t>how to use </a:t>
            </a:r>
            <a:r>
              <a:rPr lang="en-GB" sz="1600" b="1" kern="0">
                <a:solidFill>
                  <a:prstClr val="black"/>
                </a:solidFill>
                <a:latin typeface="Arial" panose="020B0604020202020204" pitchFamily="34" charset="0"/>
                <a:ea typeface="Times New Roman" panose="02020603050405020304" pitchFamily="18" charset="0"/>
              </a:rPr>
              <a:t>innovative </a:t>
            </a:r>
            <a:r>
              <a:rPr lang="en-GB" sz="1600" kern="0">
                <a:solidFill>
                  <a:prstClr val="black"/>
                </a:solidFill>
                <a:latin typeface="Arial" panose="020B0604020202020204" pitchFamily="34" charset="0"/>
                <a:ea typeface="Times New Roman" panose="02020603050405020304" pitchFamily="18" charset="0"/>
              </a:rPr>
              <a:t>tools or techniques in your analysis</a:t>
            </a:r>
          </a:p>
          <a:p>
            <a:pPr marL="609585" indent="-457189" defTabSz="1219170">
              <a:spcBef>
                <a:spcPts val="0"/>
              </a:spcBef>
              <a:buFont typeface="Wingdings" panose="05000000000000000000" pitchFamily="2" charset="2"/>
              <a:buChar char="§"/>
              <a:defRPr/>
            </a:pPr>
            <a:r>
              <a:rPr lang="en-GB" sz="1600" kern="0">
                <a:solidFill>
                  <a:prstClr val="black"/>
                </a:solidFill>
                <a:latin typeface="Arial" panose="020B0604020202020204" pitchFamily="34" charset="0"/>
                <a:ea typeface="Times New Roman" panose="02020603050405020304" pitchFamily="18" charset="0"/>
              </a:rPr>
              <a:t>how to deploy </a:t>
            </a:r>
            <a:r>
              <a:rPr lang="en-GB" sz="1600" b="1" kern="0">
                <a:solidFill>
                  <a:prstClr val="black"/>
                </a:solidFill>
                <a:latin typeface="Arial" panose="020B0604020202020204" pitchFamily="34" charset="0"/>
                <a:ea typeface="Times New Roman" panose="02020603050405020304" pitchFamily="18" charset="0"/>
              </a:rPr>
              <a:t>innovative </a:t>
            </a:r>
            <a:r>
              <a:rPr lang="en-GB" sz="1600" kern="0">
                <a:solidFill>
                  <a:prstClr val="black"/>
                </a:solidFill>
                <a:latin typeface="Arial" panose="020B0604020202020204" pitchFamily="34" charset="0"/>
                <a:ea typeface="Times New Roman" panose="02020603050405020304" pitchFamily="18" charset="0"/>
              </a:rPr>
              <a:t>new ways to engage people with your analysis</a:t>
            </a:r>
          </a:p>
          <a:p>
            <a:pPr marL="609585" indent="-457189" defTabSz="1219170">
              <a:spcBef>
                <a:spcPts val="0"/>
              </a:spcBef>
              <a:buFont typeface="Wingdings" panose="05000000000000000000" pitchFamily="2" charset="2"/>
              <a:buChar char="§"/>
              <a:defRPr/>
            </a:pPr>
            <a:r>
              <a:rPr lang="en-GB" sz="1600" b="1" kern="0">
                <a:solidFill>
                  <a:prstClr val="black"/>
                </a:solidFill>
                <a:latin typeface="Arial" panose="020B0604020202020204" pitchFamily="34" charset="0"/>
                <a:ea typeface="Times New Roman" panose="02020603050405020304" pitchFamily="18" charset="0"/>
              </a:rPr>
              <a:t>new </a:t>
            </a:r>
            <a:r>
              <a:rPr lang="en-GB" sz="1600" kern="0">
                <a:solidFill>
                  <a:prstClr val="black"/>
                </a:solidFill>
                <a:latin typeface="Arial" panose="020B0604020202020204" pitchFamily="34" charset="0"/>
                <a:ea typeface="Times New Roman" panose="02020603050405020304" pitchFamily="18" charset="0"/>
              </a:rPr>
              <a:t>ways of working with your colleagues, policy professionals and operational delivery professionals </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4"/>
          <a:stretch>
            <a:fillRect/>
          </a:stretch>
        </p:blipFill>
        <p:spPr>
          <a:xfrm>
            <a:off x="10834353" y="210343"/>
            <a:ext cx="1186412" cy="1200000"/>
          </a:xfrm>
          <a:prstGeom prst="rect">
            <a:avLst/>
          </a:prstGeom>
        </p:spPr>
      </p:pic>
      <p:sp>
        <p:nvSpPr>
          <p:cNvPr id="3" name="Rectangle 2">
            <a:extLst>
              <a:ext uri="{FF2B5EF4-FFF2-40B4-BE49-F238E27FC236}">
                <a16:creationId xmlns:a16="http://schemas.microsoft.com/office/drawing/2014/main" id="{0D7449CA-3281-A7DF-004E-313C608CB31B}"/>
              </a:ext>
            </a:extLst>
          </p:cNvPr>
          <p:cNvSpPr/>
          <p:nvPr/>
        </p:nvSpPr>
        <p:spPr>
          <a:xfrm>
            <a:off x="1" y="482633"/>
            <a:ext cx="10200785"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5" name="TextBox 4">
            <a:extLst>
              <a:ext uri="{FF2B5EF4-FFF2-40B4-BE49-F238E27FC236}">
                <a16:creationId xmlns:a16="http://schemas.microsoft.com/office/drawing/2014/main" id="{82678AB4-AA9D-2DED-4F3E-0491A6396ABF}"/>
              </a:ext>
            </a:extLst>
          </p:cNvPr>
          <p:cNvSpPr txBox="1"/>
          <p:nvPr/>
        </p:nvSpPr>
        <p:spPr>
          <a:xfrm>
            <a:off x="1405129" y="530226"/>
            <a:ext cx="8795657"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Designing your event: our aims + theme</a:t>
            </a:r>
          </a:p>
        </p:txBody>
      </p:sp>
      <p:pic>
        <p:nvPicPr>
          <p:cNvPr id="6" name="Picture 5">
            <a:extLst>
              <a:ext uri="{FF2B5EF4-FFF2-40B4-BE49-F238E27FC236}">
                <a16:creationId xmlns:a16="http://schemas.microsoft.com/office/drawing/2014/main" id="{087EB545-A050-7766-5542-8893E6B749CB}"/>
              </a:ext>
            </a:extLst>
          </p:cNvPr>
          <p:cNvPicPr>
            <a:picLocks noChangeAspect="1"/>
          </p:cNvPicPr>
          <p:nvPr/>
        </p:nvPicPr>
        <p:blipFill>
          <a:blip r:embed="rId4"/>
          <a:stretch>
            <a:fillRect/>
          </a:stretch>
        </p:blipFill>
        <p:spPr>
          <a:xfrm>
            <a:off x="456000" y="358003"/>
            <a:ext cx="949128" cy="960000"/>
          </a:xfrm>
          <a:prstGeom prst="rect">
            <a:avLst/>
          </a:prstGeom>
        </p:spPr>
      </p:pic>
    </p:spTree>
    <p:extLst>
      <p:ext uri="{BB962C8B-B14F-4D97-AF65-F5344CB8AC3E}">
        <p14:creationId xmlns:p14="http://schemas.microsoft.com/office/powerpoint/2010/main" val="784988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0" y="482633"/>
            <a:ext cx="7610168"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442633"/>
            <a:ext cx="11280000" cy="5057365"/>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495296" defTabSz="1219170">
              <a:spcBef>
                <a:spcPts val="800"/>
              </a:spcBef>
              <a:buSzPct val="100000"/>
              <a:buFont typeface="+mj-lt"/>
              <a:buAutoNum type="arabicPeriod"/>
              <a:defRPr/>
            </a:pPr>
            <a:r>
              <a:rPr lang="en-GB" sz="1600" b="1" kern="0">
                <a:solidFill>
                  <a:prstClr val="black"/>
                </a:solidFill>
                <a:latin typeface="Arial" panose="020B0604020202020204" pitchFamily="34" charset="0"/>
                <a:ea typeface="Times New Roman" panose="02020603050405020304" pitchFamily="18" charset="0"/>
              </a:rPr>
              <a:t>Demo: </a:t>
            </a:r>
            <a:r>
              <a:rPr lang="en-GB" sz="1600" kern="0">
                <a:solidFill>
                  <a:prstClr val="black"/>
                </a:solidFill>
                <a:latin typeface="Arial" panose="020B0604020202020204" pitchFamily="34" charset="0"/>
                <a:ea typeface="Times New Roman" panose="02020603050405020304" pitchFamily="18" charset="0"/>
              </a:rPr>
              <a:t>Show and share your skills by demonstrating how to use a specific tool or technique. Make sure that your online tool is set up and ready to go before your session. Use a clear and concise script to guide your demo, and provide a step-by-step walkthrough of the tool's features.</a:t>
            </a:r>
          </a:p>
          <a:p>
            <a:pPr marL="495296" defTabSz="1219170">
              <a:spcBef>
                <a:spcPts val="800"/>
              </a:spcBef>
              <a:buSzPct val="100000"/>
              <a:buFont typeface="+mj-lt"/>
              <a:buAutoNum type="arabicPeriod"/>
              <a:defRPr/>
            </a:pPr>
            <a:r>
              <a:rPr lang="en-GB" sz="1600" b="1" kern="0">
                <a:solidFill>
                  <a:prstClr val="black"/>
                </a:solidFill>
                <a:latin typeface="Arial" panose="020B0604020202020204" pitchFamily="34" charset="0"/>
                <a:ea typeface="Times New Roman" panose="02020603050405020304" pitchFamily="18" charset="0"/>
              </a:rPr>
              <a:t>In conversation with / Question &amp; Answer (Q&amp;A) session: </a:t>
            </a:r>
            <a:r>
              <a:rPr lang="en-GB" sz="1600" kern="0">
                <a:solidFill>
                  <a:prstClr val="black"/>
                </a:solidFill>
                <a:latin typeface="Arial" panose="020B0604020202020204" pitchFamily="34" charset="0"/>
                <a:ea typeface="Times New Roman" panose="02020603050405020304" pitchFamily="18" charset="0"/>
              </a:rPr>
              <a:t>A one-on-one interview or question and answer session between a knowledgeable support and expert guest.</a:t>
            </a:r>
          </a:p>
          <a:p>
            <a:pPr marL="495296" defTabSz="1219170">
              <a:spcBef>
                <a:spcPts val="800"/>
              </a:spcBef>
              <a:buSzPct val="100000"/>
              <a:buFont typeface="+mj-lt"/>
              <a:buAutoNum type="arabicPeriod"/>
              <a:defRPr/>
            </a:pPr>
            <a:r>
              <a:rPr lang="en-GB" sz="1600" b="1" kern="0">
                <a:solidFill>
                  <a:prstClr val="black"/>
                </a:solidFill>
                <a:latin typeface="Arial" panose="020B0604020202020204" pitchFamily="34" charset="0"/>
                <a:ea typeface="Times New Roman" panose="02020603050405020304" pitchFamily="18" charset="0"/>
              </a:rPr>
              <a:t>Panel Sessions: </a:t>
            </a:r>
            <a:r>
              <a:rPr lang="en-GB" sz="1600" kern="0">
                <a:solidFill>
                  <a:prstClr val="black"/>
                </a:solidFill>
                <a:latin typeface="Arial" panose="020B0604020202020204" pitchFamily="34" charset="0"/>
                <a:ea typeface="Times New Roman" panose="02020603050405020304" pitchFamily="18" charset="0"/>
              </a:rPr>
              <a:t>Ensure that your panellists are well-prepared and that they have a good understanding of the topics being discussed. Encourage them to interact with each other and respond to questions from the audience. </a:t>
            </a:r>
          </a:p>
          <a:p>
            <a:pPr marL="495296" defTabSz="1219170">
              <a:spcBef>
                <a:spcPts val="800"/>
              </a:spcBef>
              <a:buSzPct val="100000"/>
              <a:buFont typeface="+mj-lt"/>
              <a:buAutoNum type="arabicPeriod"/>
              <a:defRPr/>
            </a:pPr>
            <a:r>
              <a:rPr lang="en-GB" sz="1600" b="1" kern="0">
                <a:solidFill>
                  <a:prstClr val="black"/>
                </a:solidFill>
                <a:latin typeface="Arial" panose="020B0604020202020204" pitchFamily="34" charset="0"/>
                <a:ea typeface="Times New Roman" panose="02020603050405020304" pitchFamily="18" charset="0"/>
              </a:rPr>
              <a:t>Skill sharing webinar: </a:t>
            </a:r>
            <a:r>
              <a:rPr lang="en-GB" sz="1600" kern="0">
                <a:solidFill>
                  <a:prstClr val="black"/>
                </a:solidFill>
                <a:latin typeface="Arial" panose="020B0604020202020204" pitchFamily="34" charset="0"/>
                <a:ea typeface="Times New Roman" panose="02020603050405020304" pitchFamily="18" charset="0"/>
              </a:rPr>
              <a:t>Tangible learning on a particular subject to help colleagues continuously improve.</a:t>
            </a:r>
          </a:p>
          <a:p>
            <a:pPr marL="495296" defTabSz="1219170">
              <a:spcBef>
                <a:spcPts val="800"/>
              </a:spcBef>
              <a:buSzPct val="100000"/>
              <a:buFont typeface="+mj-lt"/>
              <a:buAutoNum type="arabicPeriod"/>
              <a:defRPr/>
            </a:pPr>
            <a:r>
              <a:rPr lang="en-GB" sz="1600" b="1" kern="0">
                <a:solidFill>
                  <a:prstClr val="black"/>
                </a:solidFill>
                <a:latin typeface="Arial" panose="020B0604020202020204" pitchFamily="34" charset="0"/>
                <a:ea typeface="Times New Roman" panose="02020603050405020304" pitchFamily="18" charset="0"/>
              </a:rPr>
              <a:t>‘Traditional’ presentation: </a:t>
            </a:r>
            <a:r>
              <a:rPr lang="en-GB" sz="1600" kern="0">
                <a:solidFill>
                  <a:prstClr val="black"/>
                </a:solidFill>
                <a:latin typeface="Arial" panose="020B0604020202020204" pitchFamily="34" charset="0"/>
                <a:ea typeface="Times New Roman" panose="02020603050405020304" pitchFamily="18" charset="0"/>
              </a:rPr>
              <a:t>Keep your presentation short and to the point. Use visuals to illustrate your points and avoid text-heavy slides. Speak clearly and at a moderate pace, and remember to engage with your audience throughout</a:t>
            </a:r>
          </a:p>
          <a:p>
            <a:pPr marL="114300" indent="0" algn="l">
              <a:buNone/>
            </a:pPr>
            <a:endParaRPr lang="en-GB" sz="1600" b="1" i="0">
              <a:solidFill>
                <a:schemeClr val="tx1"/>
              </a:solidFill>
              <a:effectLst/>
              <a:latin typeface="Arial" panose="020B0604020202020204" pitchFamily="34" charset="0"/>
            </a:endParaRPr>
          </a:p>
          <a:p>
            <a:pPr marL="114300" indent="0" algn="l">
              <a:buNone/>
            </a:pPr>
            <a:r>
              <a:rPr lang="en-GB" sz="1600" b="1" i="0">
                <a:solidFill>
                  <a:schemeClr val="tx1"/>
                </a:solidFill>
                <a:effectLst/>
                <a:latin typeface="Arial" panose="020B0604020202020204" pitchFamily="34" charset="0"/>
              </a:rPr>
              <a:t>Other Top Tips</a:t>
            </a:r>
          </a:p>
          <a:p>
            <a:pPr marL="114300" indent="0">
              <a:buNone/>
            </a:pPr>
            <a:r>
              <a:rPr lang="en-GB" sz="1600" b="0" i="0">
                <a:solidFill>
                  <a:schemeClr val="tx1"/>
                </a:solidFill>
                <a:effectLst/>
                <a:latin typeface="Arial" panose="020B0604020202020204" pitchFamily="34" charset="0"/>
              </a:rPr>
              <a:t>Encourage attendees to participate actively throughout your event</a:t>
            </a:r>
            <a:r>
              <a:rPr lang="en-GB" sz="1600">
                <a:solidFill>
                  <a:schemeClr val="tx1"/>
                </a:solidFill>
                <a:latin typeface="Arial" panose="020B0604020202020204" pitchFamily="34" charset="0"/>
              </a:rPr>
              <a:t> </a:t>
            </a:r>
            <a:r>
              <a:rPr lang="en-GB" sz="1600" b="0" i="0">
                <a:solidFill>
                  <a:schemeClr val="tx1"/>
                </a:solidFill>
                <a:effectLst/>
                <a:latin typeface="Arial" panose="020B0604020202020204" pitchFamily="34" charset="0"/>
              </a:rPr>
              <a:t>and provide breaks if it's a long session. Be respectful of everyone's time and start and end the session on time. Finally, have fun and enjoy the experience!</a:t>
            </a:r>
            <a:r>
              <a:rPr lang="en-GB" sz="1600" kern="0">
                <a:solidFill>
                  <a:prstClr val="black"/>
                </a:solidFill>
                <a:latin typeface="Arial" panose="020B0604020202020204" pitchFamily="34" charset="0"/>
                <a:ea typeface="Times New Roman" panose="02020603050405020304" pitchFamily="18" charset="0"/>
              </a:rPr>
              <a:t> </a:t>
            </a:r>
            <a:endParaRPr lang="en-GB" sz="1600" b="0" i="0" kern="0">
              <a:solidFill>
                <a:prstClr val="black"/>
              </a:solidFill>
              <a:effectLst/>
              <a:latin typeface="Arial" panose="020B0604020202020204" pitchFamily="34" charset="0"/>
            </a:endParaRPr>
          </a:p>
          <a:p>
            <a:pPr marL="114300" indent="0">
              <a:buNone/>
            </a:pPr>
            <a:r>
              <a:rPr lang="en-GB" sz="1600" kern="0">
                <a:solidFill>
                  <a:prstClr val="black"/>
                </a:solidFill>
                <a:latin typeface="Arial" panose="020B0604020202020204" pitchFamily="34" charset="0"/>
                <a:hlinkClick r:id="rId4" action="ppaction://hlinksldjump"/>
              </a:rPr>
              <a:t>See more tips for different types of live events</a:t>
            </a:r>
            <a:r>
              <a:rPr lang="en-GB" sz="1600" kern="0">
                <a:solidFill>
                  <a:prstClr val="black"/>
                </a:solidFill>
                <a:latin typeface="Arial" panose="020B0604020202020204" pitchFamily="34" charset="0"/>
              </a:rPr>
              <a:t>.</a:t>
            </a:r>
            <a:endParaRPr lang="en-GB" sz="1600" b="0" i="0">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30" y="530225"/>
            <a:ext cx="6391852"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Different types of live events</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5"/>
          <a:stretch>
            <a:fillRect/>
          </a:stretch>
        </p:blipFill>
        <p:spPr>
          <a:xfrm>
            <a:off x="456000" y="358003"/>
            <a:ext cx="949128" cy="960000"/>
          </a:xfrm>
          <a:prstGeom prst="rect">
            <a:avLst/>
          </a:prstGeom>
        </p:spPr>
      </p:pic>
      <p:pic>
        <p:nvPicPr>
          <p:cNvPr id="7" name="Graphic 6" descr="Monthly calendar outline">
            <a:extLst>
              <a:ext uri="{FF2B5EF4-FFF2-40B4-BE49-F238E27FC236}">
                <a16:creationId xmlns:a16="http://schemas.microsoft.com/office/drawing/2014/main" id="{E03DE192-75A6-C8E1-E4C6-D667E2C10E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56001" y="122633"/>
            <a:ext cx="1080000" cy="1080000"/>
          </a:xfrm>
          <a:prstGeom prst="rect">
            <a:avLst/>
          </a:prstGeom>
        </p:spPr>
      </p:pic>
    </p:spTree>
    <p:extLst>
      <p:ext uri="{BB962C8B-B14F-4D97-AF65-F5344CB8AC3E}">
        <p14:creationId xmlns:p14="http://schemas.microsoft.com/office/powerpoint/2010/main" val="765701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0" y="482633"/>
            <a:ext cx="9055510"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799521"/>
            <a:ext cx="11280000" cy="3258957"/>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558165" indent="-380365">
              <a:buFont typeface="Wingdings" panose="05000000000000000000" pitchFamily="2" charset="2"/>
              <a:buChar char="§"/>
            </a:pPr>
            <a:r>
              <a:rPr lang="en-GB" sz="1600">
                <a:solidFill>
                  <a:schemeClr val="tx1"/>
                </a:solidFill>
                <a:cs typeface="Arial"/>
              </a:rPr>
              <a:t>Download your </a:t>
            </a:r>
            <a:r>
              <a:rPr lang="en-GB" sz="1600" b="1">
                <a:solidFill>
                  <a:schemeClr val="tx1"/>
                </a:solidFill>
                <a:cs typeface="Arial"/>
                <a:hlinkClick r:id="rId4"/>
              </a:rPr>
              <a:t>AiG Month </a:t>
            </a:r>
            <a:r>
              <a:rPr lang="en-GB" sz="1600" b="1">
                <a:solidFill>
                  <a:schemeClr val="tx1"/>
                </a:solidFill>
                <a:cs typeface="Arial"/>
                <a:hlinkClick r:id="rId4"/>
              </a:rPr>
              <a:t>2024 </a:t>
            </a:r>
            <a:r>
              <a:rPr lang="en-GB" sz="1600" b="1">
                <a:solidFill>
                  <a:schemeClr val="tx1"/>
                </a:solidFill>
                <a:cs typeface="Arial"/>
                <a:hlinkClick r:id="rId4"/>
              </a:rPr>
              <a:t>Speaker Presentation Template</a:t>
            </a:r>
            <a:r>
              <a:rPr lang="en-GB" sz="1600" b="1">
                <a:solidFill>
                  <a:schemeClr val="tx1"/>
                </a:solidFill>
                <a:cs typeface="Arial"/>
              </a:rPr>
              <a:t> (</a:t>
            </a:r>
            <a:r>
              <a:rPr lang="en-GB" sz="1600">
                <a:solidFill>
                  <a:schemeClr val="tx1"/>
                </a:solidFill>
                <a:cs typeface="Arial"/>
              </a:rPr>
              <a:t>PPTX) from GOV.UK</a:t>
            </a:r>
            <a:endParaRPr lang="en-GB" sz="1600" kern="0">
              <a:solidFill>
                <a:prstClr val="black"/>
              </a:solidFill>
              <a:latin typeface="Arial" panose="020B0604020202020204" pitchFamily="34" charset="0"/>
              <a:cs typeface="Arial"/>
            </a:endParaRPr>
          </a:p>
          <a:p>
            <a:pPr marL="558165" indent="-380365">
              <a:buFont typeface="Wingdings" panose="05000000000000000000" pitchFamily="2" charset="2"/>
              <a:buChar char="§"/>
            </a:pPr>
            <a:r>
              <a:rPr lang="en-GB" sz="1600">
                <a:solidFill>
                  <a:schemeClr val="tx1"/>
                </a:solidFill>
                <a:latin typeface="Arial"/>
                <a:cs typeface="Arial"/>
              </a:rPr>
              <a:t>We also have lots of resources, including logos and Teams backgrounds, in our </a:t>
            </a:r>
            <a:r>
              <a:rPr lang="en-GB" sz="1600" b="1">
                <a:solidFill>
                  <a:schemeClr val="tx1"/>
                </a:solidFill>
                <a:latin typeface="Arial"/>
                <a:cs typeface="Arial"/>
                <a:hlinkClick r:id="rId5"/>
              </a:rPr>
              <a:t>AiG Month Campaign in a Box</a:t>
            </a:r>
            <a:r>
              <a:rPr lang="en-GB" sz="1600" b="1">
                <a:solidFill>
                  <a:schemeClr val="tx1"/>
                </a:solidFill>
                <a:latin typeface="Arial"/>
                <a:cs typeface="Arial"/>
              </a:rPr>
              <a:t>. </a:t>
            </a:r>
            <a:r>
              <a:rPr lang="en-GB" sz="1600">
                <a:solidFill>
                  <a:schemeClr val="tx1"/>
                </a:solidFill>
                <a:latin typeface="Arial"/>
                <a:cs typeface="Arial"/>
              </a:rPr>
              <a:t>This is also available to download from GOV.UK</a:t>
            </a:r>
          </a:p>
          <a:p>
            <a:pPr marL="558165" indent="-380365">
              <a:buFont typeface="Wingdings" panose="05000000000000000000" pitchFamily="2" charset="2"/>
              <a:buChar char="§"/>
            </a:pPr>
            <a:r>
              <a:rPr lang="en-GB" sz="1600" kern="0">
                <a:solidFill>
                  <a:prstClr val="black"/>
                </a:solidFill>
                <a:latin typeface="Arial" panose="020B0604020202020204" pitchFamily="34" charset="0"/>
                <a:cs typeface="Arial"/>
              </a:rPr>
              <a:t>Check that your presentation is as accessible as possible so as many colleagues as possible may enjoy it.  You may find the following resources useful to help you make accessible presentations:</a:t>
            </a:r>
          </a:p>
          <a:p>
            <a:pPr marL="1472565" lvl="2" indent="-380365">
              <a:lnSpc>
                <a:spcPct val="150000"/>
              </a:lnSpc>
              <a:buClr>
                <a:srgbClr val="FF6900"/>
              </a:buClr>
              <a:buFont typeface="Wingdings" panose="05000000000000000000" pitchFamily="2" charset="2"/>
              <a:buChar char="§"/>
            </a:pPr>
            <a:r>
              <a:rPr lang="en-GB" sz="1600">
                <a:solidFill>
                  <a:srgbClr val="0B0C0C"/>
                </a:solidFill>
                <a:latin typeface="Arial" panose="020B0604020202020204" pitchFamily="34" charset="0"/>
                <a:cs typeface="Arial" panose="020B0604020202020204" pitchFamily="34" charset="0"/>
                <a:hlinkClick r:id="rId6"/>
              </a:rPr>
              <a:t>GOV.UK blog ‘Advice for making events and presentations accessible’</a:t>
            </a:r>
            <a:endParaRPr lang="en-GB" sz="1600">
              <a:solidFill>
                <a:srgbClr val="0B0C0C"/>
              </a:solidFill>
              <a:latin typeface="Arial" panose="020B0604020202020204" pitchFamily="34" charset="0"/>
              <a:cs typeface="Arial" panose="020B0604020202020204" pitchFamily="34" charset="0"/>
            </a:endParaRPr>
          </a:p>
          <a:p>
            <a:pPr marL="1472565" lvl="2" indent="-380365">
              <a:lnSpc>
                <a:spcPct val="150000"/>
              </a:lnSpc>
              <a:buClr>
                <a:srgbClr val="FF6900"/>
              </a:buClr>
              <a:buFont typeface="Wingdings" panose="05000000000000000000" pitchFamily="2" charset="2"/>
              <a:buChar char="§"/>
            </a:pPr>
            <a:r>
              <a:rPr lang="en-GB" sz="1600" kern="0">
                <a:solidFill>
                  <a:prstClr val="black"/>
                </a:solidFill>
                <a:latin typeface="Arial" panose="020B0604020202020204" pitchFamily="34" charset="0"/>
                <a:cs typeface="Arial"/>
                <a:hlinkClick r:id="rId7"/>
              </a:rPr>
              <a:t>Analysis Function guidance on accessibility </a:t>
            </a:r>
            <a:endParaRPr lang="en-GB" sz="1600">
              <a:solidFill>
                <a:schemeClr val="tx1"/>
              </a:solidFill>
              <a:latin typeface="Arial"/>
              <a:cs typeface="Arial"/>
            </a:endParaRP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7" y="545615"/>
            <a:ext cx="7296421"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Slides and promotion</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8"/>
          <a:stretch>
            <a:fillRect/>
          </a:stretch>
        </p:blipFill>
        <p:spPr>
          <a:xfrm>
            <a:off x="456000" y="358003"/>
            <a:ext cx="949128" cy="960000"/>
          </a:xfrm>
          <a:prstGeom prst="rect">
            <a:avLst/>
          </a:prstGeom>
        </p:spPr>
      </p:pic>
      <p:pic>
        <p:nvPicPr>
          <p:cNvPr id="7" name="Graphic 6" descr="Clipboard Checked outline">
            <a:extLst>
              <a:ext uri="{FF2B5EF4-FFF2-40B4-BE49-F238E27FC236}">
                <a16:creationId xmlns:a16="http://schemas.microsoft.com/office/drawing/2014/main" id="{9B707318-32C6-3650-ADF0-48DC063E7C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86873" y="298002"/>
            <a:ext cx="1080000" cy="1080000"/>
          </a:xfrm>
          <a:prstGeom prst="rect">
            <a:avLst/>
          </a:prstGeom>
        </p:spPr>
      </p:pic>
    </p:spTree>
    <p:extLst>
      <p:ext uri="{BB962C8B-B14F-4D97-AF65-F5344CB8AC3E}">
        <p14:creationId xmlns:p14="http://schemas.microsoft.com/office/powerpoint/2010/main" val="3586012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000">
        <p159:morph option="byObject"/>
      </p:transition>
    </mc:Choice>
    <mc:Fallback>
      <p:transition spd="slow" advClick="0" advTm="1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0" y="482633"/>
            <a:ext cx="9055510"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269763"/>
            <a:ext cx="11280000" cy="5385575"/>
          </a:xfrm>
          <a:prstGeom prst="round2DiagRect">
            <a:avLst/>
          </a:prstGeom>
          <a:solidFill>
            <a:schemeClr val="bg1"/>
          </a:solidFill>
        </p:spPr>
        <p:txBody>
          <a:bodyPr spcFirstLastPara="1" vert="horz" wrap="square" lIns="0" tIns="0" rIns="432000" bIns="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177800" indent="0">
              <a:buClr>
                <a:srgbClr val="FF6900"/>
              </a:buClr>
              <a:buSzPct val="100000"/>
              <a:buNone/>
            </a:pPr>
            <a:r>
              <a:rPr lang="en-GB" sz="1600">
                <a:solidFill>
                  <a:schemeClr val="tx1"/>
                </a:solidFill>
                <a:latin typeface="Arial"/>
                <a:cs typeface="Arial"/>
              </a:rPr>
              <a:t>To ensure your event runs smoothly, you will need:</a:t>
            </a:r>
          </a:p>
          <a:p>
            <a:pPr marL="520700">
              <a:buClr>
                <a:srgbClr val="FF6900"/>
              </a:buClr>
              <a:buSzPct val="100000"/>
              <a:buFont typeface="+mj-lt"/>
              <a:buAutoNum type="arabicPeriod"/>
            </a:pPr>
            <a:r>
              <a:rPr lang="en-GB" sz="1600" b="1">
                <a:solidFill>
                  <a:srgbClr val="0070C0"/>
                </a:solidFill>
                <a:latin typeface="Arial"/>
                <a:cs typeface="Arial"/>
                <a:hlinkClick r:id="rId4" action="ppaction://hlinksldjump"/>
              </a:rPr>
              <a:t>An event organiser</a:t>
            </a:r>
            <a:r>
              <a:rPr lang="en-GB" sz="1600" b="1">
                <a:solidFill>
                  <a:srgbClr val="0070C0"/>
                </a:solidFill>
                <a:latin typeface="Arial"/>
                <a:cs typeface="Arial"/>
              </a:rPr>
              <a:t> </a:t>
            </a:r>
            <a:r>
              <a:rPr lang="en-GB" sz="1600" b="1">
                <a:solidFill>
                  <a:schemeClr val="tx1"/>
                </a:solidFill>
                <a:latin typeface="Arial"/>
                <a:cs typeface="Arial"/>
              </a:rPr>
              <a:t>– </a:t>
            </a:r>
            <a:r>
              <a:rPr lang="en-GB" sz="1600">
                <a:solidFill>
                  <a:schemeClr val="tx1"/>
                </a:solidFill>
                <a:latin typeface="Arial"/>
                <a:cs typeface="Arial"/>
              </a:rPr>
              <a:t>this is the person who is responsible for your AiG Month session</a:t>
            </a:r>
            <a:br>
              <a:rPr lang="en-GB" sz="1600">
                <a:solidFill>
                  <a:schemeClr val="tx1"/>
                </a:solidFill>
                <a:latin typeface="Arial"/>
                <a:cs typeface="Arial"/>
              </a:rPr>
            </a:br>
            <a:endParaRPr lang="en-GB" sz="1050">
              <a:solidFill>
                <a:schemeClr val="tx1"/>
              </a:solidFill>
              <a:latin typeface="Arial"/>
              <a:cs typeface="Arial"/>
            </a:endParaRPr>
          </a:p>
          <a:p>
            <a:pPr marL="558165" indent="-380365">
              <a:buClr>
                <a:srgbClr val="FF6900"/>
              </a:buClr>
              <a:buSzPct val="100000"/>
              <a:buFont typeface="+mj-lt"/>
              <a:buAutoNum type="arabicPeriod" startAt="2"/>
            </a:pPr>
            <a:r>
              <a:rPr lang="en-GB" sz="1600" b="1">
                <a:solidFill>
                  <a:schemeClr val="tx1"/>
                </a:solidFill>
                <a:latin typeface="Arial"/>
                <a:cs typeface="Arial"/>
                <a:hlinkClick r:id="rId5" action="ppaction://hlinksldjump"/>
              </a:rPr>
              <a:t>A presenter, or presenters</a:t>
            </a:r>
            <a:r>
              <a:rPr lang="en-GB" sz="1600" b="1">
                <a:solidFill>
                  <a:schemeClr val="tx1"/>
                </a:solidFill>
                <a:latin typeface="Arial"/>
                <a:cs typeface="Arial"/>
              </a:rPr>
              <a:t> – </a:t>
            </a:r>
            <a:r>
              <a:rPr lang="en-GB" sz="1600">
                <a:solidFill>
                  <a:schemeClr val="tx1"/>
                </a:solidFill>
                <a:latin typeface="Arial"/>
                <a:cs typeface="Arial"/>
              </a:rPr>
              <a:t>this refers to the </a:t>
            </a:r>
            <a:r>
              <a:rPr lang="en-GB" sz="1600">
                <a:solidFill>
                  <a:schemeClr val="tx1"/>
                </a:solidFill>
                <a:cs typeface="Arial"/>
              </a:rPr>
              <a:t>person or people who will be presenting your session. Presenters will: </a:t>
            </a:r>
          </a:p>
          <a:p>
            <a:pPr marL="977900" lvl="1">
              <a:buClr>
                <a:srgbClr val="FF6900"/>
              </a:buClr>
              <a:buSzPct val="100000"/>
              <a:buFont typeface="+mj-lt"/>
              <a:buAutoNum type="alphaLcPeriod"/>
            </a:pPr>
            <a:r>
              <a:rPr lang="en-GB" sz="1600">
                <a:solidFill>
                  <a:schemeClr val="tx1"/>
                </a:solidFill>
              </a:rPr>
              <a:t>inform the AF Central Team who will need presenter access during your session – this will allow us to give them microphone and camera access</a:t>
            </a:r>
          </a:p>
          <a:p>
            <a:pPr marL="977900" lvl="1">
              <a:buClr>
                <a:srgbClr val="FF6900"/>
              </a:buClr>
              <a:buSzPct val="100000"/>
              <a:buFont typeface="+mj-lt"/>
              <a:buAutoNum type="alphaLcPeriod"/>
            </a:pPr>
            <a:r>
              <a:rPr lang="en-GB" sz="1600">
                <a:solidFill>
                  <a:schemeClr val="tx1"/>
                </a:solidFill>
              </a:rPr>
              <a:t>use our </a:t>
            </a:r>
            <a:r>
              <a:rPr lang="en-GB" sz="1600" b="1">
                <a:solidFill>
                  <a:schemeClr val="tx1"/>
                </a:solidFill>
                <a:hlinkClick r:id="rId6"/>
              </a:rPr>
              <a:t>AiG Month slide presentation template</a:t>
            </a:r>
            <a:r>
              <a:rPr lang="en-GB" sz="1600" b="1">
                <a:solidFill>
                  <a:schemeClr val="tx1"/>
                </a:solidFill>
              </a:rPr>
              <a:t> </a:t>
            </a:r>
            <a:r>
              <a:rPr lang="en-GB" sz="1600">
                <a:solidFill>
                  <a:schemeClr val="tx1"/>
                </a:solidFill>
              </a:rPr>
              <a:t>(PPTX)</a:t>
            </a:r>
          </a:p>
          <a:p>
            <a:pPr marL="977900" lvl="1">
              <a:buClr>
                <a:srgbClr val="FF6900"/>
              </a:buClr>
              <a:buSzPct val="100000"/>
              <a:buFont typeface="+mj-lt"/>
              <a:buAutoNum type="alphaLcPeriod"/>
            </a:pPr>
            <a:r>
              <a:rPr lang="en-GB" sz="1600">
                <a:solidFill>
                  <a:schemeClr val="tx1"/>
                </a:solidFill>
              </a:rPr>
              <a:t>introduce the session and speakers using our </a:t>
            </a:r>
            <a:r>
              <a:rPr lang="en-GB" sz="1600">
                <a:solidFill>
                  <a:schemeClr val="tx1"/>
                </a:solidFill>
                <a:hlinkClick r:id="rId5" action="ppaction://hlinksldjump"/>
              </a:rPr>
              <a:t>introductory text</a:t>
            </a:r>
            <a:endParaRPr lang="en-GB" sz="1600">
              <a:solidFill>
                <a:schemeClr val="tx1"/>
              </a:solidFill>
            </a:endParaRPr>
          </a:p>
          <a:p>
            <a:pPr marL="977900" lvl="1">
              <a:buClr>
                <a:srgbClr val="FF6900"/>
              </a:buClr>
              <a:buSzPct val="100000"/>
              <a:buFont typeface="+mj-lt"/>
              <a:buAutoNum type="alphaLcPeriod"/>
            </a:pPr>
            <a:r>
              <a:rPr lang="en-GB" sz="1600">
                <a:solidFill>
                  <a:schemeClr val="tx1"/>
                </a:solidFill>
              </a:rPr>
              <a:t>run a question and answer session, if applicable</a:t>
            </a:r>
          </a:p>
          <a:p>
            <a:pPr marL="977900" lvl="1">
              <a:buClr>
                <a:srgbClr val="FF6900"/>
              </a:buClr>
              <a:buSzPct val="100000"/>
              <a:buFont typeface="+mj-lt"/>
              <a:buAutoNum type="alphaLcPeriod"/>
            </a:pPr>
            <a:r>
              <a:rPr lang="en-GB" sz="1600">
                <a:solidFill>
                  <a:schemeClr val="tx1"/>
                </a:solidFill>
              </a:rPr>
              <a:t>close the event using our </a:t>
            </a:r>
            <a:r>
              <a:rPr lang="en-GB" sz="1600">
                <a:solidFill>
                  <a:schemeClr val="tx1"/>
                </a:solidFill>
                <a:hlinkClick r:id="rId7" action="ppaction://hlinksldjump"/>
              </a:rPr>
              <a:t>outro text</a:t>
            </a:r>
            <a:endParaRPr lang="en-GB" sz="1600">
              <a:solidFill>
                <a:schemeClr val="tx1"/>
              </a:solidFill>
            </a:endParaRPr>
          </a:p>
          <a:p>
            <a:pPr marL="635000" lvl="1" indent="0">
              <a:buClr>
                <a:srgbClr val="FF6900"/>
              </a:buClr>
              <a:buSzPct val="100000"/>
              <a:buNone/>
            </a:pPr>
            <a:endParaRPr lang="en-GB" sz="1050">
              <a:solidFill>
                <a:schemeClr val="tx1"/>
              </a:solidFill>
              <a:latin typeface="Arial"/>
              <a:cs typeface="Arial"/>
            </a:endParaRPr>
          </a:p>
          <a:p>
            <a:pPr marL="558165" indent="-380365">
              <a:buSzPct val="100000"/>
              <a:buFont typeface="+mj-lt"/>
              <a:buAutoNum type="arabicPeriod" startAt="2"/>
            </a:pPr>
            <a:r>
              <a:rPr lang="en-GB" sz="1600" b="1">
                <a:solidFill>
                  <a:schemeClr val="tx1"/>
                </a:solidFill>
                <a:latin typeface="Arial"/>
                <a:cs typeface="Arial"/>
                <a:hlinkClick r:id="rId8" action="ppaction://hlinksldjump"/>
              </a:rPr>
              <a:t>Tech Support</a:t>
            </a:r>
            <a:r>
              <a:rPr lang="en-GB" sz="1600" b="1">
                <a:solidFill>
                  <a:schemeClr val="tx1"/>
                </a:solidFill>
                <a:latin typeface="Arial"/>
                <a:cs typeface="Arial"/>
              </a:rPr>
              <a:t> – </a:t>
            </a:r>
            <a:r>
              <a:rPr lang="en-GB" sz="1600">
                <a:solidFill>
                  <a:schemeClr val="tx1"/>
                </a:solidFill>
                <a:latin typeface="Arial"/>
                <a:cs typeface="Arial"/>
              </a:rPr>
              <a:t>this</a:t>
            </a:r>
            <a:r>
              <a:rPr lang="en-GB" sz="1600" b="1">
                <a:solidFill>
                  <a:schemeClr val="tx1"/>
                </a:solidFill>
                <a:latin typeface="Arial"/>
                <a:cs typeface="Arial"/>
              </a:rPr>
              <a:t> </a:t>
            </a:r>
            <a:r>
              <a:rPr lang="en-GB" sz="1600">
                <a:solidFill>
                  <a:schemeClr val="tx1"/>
                </a:solidFill>
                <a:latin typeface="Arial"/>
                <a:cs typeface="Arial"/>
              </a:rPr>
              <a:t>person will be responsible for making sure the meeting settings are correct and opening and closing the meeting. Your event support must work in the Office for National Statistics (ONS) to ensure effective operation of your session. We will assign you a named contact if you are from a different government department. The event support will:</a:t>
            </a:r>
          </a:p>
          <a:p>
            <a:pPr marL="977900" lvl="1">
              <a:buClr>
                <a:srgbClr val="FF6900"/>
              </a:buClr>
              <a:buSzPct val="100000"/>
              <a:buFont typeface="+mj-lt"/>
              <a:buAutoNum type="alphaLcPeriod"/>
            </a:pPr>
            <a:r>
              <a:rPr lang="en-GB" sz="1600">
                <a:solidFill>
                  <a:schemeClr val="tx1"/>
                </a:solidFill>
              </a:rPr>
              <a:t>share the ‘</a:t>
            </a:r>
            <a:r>
              <a:rPr lang="en-GB" sz="1600" b="1">
                <a:solidFill>
                  <a:schemeClr val="tx1"/>
                </a:solidFill>
                <a:hlinkClick r:id="rId9"/>
              </a:rPr>
              <a:t>Event starting soon</a:t>
            </a:r>
            <a:r>
              <a:rPr lang="en-GB" sz="1600">
                <a:solidFill>
                  <a:schemeClr val="tx1"/>
                </a:solidFill>
              </a:rPr>
              <a:t>’ (PPTX) slide at the start of the session</a:t>
            </a:r>
          </a:p>
          <a:p>
            <a:pPr marL="977900" lvl="1">
              <a:buClr>
                <a:srgbClr val="FF6900"/>
              </a:buClr>
              <a:buSzPct val="100000"/>
              <a:buFont typeface="+mj-lt"/>
              <a:buAutoNum type="alphaLcPeriod"/>
            </a:pPr>
            <a:r>
              <a:rPr lang="en-GB" sz="1600">
                <a:solidFill>
                  <a:schemeClr val="tx1"/>
                </a:solidFill>
              </a:rPr>
              <a:t>e</a:t>
            </a:r>
            <a:r>
              <a:rPr lang="en-GB" sz="1600">
                <a:solidFill>
                  <a:schemeClr val="tx1"/>
                </a:solidFill>
                <a:latin typeface="Arial"/>
                <a:cs typeface="Arial"/>
              </a:rPr>
              <a:t>nsure all presenters are given ‘presenter’ status in Teams at the start of the meeting</a:t>
            </a:r>
          </a:p>
          <a:p>
            <a:pPr marL="977900" lvl="1">
              <a:buClr>
                <a:srgbClr val="FF6900"/>
              </a:buClr>
              <a:buSzPct val="100000"/>
              <a:buFont typeface="+mj-lt"/>
              <a:buAutoNum type="alphaLcPeriod"/>
            </a:pPr>
            <a:r>
              <a:rPr lang="en-GB" sz="1600">
                <a:solidFill>
                  <a:schemeClr val="tx1"/>
                </a:solidFill>
              </a:rPr>
              <a:t>ensure the event runs on time</a:t>
            </a:r>
          </a:p>
          <a:p>
            <a:pPr marL="977900" lvl="1">
              <a:buClr>
                <a:srgbClr val="FF6900"/>
              </a:buClr>
              <a:buSzPct val="100000"/>
              <a:buFont typeface="+mj-lt"/>
              <a:buAutoNum type="alphaLcPeriod"/>
            </a:pPr>
            <a:r>
              <a:rPr lang="en-GB" sz="1600">
                <a:solidFill>
                  <a:schemeClr val="tx1"/>
                </a:solidFill>
              </a:rPr>
              <a:t>end the meeting</a:t>
            </a:r>
          </a:p>
          <a:p>
            <a:pPr marL="635000" lvl="1" indent="0">
              <a:buClr>
                <a:srgbClr val="FF6900"/>
              </a:buClr>
              <a:buSzPct val="100000"/>
              <a:buNone/>
            </a:pPr>
            <a:endParaRPr lang="en-GB" sz="1600">
              <a:solidFill>
                <a:schemeClr val="tx1"/>
              </a:solidFill>
            </a:endParaRP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7" y="545615"/>
            <a:ext cx="7296421"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Roles</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10"/>
          <a:stretch>
            <a:fillRect/>
          </a:stretch>
        </p:blipFill>
        <p:spPr>
          <a:xfrm>
            <a:off x="456000" y="358003"/>
            <a:ext cx="949128" cy="960000"/>
          </a:xfrm>
          <a:prstGeom prst="rect">
            <a:avLst/>
          </a:prstGeom>
        </p:spPr>
      </p:pic>
      <p:pic>
        <p:nvPicPr>
          <p:cNvPr id="3" name="Graphic 2" descr="Meeting outline">
            <a:extLst>
              <a:ext uri="{FF2B5EF4-FFF2-40B4-BE49-F238E27FC236}">
                <a16:creationId xmlns:a16="http://schemas.microsoft.com/office/drawing/2014/main" id="{4FB72152-FF58-A6CD-5DF0-1EB7E743B81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31203" y="0"/>
            <a:ext cx="1440000" cy="1440000"/>
          </a:xfrm>
          <a:prstGeom prst="rect">
            <a:avLst/>
          </a:prstGeom>
        </p:spPr>
      </p:pic>
      <p:pic>
        <p:nvPicPr>
          <p:cNvPr id="6" name="Graphic 5" descr="Right pointing backhand index outline">
            <a:extLst>
              <a:ext uri="{FF2B5EF4-FFF2-40B4-BE49-F238E27FC236}">
                <a16:creationId xmlns:a16="http://schemas.microsoft.com/office/drawing/2014/main" id="{F5E01EFA-C09F-EBC0-6FA0-2878EA96048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26403" y="5829786"/>
            <a:ext cx="609600" cy="609600"/>
          </a:xfrm>
          <a:prstGeom prst="rect">
            <a:avLst/>
          </a:prstGeom>
        </p:spPr>
      </p:pic>
    </p:spTree>
    <p:extLst>
      <p:ext uri="{BB962C8B-B14F-4D97-AF65-F5344CB8AC3E}">
        <p14:creationId xmlns:p14="http://schemas.microsoft.com/office/powerpoint/2010/main" val="1792567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0" y="482633"/>
            <a:ext cx="9055510"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799521"/>
            <a:ext cx="11280000" cy="3258957"/>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177800" indent="0">
              <a:buSzPct val="100000"/>
              <a:buNone/>
            </a:pPr>
            <a:r>
              <a:rPr lang="en-GB" sz="1600">
                <a:solidFill>
                  <a:schemeClr val="tx1"/>
                </a:solidFill>
                <a:latin typeface="Arial"/>
                <a:cs typeface="Arial"/>
              </a:rPr>
              <a:t>Event organisers are responsible for their AiG Month sessions. For an event to be included in AiG Month event organisers must:</a:t>
            </a:r>
          </a:p>
          <a:p>
            <a:pPr marL="177800" indent="0">
              <a:buSzPct val="100000"/>
              <a:buNone/>
            </a:pPr>
            <a:endParaRPr lang="en-GB" sz="1600">
              <a:solidFill>
                <a:schemeClr val="tx1"/>
              </a:solidFill>
              <a:latin typeface="Arial"/>
              <a:cs typeface="Arial"/>
            </a:endParaRPr>
          </a:p>
          <a:p>
            <a:pPr marL="558165" indent="-380365">
              <a:buSzPct val="100000"/>
              <a:buFont typeface="+mj-lt"/>
              <a:buAutoNum type="arabicPeriod"/>
            </a:pPr>
            <a:r>
              <a:rPr lang="en-GB" sz="1600">
                <a:solidFill>
                  <a:schemeClr val="tx1"/>
                </a:solidFill>
                <a:latin typeface="Arial"/>
                <a:cs typeface="Arial"/>
              </a:rPr>
              <a:t>Reserve a space using our </a:t>
            </a:r>
            <a:r>
              <a:rPr lang="en-GB" sz="1600">
                <a:solidFill>
                  <a:schemeClr val="tx1"/>
                </a:solidFill>
                <a:latin typeface="Arial"/>
                <a:cs typeface="Arial"/>
                <a:hlinkClick r:id="rId4"/>
              </a:rPr>
              <a:t>AiG Month online booking calendar</a:t>
            </a:r>
            <a:r>
              <a:rPr lang="en-GB" sz="1600">
                <a:solidFill>
                  <a:schemeClr val="tx1"/>
                </a:solidFill>
                <a:latin typeface="Arial"/>
                <a:cs typeface="Arial"/>
              </a:rPr>
              <a:t>.</a:t>
            </a:r>
          </a:p>
          <a:p>
            <a:pPr marL="558165" indent="-380365">
              <a:buSzPct val="100000"/>
              <a:buFont typeface="+mj-lt"/>
              <a:buAutoNum type="arabicPeriod"/>
            </a:pPr>
            <a:r>
              <a:rPr lang="en-GB" sz="1600">
                <a:solidFill>
                  <a:schemeClr val="tx1"/>
                </a:solidFill>
                <a:latin typeface="Arial"/>
                <a:cs typeface="Arial"/>
              </a:rPr>
              <a:t>Complete an </a:t>
            </a:r>
            <a:r>
              <a:rPr lang="en-GB" sz="1600">
                <a:solidFill>
                  <a:schemeClr val="tx1"/>
                </a:solidFill>
                <a:latin typeface="Arial"/>
                <a:cs typeface="Arial"/>
                <a:hlinkClick r:id="rId5"/>
              </a:rPr>
              <a:t>expression of interest (EOI)</a:t>
            </a:r>
            <a:r>
              <a:rPr lang="en-GB" sz="1600">
                <a:solidFill>
                  <a:schemeClr val="tx1"/>
                </a:solidFill>
                <a:latin typeface="Arial"/>
                <a:cs typeface="Arial"/>
              </a:rPr>
              <a:t> on </a:t>
            </a:r>
            <a:r>
              <a:rPr lang="en-GB" sz="1600" err="1">
                <a:solidFill>
                  <a:schemeClr val="tx1"/>
                </a:solidFill>
                <a:latin typeface="Arial"/>
                <a:cs typeface="Arial"/>
              </a:rPr>
              <a:t>SmartSurvey</a:t>
            </a:r>
            <a:r>
              <a:rPr lang="en-GB" sz="1600">
                <a:solidFill>
                  <a:schemeClr val="tx1"/>
                </a:solidFill>
                <a:latin typeface="Arial"/>
                <a:cs typeface="Arial"/>
              </a:rPr>
              <a:t>.</a:t>
            </a:r>
          </a:p>
          <a:p>
            <a:pPr marL="558165" indent="-380365">
              <a:buSzPct val="100000"/>
              <a:buFont typeface="+mj-lt"/>
              <a:buAutoNum type="arabicPeriod"/>
            </a:pPr>
            <a:r>
              <a:rPr lang="en-GB" sz="1600">
                <a:solidFill>
                  <a:schemeClr val="tx1"/>
                </a:solidFill>
                <a:latin typeface="Arial"/>
                <a:cs typeface="Arial"/>
              </a:rPr>
              <a:t>Confirm session date, time and details by accepting the AiG Month session Placeholder Teams meeting invitation (this will be sent to you using the email address you provide).</a:t>
            </a:r>
          </a:p>
          <a:p>
            <a:pPr marL="558165" indent="-380365">
              <a:buSzPct val="100000"/>
              <a:buFont typeface="+mj-lt"/>
              <a:buAutoNum type="arabicPeriod"/>
            </a:pPr>
            <a:r>
              <a:rPr lang="en-GB" sz="1600">
                <a:solidFill>
                  <a:schemeClr val="tx1"/>
                </a:solidFill>
                <a:latin typeface="Arial"/>
                <a:cs typeface="Arial"/>
              </a:rPr>
              <a:t>Complete a short </a:t>
            </a:r>
            <a:r>
              <a:rPr lang="en-GB" sz="1600">
                <a:solidFill>
                  <a:schemeClr val="tx1"/>
                </a:solidFill>
                <a:latin typeface="Arial"/>
                <a:cs typeface="Arial"/>
                <a:hlinkClick r:id="rId6"/>
              </a:rPr>
              <a:t>AiG Month session requirements questionnaire</a:t>
            </a:r>
            <a:r>
              <a:rPr lang="en-GB" sz="1600">
                <a:solidFill>
                  <a:schemeClr val="tx1"/>
                </a:solidFill>
                <a:latin typeface="Arial"/>
                <a:cs typeface="Arial"/>
              </a:rPr>
              <a:t> on </a:t>
            </a:r>
            <a:r>
              <a:rPr lang="en-GB" sz="1600" err="1">
                <a:solidFill>
                  <a:schemeClr val="tx1"/>
                </a:solidFill>
                <a:latin typeface="Arial"/>
                <a:cs typeface="Arial"/>
              </a:rPr>
              <a:t>SmartSurvey</a:t>
            </a:r>
            <a:r>
              <a:rPr lang="en-GB" sz="1600">
                <a:solidFill>
                  <a:schemeClr val="tx1"/>
                </a:solidFill>
                <a:latin typeface="Arial"/>
                <a:cs typeface="Arial"/>
              </a:rPr>
              <a:t>.</a:t>
            </a:r>
          </a:p>
          <a:p>
            <a:pPr marL="558165" indent="-380365">
              <a:buFont typeface="Wingdings" panose="05000000000000000000" pitchFamily="2" charset="2"/>
              <a:buChar char="§"/>
            </a:pPr>
            <a:endParaRPr lang="en-GB" sz="1600">
              <a:solidFill>
                <a:schemeClr val="tx1"/>
              </a:solidFill>
              <a:latin typeface="Arial"/>
              <a:cs typeface="Arial"/>
            </a:endParaRP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7" y="545615"/>
            <a:ext cx="7296421"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Event Organiser</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7"/>
          <a:stretch>
            <a:fillRect/>
          </a:stretch>
        </p:blipFill>
        <p:spPr>
          <a:xfrm>
            <a:off x="456000" y="358003"/>
            <a:ext cx="949128" cy="960000"/>
          </a:xfrm>
          <a:prstGeom prst="rect">
            <a:avLst/>
          </a:prstGeom>
        </p:spPr>
      </p:pic>
      <p:pic>
        <p:nvPicPr>
          <p:cNvPr id="7" name="Graphic 6" descr="Clipboard Checked outline">
            <a:extLst>
              <a:ext uri="{FF2B5EF4-FFF2-40B4-BE49-F238E27FC236}">
                <a16:creationId xmlns:a16="http://schemas.microsoft.com/office/drawing/2014/main" id="{9B707318-32C6-3650-ADF0-48DC063E7C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86873" y="298002"/>
            <a:ext cx="1080000" cy="1080000"/>
          </a:xfrm>
          <a:prstGeom prst="rect">
            <a:avLst/>
          </a:prstGeom>
        </p:spPr>
      </p:pic>
    </p:spTree>
    <p:extLst>
      <p:ext uri="{BB962C8B-B14F-4D97-AF65-F5344CB8AC3E}">
        <p14:creationId xmlns:p14="http://schemas.microsoft.com/office/powerpoint/2010/main" val="2147461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0" y="482633"/>
            <a:ext cx="10080000"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442633"/>
            <a:ext cx="11280000" cy="5057365"/>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437515" indent="-285750" defTabSz="1219170">
              <a:spcBef>
                <a:spcPts val="800"/>
              </a:spcBef>
              <a:buFont typeface="Wingdings" panose="05000000000000000000" pitchFamily="2" charset="2"/>
              <a:buChar char="§"/>
              <a:defRPr/>
            </a:pPr>
            <a:r>
              <a:rPr lang="en-GB" sz="1600">
                <a:solidFill>
                  <a:schemeClr val="tx1"/>
                </a:solidFill>
                <a:latin typeface="Arial"/>
                <a:cs typeface="Arial"/>
              </a:rPr>
              <a:t>Once you are ready to begin your session, the presenter should begin the event by introducing the session. Please use our introductory text, which is as follows:</a:t>
            </a:r>
            <a:endParaRPr lang="en-GB" sz="1000" kern="0">
              <a:solidFill>
                <a:prstClr val="black"/>
              </a:solidFill>
              <a:latin typeface="Arial" panose="020B0604020202020204" pitchFamily="34" charset="0"/>
              <a:ea typeface="Times New Roman" panose="02020603050405020304" pitchFamily="18" charset="0"/>
            </a:endParaRPr>
          </a:p>
          <a:p>
            <a:pPr marL="151765" indent="0" defTabSz="1219170">
              <a:spcBef>
                <a:spcPts val="800"/>
              </a:spcBef>
              <a:buNone/>
              <a:tabLst>
                <a:tab pos="719138" algn="l"/>
              </a:tabLst>
              <a:defRPr/>
            </a:pPr>
            <a:r>
              <a:rPr lang="en-GB" sz="1400" kern="0">
                <a:solidFill>
                  <a:prstClr val="black"/>
                </a:solidFill>
                <a:latin typeface="Arial" panose="020B0604020202020204" pitchFamily="34" charset="0"/>
                <a:ea typeface="Times New Roman" panose="02020603050405020304" pitchFamily="18" charset="0"/>
              </a:rPr>
              <a:t>	</a:t>
            </a:r>
            <a:r>
              <a:rPr lang="en-GB" sz="1600" kern="0">
                <a:solidFill>
                  <a:prstClr val="black"/>
                </a:solidFill>
                <a:latin typeface="Arial" panose="020B0604020202020204" pitchFamily="34" charset="0"/>
                <a:ea typeface="Times New Roman" panose="02020603050405020304" pitchFamily="18" charset="0"/>
              </a:rPr>
              <a:t>“Welcome to this [NAME OF EVENT] which is taking place as part of Analysis in Government Month 2024, 	the UK’s largest learning and development event for government analysts.  </a:t>
            </a:r>
          </a:p>
          <a:p>
            <a:pPr marL="151765" indent="0" defTabSz="1219170">
              <a:spcBef>
                <a:spcPts val="800"/>
              </a:spcBef>
              <a:buNone/>
              <a:tabLst>
                <a:tab pos="719138" algn="l"/>
              </a:tabLst>
              <a:defRPr/>
            </a:pPr>
            <a:r>
              <a:rPr lang="en-GB" sz="1600" kern="0">
                <a:solidFill>
                  <a:prstClr val="black"/>
                </a:solidFill>
                <a:latin typeface="Arial" panose="020B0604020202020204" pitchFamily="34" charset="0"/>
                <a:ea typeface="Times New Roman" panose="02020603050405020304" pitchFamily="18" charset="0"/>
                <a:cs typeface="Arial"/>
              </a:rPr>
              <a:t>	</a:t>
            </a:r>
            <a:r>
              <a:rPr lang="en-GB" sz="1600" kern="0">
                <a:solidFill>
                  <a:schemeClr val="tx1"/>
                </a:solidFill>
                <a:latin typeface="Arial"/>
                <a:ea typeface="Times New Roman" panose="02020603050405020304" pitchFamily="18" charset="0"/>
                <a:cs typeface="Arial"/>
              </a:rPr>
              <a:t>This is just one of many activities happening throughout May across government. To find out more about 	the month and connect with your community visit the Analysis Function website, subscribe to their channel 	on YouTube, and follow the AF on Twitter @gov_analysis and LinkedIn @GovAnalysisFunction.</a:t>
            </a:r>
            <a:r>
              <a:rPr lang="en-GB" sz="1600" kern="0">
                <a:solidFill>
                  <a:prstClr val="black"/>
                </a:solidFill>
                <a:latin typeface="Arial" panose="020B0604020202020204" pitchFamily="34" charset="0"/>
                <a:ea typeface="Times New Roman" panose="02020603050405020304" pitchFamily="18" charset="0"/>
              </a:rPr>
              <a:t>”</a:t>
            </a:r>
            <a:br>
              <a:rPr lang="en-GB" sz="1600" kern="0">
                <a:solidFill>
                  <a:prstClr val="black"/>
                </a:solidFill>
                <a:latin typeface="Arial" panose="020B0604020202020204" pitchFamily="34" charset="0"/>
                <a:ea typeface="Times New Roman" panose="02020603050405020304" pitchFamily="18" charset="0"/>
              </a:rPr>
            </a:br>
            <a:endParaRPr lang="en-GB" sz="1600" kern="0">
              <a:solidFill>
                <a:prstClr val="black"/>
              </a:solidFill>
              <a:latin typeface="Arial" panose="020B0604020202020204" pitchFamily="34" charset="0"/>
              <a:ea typeface="Times New Roman" panose="02020603050405020304" pitchFamily="18" charset="0"/>
            </a:endParaRPr>
          </a:p>
          <a:p>
            <a:pPr marL="437515" indent="-285750" defTabSz="1219170">
              <a:spcBef>
                <a:spcPts val="800"/>
              </a:spcBef>
              <a:buFont typeface="Wingdings" panose="05000000000000000000" pitchFamily="2" charset="2"/>
              <a:buChar char="§"/>
              <a:tabLst>
                <a:tab pos="719138" algn="l"/>
              </a:tabLst>
              <a:defRPr/>
            </a:pPr>
            <a:r>
              <a:rPr lang="en-GB" sz="1600" kern="0">
                <a:solidFill>
                  <a:schemeClr val="tx1"/>
                </a:solidFill>
                <a:latin typeface="Arial"/>
                <a:ea typeface="Times New Roman" panose="02020603050405020304" pitchFamily="18" charset="0"/>
                <a:cs typeface="Arial"/>
              </a:rPr>
              <a:t>Using standard wording to open and close an event better informs the audience about the context of the event, the wider activities of AiG Month, and lends from podcast and traditional broadcast media to add a touch of professionalism.  </a:t>
            </a:r>
            <a:r>
              <a:rPr lang="en-GB" sz="1600" kern="0">
                <a:latin typeface="Arial"/>
                <a:ea typeface="Times New Roman" panose="02020603050405020304" pitchFamily="18" charset="0"/>
                <a:cs typeface="Arial"/>
              </a:rPr>
              <a:t> </a:t>
            </a:r>
            <a:endParaRPr lang="en-GB" sz="1600" kern="0">
              <a:latin typeface="Arial" panose="020B0604020202020204" pitchFamily="34" charset="0"/>
              <a:ea typeface="Times New Roman" panose="02020603050405020304" pitchFamily="18" charset="0"/>
            </a:endParaRPr>
          </a:p>
          <a:p>
            <a:pPr marL="151765" indent="0" defTabSz="1219170">
              <a:spcBef>
                <a:spcPts val="800"/>
              </a:spcBef>
              <a:buNone/>
              <a:tabLst>
                <a:tab pos="719138" algn="l"/>
              </a:tabLst>
              <a:defRPr/>
            </a:pPr>
            <a:endParaRPr lang="en-GB" sz="1600" kern="0">
              <a:solidFill>
                <a:prstClr val="black"/>
              </a:solidFill>
              <a:latin typeface="Arial" panose="020B0604020202020204" pitchFamily="34" charset="0"/>
              <a:ea typeface="Times New Roman" panose="02020603050405020304" pitchFamily="18" charset="0"/>
            </a:endParaRP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9" y="530225"/>
            <a:ext cx="8554947"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Presenter – beginning the event</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4"/>
          <a:stretch>
            <a:fillRect/>
          </a:stretch>
        </p:blipFill>
        <p:spPr>
          <a:xfrm>
            <a:off x="456000" y="358003"/>
            <a:ext cx="949128" cy="960000"/>
          </a:xfrm>
          <a:prstGeom prst="rect">
            <a:avLst/>
          </a:prstGeom>
        </p:spPr>
      </p:pic>
      <p:pic>
        <p:nvPicPr>
          <p:cNvPr id="7" name="Graphic 6" descr="Chat outline">
            <a:extLst>
              <a:ext uri="{FF2B5EF4-FFF2-40B4-BE49-F238E27FC236}">
                <a16:creationId xmlns:a16="http://schemas.microsoft.com/office/drawing/2014/main" id="{831F2E73-91C1-AFB5-7512-941C2A81D8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28067" y="39177"/>
            <a:ext cx="1403456" cy="1403456"/>
          </a:xfrm>
          <a:prstGeom prst="rect">
            <a:avLst/>
          </a:prstGeom>
        </p:spPr>
      </p:pic>
    </p:spTree>
    <p:extLst>
      <p:ext uri="{BB962C8B-B14F-4D97-AF65-F5344CB8AC3E}">
        <p14:creationId xmlns:p14="http://schemas.microsoft.com/office/powerpoint/2010/main" val="2638343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0000"/>
            <a:duotone>
              <a:schemeClr val="bg2">
                <a:shade val="45000"/>
                <a:satMod val="135000"/>
              </a:schemeClr>
              <a:prstClr val="white"/>
            </a:duotone>
            <a:lum/>
          </a:blip>
          <a:srcRect/>
          <a:stretch>
            <a:fillRect t="-39000" b="-3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EAB5C-66B3-CF13-0B54-B95831DF8827}"/>
              </a:ext>
            </a:extLst>
          </p:cNvPr>
          <p:cNvSpPr/>
          <p:nvPr/>
        </p:nvSpPr>
        <p:spPr>
          <a:xfrm>
            <a:off x="0" y="482633"/>
            <a:ext cx="10080000" cy="720000"/>
          </a:xfrm>
          <a:prstGeom prst="rect">
            <a:avLst/>
          </a:prstGeom>
          <a:solidFill>
            <a:schemeClr val="bg1"/>
          </a:solidFill>
          <a:ln>
            <a:solidFill>
              <a:srgbClr val="FF6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prstClr val="white"/>
              </a:solidFill>
              <a:latin typeface="Calibri" panose="020F0502020204030204"/>
              <a:sym typeface="Arial"/>
            </a:endParaRPr>
          </a:p>
        </p:txBody>
      </p:sp>
      <p:sp>
        <p:nvSpPr>
          <p:cNvPr id="4" name="Content Placeholder 2">
            <a:extLst>
              <a:ext uri="{FF2B5EF4-FFF2-40B4-BE49-F238E27FC236}">
                <a16:creationId xmlns:a16="http://schemas.microsoft.com/office/drawing/2014/main" id="{672FFA18-3B56-FF6E-1C6A-9B34C19108BD}"/>
              </a:ext>
            </a:extLst>
          </p:cNvPr>
          <p:cNvSpPr txBox="1">
            <a:spLocks/>
          </p:cNvSpPr>
          <p:nvPr/>
        </p:nvSpPr>
        <p:spPr>
          <a:xfrm>
            <a:off x="456000" y="1442633"/>
            <a:ext cx="11280000" cy="5057365"/>
          </a:xfrm>
          <a:prstGeom prst="round2DiagRect">
            <a:avLst/>
          </a:prstGeom>
          <a:solidFill>
            <a:schemeClr val="bg1"/>
          </a:solidFill>
        </p:spPr>
        <p:txBody>
          <a:bodyPr spcFirstLastPara="1" vert="horz" wrap="square" lIns="0" tIns="0" rIns="432000" bIns="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6900"/>
              </a:buClr>
              <a:buSzPts val="1800"/>
              <a:buFont typeface="Arial" panose="020B0604020202020204" pitchFamily="34" charset="0"/>
              <a:buChar char="▲"/>
              <a:defRPr sz="1800" b="0" i="0" u="none" strike="noStrike" cap="none">
                <a:solidFill>
                  <a:schemeClr val="dk2"/>
                </a:solidFill>
                <a:latin typeface="+mn-lt"/>
                <a:ea typeface="Arial" panose="020B0604020202020204" pitchFamily="34" charset="0"/>
                <a:cs typeface="Arial" panose="020B0604020202020204" pitchFamily="34" charset="0"/>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pPr marL="151765" indent="0" defTabSz="1219170">
              <a:spcBef>
                <a:spcPts val="800"/>
              </a:spcBef>
              <a:buNone/>
              <a:defRPr/>
            </a:pPr>
            <a:r>
              <a:rPr lang="en-GB" sz="2000" b="1" dirty="0">
                <a:solidFill>
                  <a:schemeClr val="tx1"/>
                </a:solidFill>
                <a:latin typeface="Arial"/>
                <a:cs typeface="Arial"/>
              </a:rPr>
              <a:t>Sharing slides</a:t>
            </a:r>
          </a:p>
          <a:p>
            <a:pPr marL="462915" indent="-285750">
              <a:buSzPct val="100000"/>
              <a:buFont typeface="Wingdings" panose="05000000000000000000" pitchFamily="2" charset="2"/>
              <a:buChar char="§"/>
            </a:pPr>
            <a:r>
              <a:rPr lang="en-GB" sz="1600" b="0" i="0" dirty="0">
                <a:solidFill>
                  <a:srgbClr val="1E1E1E"/>
                </a:solidFill>
                <a:effectLst/>
                <a:latin typeface="Arial" panose="020B0604020202020204" pitchFamily="34" charset="0"/>
              </a:rPr>
              <a:t>If you are using slides for your presentation, </a:t>
            </a:r>
            <a:r>
              <a:rPr lang="en-GB" sz="1600" dirty="0">
                <a:solidFill>
                  <a:srgbClr val="1E1E1E"/>
                </a:solidFill>
                <a:latin typeface="Arial" panose="020B0604020202020204" pitchFamily="34" charset="0"/>
              </a:rPr>
              <a:t>y</a:t>
            </a:r>
            <a:r>
              <a:rPr lang="en-GB" sz="1600" b="0" i="0" dirty="0">
                <a:solidFill>
                  <a:srgbClr val="1E1E1E"/>
                </a:solidFill>
                <a:effectLst/>
                <a:latin typeface="Arial" panose="020B0604020202020204" pitchFamily="34" charset="0"/>
              </a:rPr>
              <a:t>ou should </a:t>
            </a:r>
            <a:r>
              <a:rPr lang="en-GB" sz="1600" dirty="0">
                <a:solidFill>
                  <a:srgbClr val="1E1E1E"/>
                </a:solidFill>
                <a:latin typeface="Arial" panose="020B0604020202020204" pitchFamily="34" charset="0"/>
              </a:rPr>
              <a:t>do this using the </a:t>
            </a:r>
            <a:r>
              <a:rPr lang="en-GB" sz="1600" dirty="0">
                <a:solidFill>
                  <a:srgbClr val="1E1E1E"/>
                </a:solidFill>
                <a:latin typeface="Arial" panose="020B0604020202020204" pitchFamily="34" charset="0"/>
                <a:hlinkClick r:id="rId4"/>
              </a:rPr>
              <a:t>PowerPoint Live in Teams</a:t>
            </a:r>
            <a:r>
              <a:rPr lang="en-GB" sz="1600" dirty="0">
                <a:solidFill>
                  <a:srgbClr val="1E1E1E"/>
                </a:solidFill>
                <a:latin typeface="Arial" panose="020B0604020202020204" pitchFamily="34" charset="0"/>
              </a:rPr>
              <a:t> function. This gives both the presenter and audience an inclusive and engaging experience, combining the best parts of presenting in PowerPoint with the connection and collaboration of a Microsoft Teams meeting.</a:t>
            </a:r>
          </a:p>
          <a:p>
            <a:pPr marL="462915" indent="-285750">
              <a:buSzPct val="100000"/>
              <a:buFont typeface="Wingdings" panose="05000000000000000000" pitchFamily="2" charset="2"/>
              <a:buChar char="§"/>
            </a:pPr>
            <a:r>
              <a:rPr lang="en-GB" sz="1600" b="0" i="0" dirty="0">
                <a:solidFill>
                  <a:srgbClr val="1E1E1E"/>
                </a:solidFill>
                <a:effectLst/>
                <a:latin typeface="Arial" panose="020B0604020202020204" pitchFamily="34" charset="0"/>
              </a:rPr>
              <a:t>When you’re the presenter, using PowerPoint Live gives you a unique view that lets you control your presentation while staying engaged with your audience, seeing people’s video, raised hands, reactions, and chat as needed.</a:t>
            </a:r>
            <a:r>
              <a:rPr lang="en-GB" sz="1600" b="0" i="0">
                <a:solidFill>
                  <a:srgbClr val="1E1E1E"/>
                </a:solidFill>
                <a:effectLst/>
                <a:latin typeface="Arial" panose="020B0604020202020204" pitchFamily="34" charset="0"/>
              </a:rPr>
              <a:t> </a:t>
            </a:r>
          </a:p>
          <a:p>
            <a:pPr marL="462915" indent="-285750">
              <a:buSzPct val="100000"/>
              <a:buFont typeface="Wingdings" panose="05000000000000000000" pitchFamily="2" charset="2"/>
              <a:buChar char="§"/>
            </a:pPr>
            <a:r>
              <a:rPr lang="en-GB" sz="1600" dirty="0">
                <a:solidFill>
                  <a:schemeClr val="tx1"/>
                </a:solidFill>
                <a:latin typeface="Arial" panose="020B0604020202020204" pitchFamily="34" charset="0"/>
              </a:rPr>
              <a:t>You can use this mode if you’re already in a Teams meeting by selecting ‘Share’ and choosing your PowerPoint file under the PowerPoint Live section. If you don’t see the file in the list, select ‘Browse OneDrive’ or ‘Browse my computer’ to find it.  </a:t>
            </a:r>
          </a:p>
          <a:p>
            <a:pPr marL="462915" indent="-285750">
              <a:buSzPct val="100000"/>
              <a:buFont typeface="Wingdings" panose="05000000000000000000" pitchFamily="2" charset="2"/>
              <a:buChar char="§"/>
            </a:pPr>
            <a:r>
              <a:rPr lang="en-GB" sz="1600" dirty="0">
                <a:solidFill>
                  <a:schemeClr val="tx1"/>
                </a:solidFill>
                <a:latin typeface="Arial" panose="020B0604020202020204" pitchFamily="34" charset="0"/>
              </a:rPr>
              <a:t>Learn more about </a:t>
            </a:r>
            <a:r>
              <a:rPr lang="en-GB" sz="1600" b="0" i="0" dirty="0">
                <a:solidFill>
                  <a:srgbClr val="1E1E1E"/>
                </a:solidFill>
                <a:effectLst/>
                <a:latin typeface="Arial" panose="020B0604020202020204" pitchFamily="34" charset="0"/>
                <a:hlinkClick r:id="rId4"/>
              </a:rPr>
              <a:t>Sharing slides in Microsoft Teams meetings with PowerPoint Live</a:t>
            </a:r>
            <a:endParaRPr lang="en-GB" sz="1600" b="0" i="0" dirty="0">
              <a:solidFill>
                <a:srgbClr val="1E1E1E"/>
              </a:solidFill>
              <a:effectLst/>
              <a:latin typeface="Arial" panose="020B0604020202020204" pitchFamily="34" charset="0"/>
            </a:endParaRPr>
          </a:p>
          <a:p>
            <a:pPr marL="462915" indent="-285750">
              <a:buSzPct val="100000"/>
              <a:buFont typeface="Wingdings" panose="05000000000000000000" pitchFamily="2" charset="2"/>
              <a:buChar char="§"/>
            </a:pPr>
            <a:r>
              <a:rPr lang="en-GB" sz="1600" kern="0" dirty="0">
                <a:solidFill>
                  <a:srgbClr val="1E1E1E"/>
                </a:solidFill>
                <a:latin typeface="Arial" panose="020B0604020202020204" pitchFamily="34" charset="0"/>
                <a:ea typeface="Times New Roman" panose="02020603050405020304" pitchFamily="18" charset="0"/>
              </a:rPr>
              <a:t>If you do not feel comfortable sharing slides using PowerPoint Live, or have limited bandwidth, you can of course share your slides using the </a:t>
            </a:r>
            <a:r>
              <a:rPr lang="en-GB" sz="1600" kern="0" dirty="0">
                <a:solidFill>
                  <a:srgbClr val="1E1E1E"/>
                </a:solidFill>
                <a:latin typeface="Arial" panose="020B0604020202020204" pitchFamily="34" charset="0"/>
                <a:ea typeface="Times New Roman" panose="02020603050405020304" pitchFamily="18" charset="0"/>
                <a:hlinkClick r:id="rId5"/>
              </a:rPr>
              <a:t>Share content </a:t>
            </a:r>
            <a:r>
              <a:rPr lang="en-GB" sz="1600" kern="0" dirty="0">
                <a:solidFill>
                  <a:srgbClr val="1E1E1E"/>
                </a:solidFill>
                <a:latin typeface="Arial" panose="020B0604020202020204" pitchFamily="34" charset="0"/>
                <a:ea typeface="Times New Roman" panose="02020603050405020304" pitchFamily="18" charset="0"/>
              </a:rPr>
              <a:t>option</a:t>
            </a:r>
            <a:endParaRPr lang="en-GB" sz="1600" kern="0" dirty="0">
              <a:solidFill>
                <a:prstClr val="black"/>
              </a:solidFill>
              <a:latin typeface="Arial" panose="020B0604020202020204" pitchFamily="34" charset="0"/>
              <a:ea typeface="Times New Roman" panose="02020603050405020304" pitchFamily="18" charset="0"/>
            </a:endParaRPr>
          </a:p>
        </p:txBody>
      </p:sp>
      <p:sp>
        <p:nvSpPr>
          <p:cNvPr id="15" name="TextBox 14">
            <a:extLst>
              <a:ext uri="{FF2B5EF4-FFF2-40B4-BE49-F238E27FC236}">
                <a16:creationId xmlns:a16="http://schemas.microsoft.com/office/drawing/2014/main" id="{DB240039-BEB4-3473-24FC-99F043E45775}"/>
              </a:ext>
            </a:extLst>
          </p:cNvPr>
          <p:cNvSpPr txBox="1"/>
          <p:nvPr/>
        </p:nvSpPr>
        <p:spPr>
          <a:xfrm>
            <a:off x="1405129" y="530225"/>
            <a:ext cx="8554947" cy="584775"/>
          </a:xfrm>
          <a:prstGeom prst="rect">
            <a:avLst/>
          </a:prstGeom>
          <a:noFill/>
        </p:spPr>
        <p:txBody>
          <a:bodyPr wrap="square">
            <a:spAutoFit/>
          </a:bodyPr>
          <a:lstStyle>
            <a:defPPr marR="0" lvl="0" algn="l" rtl="0">
              <a:lnSpc>
                <a:spcPct val="100000"/>
              </a:lnSpc>
              <a:spcBef>
                <a:spcPts val="0"/>
              </a:spcBef>
              <a:spcAft>
                <a:spcPts val="0"/>
              </a:spcAft>
            </a:defPPr>
            <a:lvl1pPr marL="114300" indent="0">
              <a:buNone/>
              <a:defRPr sz="2400">
                <a:solidFill>
                  <a:schemeClr val="tx1"/>
                </a:solidFill>
                <a:latin typeface="Arial Rounded MT Bold" panose="020F0704030504030204" pitchFamily="34" charset="0"/>
              </a:defRPr>
            </a:lvl1pPr>
          </a:lstStyle>
          <a:p>
            <a:pPr marL="152396" defTabSz="1219170">
              <a:buClr>
                <a:srgbClr val="000000"/>
              </a:buClr>
              <a:defRPr/>
            </a:pPr>
            <a:r>
              <a:rPr lang="en-GB" sz="3200" kern="0">
                <a:solidFill>
                  <a:prstClr val="black"/>
                </a:solidFill>
                <a:cs typeface="Arial"/>
                <a:sym typeface="Arial"/>
              </a:rPr>
              <a:t>Presenter – during the event (slides)</a:t>
            </a:r>
          </a:p>
        </p:txBody>
      </p:sp>
      <p:pic>
        <p:nvPicPr>
          <p:cNvPr id="8" name="Picture 7">
            <a:extLst>
              <a:ext uri="{FF2B5EF4-FFF2-40B4-BE49-F238E27FC236}">
                <a16:creationId xmlns:a16="http://schemas.microsoft.com/office/drawing/2014/main" id="{CADD2988-50BB-8E1F-CB6B-FD2CE61ED383}"/>
              </a:ext>
            </a:extLst>
          </p:cNvPr>
          <p:cNvPicPr>
            <a:picLocks noChangeAspect="1"/>
          </p:cNvPicPr>
          <p:nvPr/>
        </p:nvPicPr>
        <p:blipFill>
          <a:blip r:embed="rId6"/>
          <a:stretch>
            <a:fillRect/>
          </a:stretch>
        </p:blipFill>
        <p:spPr>
          <a:xfrm>
            <a:off x="456000" y="358003"/>
            <a:ext cx="949128" cy="960000"/>
          </a:xfrm>
          <a:prstGeom prst="rect">
            <a:avLst/>
          </a:prstGeom>
        </p:spPr>
      </p:pic>
      <p:pic>
        <p:nvPicPr>
          <p:cNvPr id="7" name="Graphic 6" descr="Chat outline">
            <a:extLst>
              <a:ext uri="{FF2B5EF4-FFF2-40B4-BE49-F238E27FC236}">
                <a16:creationId xmlns:a16="http://schemas.microsoft.com/office/drawing/2014/main" id="{831F2E73-91C1-AFB5-7512-941C2A81D8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8067" y="39177"/>
            <a:ext cx="1403456" cy="1403456"/>
          </a:xfrm>
          <a:prstGeom prst="rect">
            <a:avLst/>
          </a:prstGeom>
        </p:spPr>
      </p:pic>
    </p:spTree>
    <p:extLst>
      <p:ext uri="{BB962C8B-B14F-4D97-AF65-F5344CB8AC3E}">
        <p14:creationId xmlns:p14="http://schemas.microsoft.com/office/powerpoint/2010/main" val="27633361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000">
        <p159:morph option="byObject"/>
      </p:transition>
    </mc:Choice>
    <mc:Fallback>
      <p:transition spd="slow" advClick="0" advTm="1000">
        <p:fade/>
      </p:transition>
    </mc:Fallback>
  </mc:AlternateContent>
</p:sld>
</file>

<file path=ppt/theme/theme1.xml><?xml version="1.0" encoding="utf-8"?>
<a:theme xmlns:a="http://schemas.openxmlformats.org/drawingml/2006/main" name="1_Office Theme">
  <a:themeElements>
    <a:clrScheme name="Custom 41">
      <a:dk1>
        <a:sysClr val="windowText" lastClr="000000"/>
      </a:dk1>
      <a:lt1>
        <a:sysClr val="window" lastClr="FFFFFF"/>
      </a:lt1>
      <a:dk2>
        <a:srgbClr val="002060"/>
      </a:dk2>
      <a:lt2>
        <a:srgbClr val="D2E2E2"/>
      </a:lt2>
      <a:accent1>
        <a:srgbClr val="FF6900"/>
      </a:accent1>
      <a:accent2>
        <a:srgbClr val="464760"/>
      </a:accent2>
      <a:accent3>
        <a:srgbClr val="FFBF52"/>
      </a:accent3>
      <a:accent4>
        <a:srgbClr val="662482"/>
      </a:accent4>
      <a:accent5>
        <a:srgbClr val="5CB578"/>
      </a:accent5>
      <a:accent6>
        <a:srgbClr val="F28A1A"/>
      </a:accent6>
      <a:hlink>
        <a:srgbClr val="0070C0"/>
      </a:hlink>
      <a:folHlink>
        <a:srgbClr val="6624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F2021">
  <a:themeElements>
    <a:clrScheme name="Custom 14">
      <a:dk1>
        <a:sysClr val="windowText" lastClr="000000"/>
      </a:dk1>
      <a:lt1>
        <a:sysClr val="window" lastClr="FFFFFF"/>
      </a:lt1>
      <a:dk2>
        <a:srgbClr val="454551"/>
      </a:dk2>
      <a:lt2>
        <a:srgbClr val="A2A5AB"/>
      </a:lt2>
      <a:accent1>
        <a:srgbClr val="FF6900"/>
      </a:accent1>
      <a:accent2>
        <a:srgbClr val="F2F2F2"/>
      </a:accent2>
      <a:accent3>
        <a:srgbClr val="9EA1A8"/>
      </a:accent3>
      <a:accent4>
        <a:srgbClr val="2882BE"/>
      </a:accent4>
      <a:accent5>
        <a:srgbClr val="8971E1"/>
      </a:accent5>
      <a:accent6>
        <a:srgbClr val="D54773"/>
      </a:accent6>
      <a:hlink>
        <a:srgbClr val="00A0DC"/>
      </a:hlink>
      <a:folHlink>
        <a:srgbClr val="96239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F2021" id="{FFB32620-EDAF-47C4-902E-FD000E3CD00F}" vid="{75D9DF8D-0CE9-474E-8BE6-58C4AE305F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2937D4E78E784CB124EC544DE29E5A" ma:contentTypeVersion="18" ma:contentTypeDescription="Create a new document." ma:contentTypeScope="" ma:versionID="97e6c9dc1897d85fcea5846fe08bdbd5">
  <xsd:schema xmlns:xsd="http://www.w3.org/2001/XMLSchema" xmlns:xs="http://www.w3.org/2001/XMLSchema" xmlns:p="http://schemas.microsoft.com/office/2006/metadata/properties" xmlns:ns2="bd7306ed-db20-4f76-96b7-4c3a0b353faa" xmlns:ns3="f0847f24-7081-4919-873a-529e18521bf0" targetNamespace="http://schemas.microsoft.com/office/2006/metadata/properties" ma:root="true" ma:fieldsID="f74c45cea6bea20314a3ff236c02e367" ns2:_="" ns3:_="">
    <xsd:import namespace="bd7306ed-db20-4f76-96b7-4c3a0b353faa"/>
    <xsd:import namespace="f0847f24-7081-4919-873a-529e18521b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306ed-db20-4f76-96b7-4c3a0b353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1c754ed-6b8d-47f3-b51f-af8d6409c1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847f24-7081-4919-873a-529e18521bf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ce85f96-f5dc-471a-9e1f-009fb8c43389}" ma:internalName="TaxCatchAll" ma:showField="CatchAllData" ma:web="f0847f24-7081-4919-873a-529e18521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847f24-7081-4919-873a-529e18521bf0" xsi:nil="true"/>
    <lcf76f155ced4ddcb4097134ff3c332f xmlns="bd7306ed-db20-4f76-96b7-4c3a0b353faa">
      <Terms xmlns="http://schemas.microsoft.com/office/infopath/2007/PartnerControls"/>
    </lcf76f155ced4ddcb4097134ff3c332f>
    <SharedWithUsers xmlns="f0847f24-7081-4919-873a-529e18521bf0">
      <UserInfo>
        <DisplayName>Smith, Caroline</DisplayName>
        <AccountId>28</AccountId>
        <AccountType/>
      </UserInfo>
    </SharedWithUsers>
  </documentManagement>
</p:properties>
</file>

<file path=customXml/itemProps1.xml><?xml version="1.0" encoding="utf-8"?>
<ds:datastoreItem xmlns:ds="http://schemas.openxmlformats.org/officeDocument/2006/customXml" ds:itemID="{DB11087F-669A-4E7F-81D5-E798166C0B60}">
  <ds:schemaRefs>
    <ds:schemaRef ds:uri="bd7306ed-db20-4f76-96b7-4c3a0b353faa"/>
    <ds:schemaRef ds:uri="f0847f24-7081-4919-873a-529e18521b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F7B35F-0973-4367-819E-6FD5AFCD3AC2}">
  <ds:schemaRefs>
    <ds:schemaRef ds:uri="http://schemas.microsoft.com/sharepoint/v3/contenttype/forms"/>
  </ds:schemaRefs>
</ds:datastoreItem>
</file>

<file path=customXml/itemProps3.xml><?xml version="1.0" encoding="utf-8"?>
<ds:datastoreItem xmlns:ds="http://schemas.openxmlformats.org/officeDocument/2006/customXml" ds:itemID="{14585A6F-C955-402F-B41A-F01CA2CBCBCF}">
  <ds:schemaRefs>
    <ds:schemaRef ds:uri="bd7306ed-db20-4f76-96b7-4c3a0b353faa"/>
    <ds:schemaRef ds:uri="f0847f24-7081-4919-873a-529e18521b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4237</Words>
  <Application>Microsoft Office PowerPoint</Application>
  <PresentationFormat>Widescreen</PresentationFormat>
  <Paragraphs>198</Paragraphs>
  <Slides>23</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 Rounded MT Bold</vt:lpstr>
      <vt:lpstr>Calibri</vt:lpstr>
      <vt:lpstr>Courier New</vt:lpstr>
      <vt:lpstr>News Cycle</vt:lpstr>
      <vt:lpstr>Segoe UI</vt:lpstr>
      <vt:lpstr>Wingdings</vt:lpstr>
      <vt:lpstr>1_Office Theme</vt:lpstr>
      <vt:lpstr>AF2021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Topping, Karen</dc:creator>
  <cp:lastModifiedBy>Topping, Karen</cp:lastModifiedBy>
  <cp:revision>1</cp:revision>
  <dcterms:created xsi:type="dcterms:W3CDTF">2023-03-21T11:19:38Z</dcterms:created>
  <dcterms:modified xsi:type="dcterms:W3CDTF">2024-04-12T08:58:28Z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0x0101006F2937D4E78E784CB124EC544DE29E5A</vt:lpwstr>
  </property>
  <property fmtid="{D5CDD505-2E9C-101B-9397-08002B2CF9AE}" pid="3" name="MediaServiceImageTags">
    <vt:lpwstr/>
  </property>
</Properties>
</file>