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C02"/>
    <a:srgbClr val="218FC1"/>
    <a:srgbClr val="BFE3F4"/>
    <a:srgbClr val="FA5401"/>
    <a:srgbClr val="FA5601"/>
    <a:srgbClr val="590D01"/>
    <a:srgbClr val="5D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EB70D-DFCC-4DA3-A795-798F0663790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228F-8EFE-492B-8908-E660C864C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7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2647-DC7F-45EB-97CE-1BAE50A7B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48DB-F9F7-4AE2-BF85-E555FF0C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76E20-CF58-41D4-8644-BBD41E602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65E0-96F3-4B3F-93E8-A8522CBA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16B3-B127-4FD4-B1E7-C2F48AD6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EF4E-5E96-42E9-93CF-83B97C49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75BD-3A4A-4F28-8301-D9445FFC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DC51A-56CB-4053-B358-D79D0197B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BB9FA-F93F-4322-B430-81B1DFB0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EEF18-C9BE-4ADF-AB58-6C3A726D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10AB-CD9E-440B-AFD0-73122EFA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CB0B5-EC63-4937-AF54-5754F3C3A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D10F9-51F6-4BC3-B9AC-E28731A52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941D-FB81-469D-8F8E-AAD911F4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C440-1474-4A0A-A428-F8D57B8B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C94A-26FA-48D7-A966-5B18687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7839" y="2251727"/>
            <a:ext cx="4936173" cy="1325563"/>
          </a:xfrm>
        </p:spPr>
        <p:txBody>
          <a:bodyPr>
            <a:noAutofit/>
          </a:bodyPr>
          <a:lstStyle>
            <a:lvl1pPr algn="r">
              <a:defRPr sz="450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59D61C-E1B1-4AFE-A245-0E70C8A1D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1517" y="4340091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FBFCABC8-74CF-4911-B4F6-1B06A3F7A53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61517" y="3825759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Name | Job title</a:t>
            </a:r>
          </a:p>
        </p:txBody>
      </p:sp>
    </p:spTree>
    <p:extLst>
      <p:ext uri="{BB962C8B-B14F-4D97-AF65-F5344CB8AC3E}">
        <p14:creationId xmlns:p14="http://schemas.microsoft.com/office/powerpoint/2010/main" val="347221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E1A-D733-4DCE-929B-6619A65B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CBD6A-F766-46BD-860E-1A8A71E7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7474-6D46-490B-A107-80507268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35AB-A41E-44D6-B5B3-09A2245B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E839-A358-4C0C-953F-D8CD9808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E2E5-CA76-480B-BC9E-AA728759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513A2-302D-423A-A2E0-0078C1F5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ADCD4-FDC8-4533-AF96-08A70823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4CA6-E066-48BD-8225-6BEA27E8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C334-6B62-4459-9122-925FDB69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4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92AF-1CA2-454F-A682-142B5B15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9319-CFF4-47C8-9945-926F38C7D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63F6-2535-4CA2-8DE0-CC1C36D56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89DAF-5847-4A7D-B16A-0C4BEFD1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7B67A-8175-45FB-9627-378E8FC5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C14D5-FD81-4015-81FB-AA99ADE5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9DEE-C2E1-47F3-8E85-51944DA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1A12E-8298-4935-A6AE-8BCB8568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E456A-EAE8-42EE-9942-6715388D8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1ED4F-E93E-4F73-A901-87E5E551F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59BA6-E124-4C29-A4F5-93DA519E1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669F8-B65F-4D0B-A67C-9246A6C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E0D1-19A7-441A-B269-D8EB9E7A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6060C-B3B6-4DBA-AC99-8A909C5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481E-5DF2-4174-95F8-CFAF28A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FE09-BC44-44D9-8CC5-61D0322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7DA3-AD58-49CC-BD76-8099AF44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CB411-A791-47CF-AC4C-994BF6B4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CD8C6-A670-4997-BF7A-DB09E1D2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5C554-5E73-41A7-BF0C-6FD5B1C3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9A826-5BA6-4B71-AE91-06A5A42E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7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E3E1-5695-4EE5-9B0A-537D714F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D5FE-C6D9-49E6-BB23-10BF7101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72839-3E31-4C6F-9CBA-B10984BC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396E-ED46-4A29-A1B4-23FB07EC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EF291-1B56-46C8-A95C-E96587E5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2467-717D-4EF6-8B82-E6BE355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8707-F436-4B62-B8AE-B555C890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FD57-3663-411B-8B76-2BEA38906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F1917-9555-4E74-8488-6E681633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25E8C-28E8-41A3-BD20-A4E77677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8A56A-5A3F-49D3-B1BF-A93C777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25AAA-1434-4FB6-867B-1E7EE506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03EFA-9456-4587-9048-7B6A7413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560C-CC63-4BEC-99CC-353481E0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4C8F-07CC-40C9-AF7C-5F0961201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A4B3-6C78-4478-8FC9-45E97051CF5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26FC-9151-45C4-90F6-CCD7BDDB9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8BC3-BA9E-4528-B132-D91AE804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51CB170D-FB40-DAFB-B98E-1171E6048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" t="1226"/>
          <a:stretch/>
        </p:blipFill>
        <p:spPr>
          <a:xfrm>
            <a:off x="-600" y="-3047"/>
            <a:ext cx="121932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59A23C-8562-45EA-915E-24EBEC04E3F5}" vid="{90C6B207-1CB5-4F08-8DEA-1562B3D50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937D4E78E784CB124EC544DE29E5A" ma:contentTypeVersion="18" ma:contentTypeDescription="Create a new document." ma:contentTypeScope="" ma:versionID="97e6c9dc1897d85fcea5846fe08bdbd5">
  <xsd:schema xmlns:xsd="http://www.w3.org/2001/XMLSchema" xmlns:xs="http://www.w3.org/2001/XMLSchema" xmlns:p="http://schemas.microsoft.com/office/2006/metadata/properties" xmlns:ns2="bd7306ed-db20-4f76-96b7-4c3a0b353faa" xmlns:ns3="f0847f24-7081-4919-873a-529e18521bf0" targetNamespace="http://schemas.microsoft.com/office/2006/metadata/properties" ma:root="true" ma:fieldsID="f74c45cea6bea20314a3ff236c02e367" ns2:_="" ns3:_="">
    <xsd:import namespace="bd7306ed-db20-4f76-96b7-4c3a0b353faa"/>
    <xsd:import namespace="f0847f24-7081-4919-873a-529e1852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306ed-db20-4f76-96b7-4c3a0b353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47f24-7081-4919-873a-529e1852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e85f96-f5dc-471a-9e1f-009fb8c43389}" ma:internalName="TaxCatchAll" ma:showField="CatchAllData" ma:web="f0847f24-7081-4919-873a-529e18521b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847f24-7081-4919-873a-529e18521bf0" xsi:nil="true"/>
    <lcf76f155ced4ddcb4097134ff3c332f xmlns="bd7306ed-db20-4f76-96b7-4c3a0b353f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428E6-45CA-4D1D-A383-84A3CA210F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898B0-B1E0-4279-94A4-6E8B1B38D09E}">
  <ds:schemaRefs>
    <ds:schemaRef ds:uri="bd7306ed-db20-4f76-96b7-4c3a0b353faa"/>
    <ds:schemaRef ds:uri="f0847f24-7081-4919-873a-529e18521b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19C2D9-F069-45A9-B582-7DA2FDFEB6CC}">
  <ds:schemaRefs>
    <ds:schemaRef ds:uri="http://www.w3.org/XML/1998/namespace"/>
    <ds:schemaRef ds:uri="http://purl.org/dc/dcmitype/"/>
    <ds:schemaRef ds:uri="http://schemas.microsoft.com/office/2006/documentManagement/types"/>
    <ds:schemaRef ds:uri="f0847f24-7081-4919-873a-529e18521bf0"/>
    <ds:schemaRef ds:uri="http://schemas.microsoft.com/office/infopath/2007/PartnerControls"/>
    <ds:schemaRef ds:uri="http://schemas.microsoft.com/office/2006/metadata/properties"/>
    <ds:schemaRef ds:uri="http://purl.org/dc/terms/"/>
    <ds:schemaRef ds:uri="bd7306ed-db20-4f76-96b7-4c3a0b353faa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Topping, Karen</dc:creator>
  <cp:lastModifiedBy>Topping, Karen</cp:lastModifiedBy>
  <cp:revision>4</cp:revision>
  <dcterms:created xsi:type="dcterms:W3CDTF">2024-04-11T08:30:04Z</dcterms:created>
  <dcterms:modified xsi:type="dcterms:W3CDTF">2024-04-11T10:34:37Z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0x0101006F2937D4E78E784CB124EC544DE29E5A</vt:lpwstr>
  </property>
  <property fmtid="{D5CDD505-2E9C-101B-9397-08002B2CF9AE}" pid="3" name="MediaServiceImageTags">
    <vt:lpwstr/>
  </property>
</Properties>
</file>