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76" r:id="rId6"/>
    <p:sldId id="268" r:id="rId7"/>
    <p:sldId id="274" r:id="rId8"/>
    <p:sldId id="269" r:id="rId9"/>
    <p:sldId id="280" r:id="rId10"/>
    <p:sldId id="272" r:id="rId11"/>
    <p:sldId id="273" r:id="rId12"/>
    <p:sldId id="271" r:id="rId13"/>
    <p:sldId id="275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/Section Slides" id="{B5AAE56C-67EF-46DB-B2E8-E766488768EA}">
          <p14:sldIdLst>
            <p14:sldId id="267"/>
            <p14:sldId id="276"/>
          </p14:sldIdLst>
        </p14:section>
        <p14:section name="Image/Media Slides" id="{25D54AF8-88B4-4164-9383-841C7FD28B00}">
          <p14:sldIdLst>
            <p14:sldId id="268"/>
            <p14:sldId id="274"/>
          </p14:sldIdLst>
        </p14:section>
        <p14:section name="Image and Text Slides" id="{F87281BA-E3AB-4026-847A-4C6BC3B0E4FF}">
          <p14:sldIdLst>
            <p14:sldId id="269"/>
            <p14:sldId id="280"/>
            <p14:sldId id="272"/>
            <p14:sldId id="273"/>
          </p14:sldIdLst>
        </p14:section>
        <p14:section name="Text Slides" id="{ADAE9F00-F2B6-4D4F-8B9F-26E399EC0A54}">
          <p14:sldIdLst>
            <p14:sldId id="271"/>
            <p14:sldId id="275"/>
          </p14:sldIdLst>
        </p14:section>
        <p14:section name="Other" id="{21351D6C-ED9D-492F-925E-80CAC4FD4063}">
          <p14:sldIdLst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99CD0C-7B21-A8D0-57C6-7207246433AE}" name="Thomas, Hannah" initials="TH" userId="S::hannah.d.thomas@ons.gov.uk::e555c6b7-fc7a-489c-b451-d9ab05545b9c" providerId="AD"/>
  <p188:author id="{B6DEA750-7E2D-D24E-ED16-96137ACE12D1}" name="Sophie Millar" initials="SM" userId="S::Sophie.Millar@dodsgroup.com::497e5f90-2511-4890-843d-deb4961317c7" providerId="AD"/>
  <p188:author id="{F1A78DC2-F9C2-CB5E-3F26-22A6211FC149}" name="Goodman, Ella" initials="GE" userId="S::Ella.Goodman@ons.gov.uk::3dc48dbd-4e8f-400a-9ae2-0e9756c940d0" providerId="AD"/>
  <p188:author id="{F81311D3-2320-4C11-B49D-E093EE7EF8BC}" name="Goodman, Ella" initials="GE" userId="S::ella.goodman@ons.gov.uk::3dc48dbd-4e8f-400a-9ae2-0e9756c940d0" providerId="AD"/>
  <p188:author id="{1BC32DE2-FE3A-C70B-CBF2-4067D7ABCFE9}" name="Philippa Robinson" initials="PR" userId="S::Philippa.Robinson@ons.gov.uk::db7bd287-757b-4045-ae90-7c51972038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009696"/>
    <a:srgbClr val="28A197"/>
    <a:srgbClr val="F46A25"/>
    <a:srgbClr val="12436D"/>
    <a:srgbClr val="801650"/>
    <a:srgbClr val="FFFFFF"/>
    <a:srgbClr val="92D050"/>
    <a:srgbClr val="E5216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4E977-ECA4-47E9-83D5-CA1835397770}" v="1" vWet="5" dt="2024-04-11T08:45:04.608"/>
    <p1510:client id="{7D0C5512-BD6E-4556-8506-8AD3B354F9DB}" v="40" dt="2024-04-11T10:20:03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6646933185798E-2"/>
          <c:y val="0.14722687304199697"/>
          <c:w val="0.93345874981465071"/>
          <c:h val="0.78598458547011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436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C-4B50-BE9C-692D8E3691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8A19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1C-4B50-BE9C-692D8E3691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16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1C-4B50-BE9C-692D8E36914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46A2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E8-4414-8803-99634DD7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972672"/>
        <c:axId val="2014971840"/>
      </c:barChart>
      <c:catAx>
        <c:axId val="20149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71840"/>
        <c:crosses val="autoZero"/>
        <c:auto val="1"/>
        <c:lblAlgn val="ctr"/>
        <c:lblOffset val="100"/>
        <c:noMultiLvlLbl val="0"/>
      </c:catAx>
      <c:valAx>
        <c:axId val="201497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497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16922976649915E-2"/>
          <c:y val="4.0361927453186161E-2"/>
          <c:w val="0.45498868894406064"/>
          <c:h val="5.0830237129449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Chart title</a:t>
            </a:r>
          </a:p>
        </c:rich>
      </c:tx>
      <c:layout>
        <c:manualLayout>
          <c:xMode val="edge"/>
          <c:yMode val="edge"/>
          <c:x val="0.414997463753458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30294285396477"/>
          <c:y val="0.21257218178529108"/>
          <c:w val="0.47139411429207045"/>
          <c:h val="0.692340193948214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43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C-4BFB-9885-DB690224AA4C}"/>
              </c:ext>
            </c:extLst>
          </c:dPt>
          <c:dPt>
            <c:idx val="1"/>
            <c:bubble3D val="0"/>
            <c:spPr>
              <a:solidFill>
                <a:srgbClr val="28A1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C-4BFB-9885-DB690224AA4C}"/>
              </c:ext>
            </c:extLst>
          </c:dPt>
          <c:dPt>
            <c:idx val="2"/>
            <c:bubble3D val="0"/>
            <c:spPr>
              <a:solidFill>
                <a:srgbClr val="8016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C-4BFB-9885-DB690224AA4C}"/>
              </c:ext>
            </c:extLst>
          </c:dPt>
          <c:dPt>
            <c:idx val="3"/>
            <c:bubble3D val="0"/>
            <c:spPr>
              <a:solidFill>
                <a:srgbClr val="F46A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C-4BFB-9885-DB690224AA4C}"/>
              </c:ext>
            </c:extLst>
          </c:dPt>
          <c:dLbls>
            <c:dLbl>
              <c:idx val="0"/>
              <c:layout>
                <c:manualLayout>
                  <c:x val="0.10560655425874542"/>
                  <c:y val="6.5750116939430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C-4BFB-9885-DB690224AA4C}"/>
                </c:ext>
              </c:extLst>
            </c:dLbl>
            <c:dLbl>
              <c:idx val="1"/>
              <c:layout>
                <c:manualLayout>
                  <c:x val="-0.11000682735285983"/>
                  <c:y val="8.21876461742880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C-4BFB-9885-DB690224AA4C}"/>
                </c:ext>
              </c:extLst>
            </c:dLbl>
            <c:dLbl>
              <c:idx val="2"/>
              <c:layout>
                <c:manualLayout>
                  <c:x val="-0.11000682735285984"/>
                  <c:y val="-8.87626578682311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3C-4BFB-9885-DB690224AA4C}"/>
                </c:ext>
              </c:extLst>
            </c:dLbl>
            <c:dLbl>
              <c:idx val="3"/>
              <c:layout>
                <c:manualLayout>
                  <c:x val="-3.0801911658800744E-2"/>
                  <c:y val="-0.141362751419775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C-4BFB-9885-DB690224AA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D-4557-9FC5-8713EEEF00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CB284C-44DE-5AC8-BB22-08449A0BC3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56DC4-3F16-4D41-7E62-DDF7FB2685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557C-B8B9-46AE-B08B-0496C9D09110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9802B-0290-FA40-CD7A-BA2E67C99E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E0755-46DB-6F1F-F4E8-F200532D57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A501-EBEB-4D2D-8CB1-2B3F78C42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42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F12F-61BE-4C05-99A0-1A41802DAD7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2647-DC7F-45EB-97CE-1BAE50A7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8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2647-DC7F-45EB-97CE-1BAE50A7BF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3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C85D0ABA-B12A-82CC-7BFA-3B3226BAE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64359"/>
          <a:stretch/>
        </p:blipFill>
        <p:spPr>
          <a:xfrm>
            <a:off x="407987" y="0"/>
            <a:ext cx="4325691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47839" y="2251727"/>
            <a:ext cx="4936173" cy="1325563"/>
          </a:xfrm>
        </p:spPr>
        <p:txBody>
          <a:bodyPr>
            <a:noAutofit/>
          </a:bodyPr>
          <a:lstStyle>
            <a:lvl1pPr algn="r">
              <a:defRPr sz="4500"/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859D61C-E1B1-4AFE-A245-0E70C8A1D00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61517" y="4340091"/>
            <a:ext cx="4922496" cy="47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FBFCABC8-74CF-4911-B4F6-1B06A3F7A53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61517" y="3825759"/>
            <a:ext cx="4922496" cy="479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 i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Name | Job title</a:t>
            </a:r>
          </a:p>
        </p:txBody>
      </p:sp>
    </p:spTree>
    <p:extLst>
      <p:ext uri="{BB962C8B-B14F-4D97-AF65-F5344CB8AC3E}">
        <p14:creationId xmlns:p14="http://schemas.microsoft.com/office/powerpoint/2010/main" val="33330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CC96-3817-46AD-9145-0341911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56F05D-8634-4A57-9C35-E544D7B5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1690689"/>
            <a:ext cx="5366934" cy="4401102"/>
          </a:xfrm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A5605A-A048-4749-BA40-9E55F6160C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6040" y="1690688"/>
            <a:ext cx="5367973" cy="4400550"/>
          </a:xfrm>
        </p:spPr>
        <p:txBody>
          <a:bodyPr/>
          <a:lstStyle>
            <a:lvl5pPr marL="2057400" indent="-228600">
              <a:defRPr lang="en-GB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90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777FA5-122E-4FBB-AADF-423BA2C32CA9}"/>
              </a:ext>
            </a:extLst>
          </p:cNvPr>
          <p:cNvCxnSpPr/>
          <p:nvPr userDrawn="1"/>
        </p:nvCxnSpPr>
        <p:spPr>
          <a:xfrm>
            <a:off x="6096000" y="2270443"/>
            <a:ext cx="0" cy="3241040"/>
          </a:xfrm>
          <a:prstGeom prst="line">
            <a:avLst/>
          </a:prstGeom>
          <a:ln w="508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63D0B7E-CA90-C408-3C81-4DD4C189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564266-4324-94D2-DFC9-99B76924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1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9260-9FA8-407E-8DBF-85B80923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C7BCE-F643-474B-8FDA-BB9AC9BD7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90688"/>
            <a:ext cx="4148939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E230A-C67C-4F61-BAE0-D2A5F9DAF976}"/>
              </a:ext>
            </a:extLst>
          </p:cNvPr>
          <p:cNvGrpSpPr/>
          <p:nvPr userDrawn="1"/>
        </p:nvGrpSpPr>
        <p:grpSpPr>
          <a:xfrm>
            <a:off x="4774876" y="1691323"/>
            <a:ext cx="2199640" cy="4399914"/>
            <a:chOff x="5430520" y="1691323"/>
            <a:chExt cx="2199640" cy="43999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10F38A-EB0F-4E9E-B114-79EBD918D25D}"/>
                </a:ext>
              </a:extLst>
            </p:cNvPr>
            <p:cNvSpPr/>
            <p:nvPr userDrawn="1"/>
          </p:nvSpPr>
          <p:spPr>
            <a:xfrm>
              <a:off x="5430520" y="2791142"/>
              <a:ext cx="2199640" cy="3300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60D61C-3743-4A37-BCC1-6C03E9AA1529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rgbClr val="2D2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BE1978-B038-4E2E-AEE0-5CAC87FB6184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6BB39-D99B-4EEA-97FB-831333A930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6294" y="2043526"/>
            <a:ext cx="1493962" cy="1493962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F38573-1394-40C3-981C-F00F95592D85}"/>
              </a:ext>
            </a:extLst>
          </p:cNvPr>
          <p:cNvGrpSpPr/>
          <p:nvPr userDrawn="1"/>
        </p:nvGrpSpPr>
        <p:grpSpPr>
          <a:xfrm>
            <a:off x="7192465" y="1691324"/>
            <a:ext cx="2199640" cy="4399914"/>
            <a:chOff x="5430520" y="1691323"/>
            <a:chExt cx="2199640" cy="43999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192F48-128D-4CCC-B626-BEFE30AA63C4}"/>
                </a:ext>
              </a:extLst>
            </p:cNvPr>
            <p:cNvSpPr/>
            <p:nvPr userDrawn="1"/>
          </p:nvSpPr>
          <p:spPr>
            <a:xfrm>
              <a:off x="5430520" y="2791142"/>
              <a:ext cx="2199640" cy="33000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DA7133-12C5-4C5C-AECE-E855CB323D8F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97651A-EA4E-4E76-AF75-808EE3EC7D9A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9457DA-B1BA-4393-8D9D-0E2AFF520265}"/>
              </a:ext>
            </a:extLst>
          </p:cNvPr>
          <p:cNvGrpSpPr/>
          <p:nvPr userDrawn="1"/>
        </p:nvGrpSpPr>
        <p:grpSpPr>
          <a:xfrm>
            <a:off x="9584372" y="1690688"/>
            <a:ext cx="2199640" cy="4399914"/>
            <a:chOff x="5430520" y="1691323"/>
            <a:chExt cx="2199640" cy="43999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A33265-EFD1-4D60-80AC-2DDACB4B5A3F}"/>
                </a:ext>
              </a:extLst>
            </p:cNvPr>
            <p:cNvSpPr/>
            <p:nvPr userDrawn="1"/>
          </p:nvSpPr>
          <p:spPr>
            <a:xfrm>
              <a:off x="5430520" y="2791142"/>
              <a:ext cx="2199640" cy="330009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A3C773-5B32-4B8D-9206-59D6BFCD35C7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rgbClr val="FF6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40BDC2-3451-4B6F-9AE9-E3121F286361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36AE0CE-6AF0-484C-B503-1FC5B12AB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5303" y="2043526"/>
            <a:ext cx="1493962" cy="1493962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0185B7A-F40C-4CF7-A497-B4A544EC45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37210" y="2043525"/>
            <a:ext cx="1493962" cy="1493962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68331A-90B6-433F-BC9B-A4AB3682B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7920" y="3976735"/>
            <a:ext cx="1818640" cy="189066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D2AFF6B3-637C-4084-9E4C-6B03596AA5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82964" y="3980910"/>
            <a:ext cx="1818640" cy="189066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45759DE4-4341-4004-A830-0EA081C41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4871" y="3976734"/>
            <a:ext cx="1818640" cy="189066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27C47C7-33BC-BAA7-46B4-3488B18D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Presentation Title Here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C01CB2F-E4A5-92F7-44F6-B90055C0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con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9260-9FA8-407E-8DBF-85B80923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C7BCE-F643-474B-8FDA-BB9AC9BD78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1690688"/>
            <a:ext cx="9930500" cy="859472"/>
          </a:xfr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E230A-C67C-4F61-BAE0-D2A5F9DAF976}"/>
              </a:ext>
            </a:extLst>
          </p:cNvPr>
          <p:cNvGrpSpPr/>
          <p:nvPr userDrawn="1"/>
        </p:nvGrpSpPr>
        <p:grpSpPr>
          <a:xfrm>
            <a:off x="715956" y="2841624"/>
            <a:ext cx="2399348" cy="2399348"/>
            <a:chOff x="5430520" y="1691323"/>
            <a:chExt cx="2199640" cy="2199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60D61C-3743-4A37-BCC1-6C03E9AA1529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BE1978-B038-4E2E-AEE0-5CAC87FB6184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6BB39-D99B-4EEA-97FB-831333A930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0828" y="3226495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F38573-1394-40C3-981C-F00F95592D85}"/>
              </a:ext>
            </a:extLst>
          </p:cNvPr>
          <p:cNvGrpSpPr/>
          <p:nvPr userDrawn="1"/>
        </p:nvGrpSpPr>
        <p:grpSpPr>
          <a:xfrm>
            <a:off x="3573306" y="2837706"/>
            <a:ext cx="2399348" cy="2399348"/>
            <a:chOff x="5430520" y="1691323"/>
            <a:chExt cx="2199640" cy="2199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DA7133-12C5-4C5C-AECE-E855CB323D8F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97651A-EA4E-4E76-AF75-808EE3EC7D9A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9457DA-B1BA-4393-8D9D-0E2AFF520265}"/>
              </a:ext>
            </a:extLst>
          </p:cNvPr>
          <p:cNvGrpSpPr/>
          <p:nvPr userDrawn="1"/>
        </p:nvGrpSpPr>
        <p:grpSpPr>
          <a:xfrm>
            <a:off x="6438590" y="2814720"/>
            <a:ext cx="2399348" cy="2399348"/>
            <a:chOff x="5430520" y="1691323"/>
            <a:chExt cx="2199640" cy="2199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A3C773-5B32-4B8D-9206-59D6BFCD35C7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40BDC2-3451-4B6F-9AE9-E3121F286361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36AE0CE-6AF0-484C-B503-1FC5B12AB7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45338" y="3210062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0185B7A-F40C-4CF7-A497-B4A544EC45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757" y="3208164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68331A-90B6-433F-BC9B-A4AB3682B9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956" y="5260421"/>
            <a:ext cx="2399348" cy="804464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26">
            <a:extLst>
              <a:ext uri="{FF2B5EF4-FFF2-40B4-BE49-F238E27FC236}">
                <a16:creationId xmlns:a16="http://schemas.microsoft.com/office/drawing/2014/main" id="{D2AFF6B3-637C-4084-9E4C-6B03596AA5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73306" y="5260421"/>
            <a:ext cx="2399348" cy="799910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45759DE4-4341-4004-A830-0EA081C41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8590" y="5233895"/>
            <a:ext cx="2399348" cy="799910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DD672E-718A-4801-A58E-A3108DF4D492}"/>
              </a:ext>
            </a:extLst>
          </p:cNvPr>
          <p:cNvGrpSpPr/>
          <p:nvPr userDrawn="1"/>
        </p:nvGrpSpPr>
        <p:grpSpPr>
          <a:xfrm>
            <a:off x="9303874" y="2814720"/>
            <a:ext cx="2399348" cy="2399348"/>
            <a:chOff x="5430520" y="1691323"/>
            <a:chExt cx="2199640" cy="2199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468BC0-D2F3-46BF-B11B-372900D1CB64}"/>
                </a:ext>
              </a:extLst>
            </p:cNvPr>
            <p:cNvSpPr/>
            <p:nvPr userDrawn="1"/>
          </p:nvSpPr>
          <p:spPr>
            <a:xfrm>
              <a:off x="5430520" y="1691323"/>
              <a:ext cx="2199640" cy="219964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7CBDF1-7E98-42D3-9828-44C6C52F53E7}"/>
                </a:ext>
              </a:extLst>
            </p:cNvPr>
            <p:cNvSpPr/>
            <p:nvPr userDrawn="1"/>
          </p:nvSpPr>
          <p:spPr>
            <a:xfrm>
              <a:off x="5563735" y="1824537"/>
              <a:ext cx="1933209" cy="19332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Picture Placeholder 24">
            <a:extLst>
              <a:ext uri="{FF2B5EF4-FFF2-40B4-BE49-F238E27FC236}">
                <a16:creationId xmlns:a16="http://schemas.microsoft.com/office/drawing/2014/main" id="{93166B69-B657-4D20-85D8-7D141960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695041" y="3208164"/>
            <a:ext cx="1629601" cy="162960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3C808462-FFF0-4901-A07F-16F19C4FCE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03874" y="5233895"/>
            <a:ext cx="2399348" cy="799910"/>
          </a:xfrm>
        </p:spPr>
        <p:txBody>
          <a:bodyPr>
            <a:no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 sz="1700">
                <a:solidFill>
                  <a:schemeClr val="tx1"/>
                </a:solidFill>
              </a:defRPr>
            </a:lvl2pPr>
            <a:lvl3pPr marL="914400" indent="0" algn="ctr">
              <a:buNone/>
              <a:defRPr sz="1700">
                <a:solidFill>
                  <a:schemeClr val="bg1"/>
                </a:solidFill>
              </a:defRPr>
            </a:lvl3pPr>
            <a:lvl4pPr marL="1371600" indent="0" algn="ctr">
              <a:buNone/>
              <a:defRPr sz="1700">
                <a:solidFill>
                  <a:schemeClr val="bg1"/>
                </a:solidFill>
              </a:defRPr>
            </a:lvl4pPr>
            <a:lvl5pPr marL="1828800" indent="0" algn="ctr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5688DCD-5484-5651-C5C3-35F18661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394DC36-25FE-D2E2-C250-AA376EF3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6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8CE3816-58EE-19C6-4F11-1F517DFB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4C97430-B967-1E67-2CAB-040707BB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BF96D9-301E-401F-9D19-C2D89B0F82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321925" cy="6091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25DEC34-6BD1-F221-B9CF-93F43752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0611AB1-C680-4C56-5FFB-CEB5AE82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43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41869E5B-8190-42BA-8D5D-9D37325DDDA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0321925" cy="6091238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0AB0F3E-66E8-1B02-EA6B-8565244F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A06452-FDE2-98C7-0DB8-BC4C367A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C4711-66D4-8777-CF65-580B6A4A9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1"/>
            <a:ext cx="12192000" cy="685647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E10FE05-0286-422A-A863-FC5014E9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9127"/>
            <a:ext cx="6385560" cy="1061003"/>
          </a:xfrm>
        </p:spPr>
        <p:txBody>
          <a:bodyPr>
            <a:normAutofit/>
          </a:bodyPr>
          <a:lstStyle>
            <a:lvl1pPr>
              <a:defRPr sz="31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D84FA8-E03C-467D-80B6-DF1B666ABA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869629"/>
            <a:ext cx="5055552" cy="5055553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02BFFF-ACFF-4674-A209-5DD0E9A08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90688"/>
            <a:ext cx="5367337" cy="4400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Clr>
                <a:srgbClr val="FF6900"/>
              </a:buClr>
              <a:buSzPct val="50000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0898474-2D25-66CE-711D-42E6F624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7C218EE-A513-461E-7F52-A269D72678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3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86DA21-4FF8-2C4F-EB38-2DA061CEC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1"/>
            <a:ext cx="12192000" cy="6856478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D84FA8-E03C-467D-80B6-DF1B666ABA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869629"/>
            <a:ext cx="5055552" cy="5055553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02BFFF-ACFF-4674-A209-5DD0E9A08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90688"/>
            <a:ext cx="5367337" cy="4400550"/>
          </a:xfrm>
          <a:prstGeom prst="rect">
            <a:avLst/>
          </a:prstGeom>
          <a:noFill/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CCB5616-F724-36D9-9A33-96305F2E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5BB65DF-1C34-8A07-7B15-1E65D821FD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56C90828-EF93-6C8B-83B6-645F0F9E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9127"/>
            <a:ext cx="6385560" cy="1061003"/>
          </a:xfrm>
        </p:spPr>
        <p:txBody>
          <a:bodyPr>
            <a:normAutofit/>
          </a:bodyPr>
          <a:lstStyle>
            <a:lvl1pPr>
              <a:defRPr sz="31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4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alphaModFix amt="50000"/>
            <a:grayscl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45200" y="4668520"/>
            <a:ext cx="6143189" cy="1325563"/>
          </a:xfrm>
          <a:solidFill>
            <a:schemeClr val="bg1"/>
          </a:solidFill>
        </p:spPr>
        <p:txBody>
          <a:bodyPr>
            <a:noAutofit/>
          </a:bodyPr>
          <a:lstStyle>
            <a:lvl1pPr algn="r">
              <a:defRPr sz="45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D84FA8-E03C-467D-80B6-DF1B666ABA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863917"/>
            <a:ext cx="5130165" cy="5130166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3AFF11-CF9F-DD88-AC9C-D0B2BA94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C0CF2F-8F1B-6CF7-1F45-0023DB8CB4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7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building, outdoor&#10;&#10;Description automatically generated">
            <a:extLst>
              <a:ext uri="{FF2B5EF4-FFF2-40B4-BE49-F238E27FC236}">
                <a16:creationId xmlns:a16="http://schemas.microsoft.com/office/drawing/2014/main" id="{29A1271A-5605-2E52-117A-5C93DCDBB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64359"/>
          <a:stretch/>
        </p:blipFill>
        <p:spPr>
          <a:xfrm>
            <a:off x="407987" y="0"/>
            <a:ext cx="4325691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75BAC0-A3E2-4748-878B-ACB2E3D7800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45200" y="2994500"/>
            <a:ext cx="5738813" cy="1325563"/>
          </a:xfrm>
        </p:spPr>
        <p:txBody>
          <a:bodyPr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A80E16-BC6B-EFAE-B570-1AAE2B3DD0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356350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CC96-3817-46AD-9145-0341911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56F05D-8634-4A57-9C35-E544D7B5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90689"/>
            <a:ext cx="11376025" cy="4401102"/>
          </a:xfrm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6A51CE9-51F0-202F-C1E0-5BA09D42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AAA3FC-AAEC-BD70-72AF-FF2D578C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3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CC96-3817-46AD-9145-0341911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56F05D-8634-4A57-9C35-E544D7B5D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1690689"/>
            <a:ext cx="4690659" cy="4401102"/>
          </a:xfrm>
        </p:spPr>
        <p:txBody>
          <a:bodyPr/>
          <a:lstStyle>
            <a:lvl5pPr>
              <a:buClr>
                <a:srgbClr val="FF6900"/>
              </a:buClr>
              <a:buSzPct val="5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2C24CF5-E5B2-4D6E-BFB0-2C7AEA820F5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08608" y="1690688"/>
            <a:ext cx="6575405" cy="44005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C667094-C876-A717-9DFB-C56210FF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4DE866A-04CF-317D-8E9F-9585CB0A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0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FC91A-6EC2-489D-8456-EC186904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9930500" cy="1061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7B73-745B-472B-A667-FFFAC3CEC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480" y="1690689"/>
            <a:ext cx="11369040" cy="440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BF44CD-6425-4DCF-8471-AFA7D1AC4C23}"/>
              </a:ext>
            </a:extLst>
          </p:cNvPr>
          <p:cNvGrpSpPr/>
          <p:nvPr userDrawn="1"/>
        </p:nvGrpSpPr>
        <p:grpSpPr>
          <a:xfrm>
            <a:off x="10509843" y="6281184"/>
            <a:ext cx="1523646" cy="501676"/>
            <a:chOff x="2644310" y="4850644"/>
            <a:chExt cx="2388013" cy="786278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4D746099-E791-47A8-A26C-F1DA1593B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100" y="4850644"/>
              <a:ext cx="2368223" cy="78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#AiGMonth24</a:t>
              </a:r>
            </a:p>
            <a:p>
              <a:pPr marL="0" marR="0" lvl="0" indent="0" defTabSz="45720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@gov_analysis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3AE783-EB9B-462D-AA83-853788E482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644310" y="4924663"/>
              <a:ext cx="0" cy="586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727A8F53-826D-53D3-5DAD-908FD2A0D5B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18" y="360711"/>
            <a:ext cx="1054721" cy="108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57FCA12-4D23-EAC5-2E71-7C61B39EC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349460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E0A809D-78DE-3013-4B3C-10823D02C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9" y="6355798"/>
            <a:ext cx="590296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A72493B-1466-2B3C-D0EE-2A2171237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0950" y="6355798"/>
            <a:ext cx="67564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830C921-2C29-4BA0-AE9C-E05DF8ECBB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5" r:id="rId3"/>
    <p:sldLayoutId id="2147483662" r:id="rId4"/>
    <p:sldLayoutId id="2147483671" r:id="rId5"/>
    <p:sldLayoutId id="2147483663" r:id="rId6"/>
    <p:sldLayoutId id="2147483669" r:id="rId7"/>
    <p:sldLayoutId id="2147483664" r:id="rId8"/>
    <p:sldLayoutId id="2147483670" r:id="rId9"/>
    <p:sldLayoutId id="2147483668" r:id="rId10"/>
    <p:sldLayoutId id="2147483666" r:id="rId11"/>
    <p:sldLayoutId id="2147483667" r:id="rId12"/>
    <p:sldLayoutId id="214748365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ts val="600"/>
        </a:spcBef>
        <a:buNone/>
        <a:defRPr sz="3200" b="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FF6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900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900"/>
        </a:buClr>
        <a:buSzPct val="7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900"/>
        </a:buClr>
        <a:buSzPct val="6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pos="74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alysisfunction.civilservice.gov.uk/aig-month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357E-193D-46A8-8E91-4C1F3517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9F629-4CA5-4E13-A507-1BE0077EA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4AC7B-E7D1-4D0E-94D9-2D3DE86358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9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758DB6-9BB4-4AB2-AD58-32B5CE77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F9A19B-520A-411E-B63C-53AF67DEC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C3DC6-1307-4EDA-A230-E19DA2E17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3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8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1AA6B-20D6-436F-8058-8BEA6584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050E7-3AC3-421A-A12D-4CE572425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>
                <a:effectLst/>
                <a:latin typeface="+mj-lt"/>
              </a:rPr>
              <a:t>text</a:t>
            </a:r>
            <a:endParaRPr lang="en-GB">
              <a:latin typeface="+mj-lt"/>
            </a:endParaRP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ECCDE296-2064-4629-AAE5-5B518CA05004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77851286"/>
              </p:ext>
            </p:extLst>
          </p:nvPr>
        </p:nvGraphicFramePr>
        <p:xfrm>
          <a:off x="5181245" y="1998541"/>
          <a:ext cx="6602765" cy="421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99BFFB-B06D-33BF-43DF-CDF28F2C7A00}"/>
              </a:ext>
            </a:extLst>
          </p:cNvPr>
          <p:cNvSpPr txBox="1"/>
          <p:nvPr/>
        </p:nvSpPr>
        <p:spPr>
          <a:xfrm>
            <a:off x="5224667" y="149227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Chart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3AA54-753F-D24D-F5C7-2D6093394172}"/>
              </a:ext>
            </a:extLst>
          </p:cNvPr>
          <p:cNvSpPr txBox="1"/>
          <p:nvPr/>
        </p:nvSpPr>
        <p:spPr>
          <a:xfrm>
            <a:off x="5221002" y="1830871"/>
            <a:ext cx="4177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The legend is in the same order as the bars in each cluster</a:t>
            </a:r>
          </a:p>
        </p:txBody>
      </p:sp>
    </p:spTree>
    <p:extLst>
      <p:ext uri="{BB962C8B-B14F-4D97-AF65-F5344CB8AC3E}">
        <p14:creationId xmlns:p14="http://schemas.microsoft.com/office/powerpoint/2010/main" val="420834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E4BF-D467-46C9-B729-41DD2370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515C9-F4A2-4C4E-897C-589B09040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988BA702-D599-4515-85B4-EEB35A61B19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891358283"/>
              </p:ext>
            </p:extLst>
          </p:nvPr>
        </p:nvGraphicFramePr>
        <p:xfrm>
          <a:off x="5506277" y="1690689"/>
          <a:ext cx="6426820" cy="466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1ED41965-7EEF-4E1F-A860-AA571EADA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84027" y="3607577"/>
            <a:ext cx="1471321" cy="1471321"/>
          </a:xfrm>
          <a:custGeom>
            <a:avLst/>
            <a:gdLst>
              <a:gd name="connsiteX0" fmla="*/ 2184083 w 4368165"/>
              <a:gd name="connsiteY0" fmla="*/ 0 h 4368166"/>
              <a:gd name="connsiteX1" fmla="*/ 4356890 w 4368165"/>
              <a:gd name="connsiteY1" fmla="*/ 1960773 h 4368166"/>
              <a:gd name="connsiteX2" fmla="*/ 4368165 w 4368165"/>
              <a:gd name="connsiteY2" fmla="*/ 2184064 h 4368166"/>
              <a:gd name="connsiteX3" fmla="*/ 4368165 w 4368165"/>
              <a:gd name="connsiteY3" fmla="*/ 2184102 h 4368166"/>
              <a:gd name="connsiteX4" fmla="*/ 4356890 w 4368165"/>
              <a:gd name="connsiteY4" fmla="*/ 2407393 h 4368166"/>
              <a:gd name="connsiteX5" fmla="*/ 2184083 w 4368165"/>
              <a:gd name="connsiteY5" fmla="*/ 4368166 h 4368166"/>
              <a:gd name="connsiteX6" fmla="*/ 0 w 4368165"/>
              <a:gd name="connsiteY6" fmla="*/ 2184083 h 4368166"/>
              <a:gd name="connsiteX7" fmla="*/ 2184083 w 4368165"/>
              <a:gd name="connsiteY7" fmla="*/ 0 h 43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8165" h="4368166">
                <a:moveTo>
                  <a:pt x="2184083" y="0"/>
                </a:moveTo>
                <a:cubicBezTo>
                  <a:pt x="3314929" y="0"/>
                  <a:pt x="4245043" y="859436"/>
                  <a:pt x="4356890" y="1960773"/>
                </a:cubicBezTo>
                <a:lnTo>
                  <a:pt x="4368165" y="2184064"/>
                </a:lnTo>
                <a:lnTo>
                  <a:pt x="4368165" y="2184102"/>
                </a:lnTo>
                <a:lnTo>
                  <a:pt x="4356890" y="2407393"/>
                </a:lnTo>
                <a:cubicBezTo>
                  <a:pt x="4245043" y="3508730"/>
                  <a:pt x="3314929" y="4368166"/>
                  <a:pt x="2184083" y="4368166"/>
                </a:cubicBezTo>
                <a:cubicBezTo>
                  <a:pt x="977847" y="4368166"/>
                  <a:pt x="0" y="3390319"/>
                  <a:pt x="0" y="2184083"/>
                </a:cubicBezTo>
                <a:cubicBezTo>
                  <a:pt x="0" y="977847"/>
                  <a:pt x="977847" y="0"/>
                  <a:pt x="218408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83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4B9D3C-F0CE-4066-9DC2-A3201144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491" y="3036976"/>
            <a:ext cx="5738813" cy="2520760"/>
          </a:xfrm>
        </p:spPr>
        <p:txBody>
          <a:bodyPr>
            <a:normAutofit fontScale="90000"/>
          </a:bodyPr>
          <a:lstStyle/>
          <a:p>
            <a:r>
              <a:rPr lang="en-GB"/>
              <a:t>Thank you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 sz="2200"/>
              <a:t>Please check out the rest of our content at the </a:t>
            </a:r>
            <a:r>
              <a:rPr lang="en-GB" sz="2200">
                <a:solidFill>
                  <a:srgbClr val="00969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AiG Month 24 Hub</a:t>
            </a:r>
            <a:endParaRPr lang="en-GB" sz="2200">
              <a:solidFill>
                <a:srgbClr val="00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2F23B0-5EB5-46C7-9503-1456DF4F0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1768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11F2638F-D11C-4EDC-B3C8-356C8B2273E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0408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461F300-1D2C-4F49-B15B-E819BEE671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E18CD1-125C-4C03-8D65-D9C61719E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49E3AA-EC80-4A76-A05F-5422C3317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680749"/>
            <a:ext cx="5367337" cy="4400550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6BE6F2-4181-425C-8AD0-B737A4F4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6385560" cy="1061003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B20D8-77CB-4648-B52E-49D35DD217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2D847C-9069-43C7-BD79-5E918AE19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0814B3BE-6442-4CAE-8C6E-A924E59A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9A606C5-B85F-4A83-AA75-6D25EDADB3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F6FECBF-AFE6-4E1E-831C-ECC5D5BB08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26294" y="2043526"/>
            <a:ext cx="1493962" cy="1493962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E27D054-D0B3-441B-BD55-19E2CE09D8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545303" y="2043526"/>
            <a:ext cx="1493962" cy="1493962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6CC94D7-D2C1-432A-A172-93705E75FA4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37210" y="2043525"/>
            <a:ext cx="1493962" cy="1493962"/>
          </a:xfr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994C0B1-8EC8-4FAA-98DB-F37FD92E1B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1C06959-D3E5-4C0D-8621-D01781A31D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882E52D-DCCE-4D0C-A8CA-EDC7FBD33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6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647CAF-6590-474C-B7D3-8A5D63AE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5DDA9E-5688-4E2F-82A6-E8357BCD1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931BB1C-7215-43BA-9AD2-C287CB8560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F35766EA-6C10-4C4C-A5E1-A90AE51A669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D0716CE4-2672-472A-AD4D-A3F462DF0DF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9" b="49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573AE95-3B11-4C7B-BCC2-67713509CB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6FCF784-8E1E-4EDD-A4D4-C40C849FC9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775B166-E1E8-4331-A69A-AD6041AC6B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BB21633-A57B-4D0F-8D33-3D8B73754E8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9" b="49"/>
          <a:stretch>
            <a:fillRect/>
          </a:stretch>
        </p:blipFill>
        <p:spPr/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A13A30F-925F-4232-9561-15977121F5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CC51-88C7-47CE-97A4-77A9032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DC39E7-F2B4-413F-A4B7-93823D86D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5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ysClr val="window" lastClr="FFFFFF"/>
      </a:lt1>
      <a:dk2>
        <a:srgbClr val="002060"/>
      </a:dk2>
      <a:lt2>
        <a:srgbClr val="F2F2F2"/>
      </a:lt2>
      <a:accent1>
        <a:srgbClr val="F56600"/>
      </a:accent1>
      <a:accent2>
        <a:srgbClr val="2897A1"/>
      </a:accent2>
      <a:accent3>
        <a:srgbClr val="A456A4"/>
      </a:accent3>
      <a:accent4>
        <a:srgbClr val="009696"/>
      </a:accent4>
      <a:accent5>
        <a:srgbClr val="5CB578"/>
      </a:accent5>
      <a:accent6>
        <a:srgbClr val="F28A1A"/>
      </a:accent6>
      <a:hlink>
        <a:srgbClr val="002D89"/>
      </a:hlink>
      <a:folHlink>
        <a:srgbClr val="2897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8D280C-A001-4928-9095-CD7E75379BF6}" vid="{4DF5C097-0555-4328-9A2D-9A114D01B1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937D4E78E784CB124EC544DE29E5A" ma:contentTypeVersion="18" ma:contentTypeDescription="Create a new document." ma:contentTypeScope="" ma:versionID="97e6c9dc1897d85fcea5846fe08bdbd5">
  <xsd:schema xmlns:xsd="http://www.w3.org/2001/XMLSchema" xmlns:xs="http://www.w3.org/2001/XMLSchema" xmlns:p="http://schemas.microsoft.com/office/2006/metadata/properties" xmlns:ns2="bd7306ed-db20-4f76-96b7-4c3a0b353faa" xmlns:ns3="f0847f24-7081-4919-873a-529e18521bf0" targetNamespace="http://schemas.microsoft.com/office/2006/metadata/properties" ma:root="true" ma:fieldsID="f74c45cea6bea20314a3ff236c02e367" ns2:_="" ns3:_="">
    <xsd:import namespace="bd7306ed-db20-4f76-96b7-4c3a0b353faa"/>
    <xsd:import namespace="f0847f24-7081-4919-873a-529e18521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306ed-db20-4f76-96b7-4c3a0b353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c754ed-6b8d-47f3-b51f-af8d6409c1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47f24-7081-4919-873a-529e18521bf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e85f96-f5dc-471a-9e1f-009fb8c43389}" ma:internalName="TaxCatchAll" ma:showField="CatchAllData" ma:web="f0847f24-7081-4919-873a-529e18521b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847f24-7081-4919-873a-529e18521bf0">
      <UserInfo>
        <DisplayName>Brett Alderton</DisplayName>
        <AccountId>15</AccountId>
        <AccountType/>
      </UserInfo>
    </SharedWithUsers>
    <TaxCatchAll xmlns="f0847f24-7081-4919-873a-529e18521bf0" xsi:nil="true"/>
    <lcf76f155ced4ddcb4097134ff3c332f xmlns="bd7306ed-db20-4f76-96b7-4c3a0b353f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6574FA-B218-47AD-B0DC-4426828E9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3936A-4BE4-437B-9AC9-15382E2F2AD5}">
  <ds:schemaRefs>
    <ds:schemaRef ds:uri="bd7306ed-db20-4f76-96b7-4c3a0b353faa"/>
    <ds:schemaRef ds:uri="f0847f24-7081-4919-873a-529e18521b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CDB736-206A-442A-A7BC-E9FE97ADCBDB}">
  <ds:schemaRefs>
    <ds:schemaRef ds:uri="bd7306ed-db20-4f76-96b7-4c3a0b353faa"/>
    <ds:schemaRef ds:uri="f0847f24-7081-4919-873a-529e18521b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CSL Speakers Presentation Template 2022_V3</Template>
  <TotalTime>0</TotalTime>
  <Words>38</Words>
  <Application>Microsoft Office PowerPoint</Application>
  <PresentationFormat>Widescreen</PresentationFormat>
  <Paragraphs>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Wingdings</vt:lpstr>
      <vt:lpstr>Office Theme</vt:lpstr>
      <vt:lpstr>PowerPoint Presentation</vt:lpstr>
      <vt:lpstr>Thank you   Please check out the rest of our content at the AiG Month 24 Hub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Millar</dc:creator>
  <cp:lastModifiedBy>Topping, Karen</cp:lastModifiedBy>
  <cp:revision>1</cp:revision>
  <dcterms:created xsi:type="dcterms:W3CDTF">2022-02-14T15:09:16Z</dcterms:created>
  <dcterms:modified xsi:type="dcterms:W3CDTF">2024-04-11T10:20:03Z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0x0101006F2937D4E78E784CB124EC544DE29E5A</vt:lpwstr>
  </property>
  <property fmtid="{D5CDD505-2E9C-101B-9397-08002B2CF9AE}" pid="3" name="AuthorIds_UIVersion_512">
    <vt:lpwstr>13</vt:lpwstr>
  </property>
  <property fmtid="{D5CDD505-2E9C-101B-9397-08002B2CF9AE}" pid="4" name="MediaServiceImageTags">
    <vt:lpwstr/>
  </property>
</Properties>
</file>