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1" r:id="rId4"/>
    <p:sldMasterId id="2147483669" r:id="rId5"/>
    <p:sldMasterId id="2147483679" r:id="rId6"/>
    <p:sldMasterId id="2147483691" r:id="rId7"/>
    <p:sldMasterId id="2147483701" r:id="rId8"/>
  </p:sldMasterIdLst>
  <p:notesMasterIdLst>
    <p:notesMasterId r:id="rId34"/>
  </p:notesMasterIdLst>
  <p:handoutMasterIdLst>
    <p:handoutMasterId r:id="rId35"/>
  </p:handoutMasterIdLst>
  <p:sldIdLst>
    <p:sldId id="485" r:id="rId9"/>
    <p:sldId id="474" r:id="rId10"/>
    <p:sldId id="472" r:id="rId11"/>
    <p:sldId id="473" r:id="rId12"/>
    <p:sldId id="475" r:id="rId13"/>
    <p:sldId id="488" r:id="rId14"/>
    <p:sldId id="489" r:id="rId15"/>
    <p:sldId id="496" r:id="rId16"/>
    <p:sldId id="492" r:id="rId17"/>
    <p:sldId id="495" r:id="rId18"/>
    <p:sldId id="493" r:id="rId19"/>
    <p:sldId id="494" r:id="rId20"/>
    <p:sldId id="482" r:id="rId21"/>
    <p:sldId id="442" r:id="rId22"/>
    <p:sldId id="444" r:id="rId23"/>
    <p:sldId id="466" r:id="rId24"/>
    <p:sldId id="449" r:id="rId25"/>
    <p:sldId id="484" r:id="rId26"/>
    <p:sldId id="486" r:id="rId27"/>
    <p:sldId id="450" r:id="rId28"/>
    <p:sldId id="452" r:id="rId29"/>
    <p:sldId id="448" r:id="rId30"/>
    <p:sldId id="451" r:id="rId31"/>
    <p:sldId id="479" r:id="rId32"/>
    <p:sldId id="481" r:id="rId3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CAMPAIGN IN A BOX" id="{CD09D1F5-370D-4013-8A2D-BEA130351904}">
          <p14:sldIdLst>
            <p14:sldId id="485"/>
          </p14:sldIdLst>
        </p14:section>
        <p14:section name="Using this product" id="{9826C16F-A59F-4412-B375-BBB242BA401D}">
          <p14:sldIdLst>
            <p14:sldId id="474"/>
          </p14:sldIdLst>
        </p14:section>
        <p14:section name="AiG Month 2024" id="{9B03B81B-D78F-4FF4-B043-F0C78F19E5C9}">
          <p14:sldIdLst>
            <p14:sldId id="472"/>
            <p14:sldId id="473"/>
          </p14:sldIdLst>
        </p14:section>
        <p14:section name="AiG Month content" id="{815DF245-746F-4334-A624-37619E45B0DE}">
          <p14:sldIdLst>
            <p14:sldId id="475"/>
            <p14:sldId id="488"/>
          </p14:sldIdLst>
        </p14:section>
        <p14:section name="Get involved" id="{E606292A-8FC2-4512-909C-0C65B48BDC49}">
          <p14:sldIdLst>
            <p14:sldId id="489"/>
            <p14:sldId id="496"/>
            <p14:sldId id="492"/>
            <p14:sldId id="495"/>
            <p14:sldId id="493"/>
            <p14:sldId id="494"/>
            <p14:sldId id="482"/>
          </p14:sldIdLst>
        </p14:section>
        <p14:section name="Resources" id="{F88E5413-8AC0-43C3-BBAB-88737B67EBC2}">
          <p14:sldIdLst>
            <p14:sldId id="442"/>
            <p14:sldId id="444"/>
            <p14:sldId id="466"/>
          </p14:sldIdLst>
        </p14:section>
        <p14:section name="Teams backgrounds" id="{A49AAEA2-FAFE-4F90-915E-2FB8E5024B53}">
          <p14:sldIdLst>
            <p14:sldId id="449"/>
            <p14:sldId id="484"/>
            <p14:sldId id="486"/>
            <p14:sldId id="450"/>
            <p14:sldId id="452"/>
            <p14:sldId id="448"/>
            <p14:sldId id="451"/>
            <p14:sldId id="479"/>
            <p14:sldId id="48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EC9327-90B9-AD07-A130-58967D58F7BC}" name="Snee, Sean" initials="SS" userId="S::Sean.Snee@ons.gov.uk::805ee4ba-7ad6-4732-ae76-d943bc8ea5f5" providerId="AD"/>
  <p188:author id="{1BC32DE2-FE3A-C70B-CBF2-4067D7ABCFE9}" name="Robinson, Philippa" initials="RP" userId="S::Philippa.Robinson@ons.gov.uk::db7bd287-757b-4045-ae90-7c519720383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oster-Key, Louise" initials="FL" lastIdx="2" clrIdx="0">
    <p:extLst>
      <p:ext uri="{19B8F6BF-5375-455C-9EA6-DF929625EA0E}">
        <p15:presenceInfo xmlns:p15="http://schemas.microsoft.com/office/powerpoint/2012/main" userId="S::louise.foster-key@ons.gov.uk::fd65b5ce-e0ba-44a9-9605-608a2d9e13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6900"/>
    <a:srgbClr val="F9F9F9"/>
    <a:srgbClr val="003C57"/>
    <a:srgbClr val="1D2226"/>
    <a:srgbClr val="C1C1BE"/>
    <a:srgbClr val="C31B1A"/>
    <a:srgbClr val="40BBF4"/>
    <a:srgbClr val="FF6D00"/>
    <a:srgbClr val="8B8E8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6B9F6B-95FC-4503-9546-4D397DE3C71A}" v="69" dt="2024-03-13T10:54:34.278"/>
    <p1510:client id="{C2FEE873-1F80-4D23-A996-A2D9DD33658C}" vWet="4" dt="2024-03-12T11:14:23.936"/>
  </p1510:revLst>
</p1510:revInfo>
</file>

<file path=ppt/tableStyles.xml><?xml version="1.0" encoding="utf-8"?>
<a:tblStyleLst xmlns:a="http://schemas.openxmlformats.org/drawingml/2006/main" def="{D35D1BCE-7F57-473A-808E-62385676E788}">
  <a:tblStyle styleId="{D35D1BCE-7F57-473A-808E-62385676E78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9" d="100"/>
          <a:sy n="119" d="100"/>
        </p:scale>
        <p:origin x="346" y="67"/>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21" Type="http://schemas.openxmlformats.org/officeDocument/2006/relationships/slide" Target="slides/slide13.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handoutMaster" Target="handoutMasters/handout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8730C5-10FA-4779-AACD-19017B7261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618E2DB-164A-4BB1-8266-452D900A18E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3DE222-A381-4312-A68B-B434CA6897C4}" type="datetimeFigureOut">
              <a:rPr lang="en-GB" smtClean="0"/>
              <a:t>13/03/2024</a:t>
            </a:fld>
            <a:endParaRPr lang="en-GB"/>
          </a:p>
        </p:txBody>
      </p:sp>
      <p:sp>
        <p:nvSpPr>
          <p:cNvPr id="4" name="Footer Placeholder 3">
            <a:extLst>
              <a:ext uri="{FF2B5EF4-FFF2-40B4-BE49-F238E27FC236}">
                <a16:creationId xmlns:a16="http://schemas.microsoft.com/office/drawing/2014/main" id="{BDD1E269-C2C7-4A8B-9A9C-B48B49DB7FA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BC899119-E9FD-4835-AFBD-3CA1DCC5072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134FE7-C8E3-442E-9379-C3C745C77B92}" type="slidenum">
              <a:rPr lang="en-GB" smtClean="0"/>
              <a:t>‹#›</a:t>
            </a:fld>
            <a:endParaRPr lang="en-GB"/>
          </a:p>
        </p:txBody>
      </p:sp>
    </p:spTree>
    <p:extLst>
      <p:ext uri="{BB962C8B-B14F-4D97-AF65-F5344CB8AC3E}">
        <p14:creationId xmlns:p14="http://schemas.microsoft.com/office/powerpoint/2010/main" val="40232449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626362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66500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533937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GB"/>
              <a:t>Gallery Space</a:t>
            </a:r>
          </a:p>
        </p:txBody>
      </p:sp>
    </p:spTree>
    <p:extLst>
      <p:ext uri="{BB962C8B-B14F-4D97-AF65-F5344CB8AC3E}">
        <p14:creationId xmlns:p14="http://schemas.microsoft.com/office/powerpoint/2010/main" val="2190690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Chic Office</a:t>
            </a:r>
          </a:p>
        </p:txBody>
      </p:sp>
    </p:spTree>
    <p:extLst>
      <p:ext uri="{BB962C8B-B14F-4D97-AF65-F5344CB8AC3E}">
        <p14:creationId xmlns:p14="http://schemas.microsoft.com/office/powerpoint/2010/main" val="1206655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Urban hub</a:t>
            </a:r>
          </a:p>
        </p:txBody>
      </p:sp>
    </p:spTree>
    <p:extLst>
      <p:ext uri="{BB962C8B-B14F-4D97-AF65-F5344CB8AC3E}">
        <p14:creationId xmlns:p14="http://schemas.microsoft.com/office/powerpoint/2010/main" val="887502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Stylish studio</a:t>
            </a:r>
          </a:p>
        </p:txBody>
      </p:sp>
    </p:spTree>
    <p:extLst>
      <p:ext uri="{BB962C8B-B14F-4D97-AF65-F5344CB8AC3E}">
        <p14:creationId xmlns:p14="http://schemas.microsoft.com/office/powerpoint/2010/main" val="1228507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Sunny office</a:t>
            </a:r>
          </a:p>
        </p:txBody>
      </p:sp>
    </p:spTree>
    <p:extLst>
      <p:ext uri="{BB962C8B-B14F-4D97-AF65-F5344CB8AC3E}">
        <p14:creationId xmlns:p14="http://schemas.microsoft.com/office/powerpoint/2010/main" val="935958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14698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871491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717186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985810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992297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729542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81235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717654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836062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8784907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3 columns" preserve="1" userDrawn="1">
  <p:cSld name="Title + text dark background">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rgbClr val="0F1E28">
              <a:alpha val="86030"/>
            </a:srgb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199" y="587675"/>
            <a:ext cx="7572615"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userDrawn="1"/>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457199" y="1421050"/>
            <a:ext cx="5756981" cy="3283800"/>
          </a:xfrm>
          <a:prstGeom prst="rect">
            <a:avLst/>
          </a:prstGeom>
        </p:spPr>
        <p:txBody>
          <a:bodyPr spcFirstLastPara="1" wrap="square" lIns="72000" tIns="0" rIns="72000" bIns="0" anchor="t" anchorCtr="0">
            <a:noAutofit/>
          </a:bodyPr>
          <a:lstStyle>
            <a:lvl1pPr marL="457200" lvl="0" indent="-323850" rtl="0">
              <a:spcBef>
                <a:spcPts val="600"/>
              </a:spcBef>
              <a:spcAft>
                <a:spcPts val="0"/>
              </a:spcAft>
              <a:buSzPts val="1500"/>
              <a:buFont typeface="Arial" panose="020B0604020202020204" pitchFamily="34" charset="0"/>
              <a:buChar char="▲"/>
              <a:defRPr sz="1500">
                <a:solidFill>
                  <a:schemeClr val="bg1"/>
                </a:solidFill>
                <a:latin typeface="+mn-lt"/>
              </a:defRPr>
            </a:lvl1pPr>
            <a:lvl2pPr marL="914400" lvl="1" indent="-323850" rtl="0">
              <a:spcBef>
                <a:spcPts val="0"/>
              </a:spcBef>
              <a:spcAft>
                <a:spcPts val="0"/>
              </a:spcAft>
              <a:buSzPts val="1500"/>
              <a:buChar char="-"/>
              <a:defRPr sz="1500"/>
            </a:lvl2pPr>
            <a:lvl3pPr marL="1371600" lvl="2" indent="-323850" rtl="0">
              <a:spcBef>
                <a:spcPts val="0"/>
              </a:spcBef>
              <a:spcAft>
                <a:spcPts val="0"/>
              </a:spcAft>
              <a:buSzPts val="1500"/>
              <a:buChar char="-"/>
              <a:defRPr sz="1500"/>
            </a:lvl3pPr>
            <a:lvl4pPr marL="1828800" lvl="3" indent="-323850" rtl="0">
              <a:spcBef>
                <a:spcPts val="0"/>
              </a:spcBef>
              <a:spcAft>
                <a:spcPts val="0"/>
              </a:spcAft>
              <a:buSzPts val="1500"/>
              <a:buChar char="-"/>
              <a:defRPr sz="1500"/>
            </a:lvl4pPr>
            <a:lvl5pPr marL="2286000" lvl="4" indent="-323850" rtl="0">
              <a:spcBef>
                <a:spcPts val="0"/>
              </a:spcBef>
              <a:spcAft>
                <a:spcPts val="0"/>
              </a:spcAft>
              <a:buSzPts val="1500"/>
              <a:buChar char="○"/>
              <a:defRPr sz="1500"/>
            </a:lvl5pPr>
            <a:lvl6pPr marL="2743200" lvl="5" indent="-323850" rtl="0">
              <a:spcBef>
                <a:spcPts val="0"/>
              </a:spcBef>
              <a:spcAft>
                <a:spcPts val="0"/>
              </a:spcAft>
              <a:buSzPts val="1500"/>
              <a:buChar char="■"/>
              <a:defRPr sz="1500"/>
            </a:lvl6pPr>
            <a:lvl7pPr marL="3200400" lvl="6" indent="-323850" rtl="0">
              <a:spcBef>
                <a:spcPts val="0"/>
              </a:spcBef>
              <a:spcAft>
                <a:spcPts val="0"/>
              </a:spcAft>
              <a:buSzPts val="1500"/>
              <a:buChar char="●"/>
              <a:defRPr sz="1500"/>
            </a:lvl7pPr>
            <a:lvl8pPr marL="3657600" lvl="7" indent="-323850" rtl="0">
              <a:spcBef>
                <a:spcPts val="0"/>
              </a:spcBef>
              <a:spcAft>
                <a:spcPts val="0"/>
              </a:spcAft>
              <a:buSzPts val="1500"/>
              <a:buChar char="○"/>
              <a:defRPr sz="1500"/>
            </a:lvl8pPr>
            <a:lvl9pPr marL="4114800" lvl="8" indent="-323850"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2955214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3 columns" preserve="1">
  <p:cSld name="1_Title + 3 columns">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chemeClr val="bg1">
              <a:alpha val="86030"/>
            </a:scheme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200" y="587675"/>
            <a:ext cx="5756983"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48" name="Google Shape;48;p8"/>
          <p:cNvSpPr txBox="1">
            <a:spLocks noGrp="1"/>
          </p:cNvSpPr>
          <p:nvPr>
            <p:ph type="body" idx="1" hasCustomPrompt="1"/>
          </p:nvPr>
        </p:nvSpPr>
        <p:spPr>
          <a:xfrm>
            <a:off x="457200"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77E544B-D680-4339-962B-EC7FA404215A}"/>
              </a:ext>
            </a:extLst>
          </p:cNvPr>
          <p:cNvSpPr txBox="1">
            <a:spLocks noGrp="1"/>
          </p:cNvSpPr>
          <p:nvPr>
            <p:ph type="body" idx="13" hasCustomPrompt="1"/>
          </p:nvPr>
        </p:nvSpPr>
        <p:spPr>
          <a:xfrm>
            <a:off x="2435691"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10" name="Google Shape;48;p8">
            <a:extLst>
              <a:ext uri="{FF2B5EF4-FFF2-40B4-BE49-F238E27FC236}">
                <a16:creationId xmlns:a16="http://schemas.microsoft.com/office/drawing/2014/main" id="{5DA780E6-99C0-4D66-BA2C-F847E86BFB2F}"/>
              </a:ext>
            </a:extLst>
          </p:cNvPr>
          <p:cNvSpPr txBox="1">
            <a:spLocks noGrp="1"/>
          </p:cNvSpPr>
          <p:nvPr>
            <p:ph type="body" idx="14" hasCustomPrompt="1"/>
          </p:nvPr>
        </p:nvSpPr>
        <p:spPr>
          <a:xfrm>
            <a:off x="4414182"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3129603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57"/>
        <p:cNvGrpSpPr/>
        <p:nvPr/>
      </p:nvGrpSpPr>
      <p:grpSpPr>
        <a:xfrm>
          <a:off x="0" y="0"/>
          <a:ext cx="0" cy="0"/>
          <a:chOff x="0" y="0"/>
          <a:chExt cx="0" cy="0"/>
        </a:xfrm>
      </p:grpSpPr>
      <p:sp>
        <p:nvSpPr>
          <p:cNvPr id="60" name="Google Shape;60;p10"/>
          <p:cNvSpPr txBox="1">
            <a:spLocks noGrp="1"/>
          </p:cNvSpPr>
          <p:nvPr>
            <p:ph type="body" idx="1"/>
          </p:nvPr>
        </p:nvSpPr>
        <p:spPr>
          <a:xfrm>
            <a:off x="457200" y="1393031"/>
            <a:ext cx="6198600" cy="3532869"/>
          </a:xfrm>
          <a:prstGeom prst="rect">
            <a:avLst/>
          </a:prstGeom>
        </p:spPr>
        <p:txBody>
          <a:bodyPr spcFirstLastPara="1" wrap="square" lIns="0" tIns="0" rIns="0" bIns="0" anchor="ctr" anchorCtr="0">
            <a:noAutofit/>
          </a:bodyPr>
          <a:lstStyle>
            <a:lvl1pPr marL="457189" lvl="0" indent="-228594" rtl="0">
              <a:spcBef>
                <a:spcPts val="360"/>
              </a:spcBef>
              <a:spcAft>
                <a:spcPts val="0"/>
              </a:spcAft>
              <a:buClr>
                <a:schemeClr val="dk2"/>
              </a:buClr>
              <a:buSzPts val="1800"/>
              <a:buNone/>
              <a:defRPr sz="1800">
                <a:solidFill>
                  <a:schemeClr val="dk2"/>
                </a:solidFill>
                <a:latin typeface="+mj-lt"/>
              </a:defRPr>
            </a:lvl1pPr>
          </a:lstStyle>
          <a:p>
            <a:pPr lvl="0"/>
            <a:r>
              <a:rPr lang="en-US"/>
              <a:t>Click to edit Master text styles</a:t>
            </a:r>
          </a:p>
        </p:txBody>
      </p:sp>
      <p:sp>
        <p:nvSpPr>
          <p:cNvPr id="61" name="Google Shape;61;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3BCA89E7-9EF1-466E-9B82-F01748C05CD8}" type="slidenum">
              <a:rPr lang="en-GB" smtClean="0"/>
              <a:t>‹#›</a:t>
            </a:fld>
            <a:endParaRPr lang="en-GB"/>
          </a:p>
        </p:txBody>
      </p:sp>
      <p:pic>
        <p:nvPicPr>
          <p:cNvPr id="8" name="Picture 7">
            <a:extLst>
              <a:ext uri="{FF2B5EF4-FFF2-40B4-BE49-F238E27FC236}">
                <a16:creationId xmlns:a16="http://schemas.microsoft.com/office/drawing/2014/main" id="{8BD00EA6-5035-4507-B56E-6DBD6CCC63B0}"/>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6400"/>
                    </a14:imgEffect>
                  </a14:imgLayer>
                </a14:imgProps>
              </a:ext>
            </a:extLst>
          </a:blip>
          <a:srcRect l="50475" r="1" b="26134"/>
          <a:stretch/>
        </p:blipFill>
        <p:spPr>
          <a:xfrm flipH="1">
            <a:off x="5517101" y="587675"/>
            <a:ext cx="3619215" cy="4551943"/>
          </a:xfrm>
          <a:prstGeom prst="rect">
            <a:avLst/>
          </a:prstGeom>
        </p:spPr>
      </p:pic>
      <p:sp>
        <p:nvSpPr>
          <p:cNvPr id="5" name="Title 1">
            <a:extLst>
              <a:ext uri="{FF2B5EF4-FFF2-40B4-BE49-F238E27FC236}">
                <a16:creationId xmlns:a16="http://schemas.microsoft.com/office/drawing/2014/main" id="{76FEE318-88AC-40E0-8F17-A15FEBFD37EB}"/>
              </a:ext>
            </a:extLst>
          </p:cNvPr>
          <p:cNvSpPr>
            <a:spLocks noGrp="1"/>
          </p:cNvSpPr>
          <p:nvPr>
            <p:ph type="title"/>
          </p:nvPr>
        </p:nvSpPr>
        <p:spPr>
          <a:xfrm>
            <a:off x="457200" y="587675"/>
            <a:ext cx="7653371" cy="718800"/>
          </a:xfrm>
          <a:prstGeom prst="rect">
            <a:avLst/>
          </a:prstGeom>
        </p:spPr>
        <p:txBody>
          <a:bodyPr/>
          <a:lstStyle>
            <a:lvl1pPr>
              <a:defRPr sz="3200">
                <a:latin typeface="+mj-lt"/>
              </a:defRPr>
            </a:lvl1pPr>
          </a:lstStyle>
          <a:p>
            <a:r>
              <a:rPr lang="en-US"/>
              <a:t>Click to edit Master title style</a:t>
            </a:r>
            <a:endParaRPr lang="en-GB"/>
          </a:p>
        </p:txBody>
      </p:sp>
      <p:pic>
        <p:nvPicPr>
          <p:cNvPr id="6" name="Picture 5" descr="A picture containing text, clipart&#10;&#10;Description automatically generated">
            <a:extLst>
              <a:ext uri="{FF2B5EF4-FFF2-40B4-BE49-F238E27FC236}">
                <a16:creationId xmlns:a16="http://schemas.microsoft.com/office/drawing/2014/main" id="{2C014FF1-603D-4F8A-90A6-44B9B6D0E430}"/>
              </a:ext>
            </a:extLst>
          </p:cNvPr>
          <p:cNvPicPr>
            <a:picLocks noChangeAspect="1"/>
          </p:cNvPicPr>
          <p:nvPr/>
        </p:nvPicPr>
        <p:blipFill>
          <a:blip r:embed="rId4">
            <a:alphaModFix amt="50000"/>
          </a:blip>
          <a:stretch>
            <a:fillRect/>
          </a:stretch>
        </p:blipFill>
        <p:spPr>
          <a:xfrm>
            <a:off x="8263443" y="119540"/>
            <a:ext cx="720000" cy="720000"/>
          </a:xfrm>
          <a:prstGeom prst="rect">
            <a:avLst/>
          </a:prstGeom>
        </p:spPr>
      </p:pic>
    </p:spTree>
    <p:extLst>
      <p:ext uri="{BB962C8B-B14F-4D97-AF65-F5344CB8AC3E}">
        <p14:creationId xmlns:p14="http://schemas.microsoft.com/office/powerpoint/2010/main" val="1705950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18E68-FA2D-45C2-B74D-904F14C597E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3603FD40-50B5-4C6B-AFE1-793FF5CAF75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24D62B0-4E56-4F33-8CF5-8C55D746A1EE}"/>
              </a:ext>
            </a:extLst>
          </p:cNvPr>
          <p:cNvSpPr>
            <a:spLocks noGrp="1"/>
          </p:cNvSpPr>
          <p:nvPr>
            <p:ph type="dt" sz="half" idx="10"/>
          </p:nvPr>
        </p:nvSpPr>
        <p:spPr/>
        <p:txBody>
          <a:bodyPr/>
          <a:lstStyle/>
          <a:p>
            <a:fld id="{A1B21320-8622-4E07-91A0-BB98CC15792B}" type="datetimeFigureOut">
              <a:rPr lang="en-GB" smtClean="0"/>
              <a:t>13/03/2024</a:t>
            </a:fld>
            <a:endParaRPr lang="en-GB"/>
          </a:p>
        </p:txBody>
      </p:sp>
      <p:sp>
        <p:nvSpPr>
          <p:cNvPr id="5" name="Footer Placeholder 4">
            <a:extLst>
              <a:ext uri="{FF2B5EF4-FFF2-40B4-BE49-F238E27FC236}">
                <a16:creationId xmlns:a16="http://schemas.microsoft.com/office/drawing/2014/main" id="{F0252F6B-5091-486B-941E-DB985D0769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3ADADF-7677-4A9F-AE47-17F3992101D7}"/>
              </a:ext>
            </a:extLst>
          </p:cNvPr>
          <p:cNvSpPr>
            <a:spLocks noGrp="1"/>
          </p:cNvSpPr>
          <p:nvPr>
            <p:ph type="sldNum" sz="quarter" idx="12"/>
          </p:nvPr>
        </p:nvSpPr>
        <p:spPr/>
        <p:txBody>
          <a:bodyPr/>
          <a:lstStyle/>
          <a:p>
            <a:fld id="{3BCA89E7-9EF1-466E-9B82-F01748C05CD8}" type="slidenum">
              <a:rPr lang="en-GB" smtClean="0"/>
              <a:t>‹#›</a:t>
            </a:fld>
            <a:endParaRPr lang="en-GB"/>
          </a:p>
        </p:txBody>
      </p:sp>
    </p:spTree>
    <p:extLst>
      <p:ext uri="{BB962C8B-B14F-4D97-AF65-F5344CB8AC3E}">
        <p14:creationId xmlns:p14="http://schemas.microsoft.com/office/powerpoint/2010/main" val="2776136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F48DB-F9F7-4AE2-BF85-E555FF0C2EF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55076E20-CF58-41D4-8644-BBD41E60257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65165E0-96F3-4B3F-93E8-A8522CBA76BD}"/>
              </a:ext>
            </a:extLst>
          </p:cNvPr>
          <p:cNvSpPr>
            <a:spLocks noGrp="1"/>
          </p:cNvSpPr>
          <p:nvPr>
            <p:ph type="dt" sz="half" idx="10"/>
          </p:nvPr>
        </p:nvSpPr>
        <p:spPr/>
        <p:txBody>
          <a:bodyPr/>
          <a:lstStyle/>
          <a:p>
            <a:fld id="{98D2A4B3-6C78-4478-8FC9-45E97051CF5F}" type="datetimeFigureOut">
              <a:rPr lang="en-GB" smtClean="0"/>
              <a:t>13/03/2024</a:t>
            </a:fld>
            <a:endParaRPr lang="en-GB"/>
          </a:p>
        </p:txBody>
      </p:sp>
      <p:sp>
        <p:nvSpPr>
          <p:cNvPr id="5" name="Footer Placeholder 4">
            <a:extLst>
              <a:ext uri="{FF2B5EF4-FFF2-40B4-BE49-F238E27FC236}">
                <a16:creationId xmlns:a16="http://schemas.microsoft.com/office/drawing/2014/main" id="{6C8C16B3-B127-4FD4-B1E7-C2F48AD6E5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F2EF4E-5E96-42E9-93CF-83B97C490F5D}"/>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37944621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F2E1A-D733-4DCE-929B-6619A65B46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66CBD6A-F766-46BD-860E-1A8A71E7F6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317474-6D46-490B-A107-8050726811BC}"/>
              </a:ext>
            </a:extLst>
          </p:cNvPr>
          <p:cNvSpPr>
            <a:spLocks noGrp="1"/>
          </p:cNvSpPr>
          <p:nvPr>
            <p:ph type="dt" sz="half" idx="10"/>
          </p:nvPr>
        </p:nvSpPr>
        <p:spPr/>
        <p:txBody>
          <a:bodyPr/>
          <a:lstStyle/>
          <a:p>
            <a:fld id="{98D2A4B3-6C78-4478-8FC9-45E97051CF5F}" type="datetimeFigureOut">
              <a:rPr lang="en-GB" smtClean="0"/>
              <a:t>13/03/2024</a:t>
            </a:fld>
            <a:endParaRPr lang="en-GB"/>
          </a:p>
        </p:txBody>
      </p:sp>
      <p:sp>
        <p:nvSpPr>
          <p:cNvPr id="5" name="Footer Placeholder 4">
            <a:extLst>
              <a:ext uri="{FF2B5EF4-FFF2-40B4-BE49-F238E27FC236}">
                <a16:creationId xmlns:a16="http://schemas.microsoft.com/office/drawing/2014/main" id="{FFE735AB-A41E-44D6-B5B3-09A2245B26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E8E839-A358-4C0C-953F-D8CD98088142}"/>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42396723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6E2E5-CA76-480B-BC9E-AA728759DF3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35513A2-302D-423A-A2E0-0078C1F5819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0ADCD4-FDC8-4533-AF96-08A70823F2FA}"/>
              </a:ext>
            </a:extLst>
          </p:cNvPr>
          <p:cNvSpPr>
            <a:spLocks noGrp="1"/>
          </p:cNvSpPr>
          <p:nvPr>
            <p:ph type="dt" sz="half" idx="10"/>
          </p:nvPr>
        </p:nvSpPr>
        <p:spPr/>
        <p:txBody>
          <a:bodyPr/>
          <a:lstStyle/>
          <a:p>
            <a:fld id="{98D2A4B3-6C78-4478-8FC9-45E97051CF5F}" type="datetimeFigureOut">
              <a:rPr lang="en-GB" smtClean="0"/>
              <a:t>13/03/2024</a:t>
            </a:fld>
            <a:endParaRPr lang="en-GB"/>
          </a:p>
        </p:txBody>
      </p:sp>
      <p:sp>
        <p:nvSpPr>
          <p:cNvPr id="5" name="Footer Placeholder 4">
            <a:extLst>
              <a:ext uri="{FF2B5EF4-FFF2-40B4-BE49-F238E27FC236}">
                <a16:creationId xmlns:a16="http://schemas.microsoft.com/office/drawing/2014/main" id="{E3E84CA6-E066-48BD-8225-6BEA27E83B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88C334-6B62-4459-9122-925FDB695D36}"/>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3856081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F92AF-1CA2-454F-A682-142B5B15F2A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10F9319-CFF4-47C8-9945-926F38C7D64A}"/>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08E63F6-2535-4CA2-8DE0-CC1C36D56485}"/>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B089DAF-5847-4A7D-B16A-0C4BEFD1FF86}"/>
              </a:ext>
            </a:extLst>
          </p:cNvPr>
          <p:cNvSpPr>
            <a:spLocks noGrp="1"/>
          </p:cNvSpPr>
          <p:nvPr>
            <p:ph type="dt" sz="half" idx="10"/>
          </p:nvPr>
        </p:nvSpPr>
        <p:spPr/>
        <p:txBody>
          <a:bodyPr/>
          <a:lstStyle/>
          <a:p>
            <a:fld id="{98D2A4B3-6C78-4478-8FC9-45E97051CF5F}" type="datetimeFigureOut">
              <a:rPr lang="en-GB" smtClean="0"/>
              <a:t>13/03/2024</a:t>
            </a:fld>
            <a:endParaRPr lang="en-GB"/>
          </a:p>
        </p:txBody>
      </p:sp>
      <p:sp>
        <p:nvSpPr>
          <p:cNvPr id="6" name="Footer Placeholder 5">
            <a:extLst>
              <a:ext uri="{FF2B5EF4-FFF2-40B4-BE49-F238E27FC236}">
                <a16:creationId xmlns:a16="http://schemas.microsoft.com/office/drawing/2014/main" id="{B757B67A-8175-45FB-9627-378E8FC5CC8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3C14D5-FD81-4015-81FB-AA99ADE56DD8}"/>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1020490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C9DEE-C2E1-47F3-8E85-51944DA11AC5}"/>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321A12E-8298-4935-A6AE-8BCB8568872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5EE456A-EAE8-42EE-9942-6715388D8128}"/>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981ED4F-E93E-4F73-A901-87E5E551FC8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D659BA6-E124-4C29-A4F5-93DA519E144C}"/>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6B669F8-B65F-4D0B-A67C-9246A6C8C941}"/>
              </a:ext>
            </a:extLst>
          </p:cNvPr>
          <p:cNvSpPr>
            <a:spLocks noGrp="1"/>
          </p:cNvSpPr>
          <p:nvPr>
            <p:ph type="dt" sz="half" idx="10"/>
          </p:nvPr>
        </p:nvSpPr>
        <p:spPr/>
        <p:txBody>
          <a:bodyPr/>
          <a:lstStyle/>
          <a:p>
            <a:fld id="{98D2A4B3-6C78-4478-8FC9-45E97051CF5F}" type="datetimeFigureOut">
              <a:rPr lang="en-GB" smtClean="0"/>
              <a:t>13/03/2024</a:t>
            </a:fld>
            <a:endParaRPr lang="en-GB"/>
          </a:p>
        </p:txBody>
      </p:sp>
      <p:sp>
        <p:nvSpPr>
          <p:cNvPr id="8" name="Footer Placeholder 7">
            <a:extLst>
              <a:ext uri="{FF2B5EF4-FFF2-40B4-BE49-F238E27FC236}">
                <a16:creationId xmlns:a16="http://schemas.microsoft.com/office/drawing/2014/main" id="{72ABE0D1-19A7-441A-B269-D8EB9E7A534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7C6060C-B3B6-4DBA-AC99-8A909C5BF202}"/>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1192112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3481E-5DF2-4174-95F8-CFAF28A137C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5EEFE09-BC44-44D9-8CC5-61D032232B0E}"/>
              </a:ext>
            </a:extLst>
          </p:cNvPr>
          <p:cNvSpPr>
            <a:spLocks noGrp="1"/>
          </p:cNvSpPr>
          <p:nvPr>
            <p:ph type="dt" sz="half" idx="10"/>
          </p:nvPr>
        </p:nvSpPr>
        <p:spPr/>
        <p:txBody>
          <a:bodyPr/>
          <a:lstStyle/>
          <a:p>
            <a:fld id="{98D2A4B3-6C78-4478-8FC9-45E97051CF5F}" type="datetimeFigureOut">
              <a:rPr lang="en-GB" smtClean="0"/>
              <a:t>13/03/2024</a:t>
            </a:fld>
            <a:endParaRPr lang="en-GB"/>
          </a:p>
        </p:txBody>
      </p:sp>
      <p:sp>
        <p:nvSpPr>
          <p:cNvPr id="4" name="Footer Placeholder 3">
            <a:extLst>
              <a:ext uri="{FF2B5EF4-FFF2-40B4-BE49-F238E27FC236}">
                <a16:creationId xmlns:a16="http://schemas.microsoft.com/office/drawing/2014/main" id="{F40F7DA3-AD58-49CC-BD76-8099AF44FA7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22CB411-A791-47CF-AC4C-994BF6B47621}"/>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26082777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7CD8C6-A670-4997-BF7A-DB09E1D2B29C}"/>
              </a:ext>
            </a:extLst>
          </p:cNvPr>
          <p:cNvSpPr>
            <a:spLocks noGrp="1"/>
          </p:cNvSpPr>
          <p:nvPr>
            <p:ph type="dt" sz="half" idx="10"/>
          </p:nvPr>
        </p:nvSpPr>
        <p:spPr/>
        <p:txBody>
          <a:bodyPr/>
          <a:lstStyle/>
          <a:p>
            <a:fld id="{98D2A4B3-6C78-4478-8FC9-45E97051CF5F}" type="datetimeFigureOut">
              <a:rPr lang="en-GB" smtClean="0"/>
              <a:t>13/03/2024</a:t>
            </a:fld>
            <a:endParaRPr lang="en-GB"/>
          </a:p>
        </p:txBody>
      </p:sp>
      <p:sp>
        <p:nvSpPr>
          <p:cNvPr id="3" name="Footer Placeholder 2">
            <a:extLst>
              <a:ext uri="{FF2B5EF4-FFF2-40B4-BE49-F238E27FC236}">
                <a16:creationId xmlns:a16="http://schemas.microsoft.com/office/drawing/2014/main" id="{3E05C554-5E73-41A7-BF0C-6FD5B1C31DA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7F9A826-5BA6-4B71-AE91-06A5A42EBD24}"/>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2326521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3 columns" preserve="1" userDrawn="1">
  <p:cSld name="Title + text light background">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chemeClr val="bg1">
              <a:alpha val="86030"/>
            </a:scheme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199" y="587675"/>
            <a:ext cx="7572615"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userDrawn="1"/>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457199" y="1421050"/>
            <a:ext cx="5756981" cy="3283800"/>
          </a:xfrm>
          <a:prstGeom prst="rect">
            <a:avLst/>
          </a:prstGeom>
        </p:spPr>
        <p:txBody>
          <a:bodyPr spcFirstLastPara="1" wrap="square" lIns="72000" tIns="0" rIns="72000" bIns="0" anchor="t" anchorCtr="0">
            <a:noAutofit/>
          </a:bodyPr>
          <a:lstStyle>
            <a:lvl1pPr marL="457200" lvl="0" indent="-323850" rtl="0">
              <a:spcBef>
                <a:spcPts val="600"/>
              </a:spcBef>
              <a:spcAft>
                <a:spcPts val="0"/>
              </a:spcAft>
              <a:buSzPts val="1500"/>
              <a:buFont typeface="Arial" panose="020B0604020202020204" pitchFamily="34" charset="0"/>
              <a:buChar char="▲"/>
              <a:defRPr sz="1500">
                <a:solidFill>
                  <a:schemeClr val="tx1"/>
                </a:solidFill>
                <a:latin typeface="+mn-lt"/>
              </a:defRPr>
            </a:lvl1pPr>
            <a:lvl2pPr marL="914400" lvl="1" indent="-323850" rtl="0">
              <a:spcBef>
                <a:spcPts val="0"/>
              </a:spcBef>
              <a:spcAft>
                <a:spcPts val="0"/>
              </a:spcAft>
              <a:buSzPts val="1500"/>
              <a:buChar char="-"/>
              <a:defRPr sz="1500"/>
            </a:lvl2pPr>
            <a:lvl3pPr marL="1371600" lvl="2" indent="-323850" rtl="0">
              <a:spcBef>
                <a:spcPts val="0"/>
              </a:spcBef>
              <a:spcAft>
                <a:spcPts val="0"/>
              </a:spcAft>
              <a:buSzPts val="1500"/>
              <a:buChar char="-"/>
              <a:defRPr sz="1500"/>
            </a:lvl3pPr>
            <a:lvl4pPr marL="1828800" lvl="3" indent="-323850" rtl="0">
              <a:spcBef>
                <a:spcPts val="0"/>
              </a:spcBef>
              <a:spcAft>
                <a:spcPts val="0"/>
              </a:spcAft>
              <a:buSzPts val="1500"/>
              <a:buChar char="-"/>
              <a:defRPr sz="1500"/>
            </a:lvl4pPr>
            <a:lvl5pPr marL="2286000" lvl="4" indent="-323850" rtl="0">
              <a:spcBef>
                <a:spcPts val="0"/>
              </a:spcBef>
              <a:spcAft>
                <a:spcPts val="0"/>
              </a:spcAft>
              <a:buSzPts val="1500"/>
              <a:buChar char="○"/>
              <a:defRPr sz="1500"/>
            </a:lvl5pPr>
            <a:lvl6pPr marL="2743200" lvl="5" indent="-323850" rtl="0">
              <a:spcBef>
                <a:spcPts val="0"/>
              </a:spcBef>
              <a:spcAft>
                <a:spcPts val="0"/>
              </a:spcAft>
              <a:buSzPts val="1500"/>
              <a:buChar char="■"/>
              <a:defRPr sz="1500"/>
            </a:lvl6pPr>
            <a:lvl7pPr marL="3200400" lvl="6" indent="-323850" rtl="0">
              <a:spcBef>
                <a:spcPts val="0"/>
              </a:spcBef>
              <a:spcAft>
                <a:spcPts val="0"/>
              </a:spcAft>
              <a:buSzPts val="1500"/>
              <a:buChar char="●"/>
              <a:defRPr sz="1500"/>
            </a:lvl7pPr>
            <a:lvl8pPr marL="3657600" lvl="7" indent="-323850" rtl="0">
              <a:spcBef>
                <a:spcPts val="0"/>
              </a:spcBef>
              <a:spcAft>
                <a:spcPts val="0"/>
              </a:spcAft>
              <a:buSzPts val="1500"/>
              <a:buChar char="○"/>
              <a:defRPr sz="1500"/>
            </a:lvl8pPr>
            <a:lvl9pPr marL="4114800" lvl="8" indent="-323850"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5813227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AE3E1-5695-4EE5-9B0A-537D714F066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547D5FE-C6D9-49E6-BB23-10BF71014FF1}"/>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5172839-3E31-4C6F-9CBA-B10984BC5C5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058396E-ED46-4A29-A1B4-23FB07EC0B27}"/>
              </a:ext>
            </a:extLst>
          </p:cNvPr>
          <p:cNvSpPr>
            <a:spLocks noGrp="1"/>
          </p:cNvSpPr>
          <p:nvPr>
            <p:ph type="dt" sz="half" idx="10"/>
          </p:nvPr>
        </p:nvSpPr>
        <p:spPr/>
        <p:txBody>
          <a:bodyPr/>
          <a:lstStyle/>
          <a:p>
            <a:fld id="{98D2A4B3-6C78-4478-8FC9-45E97051CF5F}" type="datetimeFigureOut">
              <a:rPr lang="en-GB" smtClean="0"/>
              <a:t>13/03/2024</a:t>
            </a:fld>
            <a:endParaRPr lang="en-GB"/>
          </a:p>
        </p:txBody>
      </p:sp>
      <p:sp>
        <p:nvSpPr>
          <p:cNvPr id="6" name="Footer Placeholder 5">
            <a:extLst>
              <a:ext uri="{FF2B5EF4-FFF2-40B4-BE49-F238E27FC236}">
                <a16:creationId xmlns:a16="http://schemas.microsoft.com/office/drawing/2014/main" id="{C8DEF291-1B56-46C8-A95C-E96587E562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9B2467-717D-4EF6-8B82-E6BE355167FA}"/>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22398380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18707-F436-4B62-B8AE-B555C890012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C0DFD57-3663-411B-8B76-2BEA3890672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GB"/>
          </a:p>
        </p:txBody>
      </p:sp>
      <p:sp>
        <p:nvSpPr>
          <p:cNvPr id="4" name="Text Placeholder 3">
            <a:extLst>
              <a:ext uri="{FF2B5EF4-FFF2-40B4-BE49-F238E27FC236}">
                <a16:creationId xmlns:a16="http://schemas.microsoft.com/office/drawing/2014/main" id="{C5EF1917-9555-4E74-8488-6E681633AA2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E25E8C-28E8-41A3-BD20-A4E776774D97}"/>
              </a:ext>
            </a:extLst>
          </p:cNvPr>
          <p:cNvSpPr>
            <a:spLocks noGrp="1"/>
          </p:cNvSpPr>
          <p:nvPr>
            <p:ph type="dt" sz="half" idx="10"/>
          </p:nvPr>
        </p:nvSpPr>
        <p:spPr/>
        <p:txBody>
          <a:bodyPr/>
          <a:lstStyle/>
          <a:p>
            <a:fld id="{98D2A4B3-6C78-4478-8FC9-45E97051CF5F}" type="datetimeFigureOut">
              <a:rPr lang="en-GB" smtClean="0"/>
              <a:t>13/03/2024</a:t>
            </a:fld>
            <a:endParaRPr lang="en-GB"/>
          </a:p>
        </p:txBody>
      </p:sp>
      <p:sp>
        <p:nvSpPr>
          <p:cNvPr id="6" name="Footer Placeholder 5">
            <a:extLst>
              <a:ext uri="{FF2B5EF4-FFF2-40B4-BE49-F238E27FC236}">
                <a16:creationId xmlns:a16="http://schemas.microsoft.com/office/drawing/2014/main" id="{FD28A56A-5A3F-49D3-B1BF-A93C77711A2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925AAA-1434-4FB6-867B-1E7EE50642BD}"/>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4068707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275BD-3A4A-4F28-8301-D9445FFC238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96DC51A-56CB-4053-B358-D79D0197B3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9BB9FA-F93F-4322-B430-81B1DFB0D4E8}"/>
              </a:ext>
            </a:extLst>
          </p:cNvPr>
          <p:cNvSpPr>
            <a:spLocks noGrp="1"/>
          </p:cNvSpPr>
          <p:nvPr>
            <p:ph type="dt" sz="half" idx="10"/>
          </p:nvPr>
        </p:nvSpPr>
        <p:spPr/>
        <p:txBody>
          <a:bodyPr/>
          <a:lstStyle/>
          <a:p>
            <a:fld id="{98D2A4B3-6C78-4478-8FC9-45E97051CF5F}" type="datetimeFigureOut">
              <a:rPr lang="en-GB" smtClean="0"/>
              <a:t>13/03/2024</a:t>
            </a:fld>
            <a:endParaRPr lang="en-GB"/>
          </a:p>
        </p:txBody>
      </p:sp>
      <p:sp>
        <p:nvSpPr>
          <p:cNvPr id="5" name="Footer Placeholder 4">
            <a:extLst>
              <a:ext uri="{FF2B5EF4-FFF2-40B4-BE49-F238E27FC236}">
                <a16:creationId xmlns:a16="http://schemas.microsoft.com/office/drawing/2014/main" id="{439EEF18-C9BE-4ADF-AB58-6C3A726D48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6E10AB-CD9E-440B-AFD0-73122EFA86D5}"/>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3855777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DCB0B5-EC63-4937-AF54-5754F3C3A8DF}"/>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3D10F9-51F6-4BC3-B9AC-E28731A5204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5B941D-FB81-469D-8F8E-AAD911F44589}"/>
              </a:ext>
            </a:extLst>
          </p:cNvPr>
          <p:cNvSpPr>
            <a:spLocks noGrp="1"/>
          </p:cNvSpPr>
          <p:nvPr>
            <p:ph type="dt" sz="half" idx="10"/>
          </p:nvPr>
        </p:nvSpPr>
        <p:spPr/>
        <p:txBody>
          <a:bodyPr/>
          <a:lstStyle/>
          <a:p>
            <a:fld id="{98D2A4B3-6C78-4478-8FC9-45E97051CF5F}" type="datetimeFigureOut">
              <a:rPr lang="en-GB" smtClean="0"/>
              <a:t>13/03/2024</a:t>
            </a:fld>
            <a:endParaRPr lang="en-GB"/>
          </a:p>
        </p:txBody>
      </p:sp>
      <p:sp>
        <p:nvSpPr>
          <p:cNvPr id="5" name="Footer Placeholder 4">
            <a:extLst>
              <a:ext uri="{FF2B5EF4-FFF2-40B4-BE49-F238E27FC236}">
                <a16:creationId xmlns:a16="http://schemas.microsoft.com/office/drawing/2014/main" id="{5EA9C440-1474-4A0A-A428-F8D57B8B30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F8C94A-26FA-48D7-A966-5B18687C1652}"/>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3288222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p:cSld name="Title">
    <p:bg>
      <p:bgPr>
        <a:blipFill dpi="0" rotWithShape="1">
          <a:blip r:embed="rId2">
            <a:lum/>
          </a:blip>
          <a:srcRect/>
          <a:stretch>
            <a:fillRect t="-9000" b="-9000"/>
          </a:stretch>
        </a:blipFill>
        <a:effectLst/>
      </p:bgPr>
    </p:bg>
    <p:spTree>
      <p:nvGrpSpPr>
        <p:cNvPr id="1" name="Shape 10"/>
        <p:cNvGrpSpPr/>
        <p:nvPr/>
      </p:nvGrpSpPr>
      <p:grpSpPr>
        <a:xfrm>
          <a:off x="0" y="0"/>
          <a:ext cx="0" cy="0"/>
          <a:chOff x="0" y="0"/>
          <a:chExt cx="0" cy="0"/>
        </a:xfrm>
      </p:grpSpPr>
      <p:sp>
        <p:nvSpPr>
          <p:cNvPr id="11" name="Google Shape;11;p2"/>
          <p:cNvSpPr/>
          <p:nvPr/>
        </p:nvSpPr>
        <p:spPr>
          <a:xfrm>
            <a:off x="13" y="-19"/>
            <a:ext cx="6450794" cy="5147878"/>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rgbClr val="0F1E28">
              <a:alpha val="84706"/>
            </a:srgbClr>
          </a:solidFill>
          <a:ln>
            <a:noFill/>
          </a:ln>
          <a:effectLst>
            <a:outerShdw dist="9525" algn="bl" rotWithShape="0">
              <a:schemeClr val="lt1">
                <a:alpha val="15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457199" y="1122100"/>
            <a:ext cx="3938067" cy="2899200"/>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000">
                <a:latin typeface="+mj-lt"/>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r>
              <a:rPr lang="en-US"/>
              <a:t>Click to edit Master title style</a:t>
            </a:r>
            <a:endParaRPr/>
          </a:p>
        </p:txBody>
      </p:sp>
      <p:pic>
        <p:nvPicPr>
          <p:cNvPr id="4" name="Picture 3" descr="A picture containing text, clipart&#10;&#10;Description automatically generated">
            <a:extLst>
              <a:ext uri="{FF2B5EF4-FFF2-40B4-BE49-F238E27FC236}">
                <a16:creationId xmlns:a16="http://schemas.microsoft.com/office/drawing/2014/main" id="{48D22508-5E1E-4F99-B776-69DD5410225E}"/>
              </a:ext>
            </a:extLst>
          </p:cNvPr>
          <p:cNvPicPr>
            <a:picLocks noChangeAspect="1"/>
          </p:cNvPicPr>
          <p:nvPr/>
        </p:nvPicPr>
        <p:blipFill>
          <a:blip r:embed="rId3">
            <a:alphaModFix amt="50000"/>
          </a:blip>
          <a:stretch>
            <a:fillRect/>
          </a:stretch>
        </p:blipFill>
        <p:spPr>
          <a:xfrm>
            <a:off x="8314125" y="4284286"/>
            <a:ext cx="720000" cy="720000"/>
          </a:xfrm>
          <a:prstGeom prst="rect">
            <a:avLst/>
          </a:prstGeom>
        </p:spPr>
      </p:pic>
    </p:spTree>
    <p:extLst>
      <p:ext uri="{BB962C8B-B14F-4D97-AF65-F5344CB8AC3E}">
        <p14:creationId xmlns:p14="http://schemas.microsoft.com/office/powerpoint/2010/main" val="1588014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Quote">
    <p:bg>
      <p:bgPr>
        <a:blipFill dpi="0" rotWithShape="1">
          <a:blip r:embed="rId2">
            <a:lum/>
          </a:blip>
          <a:srcRect/>
          <a:stretch>
            <a:fillRect t="-9000" b="-9000"/>
          </a:stretch>
        </a:blipFill>
        <a:effectLst/>
      </p:bgPr>
    </p:bg>
    <p:spTree>
      <p:nvGrpSpPr>
        <p:cNvPr id="1" name="Shape 19"/>
        <p:cNvGrpSpPr/>
        <p:nvPr/>
      </p:nvGrpSpPr>
      <p:grpSpPr>
        <a:xfrm>
          <a:off x="0" y="0"/>
          <a:ext cx="0" cy="0"/>
          <a:chOff x="0" y="0"/>
          <a:chExt cx="0" cy="0"/>
        </a:xfrm>
      </p:grpSpPr>
      <p:pic>
        <p:nvPicPr>
          <p:cNvPr id="2" name="Picture 1">
            <a:extLst>
              <a:ext uri="{FF2B5EF4-FFF2-40B4-BE49-F238E27FC236}">
                <a16:creationId xmlns:a16="http://schemas.microsoft.com/office/drawing/2014/main" id="{C4531407-ABCF-4CF1-9FB9-2ABE0236C3BA}"/>
              </a:ext>
            </a:extLst>
          </p:cNvPr>
          <p:cNvPicPr>
            <a:picLocks noChangeAspect="1"/>
          </p:cNvPicPr>
          <p:nvPr/>
        </p:nvPicPr>
        <p:blipFill>
          <a:blip r:embed="rId3"/>
          <a:stretch>
            <a:fillRect/>
          </a:stretch>
        </p:blipFill>
        <p:spPr>
          <a:xfrm>
            <a:off x="960606" y="0"/>
            <a:ext cx="7222788" cy="5143500"/>
          </a:xfrm>
          <a:prstGeom prst="rect">
            <a:avLst/>
          </a:prstGeom>
        </p:spPr>
      </p:pic>
      <p:sp>
        <p:nvSpPr>
          <p:cNvPr id="21" name="Google Shape;21;p4"/>
          <p:cNvSpPr txBox="1">
            <a:spLocks noGrp="1"/>
          </p:cNvSpPr>
          <p:nvPr>
            <p:ph type="body" idx="1"/>
          </p:nvPr>
        </p:nvSpPr>
        <p:spPr>
          <a:xfrm>
            <a:off x="2560706" y="683700"/>
            <a:ext cx="4022591" cy="3776100"/>
          </a:xfrm>
          <a:prstGeom prst="rect">
            <a:avLst/>
          </a:prstGeom>
        </p:spPr>
        <p:txBody>
          <a:bodyPr spcFirstLastPara="1" wrap="square" lIns="0" tIns="0" rIns="0" bIns="0" anchor="ctr" anchorCtr="0">
            <a:noAutofit/>
          </a:bodyPr>
          <a:lstStyle>
            <a:lvl1pPr marL="457189" lvl="0" indent="-380990" algn="ctr" rtl="0">
              <a:spcBef>
                <a:spcPts val="600"/>
              </a:spcBef>
              <a:spcAft>
                <a:spcPts val="0"/>
              </a:spcAft>
              <a:buSzPct val="100000"/>
              <a:buFont typeface="Arial" panose="020B0604020202020204" pitchFamily="34" charset="0"/>
              <a:buChar char="▲"/>
              <a:defRPr>
                <a:latin typeface="+mn-lt"/>
              </a:defRPr>
            </a:lvl1pPr>
            <a:lvl2pPr marL="914378" lvl="1" indent="-380990" algn="ctr" rtl="0">
              <a:spcBef>
                <a:spcPts val="0"/>
              </a:spcBef>
              <a:spcAft>
                <a:spcPts val="0"/>
              </a:spcAft>
              <a:buSzPts val="2400"/>
              <a:buChar char="-"/>
              <a:defRPr/>
            </a:lvl2pPr>
            <a:lvl3pPr marL="1371566" lvl="2" indent="-380990" algn="ctr" rtl="0">
              <a:spcBef>
                <a:spcPts val="0"/>
              </a:spcBef>
              <a:spcAft>
                <a:spcPts val="0"/>
              </a:spcAft>
              <a:buSzPts val="2400"/>
              <a:buChar char="-"/>
              <a:defRPr/>
            </a:lvl3pPr>
            <a:lvl4pPr marL="1828754" lvl="3" indent="-380990" algn="ctr" rtl="0">
              <a:spcBef>
                <a:spcPts val="0"/>
              </a:spcBef>
              <a:spcAft>
                <a:spcPts val="0"/>
              </a:spcAft>
              <a:buSzPts val="2400"/>
              <a:buChar char="-"/>
              <a:defRPr/>
            </a:lvl4pPr>
            <a:lvl5pPr marL="2285943" lvl="4" indent="-380990" algn="ctr" rtl="0">
              <a:spcBef>
                <a:spcPts val="0"/>
              </a:spcBef>
              <a:spcAft>
                <a:spcPts val="0"/>
              </a:spcAft>
              <a:buSzPts val="2400"/>
              <a:buChar char="○"/>
              <a:defRPr/>
            </a:lvl5pPr>
            <a:lvl6pPr marL="2743132" lvl="5" indent="-380990" algn="ctr" rtl="0">
              <a:spcBef>
                <a:spcPts val="0"/>
              </a:spcBef>
              <a:spcAft>
                <a:spcPts val="0"/>
              </a:spcAft>
              <a:buSzPts val="2400"/>
              <a:buChar char="■"/>
              <a:defRPr/>
            </a:lvl6pPr>
            <a:lvl7pPr marL="3200320" lvl="6" indent="-380990" algn="ctr" rtl="0">
              <a:spcBef>
                <a:spcPts val="0"/>
              </a:spcBef>
              <a:spcAft>
                <a:spcPts val="0"/>
              </a:spcAft>
              <a:buSzPts val="2400"/>
              <a:buChar char="●"/>
              <a:defRPr/>
            </a:lvl7pPr>
            <a:lvl8pPr marL="3657509" lvl="7" indent="-380990" algn="ctr" rtl="0">
              <a:spcBef>
                <a:spcPts val="0"/>
              </a:spcBef>
              <a:spcAft>
                <a:spcPts val="0"/>
              </a:spcAft>
              <a:buSzPts val="2400"/>
              <a:buChar char="○"/>
              <a:defRPr/>
            </a:lvl8pPr>
            <a:lvl9pPr marL="4114697" lvl="8" indent="-380990" algn="ctr" rtl="0">
              <a:spcBef>
                <a:spcPts val="0"/>
              </a:spcBef>
              <a:spcAft>
                <a:spcPts val="0"/>
              </a:spcAft>
              <a:buSzPts val="2400"/>
              <a:buChar char="■"/>
              <a:defRPr/>
            </a:lvl9pPr>
          </a:lstStyle>
          <a:p>
            <a:pPr lvl="0"/>
            <a:r>
              <a:rPr lang="en-US"/>
              <a:t>Click to edit Master text styles</a:t>
            </a:r>
          </a:p>
        </p:txBody>
      </p:sp>
      <p:sp>
        <p:nvSpPr>
          <p:cNvPr id="22" name="Google Shape;22;p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3BCA89E7-9EF1-466E-9B82-F01748C05CD8}" type="slidenum">
              <a:rPr lang="en-GB" smtClean="0"/>
              <a:t>‹#›</a:t>
            </a:fld>
            <a:endParaRPr lang="en-GB"/>
          </a:p>
        </p:txBody>
      </p:sp>
      <p:pic>
        <p:nvPicPr>
          <p:cNvPr id="6" name="Picture 5" descr="A picture containing text, clipart&#10;&#10;Description automatically generated">
            <a:extLst>
              <a:ext uri="{FF2B5EF4-FFF2-40B4-BE49-F238E27FC236}">
                <a16:creationId xmlns:a16="http://schemas.microsoft.com/office/drawing/2014/main" id="{53430198-6CF0-4132-84D7-D8C387F0F466}"/>
              </a:ext>
            </a:extLst>
          </p:cNvPr>
          <p:cNvPicPr>
            <a:picLocks noChangeAspect="1"/>
          </p:cNvPicPr>
          <p:nvPr/>
        </p:nvPicPr>
        <p:blipFill>
          <a:blip r:embed="rId4">
            <a:alphaModFix amt="50000"/>
          </a:blip>
          <a:stretch>
            <a:fillRect/>
          </a:stretch>
        </p:blipFill>
        <p:spPr>
          <a:xfrm>
            <a:off x="8263443" y="119540"/>
            <a:ext cx="720000" cy="720000"/>
          </a:xfrm>
          <a:prstGeom prst="rect">
            <a:avLst/>
          </a:prstGeom>
        </p:spPr>
      </p:pic>
    </p:spTree>
    <p:extLst>
      <p:ext uri="{BB962C8B-B14F-4D97-AF65-F5344CB8AC3E}">
        <p14:creationId xmlns:p14="http://schemas.microsoft.com/office/powerpoint/2010/main" val="42190624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3 columns" preserve="1">
  <p:cSld name="Title + 3 columns">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rgbClr val="0F1E28">
              <a:alpha val="86030"/>
            </a:srgb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199" y="587675"/>
            <a:ext cx="7572615"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3BCA89E7-9EF1-466E-9B82-F01748C05CD8}" type="slidenum">
              <a:rPr lang="en-GB" smtClean="0"/>
              <a:t>‹#›</a:t>
            </a:fld>
            <a:endParaRPr lang="en-GB"/>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457200" y="1421050"/>
            <a:ext cx="5756981"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31813074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3 columns" preserve="1">
  <p:cSld name="1_Title + 3 columns">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chemeClr val="bg1">
              <a:alpha val="86030"/>
            </a:scheme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199" y="587675"/>
            <a:ext cx="7572615"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457200" y="1421050"/>
            <a:ext cx="5756981"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24224515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 text light">
    <p:bg>
      <p:bgPr>
        <a:solidFill>
          <a:schemeClr val="bg1"/>
        </a:solidFill>
        <a:effectLst/>
      </p:bgPr>
    </p:bg>
    <p:spTree>
      <p:nvGrpSpPr>
        <p:cNvPr id="1" name=""/>
        <p:cNvGrpSpPr/>
        <p:nvPr/>
      </p:nvGrpSpPr>
      <p:grpSpPr>
        <a:xfrm>
          <a:off x="0" y="0"/>
          <a:ext cx="0" cy="0"/>
          <a:chOff x="0" y="0"/>
          <a:chExt cx="0" cy="0"/>
        </a:xfrm>
      </p:grpSpPr>
      <p:sp>
        <p:nvSpPr>
          <p:cNvPr id="4" name="Google Shape;67;p12">
            <a:extLst>
              <a:ext uri="{FF2B5EF4-FFF2-40B4-BE49-F238E27FC236}">
                <a16:creationId xmlns:a16="http://schemas.microsoft.com/office/drawing/2014/main" id="{BE9C7AA7-D5B5-42F7-BC3F-A74CEAA852CC}"/>
              </a:ext>
            </a:extLst>
          </p:cNvPr>
          <p:cNvSpPr/>
          <p:nvPr/>
        </p:nvSpPr>
        <p:spPr>
          <a:xfrm flipH="1">
            <a:off x="5101200" y="1"/>
            <a:ext cx="4042800" cy="5171276"/>
          </a:xfrm>
          <a:custGeom>
            <a:avLst/>
            <a:gdLst/>
            <a:ahLst/>
            <a:cxnLst/>
            <a:rect l="l" t="t" r="r" b="b"/>
            <a:pathLst>
              <a:path w="161407" h="206500" extrusionOk="0">
                <a:moveTo>
                  <a:pt x="71935" y="206500"/>
                </a:moveTo>
                <a:lnTo>
                  <a:pt x="161407" y="0"/>
                </a:lnTo>
                <a:lnTo>
                  <a:pt x="0" y="0"/>
                </a:lnTo>
                <a:lnTo>
                  <a:pt x="0" y="206143"/>
                </a:lnTo>
                <a:close/>
              </a:path>
            </a:pathLst>
          </a:custGeom>
          <a:solidFill>
            <a:srgbClr val="0F1E28">
              <a:alpha val="86030"/>
            </a:srgbClr>
          </a:solidFill>
          <a:ln>
            <a:noFill/>
          </a:ln>
          <a:effectLst>
            <a:outerShdw dist="9525" algn="bl" rotWithShape="0">
              <a:schemeClr val="lt1">
                <a:alpha val="15000"/>
              </a:schemeClr>
            </a:outerShdw>
          </a:effectLst>
        </p:spPr>
      </p:sp>
      <p:sp>
        <p:nvSpPr>
          <p:cNvPr id="2" name="Title 1">
            <a:extLst>
              <a:ext uri="{FF2B5EF4-FFF2-40B4-BE49-F238E27FC236}">
                <a16:creationId xmlns:a16="http://schemas.microsoft.com/office/drawing/2014/main" id="{2C344D3C-B4BC-4DD8-9CEE-17CD22C7736E}"/>
              </a:ext>
            </a:extLst>
          </p:cNvPr>
          <p:cNvSpPr>
            <a:spLocks noGrp="1"/>
          </p:cNvSpPr>
          <p:nvPr>
            <p:ph type="title"/>
          </p:nvPr>
        </p:nvSpPr>
        <p:spPr>
          <a:xfrm>
            <a:off x="457200" y="274639"/>
            <a:ext cx="7645686" cy="993775"/>
          </a:xfrm>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B9ED0D03-85BF-4821-8568-CA73780E6172}"/>
              </a:ext>
            </a:extLst>
          </p:cNvPr>
          <p:cNvSpPr>
            <a:spLocks noGrp="1"/>
          </p:cNvSpPr>
          <p:nvPr>
            <p:ph type="sldNum" idx="10"/>
          </p:nvPr>
        </p:nvSpPr>
        <p:spPr/>
        <p:txBody>
          <a:bodyPr/>
          <a:lstStyle/>
          <a:p>
            <a:fld id="{3BCA89E7-9EF1-466E-9B82-F01748C05CD8}" type="slidenum">
              <a:rPr lang="en-GB" smtClean="0"/>
              <a:t>‹#›</a:t>
            </a:fld>
            <a:endParaRPr lang="en-GB"/>
          </a:p>
        </p:txBody>
      </p:sp>
      <p:sp>
        <p:nvSpPr>
          <p:cNvPr id="5" name="Google Shape;21;p4">
            <a:extLst>
              <a:ext uri="{FF2B5EF4-FFF2-40B4-BE49-F238E27FC236}">
                <a16:creationId xmlns:a16="http://schemas.microsoft.com/office/drawing/2014/main" id="{6F25192C-E746-45D3-A9BB-B29BAD0CE141}"/>
              </a:ext>
            </a:extLst>
          </p:cNvPr>
          <p:cNvSpPr txBox="1">
            <a:spLocks noGrp="1"/>
          </p:cNvSpPr>
          <p:nvPr>
            <p:ph type="body" idx="1"/>
          </p:nvPr>
        </p:nvSpPr>
        <p:spPr>
          <a:xfrm>
            <a:off x="457201" y="1459966"/>
            <a:ext cx="5228985" cy="2999834"/>
          </a:xfrm>
          <a:prstGeom prst="rect">
            <a:avLst/>
          </a:prstGeom>
        </p:spPr>
        <p:txBody>
          <a:bodyPr spcFirstLastPara="1" wrap="square" lIns="0" tIns="0" rIns="0" bIns="0" anchor="t" anchorCtr="0">
            <a:noAutofit/>
          </a:bodyPr>
          <a:lstStyle>
            <a:lvl1pPr marL="457189" lvl="0" indent="-380990" algn="l" rtl="0">
              <a:spcBef>
                <a:spcPts val="600"/>
              </a:spcBef>
              <a:spcAft>
                <a:spcPts val="0"/>
              </a:spcAft>
              <a:buSzPct val="100000"/>
              <a:buFont typeface="Arial" panose="020B0604020202020204" pitchFamily="34" charset="0"/>
              <a:buChar char="▲"/>
              <a:defRPr>
                <a:solidFill>
                  <a:schemeClr val="tx1"/>
                </a:solidFill>
                <a:latin typeface="+mn-lt"/>
              </a:defRPr>
            </a:lvl1pPr>
            <a:lvl2pPr marL="914378" lvl="1" indent="-380990" algn="ctr" rtl="0">
              <a:spcBef>
                <a:spcPts val="0"/>
              </a:spcBef>
              <a:spcAft>
                <a:spcPts val="0"/>
              </a:spcAft>
              <a:buSzPts val="2400"/>
              <a:buChar char="-"/>
              <a:defRPr/>
            </a:lvl2pPr>
            <a:lvl3pPr marL="1371566" lvl="2" indent="-380990" algn="ctr" rtl="0">
              <a:spcBef>
                <a:spcPts val="0"/>
              </a:spcBef>
              <a:spcAft>
                <a:spcPts val="0"/>
              </a:spcAft>
              <a:buSzPts val="2400"/>
              <a:buChar char="-"/>
              <a:defRPr/>
            </a:lvl3pPr>
            <a:lvl4pPr marL="1828754" lvl="3" indent="-380990" algn="ctr" rtl="0">
              <a:spcBef>
                <a:spcPts val="0"/>
              </a:spcBef>
              <a:spcAft>
                <a:spcPts val="0"/>
              </a:spcAft>
              <a:buSzPts val="2400"/>
              <a:buChar char="-"/>
              <a:defRPr/>
            </a:lvl4pPr>
            <a:lvl5pPr marL="2285943" lvl="4" indent="-380990" algn="ctr" rtl="0">
              <a:spcBef>
                <a:spcPts val="0"/>
              </a:spcBef>
              <a:spcAft>
                <a:spcPts val="0"/>
              </a:spcAft>
              <a:buSzPts val="2400"/>
              <a:buChar char="○"/>
              <a:defRPr/>
            </a:lvl5pPr>
            <a:lvl6pPr marL="2743132" lvl="5" indent="-380990" algn="ctr" rtl="0">
              <a:spcBef>
                <a:spcPts val="0"/>
              </a:spcBef>
              <a:spcAft>
                <a:spcPts val="0"/>
              </a:spcAft>
              <a:buSzPts val="2400"/>
              <a:buChar char="■"/>
              <a:defRPr/>
            </a:lvl6pPr>
            <a:lvl7pPr marL="3200320" lvl="6" indent="-380990" algn="ctr" rtl="0">
              <a:spcBef>
                <a:spcPts val="0"/>
              </a:spcBef>
              <a:spcAft>
                <a:spcPts val="0"/>
              </a:spcAft>
              <a:buSzPts val="2400"/>
              <a:buChar char="●"/>
              <a:defRPr/>
            </a:lvl7pPr>
            <a:lvl8pPr marL="3657509" lvl="7" indent="-380990" algn="ctr" rtl="0">
              <a:spcBef>
                <a:spcPts val="0"/>
              </a:spcBef>
              <a:spcAft>
                <a:spcPts val="0"/>
              </a:spcAft>
              <a:buSzPts val="2400"/>
              <a:buChar char="○"/>
              <a:defRPr/>
            </a:lvl8pPr>
            <a:lvl9pPr marL="4114697" lvl="8" indent="-380990" algn="ctr" rtl="0">
              <a:spcBef>
                <a:spcPts val="0"/>
              </a:spcBef>
              <a:spcAft>
                <a:spcPts val="0"/>
              </a:spcAft>
              <a:buSzPts val="2400"/>
              <a:buChar char="■"/>
              <a:defRPr/>
            </a:lvl9pPr>
          </a:lstStyle>
          <a:p>
            <a:pPr lvl="0"/>
            <a:r>
              <a:rPr lang="en-US"/>
              <a:t>Click to edit Master text styles</a:t>
            </a:r>
          </a:p>
        </p:txBody>
      </p:sp>
      <p:pic>
        <p:nvPicPr>
          <p:cNvPr id="7" name="Picture 6" descr="A picture containing text, clipart&#10;&#10;Description automatically generated">
            <a:extLst>
              <a:ext uri="{FF2B5EF4-FFF2-40B4-BE49-F238E27FC236}">
                <a16:creationId xmlns:a16="http://schemas.microsoft.com/office/drawing/2014/main" id="{9B42D7EF-171B-4A33-8BC4-F9D0C3928EB8}"/>
              </a:ext>
            </a:extLst>
          </p:cNvPr>
          <p:cNvPicPr>
            <a:picLocks noChangeAspect="1"/>
          </p:cNvPicPr>
          <p:nvPr/>
        </p:nvPicPr>
        <p:blipFill>
          <a:blip r:embed="rId2">
            <a:alphaModFix amt="50000"/>
          </a:blip>
          <a:stretch>
            <a:fillRect/>
          </a:stretch>
        </p:blipFill>
        <p:spPr>
          <a:xfrm>
            <a:off x="8263443" y="119540"/>
            <a:ext cx="720000" cy="720000"/>
          </a:xfrm>
          <a:prstGeom prst="rect">
            <a:avLst/>
          </a:prstGeom>
        </p:spPr>
      </p:pic>
    </p:spTree>
    <p:extLst>
      <p:ext uri="{BB962C8B-B14F-4D97-AF65-F5344CB8AC3E}">
        <p14:creationId xmlns:p14="http://schemas.microsoft.com/office/powerpoint/2010/main" val="3481974253"/>
      </p:ext>
    </p:extLst>
  </p:cSld>
  <p:clrMapOvr>
    <a:masterClrMapping/>
  </p:clrMapOvr>
  <p:transition>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3 columns">
  <p:cSld name="1_Title + 3 columns">
    <p:bg>
      <p:bgPr>
        <a:blipFill dpi="0" rotWithShape="1">
          <a:blip r:embed="rId2">
            <a:duotone>
              <a:prstClr val="black"/>
              <a:schemeClr val="accent3">
                <a:tint val="45000"/>
                <a:satMod val="400000"/>
              </a:schemeClr>
            </a:duotone>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rgbClr val="0F1E28">
              <a:alpha val="86030"/>
            </a:srgb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200" y="587675"/>
            <a:ext cx="5756982"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3BCA89E7-9EF1-466E-9B82-F01748C05CD8}" type="slidenum">
              <a:rPr lang="en-GB" smtClean="0"/>
              <a:t>‹#›</a:t>
            </a:fld>
            <a:endParaRPr lang="en-GB"/>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457200"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10" name="Google Shape;48;p8">
            <a:extLst>
              <a:ext uri="{FF2B5EF4-FFF2-40B4-BE49-F238E27FC236}">
                <a16:creationId xmlns:a16="http://schemas.microsoft.com/office/drawing/2014/main" id="{9BD2ECB3-D2B2-4A21-B6F5-866936B9A2CD}"/>
              </a:ext>
            </a:extLst>
          </p:cNvPr>
          <p:cNvSpPr txBox="1">
            <a:spLocks noGrp="1"/>
          </p:cNvSpPr>
          <p:nvPr>
            <p:ph type="body" idx="13" hasCustomPrompt="1"/>
          </p:nvPr>
        </p:nvSpPr>
        <p:spPr>
          <a:xfrm>
            <a:off x="2435691"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11" name="Google Shape;48;p8">
            <a:extLst>
              <a:ext uri="{FF2B5EF4-FFF2-40B4-BE49-F238E27FC236}">
                <a16:creationId xmlns:a16="http://schemas.microsoft.com/office/drawing/2014/main" id="{B8F5B007-2B52-49E2-A61F-6905EA63CBC9}"/>
              </a:ext>
            </a:extLst>
          </p:cNvPr>
          <p:cNvSpPr txBox="1">
            <a:spLocks noGrp="1"/>
          </p:cNvSpPr>
          <p:nvPr>
            <p:ph type="body" idx="14" hasCustomPrompt="1"/>
          </p:nvPr>
        </p:nvSpPr>
        <p:spPr>
          <a:xfrm>
            <a:off x="4414182"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1949500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text light">
    <p:bg>
      <p:bgPr>
        <a:solidFill>
          <a:schemeClr val="bg1"/>
        </a:solidFill>
        <a:effectLst/>
      </p:bgPr>
    </p:bg>
    <p:spTree>
      <p:nvGrpSpPr>
        <p:cNvPr id="1" name=""/>
        <p:cNvGrpSpPr/>
        <p:nvPr/>
      </p:nvGrpSpPr>
      <p:grpSpPr>
        <a:xfrm>
          <a:off x="0" y="0"/>
          <a:ext cx="0" cy="0"/>
          <a:chOff x="0" y="0"/>
          <a:chExt cx="0" cy="0"/>
        </a:xfrm>
      </p:grpSpPr>
      <p:sp>
        <p:nvSpPr>
          <p:cNvPr id="4" name="Google Shape;67;p12">
            <a:extLst>
              <a:ext uri="{FF2B5EF4-FFF2-40B4-BE49-F238E27FC236}">
                <a16:creationId xmlns:a16="http://schemas.microsoft.com/office/drawing/2014/main" id="{BE9C7AA7-D5B5-42F7-BC3F-A74CEAA852CC}"/>
              </a:ext>
            </a:extLst>
          </p:cNvPr>
          <p:cNvSpPr/>
          <p:nvPr userDrawn="1"/>
        </p:nvSpPr>
        <p:spPr>
          <a:xfrm flipH="1">
            <a:off x="5101200" y="0"/>
            <a:ext cx="4042800" cy="5171276"/>
          </a:xfrm>
          <a:custGeom>
            <a:avLst/>
            <a:gdLst/>
            <a:ahLst/>
            <a:cxnLst/>
            <a:rect l="l" t="t" r="r" b="b"/>
            <a:pathLst>
              <a:path w="161407" h="206500" extrusionOk="0">
                <a:moveTo>
                  <a:pt x="71935" y="206500"/>
                </a:moveTo>
                <a:lnTo>
                  <a:pt x="161407" y="0"/>
                </a:lnTo>
                <a:lnTo>
                  <a:pt x="0" y="0"/>
                </a:lnTo>
                <a:lnTo>
                  <a:pt x="0" y="206143"/>
                </a:lnTo>
                <a:close/>
              </a:path>
            </a:pathLst>
          </a:custGeom>
          <a:solidFill>
            <a:srgbClr val="0F1E28">
              <a:alpha val="86030"/>
            </a:srgbClr>
          </a:solidFill>
          <a:ln>
            <a:noFill/>
          </a:ln>
          <a:effectLst>
            <a:outerShdw dist="9525" algn="bl" rotWithShape="0">
              <a:schemeClr val="lt1">
                <a:alpha val="15000"/>
              </a:schemeClr>
            </a:outerShdw>
          </a:effectLst>
        </p:spPr>
      </p:sp>
      <p:sp>
        <p:nvSpPr>
          <p:cNvPr id="2" name="Title 1">
            <a:extLst>
              <a:ext uri="{FF2B5EF4-FFF2-40B4-BE49-F238E27FC236}">
                <a16:creationId xmlns:a16="http://schemas.microsoft.com/office/drawing/2014/main" id="{2C344D3C-B4BC-4DD8-9CEE-17CD22C7736E}"/>
              </a:ext>
            </a:extLst>
          </p:cNvPr>
          <p:cNvSpPr>
            <a:spLocks noGrp="1"/>
          </p:cNvSpPr>
          <p:nvPr>
            <p:ph type="title"/>
          </p:nvPr>
        </p:nvSpPr>
        <p:spPr>
          <a:xfrm>
            <a:off x="457200" y="274638"/>
            <a:ext cx="7645686" cy="993775"/>
          </a:xfrm>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B9ED0D03-85BF-4821-8568-CA73780E6172}"/>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5" name="Google Shape;21;p4">
            <a:extLst>
              <a:ext uri="{FF2B5EF4-FFF2-40B4-BE49-F238E27FC236}">
                <a16:creationId xmlns:a16="http://schemas.microsoft.com/office/drawing/2014/main" id="{6F25192C-E746-45D3-A9BB-B29BAD0CE141}"/>
              </a:ext>
            </a:extLst>
          </p:cNvPr>
          <p:cNvSpPr txBox="1">
            <a:spLocks noGrp="1"/>
          </p:cNvSpPr>
          <p:nvPr>
            <p:ph type="body" idx="1"/>
          </p:nvPr>
        </p:nvSpPr>
        <p:spPr>
          <a:xfrm>
            <a:off x="457200" y="1459966"/>
            <a:ext cx="5228985" cy="2999834"/>
          </a:xfrm>
          <a:prstGeom prst="rect">
            <a:avLst/>
          </a:prstGeom>
        </p:spPr>
        <p:txBody>
          <a:bodyPr spcFirstLastPara="1" wrap="square" lIns="0" tIns="0" rIns="0" bIns="0" anchor="t" anchorCtr="0">
            <a:noAutofit/>
          </a:bodyPr>
          <a:lstStyle>
            <a:lvl1pPr marL="457200" lvl="0" indent="-381000" algn="l" rtl="0">
              <a:spcBef>
                <a:spcPts val="600"/>
              </a:spcBef>
              <a:spcAft>
                <a:spcPts val="0"/>
              </a:spcAft>
              <a:buSzPct val="100000"/>
              <a:buFont typeface="Arial" panose="020B0604020202020204" pitchFamily="34" charset="0"/>
              <a:buChar char="▲"/>
              <a:defRPr>
                <a:solidFill>
                  <a:schemeClr val="tx1"/>
                </a:solidFill>
                <a:latin typeface="+mn-lt"/>
              </a:defRPr>
            </a:lvl1pPr>
            <a:lvl2pPr marL="914400" lvl="1" indent="-381000" algn="ctr" rtl="0">
              <a:spcBef>
                <a:spcPts val="0"/>
              </a:spcBef>
              <a:spcAft>
                <a:spcPts val="0"/>
              </a:spcAft>
              <a:buSzPts val="2400"/>
              <a:buChar char="-"/>
              <a:defRPr/>
            </a:lvl2pPr>
            <a:lvl3pPr marL="1371600" lvl="2" indent="-381000" algn="ctr" rtl="0">
              <a:spcBef>
                <a:spcPts val="0"/>
              </a:spcBef>
              <a:spcAft>
                <a:spcPts val="0"/>
              </a:spcAft>
              <a:buSzPts val="2400"/>
              <a:buChar char="-"/>
              <a:defRPr/>
            </a:lvl3pPr>
            <a:lvl4pPr marL="1828800" lvl="3" indent="-381000" algn="ctr" rtl="0">
              <a:spcBef>
                <a:spcPts val="0"/>
              </a:spcBef>
              <a:spcAft>
                <a:spcPts val="0"/>
              </a:spcAft>
              <a:buSzPts val="2400"/>
              <a:buChar char="-"/>
              <a:defRPr/>
            </a:lvl4pPr>
            <a:lvl5pPr marL="2286000" lvl="4" indent="-381000" algn="ctr" rtl="0">
              <a:spcBef>
                <a:spcPts val="0"/>
              </a:spcBef>
              <a:spcAft>
                <a:spcPts val="0"/>
              </a:spcAft>
              <a:buSzPts val="2400"/>
              <a:buChar char="○"/>
              <a:defRPr/>
            </a:lvl5pPr>
            <a:lvl6pPr marL="2743200" lvl="5" indent="-381000" algn="ctr" rtl="0">
              <a:spcBef>
                <a:spcPts val="0"/>
              </a:spcBef>
              <a:spcAft>
                <a:spcPts val="0"/>
              </a:spcAft>
              <a:buSzPts val="2400"/>
              <a:buChar char="■"/>
              <a:defRPr/>
            </a:lvl6pPr>
            <a:lvl7pPr marL="3200400" lvl="6" indent="-381000" algn="ctr" rtl="0">
              <a:spcBef>
                <a:spcPts val="0"/>
              </a:spcBef>
              <a:spcAft>
                <a:spcPts val="0"/>
              </a:spcAft>
              <a:buSzPts val="2400"/>
              <a:buChar char="●"/>
              <a:defRPr/>
            </a:lvl7pPr>
            <a:lvl8pPr marL="3657600" lvl="7" indent="-381000" algn="ctr" rtl="0">
              <a:spcBef>
                <a:spcPts val="0"/>
              </a:spcBef>
              <a:spcAft>
                <a:spcPts val="0"/>
              </a:spcAft>
              <a:buSzPts val="2400"/>
              <a:buChar char="○"/>
              <a:defRPr/>
            </a:lvl8pPr>
            <a:lvl9pPr marL="4114800" lvl="8" indent="-381000" algn="ctr" rtl="0">
              <a:spcBef>
                <a:spcPts val="0"/>
              </a:spcBef>
              <a:spcAft>
                <a:spcPts val="0"/>
              </a:spcAft>
              <a:buSzPts val="2400"/>
              <a:buChar char="■"/>
              <a:defRPr/>
            </a:lvl9pPr>
          </a:lstStyle>
          <a:p>
            <a:endParaRPr/>
          </a:p>
        </p:txBody>
      </p:sp>
      <p:pic>
        <p:nvPicPr>
          <p:cNvPr id="7" name="Picture 6" descr="A picture containing text, clipart&#10;&#10;Description automatically generated">
            <a:extLst>
              <a:ext uri="{FF2B5EF4-FFF2-40B4-BE49-F238E27FC236}">
                <a16:creationId xmlns:a16="http://schemas.microsoft.com/office/drawing/2014/main" id="{9B42D7EF-171B-4A33-8BC4-F9D0C3928EB8}"/>
              </a:ext>
            </a:extLst>
          </p:cNvPr>
          <p:cNvPicPr>
            <a:picLocks noChangeAspect="1"/>
          </p:cNvPicPr>
          <p:nvPr userDrawn="1"/>
        </p:nvPicPr>
        <p:blipFill>
          <a:blip r:embed="rId2">
            <a:alphaModFix amt="50000"/>
          </a:blip>
          <a:stretch>
            <a:fillRect/>
          </a:stretch>
        </p:blipFill>
        <p:spPr>
          <a:xfrm>
            <a:off x="8263443" y="119540"/>
            <a:ext cx="720000" cy="720000"/>
          </a:xfrm>
          <a:prstGeom prst="rect">
            <a:avLst/>
          </a:prstGeom>
        </p:spPr>
      </p:pic>
    </p:spTree>
    <p:extLst>
      <p:ext uri="{BB962C8B-B14F-4D97-AF65-F5344CB8AC3E}">
        <p14:creationId xmlns:p14="http://schemas.microsoft.com/office/powerpoint/2010/main" val="2677881546"/>
      </p:ext>
    </p:extLst>
  </p:cSld>
  <p:clrMapOvr>
    <a:masterClrMapping/>
  </p:clrMapOvr>
  <p:transition>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3 columns" preserve="1">
  <p:cSld name="1_Title + 3 columns">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chemeClr val="bg1">
              <a:alpha val="86030"/>
            </a:scheme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200" y="587675"/>
            <a:ext cx="5756983"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48" name="Google Shape;48;p8"/>
          <p:cNvSpPr txBox="1">
            <a:spLocks noGrp="1"/>
          </p:cNvSpPr>
          <p:nvPr>
            <p:ph type="body" idx="1" hasCustomPrompt="1"/>
          </p:nvPr>
        </p:nvSpPr>
        <p:spPr>
          <a:xfrm>
            <a:off x="457200"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77E544B-D680-4339-962B-EC7FA404215A}"/>
              </a:ext>
            </a:extLst>
          </p:cNvPr>
          <p:cNvSpPr txBox="1">
            <a:spLocks noGrp="1"/>
          </p:cNvSpPr>
          <p:nvPr>
            <p:ph type="body" idx="13" hasCustomPrompt="1"/>
          </p:nvPr>
        </p:nvSpPr>
        <p:spPr>
          <a:xfrm>
            <a:off x="2435691"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10" name="Google Shape;48;p8">
            <a:extLst>
              <a:ext uri="{FF2B5EF4-FFF2-40B4-BE49-F238E27FC236}">
                <a16:creationId xmlns:a16="http://schemas.microsoft.com/office/drawing/2014/main" id="{5DA780E6-99C0-4D66-BA2C-F847E86BFB2F}"/>
              </a:ext>
            </a:extLst>
          </p:cNvPr>
          <p:cNvSpPr txBox="1">
            <a:spLocks noGrp="1"/>
          </p:cNvSpPr>
          <p:nvPr>
            <p:ph type="body" idx="14" hasCustomPrompt="1"/>
          </p:nvPr>
        </p:nvSpPr>
        <p:spPr>
          <a:xfrm>
            <a:off x="4414182"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15044974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57"/>
        <p:cNvGrpSpPr/>
        <p:nvPr/>
      </p:nvGrpSpPr>
      <p:grpSpPr>
        <a:xfrm>
          <a:off x="0" y="0"/>
          <a:ext cx="0" cy="0"/>
          <a:chOff x="0" y="0"/>
          <a:chExt cx="0" cy="0"/>
        </a:xfrm>
      </p:grpSpPr>
      <p:sp>
        <p:nvSpPr>
          <p:cNvPr id="60" name="Google Shape;60;p10"/>
          <p:cNvSpPr txBox="1">
            <a:spLocks noGrp="1"/>
          </p:cNvSpPr>
          <p:nvPr>
            <p:ph type="body" idx="1"/>
          </p:nvPr>
        </p:nvSpPr>
        <p:spPr>
          <a:xfrm>
            <a:off x="457200" y="1393031"/>
            <a:ext cx="6198600" cy="3532869"/>
          </a:xfrm>
          <a:prstGeom prst="rect">
            <a:avLst/>
          </a:prstGeom>
        </p:spPr>
        <p:txBody>
          <a:bodyPr spcFirstLastPara="1" wrap="square" lIns="0" tIns="0" rIns="0" bIns="0" anchor="ctr" anchorCtr="0">
            <a:noAutofit/>
          </a:bodyPr>
          <a:lstStyle>
            <a:lvl1pPr marL="457189" lvl="0" indent="-228594" rtl="0">
              <a:spcBef>
                <a:spcPts val="360"/>
              </a:spcBef>
              <a:spcAft>
                <a:spcPts val="0"/>
              </a:spcAft>
              <a:buClr>
                <a:schemeClr val="dk2"/>
              </a:buClr>
              <a:buSzPts val="1800"/>
              <a:buNone/>
              <a:defRPr sz="1800">
                <a:solidFill>
                  <a:schemeClr val="dk2"/>
                </a:solidFill>
                <a:latin typeface="+mj-lt"/>
              </a:defRPr>
            </a:lvl1pPr>
          </a:lstStyle>
          <a:p>
            <a:pPr lvl="0"/>
            <a:r>
              <a:rPr lang="en-US"/>
              <a:t>Click to edit Master text styles</a:t>
            </a:r>
          </a:p>
        </p:txBody>
      </p:sp>
      <p:sp>
        <p:nvSpPr>
          <p:cNvPr id="61" name="Google Shape;61;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3BCA89E7-9EF1-466E-9B82-F01748C05CD8}" type="slidenum">
              <a:rPr lang="en-GB" smtClean="0"/>
              <a:t>‹#›</a:t>
            </a:fld>
            <a:endParaRPr lang="en-GB"/>
          </a:p>
        </p:txBody>
      </p:sp>
      <p:pic>
        <p:nvPicPr>
          <p:cNvPr id="8" name="Picture 7">
            <a:extLst>
              <a:ext uri="{FF2B5EF4-FFF2-40B4-BE49-F238E27FC236}">
                <a16:creationId xmlns:a16="http://schemas.microsoft.com/office/drawing/2014/main" id="{8BD00EA6-5035-4507-B56E-6DBD6CCC63B0}"/>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6400"/>
                    </a14:imgEffect>
                  </a14:imgLayer>
                </a14:imgProps>
              </a:ext>
            </a:extLst>
          </a:blip>
          <a:srcRect l="50475" r="1" b="26134"/>
          <a:stretch/>
        </p:blipFill>
        <p:spPr>
          <a:xfrm flipH="1">
            <a:off x="5517101" y="587675"/>
            <a:ext cx="3619215" cy="4551943"/>
          </a:xfrm>
          <a:prstGeom prst="rect">
            <a:avLst/>
          </a:prstGeom>
        </p:spPr>
      </p:pic>
      <p:sp>
        <p:nvSpPr>
          <p:cNvPr id="5" name="Title 1">
            <a:extLst>
              <a:ext uri="{FF2B5EF4-FFF2-40B4-BE49-F238E27FC236}">
                <a16:creationId xmlns:a16="http://schemas.microsoft.com/office/drawing/2014/main" id="{76FEE318-88AC-40E0-8F17-A15FEBFD37EB}"/>
              </a:ext>
            </a:extLst>
          </p:cNvPr>
          <p:cNvSpPr>
            <a:spLocks noGrp="1"/>
          </p:cNvSpPr>
          <p:nvPr>
            <p:ph type="title"/>
          </p:nvPr>
        </p:nvSpPr>
        <p:spPr>
          <a:xfrm>
            <a:off x="457200" y="587675"/>
            <a:ext cx="7653371" cy="718800"/>
          </a:xfrm>
          <a:prstGeom prst="rect">
            <a:avLst/>
          </a:prstGeom>
        </p:spPr>
        <p:txBody>
          <a:bodyPr/>
          <a:lstStyle>
            <a:lvl1pPr>
              <a:defRPr sz="3200">
                <a:latin typeface="+mj-lt"/>
              </a:defRPr>
            </a:lvl1pPr>
          </a:lstStyle>
          <a:p>
            <a:r>
              <a:rPr lang="en-US"/>
              <a:t>Click to edit Master title style</a:t>
            </a:r>
            <a:endParaRPr lang="en-GB"/>
          </a:p>
        </p:txBody>
      </p:sp>
      <p:pic>
        <p:nvPicPr>
          <p:cNvPr id="6" name="Picture 5" descr="A picture containing text, clipart&#10;&#10;Description automatically generated">
            <a:extLst>
              <a:ext uri="{FF2B5EF4-FFF2-40B4-BE49-F238E27FC236}">
                <a16:creationId xmlns:a16="http://schemas.microsoft.com/office/drawing/2014/main" id="{2C014FF1-603D-4F8A-90A6-44B9B6D0E430}"/>
              </a:ext>
            </a:extLst>
          </p:cNvPr>
          <p:cNvPicPr>
            <a:picLocks noChangeAspect="1"/>
          </p:cNvPicPr>
          <p:nvPr/>
        </p:nvPicPr>
        <p:blipFill>
          <a:blip r:embed="rId4">
            <a:alphaModFix amt="50000"/>
          </a:blip>
          <a:stretch>
            <a:fillRect/>
          </a:stretch>
        </p:blipFill>
        <p:spPr>
          <a:xfrm>
            <a:off x="8263443" y="119540"/>
            <a:ext cx="720000" cy="720000"/>
          </a:xfrm>
          <a:prstGeom prst="rect">
            <a:avLst/>
          </a:prstGeom>
        </p:spPr>
      </p:pic>
    </p:spTree>
    <p:extLst>
      <p:ext uri="{BB962C8B-B14F-4D97-AF65-F5344CB8AC3E}">
        <p14:creationId xmlns:p14="http://schemas.microsoft.com/office/powerpoint/2010/main" val="36210263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18E68-FA2D-45C2-B74D-904F14C597E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3603FD40-50B5-4C6B-AFE1-793FF5CAF75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24D62B0-4E56-4F33-8CF5-8C55D746A1EE}"/>
              </a:ext>
            </a:extLst>
          </p:cNvPr>
          <p:cNvSpPr>
            <a:spLocks noGrp="1"/>
          </p:cNvSpPr>
          <p:nvPr>
            <p:ph type="dt" sz="half" idx="10"/>
          </p:nvPr>
        </p:nvSpPr>
        <p:spPr/>
        <p:txBody>
          <a:bodyPr/>
          <a:lstStyle/>
          <a:p>
            <a:fld id="{A1B21320-8622-4E07-91A0-BB98CC15792B}" type="datetimeFigureOut">
              <a:rPr lang="en-GB" smtClean="0"/>
              <a:t>13/03/2024</a:t>
            </a:fld>
            <a:endParaRPr lang="en-GB"/>
          </a:p>
        </p:txBody>
      </p:sp>
      <p:sp>
        <p:nvSpPr>
          <p:cNvPr id="5" name="Footer Placeholder 4">
            <a:extLst>
              <a:ext uri="{FF2B5EF4-FFF2-40B4-BE49-F238E27FC236}">
                <a16:creationId xmlns:a16="http://schemas.microsoft.com/office/drawing/2014/main" id="{F0252F6B-5091-486B-941E-DB985D0769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3ADADF-7677-4A9F-AE47-17F3992101D7}"/>
              </a:ext>
            </a:extLst>
          </p:cNvPr>
          <p:cNvSpPr>
            <a:spLocks noGrp="1"/>
          </p:cNvSpPr>
          <p:nvPr>
            <p:ph type="sldNum" sz="quarter" idx="12"/>
          </p:nvPr>
        </p:nvSpPr>
        <p:spPr/>
        <p:txBody>
          <a:bodyPr/>
          <a:lstStyle/>
          <a:p>
            <a:fld id="{3BCA89E7-9EF1-466E-9B82-F01748C05CD8}" type="slidenum">
              <a:rPr lang="en-GB" smtClean="0"/>
              <a:t>‹#›</a:t>
            </a:fld>
            <a:endParaRPr lang="en-GB"/>
          </a:p>
        </p:txBody>
      </p:sp>
    </p:spTree>
    <p:extLst>
      <p:ext uri="{BB962C8B-B14F-4D97-AF65-F5344CB8AC3E}">
        <p14:creationId xmlns:p14="http://schemas.microsoft.com/office/powerpoint/2010/main" val="5600307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ADF6C-1CB7-46B3-8FEE-75CB907D66A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B3518287-1870-48C6-A7F2-3D805BD5F6D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A17B310-5161-4C5C-B97A-5BDC01B4CC82}"/>
              </a:ext>
            </a:extLst>
          </p:cNvPr>
          <p:cNvSpPr>
            <a:spLocks noGrp="1"/>
          </p:cNvSpPr>
          <p:nvPr>
            <p:ph type="dt" sz="half" idx="10"/>
          </p:nvPr>
        </p:nvSpPr>
        <p:spPr/>
        <p:txBody>
          <a:bodyPr/>
          <a:lstStyle/>
          <a:p>
            <a:fld id="{E1295F96-C890-44D7-8269-32665E06CB59}" type="datetimeFigureOut">
              <a:rPr lang="en-GB" smtClean="0"/>
              <a:t>13/03/2024</a:t>
            </a:fld>
            <a:endParaRPr lang="en-GB"/>
          </a:p>
        </p:txBody>
      </p:sp>
      <p:sp>
        <p:nvSpPr>
          <p:cNvPr id="5" name="Footer Placeholder 4">
            <a:extLst>
              <a:ext uri="{FF2B5EF4-FFF2-40B4-BE49-F238E27FC236}">
                <a16:creationId xmlns:a16="http://schemas.microsoft.com/office/drawing/2014/main" id="{8CE06ADE-ACDC-4AD0-8BC8-21EB007305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57CE36-A222-414A-9D12-3A639701D382}"/>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144826866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69548-C753-462A-B702-23E78996AC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7825CC4-8412-4280-ABBC-7EB7BC286B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B4214F-9D30-4309-951B-7D3780A92EC2}"/>
              </a:ext>
            </a:extLst>
          </p:cNvPr>
          <p:cNvSpPr>
            <a:spLocks noGrp="1"/>
          </p:cNvSpPr>
          <p:nvPr>
            <p:ph type="dt" sz="half" idx="10"/>
          </p:nvPr>
        </p:nvSpPr>
        <p:spPr/>
        <p:txBody>
          <a:bodyPr/>
          <a:lstStyle/>
          <a:p>
            <a:fld id="{E1295F96-C890-44D7-8269-32665E06CB59}" type="datetimeFigureOut">
              <a:rPr lang="en-GB" smtClean="0"/>
              <a:t>13/03/2024</a:t>
            </a:fld>
            <a:endParaRPr lang="en-GB"/>
          </a:p>
        </p:txBody>
      </p:sp>
      <p:sp>
        <p:nvSpPr>
          <p:cNvPr id="5" name="Footer Placeholder 4">
            <a:extLst>
              <a:ext uri="{FF2B5EF4-FFF2-40B4-BE49-F238E27FC236}">
                <a16:creationId xmlns:a16="http://schemas.microsoft.com/office/drawing/2014/main" id="{A224CD21-A34D-497B-90B9-316079F834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E1976A-E3C7-4B38-B2D1-C623DF4CA0AE}"/>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12884287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C7F00-9163-49E6-AF97-DB3D24BF4A0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EEEB7CA-CE96-4265-9712-2AEC3F3F55D0}"/>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4CFF3C-31A7-44D2-8C30-DDEDA5AB1841}"/>
              </a:ext>
            </a:extLst>
          </p:cNvPr>
          <p:cNvSpPr>
            <a:spLocks noGrp="1"/>
          </p:cNvSpPr>
          <p:nvPr>
            <p:ph type="dt" sz="half" idx="10"/>
          </p:nvPr>
        </p:nvSpPr>
        <p:spPr/>
        <p:txBody>
          <a:bodyPr/>
          <a:lstStyle/>
          <a:p>
            <a:fld id="{E1295F96-C890-44D7-8269-32665E06CB59}" type="datetimeFigureOut">
              <a:rPr lang="en-GB" smtClean="0"/>
              <a:t>13/03/2024</a:t>
            </a:fld>
            <a:endParaRPr lang="en-GB"/>
          </a:p>
        </p:txBody>
      </p:sp>
      <p:sp>
        <p:nvSpPr>
          <p:cNvPr id="5" name="Footer Placeholder 4">
            <a:extLst>
              <a:ext uri="{FF2B5EF4-FFF2-40B4-BE49-F238E27FC236}">
                <a16:creationId xmlns:a16="http://schemas.microsoft.com/office/drawing/2014/main" id="{C6094DBA-9DC6-4F43-9133-633E5725B3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8810FE-95DA-4DB7-B315-CAE56891C3CD}"/>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9194299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6250B-D2E6-4BF9-8106-19EC7EE5A07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938BA77-91C9-4EF5-B795-F8A4FB56730F}"/>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900011A-E56B-468F-8308-272976F005B5}"/>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986622F-0FFB-49C5-AFDB-C61713CE6B87}"/>
              </a:ext>
            </a:extLst>
          </p:cNvPr>
          <p:cNvSpPr>
            <a:spLocks noGrp="1"/>
          </p:cNvSpPr>
          <p:nvPr>
            <p:ph type="dt" sz="half" idx="10"/>
          </p:nvPr>
        </p:nvSpPr>
        <p:spPr/>
        <p:txBody>
          <a:bodyPr/>
          <a:lstStyle/>
          <a:p>
            <a:fld id="{E1295F96-C890-44D7-8269-32665E06CB59}" type="datetimeFigureOut">
              <a:rPr lang="en-GB" smtClean="0"/>
              <a:t>13/03/2024</a:t>
            </a:fld>
            <a:endParaRPr lang="en-GB"/>
          </a:p>
        </p:txBody>
      </p:sp>
      <p:sp>
        <p:nvSpPr>
          <p:cNvPr id="6" name="Footer Placeholder 5">
            <a:extLst>
              <a:ext uri="{FF2B5EF4-FFF2-40B4-BE49-F238E27FC236}">
                <a16:creationId xmlns:a16="http://schemas.microsoft.com/office/drawing/2014/main" id="{30059D98-8A1E-4615-98E9-784D5FC0F7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971F4DE-003A-4163-9C1F-9ADC27243FFB}"/>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428400245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8B29F-D28E-4AF3-B598-B80A906EF37F}"/>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E39BD9-E01A-4E1D-BB9E-0131BB00F61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3163BDE-11F2-4555-A831-39A18C212380}"/>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9670582-041F-4740-953B-116E56C384A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9FE5113-3C4D-4EFB-B97C-91FEF50BAB2C}"/>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D060CC2-6B2C-42B7-9B39-F523ED630448}"/>
              </a:ext>
            </a:extLst>
          </p:cNvPr>
          <p:cNvSpPr>
            <a:spLocks noGrp="1"/>
          </p:cNvSpPr>
          <p:nvPr>
            <p:ph type="dt" sz="half" idx="10"/>
          </p:nvPr>
        </p:nvSpPr>
        <p:spPr/>
        <p:txBody>
          <a:bodyPr/>
          <a:lstStyle/>
          <a:p>
            <a:fld id="{E1295F96-C890-44D7-8269-32665E06CB59}" type="datetimeFigureOut">
              <a:rPr lang="en-GB" smtClean="0"/>
              <a:t>13/03/2024</a:t>
            </a:fld>
            <a:endParaRPr lang="en-GB"/>
          </a:p>
        </p:txBody>
      </p:sp>
      <p:sp>
        <p:nvSpPr>
          <p:cNvPr id="8" name="Footer Placeholder 7">
            <a:extLst>
              <a:ext uri="{FF2B5EF4-FFF2-40B4-BE49-F238E27FC236}">
                <a16:creationId xmlns:a16="http://schemas.microsoft.com/office/drawing/2014/main" id="{7A258513-43AD-481C-BB75-998390B46B1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EBECC0E-C68E-43F3-9AFF-DBE0C48492A5}"/>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235392075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B2FC2-2150-4604-98C2-EB3A0C46D53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2B8B908-A45F-4458-B8BA-4DB0AF74D030}"/>
              </a:ext>
            </a:extLst>
          </p:cNvPr>
          <p:cNvSpPr>
            <a:spLocks noGrp="1"/>
          </p:cNvSpPr>
          <p:nvPr>
            <p:ph type="dt" sz="half" idx="10"/>
          </p:nvPr>
        </p:nvSpPr>
        <p:spPr/>
        <p:txBody>
          <a:bodyPr/>
          <a:lstStyle/>
          <a:p>
            <a:fld id="{E1295F96-C890-44D7-8269-32665E06CB59}" type="datetimeFigureOut">
              <a:rPr lang="en-GB" smtClean="0"/>
              <a:t>13/03/2024</a:t>
            </a:fld>
            <a:endParaRPr lang="en-GB"/>
          </a:p>
        </p:txBody>
      </p:sp>
      <p:sp>
        <p:nvSpPr>
          <p:cNvPr id="4" name="Footer Placeholder 3">
            <a:extLst>
              <a:ext uri="{FF2B5EF4-FFF2-40B4-BE49-F238E27FC236}">
                <a16:creationId xmlns:a16="http://schemas.microsoft.com/office/drawing/2014/main" id="{A2282010-B4E4-403A-81F4-6C51A8639B3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DBAA9F3-1273-4FCA-BF66-6744BBF55AE8}"/>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34802435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E06297-94AD-4E88-9B44-7D24F00C0416}"/>
              </a:ext>
            </a:extLst>
          </p:cNvPr>
          <p:cNvSpPr>
            <a:spLocks noGrp="1"/>
          </p:cNvSpPr>
          <p:nvPr>
            <p:ph type="dt" sz="half" idx="10"/>
          </p:nvPr>
        </p:nvSpPr>
        <p:spPr/>
        <p:txBody>
          <a:bodyPr/>
          <a:lstStyle/>
          <a:p>
            <a:fld id="{E1295F96-C890-44D7-8269-32665E06CB59}" type="datetimeFigureOut">
              <a:rPr lang="en-GB" smtClean="0"/>
              <a:t>13/03/2024</a:t>
            </a:fld>
            <a:endParaRPr lang="en-GB"/>
          </a:p>
        </p:txBody>
      </p:sp>
      <p:sp>
        <p:nvSpPr>
          <p:cNvPr id="3" name="Footer Placeholder 2">
            <a:extLst>
              <a:ext uri="{FF2B5EF4-FFF2-40B4-BE49-F238E27FC236}">
                <a16:creationId xmlns:a16="http://schemas.microsoft.com/office/drawing/2014/main" id="{F20E6133-98AD-422E-BD40-E657D61CF26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2AAA03C-B6FE-4B45-983C-050ECE083451}"/>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331251779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3 columns" preserve="1" userDrawn="1">
  <p:cSld name="Title + 3 columns light">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chemeClr val="bg1">
              <a:alpha val="86030"/>
            </a:scheme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199" y="587675"/>
            <a:ext cx="5756983"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48" name="Google Shape;48;p8"/>
          <p:cNvSpPr txBox="1">
            <a:spLocks noGrp="1"/>
          </p:cNvSpPr>
          <p:nvPr>
            <p:ph type="body" idx="1" hasCustomPrompt="1"/>
          </p:nvPr>
        </p:nvSpPr>
        <p:spPr>
          <a:xfrm>
            <a:off x="457200" y="1421050"/>
            <a:ext cx="1800000" cy="3283800"/>
          </a:xfrm>
          <a:prstGeom prst="rect">
            <a:avLst/>
          </a:prstGeom>
        </p:spPr>
        <p:txBody>
          <a:bodyPr spcFirstLastPara="1" wrap="square" lIns="72000" tIns="0" rIns="72000" bIns="0" anchor="t" anchorCtr="0">
            <a:noAutofit/>
          </a:bodyPr>
          <a:lstStyle>
            <a:lvl1pPr marL="457200" lvl="0" indent="-323850" rtl="0">
              <a:spcBef>
                <a:spcPts val="600"/>
              </a:spcBef>
              <a:spcAft>
                <a:spcPts val="0"/>
              </a:spcAft>
              <a:buSzPts val="1500"/>
              <a:buFont typeface="Arial" panose="020B0604020202020204" pitchFamily="34" charset="0"/>
              <a:buChar char="▲"/>
              <a:defRPr sz="1500">
                <a:solidFill>
                  <a:schemeClr val="tx1"/>
                </a:solidFill>
                <a:latin typeface="+mn-lt"/>
              </a:defRPr>
            </a:lvl1pPr>
            <a:lvl2pPr marL="914400" lvl="1" indent="-323850" rtl="0">
              <a:spcBef>
                <a:spcPts val="0"/>
              </a:spcBef>
              <a:spcAft>
                <a:spcPts val="0"/>
              </a:spcAft>
              <a:buSzPts val="1500"/>
              <a:buChar char="-"/>
              <a:defRPr sz="1500"/>
            </a:lvl2pPr>
            <a:lvl3pPr marL="1371600" lvl="2" indent="-323850" rtl="0">
              <a:spcBef>
                <a:spcPts val="0"/>
              </a:spcBef>
              <a:spcAft>
                <a:spcPts val="0"/>
              </a:spcAft>
              <a:buSzPts val="1500"/>
              <a:buChar char="-"/>
              <a:defRPr sz="1500"/>
            </a:lvl3pPr>
            <a:lvl4pPr marL="1828800" lvl="3" indent="-323850" rtl="0">
              <a:spcBef>
                <a:spcPts val="0"/>
              </a:spcBef>
              <a:spcAft>
                <a:spcPts val="0"/>
              </a:spcAft>
              <a:buSzPts val="1500"/>
              <a:buChar char="-"/>
              <a:defRPr sz="1500"/>
            </a:lvl4pPr>
            <a:lvl5pPr marL="2286000" lvl="4" indent="-323850" rtl="0">
              <a:spcBef>
                <a:spcPts val="0"/>
              </a:spcBef>
              <a:spcAft>
                <a:spcPts val="0"/>
              </a:spcAft>
              <a:buSzPts val="1500"/>
              <a:buChar char="○"/>
              <a:defRPr sz="1500"/>
            </a:lvl5pPr>
            <a:lvl6pPr marL="2743200" lvl="5" indent="-323850" rtl="0">
              <a:spcBef>
                <a:spcPts val="0"/>
              </a:spcBef>
              <a:spcAft>
                <a:spcPts val="0"/>
              </a:spcAft>
              <a:buSzPts val="1500"/>
              <a:buChar char="■"/>
              <a:defRPr sz="1500"/>
            </a:lvl6pPr>
            <a:lvl7pPr marL="3200400" lvl="6" indent="-323850" rtl="0">
              <a:spcBef>
                <a:spcPts val="0"/>
              </a:spcBef>
              <a:spcAft>
                <a:spcPts val="0"/>
              </a:spcAft>
              <a:buSzPts val="1500"/>
              <a:buChar char="●"/>
              <a:defRPr sz="1500"/>
            </a:lvl7pPr>
            <a:lvl8pPr marL="3657600" lvl="7" indent="-323850" rtl="0">
              <a:spcBef>
                <a:spcPts val="0"/>
              </a:spcBef>
              <a:spcAft>
                <a:spcPts val="0"/>
              </a:spcAft>
              <a:buSzPts val="1500"/>
              <a:buChar char="○"/>
              <a:defRPr sz="1500"/>
            </a:lvl8pPr>
            <a:lvl9pPr marL="4114800" lvl="8" indent="-323850" rtl="0">
              <a:spcBef>
                <a:spcPts val="0"/>
              </a:spcBef>
              <a:spcAft>
                <a:spcPts val="0"/>
              </a:spcAft>
              <a:buSzPts val="1500"/>
              <a:buChar char="■"/>
              <a:defRPr sz="1500"/>
            </a:lvl9pPr>
          </a:lstStyle>
          <a:p>
            <a:r>
              <a:rPr lang="en-GB"/>
              <a:t>Click to add text</a:t>
            </a:r>
          </a:p>
          <a:p>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userDrawn="1"/>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77E544B-D680-4339-962B-EC7FA404215A}"/>
              </a:ext>
            </a:extLst>
          </p:cNvPr>
          <p:cNvSpPr txBox="1">
            <a:spLocks noGrp="1"/>
          </p:cNvSpPr>
          <p:nvPr>
            <p:ph type="body" idx="13" hasCustomPrompt="1"/>
          </p:nvPr>
        </p:nvSpPr>
        <p:spPr>
          <a:xfrm>
            <a:off x="2435691" y="1421050"/>
            <a:ext cx="1800000" cy="3283800"/>
          </a:xfrm>
          <a:prstGeom prst="rect">
            <a:avLst/>
          </a:prstGeom>
        </p:spPr>
        <p:txBody>
          <a:bodyPr spcFirstLastPara="1" wrap="square" lIns="72000" tIns="0" rIns="72000" bIns="0" anchor="t" anchorCtr="0">
            <a:noAutofit/>
          </a:bodyPr>
          <a:lstStyle>
            <a:lvl1pPr marL="457200" lvl="0" indent="-323850" rtl="0">
              <a:spcBef>
                <a:spcPts val="600"/>
              </a:spcBef>
              <a:spcAft>
                <a:spcPts val="0"/>
              </a:spcAft>
              <a:buSzPts val="1500"/>
              <a:buFont typeface="Arial" panose="020B0604020202020204" pitchFamily="34" charset="0"/>
              <a:buChar char="▲"/>
              <a:defRPr sz="1500">
                <a:solidFill>
                  <a:schemeClr val="tx1"/>
                </a:solidFill>
                <a:latin typeface="+mn-lt"/>
              </a:defRPr>
            </a:lvl1pPr>
            <a:lvl2pPr marL="914400" lvl="1" indent="-323850" rtl="0">
              <a:spcBef>
                <a:spcPts val="0"/>
              </a:spcBef>
              <a:spcAft>
                <a:spcPts val="0"/>
              </a:spcAft>
              <a:buSzPts val="1500"/>
              <a:buChar char="-"/>
              <a:defRPr sz="1500"/>
            </a:lvl2pPr>
            <a:lvl3pPr marL="1371600" lvl="2" indent="-323850" rtl="0">
              <a:spcBef>
                <a:spcPts val="0"/>
              </a:spcBef>
              <a:spcAft>
                <a:spcPts val="0"/>
              </a:spcAft>
              <a:buSzPts val="1500"/>
              <a:buChar char="-"/>
              <a:defRPr sz="1500"/>
            </a:lvl3pPr>
            <a:lvl4pPr marL="1828800" lvl="3" indent="-323850" rtl="0">
              <a:spcBef>
                <a:spcPts val="0"/>
              </a:spcBef>
              <a:spcAft>
                <a:spcPts val="0"/>
              </a:spcAft>
              <a:buSzPts val="1500"/>
              <a:buChar char="-"/>
              <a:defRPr sz="1500"/>
            </a:lvl4pPr>
            <a:lvl5pPr marL="2286000" lvl="4" indent="-323850" rtl="0">
              <a:spcBef>
                <a:spcPts val="0"/>
              </a:spcBef>
              <a:spcAft>
                <a:spcPts val="0"/>
              </a:spcAft>
              <a:buSzPts val="1500"/>
              <a:buChar char="○"/>
              <a:defRPr sz="1500"/>
            </a:lvl5pPr>
            <a:lvl6pPr marL="2743200" lvl="5" indent="-323850" rtl="0">
              <a:spcBef>
                <a:spcPts val="0"/>
              </a:spcBef>
              <a:spcAft>
                <a:spcPts val="0"/>
              </a:spcAft>
              <a:buSzPts val="1500"/>
              <a:buChar char="■"/>
              <a:defRPr sz="1500"/>
            </a:lvl6pPr>
            <a:lvl7pPr marL="3200400" lvl="6" indent="-323850" rtl="0">
              <a:spcBef>
                <a:spcPts val="0"/>
              </a:spcBef>
              <a:spcAft>
                <a:spcPts val="0"/>
              </a:spcAft>
              <a:buSzPts val="1500"/>
              <a:buChar char="●"/>
              <a:defRPr sz="1500"/>
            </a:lvl7pPr>
            <a:lvl8pPr marL="3657600" lvl="7" indent="-323850" rtl="0">
              <a:spcBef>
                <a:spcPts val="0"/>
              </a:spcBef>
              <a:spcAft>
                <a:spcPts val="0"/>
              </a:spcAft>
              <a:buSzPts val="1500"/>
              <a:buChar char="○"/>
              <a:defRPr sz="1500"/>
            </a:lvl8pPr>
            <a:lvl9pPr marL="4114800" lvl="8" indent="-323850" rtl="0">
              <a:spcBef>
                <a:spcPts val="0"/>
              </a:spcBef>
              <a:spcAft>
                <a:spcPts val="0"/>
              </a:spcAft>
              <a:buSzPts val="1500"/>
              <a:buChar char="■"/>
              <a:defRPr sz="1500"/>
            </a:lvl9pPr>
          </a:lstStyle>
          <a:p>
            <a:r>
              <a:rPr lang="en-GB"/>
              <a:t>Click to add text</a:t>
            </a:r>
          </a:p>
          <a:p>
            <a:endParaRPr/>
          </a:p>
        </p:txBody>
      </p:sp>
      <p:sp>
        <p:nvSpPr>
          <p:cNvPr id="10" name="Google Shape;48;p8">
            <a:extLst>
              <a:ext uri="{FF2B5EF4-FFF2-40B4-BE49-F238E27FC236}">
                <a16:creationId xmlns:a16="http://schemas.microsoft.com/office/drawing/2014/main" id="{5DA780E6-99C0-4D66-BA2C-F847E86BFB2F}"/>
              </a:ext>
            </a:extLst>
          </p:cNvPr>
          <p:cNvSpPr txBox="1">
            <a:spLocks noGrp="1"/>
          </p:cNvSpPr>
          <p:nvPr>
            <p:ph type="body" idx="14" hasCustomPrompt="1"/>
          </p:nvPr>
        </p:nvSpPr>
        <p:spPr>
          <a:xfrm>
            <a:off x="4414182" y="1421050"/>
            <a:ext cx="1800000" cy="3283800"/>
          </a:xfrm>
          <a:prstGeom prst="rect">
            <a:avLst/>
          </a:prstGeom>
        </p:spPr>
        <p:txBody>
          <a:bodyPr spcFirstLastPara="1" wrap="square" lIns="72000" tIns="0" rIns="72000" bIns="0" anchor="t" anchorCtr="0">
            <a:noAutofit/>
          </a:bodyPr>
          <a:lstStyle>
            <a:lvl1pPr marL="457200" lvl="0" indent="-323850" rtl="0">
              <a:spcBef>
                <a:spcPts val="600"/>
              </a:spcBef>
              <a:spcAft>
                <a:spcPts val="0"/>
              </a:spcAft>
              <a:buSzPts val="1500"/>
              <a:buFont typeface="Arial" panose="020B0604020202020204" pitchFamily="34" charset="0"/>
              <a:buChar char="▲"/>
              <a:defRPr sz="1500">
                <a:solidFill>
                  <a:schemeClr val="tx1"/>
                </a:solidFill>
                <a:latin typeface="+mn-lt"/>
              </a:defRPr>
            </a:lvl1pPr>
            <a:lvl2pPr marL="914400" lvl="1" indent="-323850" rtl="0">
              <a:spcBef>
                <a:spcPts val="0"/>
              </a:spcBef>
              <a:spcAft>
                <a:spcPts val="0"/>
              </a:spcAft>
              <a:buSzPts val="1500"/>
              <a:buChar char="-"/>
              <a:defRPr sz="1500"/>
            </a:lvl2pPr>
            <a:lvl3pPr marL="1371600" lvl="2" indent="-323850" rtl="0">
              <a:spcBef>
                <a:spcPts val="0"/>
              </a:spcBef>
              <a:spcAft>
                <a:spcPts val="0"/>
              </a:spcAft>
              <a:buSzPts val="1500"/>
              <a:buChar char="-"/>
              <a:defRPr sz="1500"/>
            </a:lvl3pPr>
            <a:lvl4pPr marL="1828800" lvl="3" indent="-323850" rtl="0">
              <a:spcBef>
                <a:spcPts val="0"/>
              </a:spcBef>
              <a:spcAft>
                <a:spcPts val="0"/>
              </a:spcAft>
              <a:buSzPts val="1500"/>
              <a:buChar char="-"/>
              <a:defRPr sz="1500"/>
            </a:lvl4pPr>
            <a:lvl5pPr marL="2286000" lvl="4" indent="-323850" rtl="0">
              <a:spcBef>
                <a:spcPts val="0"/>
              </a:spcBef>
              <a:spcAft>
                <a:spcPts val="0"/>
              </a:spcAft>
              <a:buSzPts val="1500"/>
              <a:buChar char="○"/>
              <a:defRPr sz="1500"/>
            </a:lvl5pPr>
            <a:lvl6pPr marL="2743200" lvl="5" indent="-323850" rtl="0">
              <a:spcBef>
                <a:spcPts val="0"/>
              </a:spcBef>
              <a:spcAft>
                <a:spcPts val="0"/>
              </a:spcAft>
              <a:buSzPts val="1500"/>
              <a:buChar char="■"/>
              <a:defRPr sz="1500"/>
            </a:lvl6pPr>
            <a:lvl7pPr marL="3200400" lvl="6" indent="-323850" rtl="0">
              <a:spcBef>
                <a:spcPts val="0"/>
              </a:spcBef>
              <a:spcAft>
                <a:spcPts val="0"/>
              </a:spcAft>
              <a:buSzPts val="1500"/>
              <a:buChar char="●"/>
              <a:defRPr sz="1500"/>
            </a:lvl7pPr>
            <a:lvl8pPr marL="3657600" lvl="7" indent="-323850" rtl="0">
              <a:spcBef>
                <a:spcPts val="0"/>
              </a:spcBef>
              <a:spcAft>
                <a:spcPts val="0"/>
              </a:spcAft>
              <a:buSzPts val="1500"/>
              <a:buChar char="○"/>
              <a:defRPr sz="1500"/>
            </a:lvl8pPr>
            <a:lvl9pPr marL="4114800" lvl="8" indent="-323850"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20097442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32F22-2E6B-4907-9B21-39916E02304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7948FA6-565A-4A02-9978-D8AEC98C3DC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D03E7AC-A1AF-4806-A5CC-EF7C608F647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D66DED1-08BA-4AF3-AE7D-E6C7D1BCED1B}"/>
              </a:ext>
            </a:extLst>
          </p:cNvPr>
          <p:cNvSpPr>
            <a:spLocks noGrp="1"/>
          </p:cNvSpPr>
          <p:nvPr>
            <p:ph type="dt" sz="half" idx="10"/>
          </p:nvPr>
        </p:nvSpPr>
        <p:spPr/>
        <p:txBody>
          <a:bodyPr/>
          <a:lstStyle/>
          <a:p>
            <a:fld id="{E1295F96-C890-44D7-8269-32665E06CB59}" type="datetimeFigureOut">
              <a:rPr lang="en-GB" smtClean="0"/>
              <a:t>13/03/2024</a:t>
            </a:fld>
            <a:endParaRPr lang="en-GB"/>
          </a:p>
        </p:txBody>
      </p:sp>
      <p:sp>
        <p:nvSpPr>
          <p:cNvPr id="6" name="Footer Placeholder 5">
            <a:extLst>
              <a:ext uri="{FF2B5EF4-FFF2-40B4-BE49-F238E27FC236}">
                <a16:creationId xmlns:a16="http://schemas.microsoft.com/office/drawing/2014/main" id="{4890AEB0-0E07-44F6-9DB1-3D42D06337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982C66-E29E-4F22-9758-D50C520A2A7E}"/>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61128200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598C8-B02A-4C9C-B2A2-7B9214C4705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1D97AF0-CB32-4EAB-B6B8-C597BDE66410}"/>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94FFD77C-166E-4330-9EE6-54DA09191E1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6725447-9F13-438C-8168-CA68C3507B57}"/>
              </a:ext>
            </a:extLst>
          </p:cNvPr>
          <p:cNvSpPr>
            <a:spLocks noGrp="1"/>
          </p:cNvSpPr>
          <p:nvPr>
            <p:ph type="dt" sz="half" idx="10"/>
          </p:nvPr>
        </p:nvSpPr>
        <p:spPr/>
        <p:txBody>
          <a:bodyPr/>
          <a:lstStyle/>
          <a:p>
            <a:fld id="{E1295F96-C890-44D7-8269-32665E06CB59}" type="datetimeFigureOut">
              <a:rPr lang="en-GB" smtClean="0"/>
              <a:t>13/03/2024</a:t>
            </a:fld>
            <a:endParaRPr lang="en-GB"/>
          </a:p>
        </p:txBody>
      </p:sp>
      <p:sp>
        <p:nvSpPr>
          <p:cNvPr id="6" name="Footer Placeholder 5">
            <a:extLst>
              <a:ext uri="{FF2B5EF4-FFF2-40B4-BE49-F238E27FC236}">
                <a16:creationId xmlns:a16="http://schemas.microsoft.com/office/drawing/2014/main" id="{EFE04446-68BB-4666-8647-4C0FD04C1D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BA2E97-F2D1-4096-9B12-D8E793913E91}"/>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151558053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C53BE-A31F-436F-B65D-9F8E1B3A41E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A6BF6A8-AE05-4634-8633-54C81EFF92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FC9DB4-60C8-4A86-9A37-5B0AB31D6ACA}"/>
              </a:ext>
            </a:extLst>
          </p:cNvPr>
          <p:cNvSpPr>
            <a:spLocks noGrp="1"/>
          </p:cNvSpPr>
          <p:nvPr>
            <p:ph type="dt" sz="half" idx="10"/>
          </p:nvPr>
        </p:nvSpPr>
        <p:spPr/>
        <p:txBody>
          <a:bodyPr/>
          <a:lstStyle/>
          <a:p>
            <a:fld id="{E1295F96-C890-44D7-8269-32665E06CB59}" type="datetimeFigureOut">
              <a:rPr lang="en-GB" smtClean="0"/>
              <a:t>13/03/2024</a:t>
            </a:fld>
            <a:endParaRPr lang="en-GB"/>
          </a:p>
        </p:txBody>
      </p:sp>
      <p:sp>
        <p:nvSpPr>
          <p:cNvPr id="5" name="Footer Placeholder 4">
            <a:extLst>
              <a:ext uri="{FF2B5EF4-FFF2-40B4-BE49-F238E27FC236}">
                <a16:creationId xmlns:a16="http://schemas.microsoft.com/office/drawing/2014/main" id="{81F58EDB-A6F6-46CB-8CF6-65446DB8D5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3C56C4-7C10-48B5-8BB1-97D06D4498D4}"/>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408825237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5D7688-60B3-4F4C-81E0-D3AD8BEA227B}"/>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B8F24B-046A-40FB-9E58-A3DB110B714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22B948-15C2-4A5F-B114-2C9BB003EA10}"/>
              </a:ext>
            </a:extLst>
          </p:cNvPr>
          <p:cNvSpPr>
            <a:spLocks noGrp="1"/>
          </p:cNvSpPr>
          <p:nvPr>
            <p:ph type="dt" sz="half" idx="10"/>
          </p:nvPr>
        </p:nvSpPr>
        <p:spPr/>
        <p:txBody>
          <a:bodyPr/>
          <a:lstStyle/>
          <a:p>
            <a:fld id="{E1295F96-C890-44D7-8269-32665E06CB59}" type="datetimeFigureOut">
              <a:rPr lang="en-GB" smtClean="0"/>
              <a:t>13/03/2024</a:t>
            </a:fld>
            <a:endParaRPr lang="en-GB"/>
          </a:p>
        </p:txBody>
      </p:sp>
      <p:sp>
        <p:nvSpPr>
          <p:cNvPr id="5" name="Footer Placeholder 4">
            <a:extLst>
              <a:ext uri="{FF2B5EF4-FFF2-40B4-BE49-F238E27FC236}">
                <a16:creationId xmlns:a16="http://schemas.microsoft.com/office/drawing/2014/main" id="{93313402-1C28-42C1-8458-D4F1894776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C8977C-7118-4682-B57F-9A0585519517}"/>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428612888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p:cSld name="Title">
    <p:bg>
      <p:bgPr>
        <a:blipFill dpi="0" rotWithShape="1">
          <a:blip r:embed="rId2">
            <a:lum/>
          </a:blip>
          <a:srcRect/>
          <a:stretch>
            <a:fillRect t="-9000" b="-9000"/>
          </a:stretch>
        </a:blipFill>
        <a:effectLst/>
      </p:bgPr>
    </p:bg>
    <p:spTree>
      <p:nvGrpSpPr>
        <p:cNvPr id="1" name="Shape 10"/>
        <p:cNvGrpSpPr/>
        <p:nvPr/>
      </p:nvGrpSpPr>
      <p:grpSpPr>
        <a:xfrm>
          <a:off x="0" y="0"/>
          <a:ext cx="0" cy="0"/>
          <a:chOff x="0" y="0"/>
          <a:chExt cx="0" cy="0"/>
        </a:xfrm>
      </p:grpSpPr>
      <p:sp>
        <p:nvSpPr>
          <p:cNvPr id="11" name="Google Shape;11;p2"/>
          <p:cNvSpPr/>
          <p:nvPr/>
        </p:nvSpPr>
        <p:spPr>
          <a:xfrm>
            <a:off x="13" y="-19"/>
            <a:ext cx="6450794" cy="5147878"/>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rgbClr val="0F1E28">
              <a:alpha val="84706"/>
            </a:srgbClr>
          </a:solidFill>
          <a:ln>
            <a:noFill/>
          </a:ln>
          <a:effectLst>
            <a:outerShdw dist="9525" algn="bl" rotWithShape="0">
              <a:schemeClr val="lt1">
                <a:alpha val="15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457199" y="1122100"/>
            <a:ext cx="3938067" cy="2899200"/>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000">
                <a:latin typeface="+mj-lt"/>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r>
              <a:rPr lang="en-US"/>
              <a:t>Click to edit Master title style</a:t>
            </a:r>
            <a:endParaRPr/>
          </a:p>
        </p:txBody>
      </p:sp>
      <p:pic>
        <p:nvPicPr>
          <p:cNvPr id="4" name="Picture 3" descr="A picture containing text, clipart&#10;&#10;Description automatically generated">
            <a:extLst>
              <a:ext uri="{FF2B5EF4-FFF2-40B4-BE49-F238E27FC236}">
                <a16:creationId xmlns:a16="http://schemas.microsoft.com/office/drawing/2014/main" id="{48D22508-5E1E-4F99-B776-69DD5410225E}"/>
              </a:ext>
            </a:extLst>
          </p:cNvPr>
          <p:cNvPicPr>
            <a:picLocks noChangeAspect="1"/>
          </p:cNvPicPr>
          <p:nvPr/>
        </p:nvPicPr>
        <p:blipFill>
          <a:blip r:embed="rId3">
            <a:alphaModFix amt="50000"/>
          </a:blip>
          <a:stretch>
            <a:fillRect/>
          </a:stretch>
        </p:blipFill>
        <p:spPr>
          <a:xfrm>
            <a:off x="8314125" y="4284286"/>
            <a:ext cx="720000" cy="720000"/>
          </a:xfrm>
          <a:prstGeom prst="rect">
            <a:avLst/>
          </a:prstGeom>
        </p:spPr>
      </p:pic>
    </p:spTree>
    <p:extLst>
      <p:ext uri="{BB962C8B-B14F-4D97-AF65-F5344CB8AC3E}">
        <p14:creationId xmlns:p14="http://schemas.microsoft.com/office/powerpoint/2010/main" val="3660626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reserve="1">
  <p:cSld name="Title + 3 columns">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rgbClr val="0F1E28">
              <a:alpha val="86030"/>
            </a:srgb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199" y="587675"/>
            <a:ext cx="7572615"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3BCA89E7-9EF1-466E-9B82-F01748C05CD8}" type="slidenum">
              <a:rPr lang="en-GB" smtClean="0"/>
              <a:t>‹#›</a:t>
            </a:fld>
            <a:endParaRPr lang="en-GB"/>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457200" y="1421050"/>
            <a:ext cx="5756981"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2356943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3 columns" preserve="1">
  <p:cSld name="1_Title + 3 columns">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chemeClr val="bg1">
              <a:alpha val="86030"/>
            </a:scheme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199" y="587675"/>
            <a:ext cx="7572615"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457200" y="1421050"/>
            <a:ext cx="5756981"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3083416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 text light">
    <p:bg>
      <p:bgPr>
        <a:solidFill>
          <a:schemeClr val="bg1"/>
        </a:solidFill>
        <a:effectLst/>
      </p:bgPr>
    </p:bg>
    <p:spTree>
      <p:nvGrpSpPr>
        <p:cNvPr id="1" name=""/>
        <p:cNvGrpSpPr/>
        <p:nvPr/>
      </p:nvGrpSpPr>
      <p:grpSpPr>
        <a:xfrm>
          <a:off x="0" y="0"/>
          <a:ext cx="0" cy="0"/>
          <a:chOff x="0" y="0"/>
          <a:chExt cx="0" cy="0"/>
        </a:xfrm>
      </p:grpSpPr>
      <p:sp>
        <p:nvSpPr>
          <p:cNvPr id="4" name="Google Shape;67;p12">
            <a:extLst>
              <a:ext uri="{FF2B5EF4-FFF2-40B4-BE49-F238E27FC236}">
                <a16:creationId xmlns:a16="http://schemas.microsoft.com/office/drawing/2014/main" id="{BE9C7AA7-D5B5-42F7-BC3F-A74CEAA852CC}"/>
              </a:ext>
            </a:extLst>
          </p:cNvPr>
          <p:cNvSpPr/>
          <p:nvPr/>
        </p:nvSpPr>
        <p:spPr>
          <a:xfrm flipH="1">
            <a:off x="5101200" y="1"/>
            <a:ext cx="4042800" cy="5171276"/>
          </a:xfrm>
          <a:custGeom>
            <a:avLst/>
            <a:gdLst/>
            <a:ahLst/>
            <a:cxnLst/>
            <a:rect l="l" t="t" r="r" b="b"/>
            <a:pathLst>
              <a:path w="161407" h="206500" extrusionOk="0">
                <a:moveTo>
                  <a:pt x="71935" y="206500"/>
                </a:moveTo>
                <a:lnTo>
                  <a:pt x="161407" y="0"/>
                </a:lnTo>
                <a:lnTo>
                  <a:pt x="0" y="0"/>
                </a:lnTo>
                <a:lnTo>
                  <a:pt x="0" y="206143"/>
                </a:lnTo>
                <a:close/>
              </a:path>
            </a:pathLst>
          </a:custGeom>
          <a:solidFill>
            <a:srgbClr val="0F1E28">
              <a:alpha val="86030"/>
            </a:srgbClr>
          </a:solidFill>
          <a:ln>
            <a:noFill/>
          </a:ln>
          <a:effectLst>
            <a:outerShdw dist="9525" algn="bl" rotWithShape="0">
              <a:schemeClr val="lt1">
                <a:alpha val="15000"/>
              </a:schemeClr>
            </a:outerShdw>
          </a:effectLst>
        </p:spPr>
      </p:sp>
      <p:sp>
        <p:nvSpPr>
          <p:cNvPr id="2" name="Title 1">
            <a:extLst>
              <a:ext uri="{FF2B5EF4-FFF2-40B4-BE49-F238E27FC236}">
                <a16:creationId xmlns:a16="http://schemas.microsoft.com/office/drawing/2014/main" id="{2C344D3C-B4BC-4DD8-9CEE-17CD22C7736E}"/>
              </a:ext>
            </a:extLst>
          </p:cNvPr>
          <p:cNvSpPr>
            <a:spLocks noGrp="1"/>
          </p:cNvSpPr>
          <p:nvPr>
            <p:ph type="title"/>
          </p:nvPr>
        </p:nvSpPr>
        <p:spPr>
          <a:xfrm>
            <a:off x="457200" y="274639"/>
            <a:ext cx="7645686" cy="993775"/>
          </a:xfrm>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B9ED0D03-85BF-4821-8568-CA73780E6172}"/>
              </a:ext>
            </a:extLst>
          </p:cNvPr>
          <p:cNvSpPr>
            <a:spLocks noGrp="1"/>
          </p:cNvSpPr>
          <p:nvPr>
            <p:ph type="sldNum" idx="10"/>
          </p:nvPr>
        </p:nvSpPr>
        <p:spPr/>
        <p:txBody>
          <a:bodyPr/>
          <a:lstStyle/>
          <a:p>
            <a:fld id="{3BCA89E7-9EF1-466E-9B82-F01748C05CD8}" type="slidenum">
              <a:rPr lang="en-GB" smtClean="0"/>
              <a:t>‹#›</a:t>
            </a:fld>
            <a:endParaRPr lang="en-GB"/>
          </a:p>
        </p:txBody>
      </p:sp>
      <p:sp>
        <p:nvSpPr>
          <p:cNvPr id="5" name="Google Shape;21;p4">
            <a:extLst>
              <a:ext uri="{FF2B5EF4-FFF2-40B4-BE49-F238E27FC236}">
                <a16:creationId xmlns:a16="http://schemas.microsoft.com/office/drawing/2014/main" id="{6F25192C-E746-45D3-A9BB-B29BAD0CE141}"/>
              </a:ext>
            </a:extLst>
          </p:cNvPr>
          <p:cNvSpPr txBox="1">
            <a:spLocks noGrp="1"/>
          </p:cNvSpPr>
          <p:nvPr>
            <p:ph type="body" idx="1"/>
          </p:nvPr>
        </p:nvSpPr>
        <p:spPr>
          <a:xfrm>
            <a:off x="457201" y="1459966"/>
            <a:ext cx="5228985" cy="2999834"/>
          </a:xfrm>
          <a:prstGeom prst="rect">
            <a:avLst/>
          </a:prstGeom>
        </p:spPr>
        <p:txBody>
          <a:bodyPr spcFirstLastPara="1" wrap="square" lIns="0" tIns="0" rIns="0" bIns="0" anchor="t" anchorCtr="0">
            <a:noAutofit/>
          </a:bodyPr>
          <a:lstStyle>
            <a:lvl1pPr marL="457189" lvl="0" indent="-380990" algn="l" rtl="0">
              <a:spcBef>
                <a:spcPts val="600"/>
              </a:spcBef>
              <a:spcAft>
                <a:spcPts val="0"/>
              </a:spcAft>
              <a:buSzPct val="100000"/>
              <a:buFont typeface="Arial" panose="020B0604020202020204" pitchFamily="34" charset="0"/>
              <a:buChar char="▲"/>
              <a:defRPr>
                <a:solidFill>
                  <a:schemeClr val="tx1"/>
                </a:solidFill>
                <a:latin typeface="+mn-lt"/>
              </a:defRPr>
            </a:lvl1pPr>
            <a:lvl2pPr marL="914378" lvl="1" indent="-380990" algn="ctr" rtl="0">
              <a:spcBef>
                <a:spcPts val="0"/>
              </a:spcBef>
              <a:spcAft>
                <a:spcPts val="0"/>
              </a:spcAft>
              <a:buSzPts val="2400"/>
              <a:buChar char="-"/>
              <a:defRPr/>
            </a:lvl2pPr>
            <a:lvl3pPr marL="1371566" lvl="2" indent="-380990" algn="ctr" rtl="0">
              <a:spcBef>
                <a:spcPts val="0"/>
              </a:spcBef>
              <a:spcAft>
                <a:spcPts val="0"/>
              </a:spcAft>
              <a:buSzPts val="2400"/>
              <a:buChar char="-"/>
              <a:defRPr/>
            </a:lvl3pPr>
            <a:lvl4pPr marL="1828754" lvl="3" indent="-380990" algn="ctr" rtl="0">
              <a:spcBef>
                <a:spcPts val="0"/>
              </a:spcBef>
              <a:spcAft>
                <a:spcPts val="0"/>
              </a:spcAft>
              <a:buSzPts val="2400"/>
              <a:buChar char="-"/>
              <a:defRPr/>
            </a:lvl4pPr>
            <a:lvl5pPr marL="2285943" lvl="4" indent="-380990" algn="ctr" rtl="0">
              <a:spcBef>
                <a:spcPts val="0"/>
              </a:spcBef>
              <a:spcAft>
                <a:spcPts val="0"/>
              </a:spcAft>
              <a:buSzPts val="2400"/>
              <a:buChar char="○"/>
              <a:defRPr/>
            </a:lvl5pPr>
            <a:lvl6pPr marL="2743132" lvl="5" indent="-380990" algn="ctr" rtl="0">
              <a:spcBef>
                <a:spcPts val="0"/>
              </a:spcBef>
              <a:spcAft>
                <a:spcPts val="0"/>
              </a:spcAft>
              <a:buSzPts val="2400"/>
              <a:buChar char="■"/>
              <a:defRPr/>
            </a:lvl6pPr>
            <a:lvl7pPr marL="3200320" lvl="6" indent="-380990" algn="ctr" rtl="0">
              <a:spcBef>
                <a:spcPts val="0"/>
              </a:spcBef>
              <a:spcAft>
                <a:spcPts val="0"/>
              </a:spcAft>
              <a:buSzPts val="2400"/>
              <a:buChar char="●"/>
              <a:defRPr/>
            </a:lvl7pPr>
            <a:lvl8pPr marL="3657509" lvl="7" indent="-380990" algn="ctr" rtl="0">
              <a:spcBef>
                <a:spcPts val="0"/>
              </a:spcBef>
              <a:spcAft>
                <a:spcPts val="0"/>
              </a:spcAft>
              <a:buSzPts val="2400"/>
              <a:buChar char="○"/>
              <a:defRPr/>
            </a:lvl8pPr>
            <a:lvl9pPr marL="4114697" lvl="8" indent="-380990" algn="ctr" rtl="0">
              <a:spcBef>
                <a:spcPts val="0"/>
              </a:spcBef>
              <a:spcAft>
                <a:spcPts val="0"/>
              </a:spcAft>
              <a:buSzPts val="2400"/>
              <a:buChar char="■"/>
              <a:defRPr/>
            </a:lvl9pPr>
          </a:lstStyle>
          <a:p>
            <a:pPr lvl="0"/>
            <a:r>
              <a:rPr lang="en-US"/>
              <a:t>Click to edit Master text styles</a:t>
            </a:r>
          </a:p>
        </p:txBody>
      </p:sp>
      <p:pic>
        <p:nvPicPr>
          <p:cNvPr id="7" name="Picture 6" descr="A picture containing text, clipart&#10;&#10;Description automatically generated">
            <a:extLst>
              <a:ext uri="{FF2B5EF4-FFF2-40B4-BE49-F238E27FC236}">
                <a16:creationId xmlns:a16="http://schemas.microsoft.com/office/drawing/2014/main" id="{9B42D7EF-171B-4A33-8BC4-F9D0C3928EB8}"/>
              </a:ext>
            </a:extLst>
          </p:cNvPr>
          <p:cNvPicPr>
            <a:picLocks noChangeAspect="1"/>
          </p:cNvPicPr>
          <p:nvPr/>
        </p:nvPicPr>
        <p:blipFill>
          <a:blip r:embed="rId2">
            <a:alphaModFix amt="50000"/>
          </a:blip>
          <a:stretch>
            <a:fillRect/>
          </a:stretch>
        </p:blipFill>
        <p:spPr>
          <a:xfrm>
            <a:off x="8263443" y="119540"/>
            <a:ext cx="720000" cy="720000"/>
          </a:xfrm>
          <a:prstGeom prst="rect">
            <a:avLst/>
          </a:prstGeom>
        </p:spPr>
      </p:pic>
    </p:spTree>
    <p:extLst>
      <p:ext uri="{BB962C8B-B14F-4D97-AF65-F5344CB8AC3E}">
        <p14:creationId xmlns:p14="http://schemas.microsoft.com/office/powerpoint/2010/main" val="1279567880"/>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3 columns">
  <p:cSld name="1_Title + 3 columns">
    <p:bg>
      <p:bgPr>
        <a:blipFill dpi="0" rotWithShape="1">
          <a:blip r:embed="rId2">
            <a:duotone>
              <a:prstClr val="black"/>
              <a:schemeClr val="accent3">
                <a:tint val="45000"/>
                <a:satMod val="400000"/>
              </a:schemeClr>
            </a:duotone>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rgbClr val="0F1E28">
              <a:alpha val="86030"/>
            </a:srgb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200" y="587675"/>
            <a:ext cx="5756982"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3BCA89E7-9EF1-466E-9B82-F01748C05CD8}" type="slidenum">
              <a:rPr lang="en-GB" smtClean="0"/>
              <a:t>‹#›</a:t>
            </a:fld>
            <a:endParaRPr lang="en-GB"/>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457200"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10" name="Google Shape;48;p8">
            <a:extLst>
              <a:ext uri="{FF2B5EF4-FFF2-40B4-BE49-F238E27FC236}">
                <a16:creationId xmlns:a16="http://schemas.microsoft.com/office/drawing/2014/main" id="{9BD2ECB3-D2B2-4A21-B6F5-866936B9A2CD}"/>
              </a:ext>
            </a:extLst>
          </p:cNvPr>
          <p:cNvSpPr txBox="1">
            <a:spLocks noGrp="1"/>
          </p:cNvSpPr>
          <p:nvPr>
            <p:ph type="body" idx="13" hasCustomPrompt="1"/>
          </p:nvPr>
        </p:nvSpPr>
        <p:spPr>
          <a:xfrm>
            <a:off x="2435691"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11" name="Google Shape;48;p8">
            <a:extLst>
              <a:ext uri="{FF2B5EF4-FFF2-40B4-BE49-F238E27FC236}">
                <a16:creationId xmlns:a16="http://schemas.microsoft.com/office/drawing/2014/main" id="{B8F5B007-2B52-49E2-A61F-6905EA63CBC9}"/>
              </a:ext>
            </a:extLst>
          </p:cNvPr>
          <p:cNvSpPr txBox="1">
            <a:spLocks noGrp="1"/>
          </p:cNvSpPr>
          <p:nvPr>
            <p:ph type="body" idx="14" hasCustomPrompt="1"/>
          </p:nvPr>
        </p:nvSpPr>
        <p:spPr>
          <a:xfrm>
            <a:off x="4414182"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15927347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image" Target="../media/image1.png"/><Relationship Id="rId4" Type="http://schemas.openxmlformats.org/officeDocument/2006/relationships/slideLayout" Target="../slideLayouts/slideLayout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1.png"/><Relationship Id="rId5" Type="http://schemas.openxmlformats.org/officeDocument/2006/relationships/slideLayout" Target="../slideLayouts/slideLayout28.xml"/><Relationship Id="rId10" Type="http://schemas.openxmlformats.org/officeDocument/2006/relationships/theme" Target="../theme/theme4.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9.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dpi="0" rotWithShape="1">
          <a:blip r:embed="rId6">
            <a:lum/>
          </a:blip>
          <a:srcRect/>
          <a:stretch>
            <a:fillRect t="-9000" b="-9000"/>
          </a:stretch>
        </a:blipFill>
        <a:effectLst/>
      </p:bgPr>
    </p:bg>
    <p:spTree>
      <p:nvGrpSpPr>
        <p:cNvPr id="1" name="Shape 5"/>
        <p:cNvGrpSpPr/>
        <p:nvPr/>
      </p:nvGrpSpPr>
      <p:grpSpPr>
        <a:xfrm>
          <a:off x="0" y="0"/>
          <a:ext cx="0" cy="0"/>
          <a:chOff x="0" y="0"/>
          <a:chExt cx="0" cy="0"/>
        </a:xfrm>
      </p:grpSpPr>
      <p:sp>
        <p:nvSpPr>
          <p:cNvPr id="8" name="Google Shape;8;p1"/>
          <p:cNvSpPr txBox="1">
            <a:spLocks noGrp="1"/>
          </p:cNvSpPr>
          <p:nvPr>
            <p:ph type="sldNum" idx="12"/>
          </p:nvPr>
        </p:nvSpPr>
        <p:spPr>
          <a:xfrm>
            <a:off x="8480584" y="4749851"/>
            <a:ext cx="548700" cy="393600"/>
          </a:xfrm>
          <a:prstGeom prst="rect">
            <a:avLst/>
          </a:prstGeom>
          <a:noFill/>
          <a:ln>
            <a:noFill/>
          </a:ln>
          <a:effectLst>
            <a:outerShdw blurRad="57150" dist="19050" dir="5400000" algn="bl" rotWithShape="0">
              <a:schemeClr val="dk1">
                <a:alpha val="50000"/>
              </a:schemeClr>
            </a:outerShdw>
          </a:effectLst>
        </p:spPr>
        <p:txBody>
          <a:bodyPr spcFirstLastPara="1" wrap="square" lIns="0" tIns="0" rIns="0" bIns="0" anchor="ctr" anchorCtr="0">
            <a:noAutofit/>
          </a:bodyPr>
          <a:lstStyle>
            <a:lvl1pPr lvl="0" algn="r" rtl="0">
              <a:buNone/>
              <a:defRPr sz="1300" b="1">
                <a:solidFill>
                  <a:schemeClr val="lt1"/>
                </a:solidFill>
                <a:latin typeface="News Cycle"/>
                <a:ea typeface="News Cycle"/>
                <a:cs typeface="News Cycle"/>
                <a:sym typeface="News Cycle"/>
              </a:defRPr>
            </a:lvl1pPr>
            <a:lvl2pPr lvl="1" algn="r" rtl="0">
              <a:buNone/>
              <a:defRPr sz="1300" b="1">
                <a:solidFill>
                  <a:schemeClr val="lt1"/>
                </a:solidFill>
                <a:latin typeface="News Cycle"/>
                <a:ea typeface="News Cycle"/>
                <a:cs typeface="News Cycle"/>
                <a:sym typeface="News Cycle"/>
              </a:defRPr>
            </a:lvl2pPr>
            <a:lvl3pPr lvl="2" algn="r" rtl="0">
              <a:buNone/>
              <a:defRPr sz="1300" b="1">
                <a:solidFill>
                  <a:schemeClr val="lt1"/>
                </a:solidFill>
                <a:latin typeface="News Cycle"/>
                <a:ea typeface="News Cycle"/>
                <a:cs typeface="News Cycle"/>
                <a:sym typeface="News Cycle"/>
              </a:defRPr>
            </a:lvl3pPr>
            <a:lvl4pPr lvl="3" algn="r" rtl="0">
              <a:buNone/>
              <a:defRPr sz="1300" b="1">
                <a:solidFill>
                  <a:schemeClr val="lt1"/>
                </a:solidFill>
                <a:latin typeface="News Cycle"/>
                <a:ea typeface="News Cycle"/>
                <a:cs typeface="News Cycle"/>
                <a:sym typeface="News Cycle"/>
              </a:defRPr>
            </a:lvl4pPr>
            <a:lvl5pPr lvl="4" algn="r" rtl="0">
              <a:buNone/>
              <a:defRPr sz="1300" b="1">
                <a:solidFill>
                  <a:schemeClr val="lt1"/>
                </a:solidFill>
                <a:latin typeface="News Cycle"/>
                <a:ea typeface="News Cycle"/>
                <a:cs typeface="News Cycle"/>
                <a:sym typeface="News Cycle"/>
              </a:defRPr>
            </a:lvl5pPr>
            <a:lvl6pPr lvl="5" algn="r" rtl="0">
              <a:buNone/>
              <a:defRPr sz="1300" b="1">
                <a:solidFill>
                  <a:schemeClr val="lt1"/>
                </a:solidFill>
                <a:latin typeface="News Cycle"/>
                <a:ea typeface="News Cycle"/>
                <a:cs typeface="News Cycle"/>
                <a:sym typeface="News Cycle"/>
              </a:defRPr>
            </a:lvl6pPr>
            <a:lvl7pPr lvl="6" algn="r" rtl="0">
              <a:buNone/>
              <a:defRPr sz="1300" b="1">
                <a:solidFill>
                  <a:schemeClr val="lt1"/>
                </a:solidFill>
                <a:latin typeface="News Cycle"/>
                <a:ea typeface="News Cycle"/>
                <a:cs typeface="News Cycle"/>
                <a:sym typeface="News Cycle"/>
              </a:defRPr>
            </a:lvl7pPr>
            <a:lvl8pPr lvl="7" algn="r" rtl="0">
              <a:buNone/>
              <a:defRPr sz="1300" b="1">
                <a:solidFill>
                  <a:schemeClr val="lt1"/>
                </a:solidFill>
                <a:latin typeface="News Cycle"/>
                <a:ea typeface="News Cycle"/>
                <a:cs typeface="News Cycle"/>
                <a:sym typeface="News Cycle"/>
              </a:defRPr>
            </a:lvl8pPr>
            <a:lvl9pPr lvl="8" algn="r" rtl="0">
              <a:buNone/>
              <a:defRPr sz="1300" b="1">
                <a:solidFill>
                  <a:schemeClr val="lt1"/>
                </a:solidFill>
                <a:latin typeface="News Cycle"/>
                <a:ea typeface="News Cycle"/>
                <a:cs typeface="News Cycle"/>
                <a:sym typeface="News Cycle"/>
              </a:defRPr>
            </a:lvl9pPr>
          </a:lstStyle>
          <a:p>
            <a:pPr marL="0" lvl="0" indent="0" algn="r" rtl="0">
              <a:spcBef>
                <a:spcPts val="0"/>
              </a:spcBef>
              <a:spcAft>
                <a:spcPts val="0"/>
              </a:spcAft>
              <a:buNone/>
            </a:pPr>
            <a:fld id="{00000000-1234-1234-1234-123412341234}" type="slidenum">
              <a:rPr lang="en"/>
              <a:t>‹#›</a:t>
            </a:fld>
            <a:endParaRPr/>
          </a:p>
        </p:txBody>
      </p:sp>
      <p:cxnSp>
        <p:nvCxnSpPr>
          <p:cNvPr id="9" name="Google Shape;9;p1"/>
          <p:cNvCxnSpPr>
            <a:cxnSpLocks/>
          </p:cNvCxnSpPr>
          <p:nvPr/>
        </p:nvCxnSpPr>
        <p:spPr>
          <a:xfrm>
            <a:off x="457200" y="2982549"/>
            <a:ext cx="0" cy="0"/>
          </a:xfrm>
          <a:prstGeom prst="straightConnector1">
            <a:avLst/>
          </a:prstGeom>
          <a:noFill/>
          <a:ln w="9525" cap="flat" cmpd="sng">
            <a:solidFill>
              <a:schemeClr val="dk2"/>
            </a:solidFill>
            <a:prstDash val="solid"/>
            <a:round/>
            <a:headEnd type="none" w="med" len="med"/>
            <a:tailEnd type="none" w="med" len="med"/>
          </a:ln>
        </p:spPr>
      </p:cxnSp>
      <p:sp>
        <p:nvSpPr>
          <p:cNvPr id="3" name="Title Placeholder 2">
            <a:extLst>
              <a:ext uri="{FF2B5EF4-FFF2-40B4-BE49-F238E27FC236}">
                <a16:creationId xmlns:a16="http://schemas.microsoft.com/office/drawing/2014/main" id="{F43E32EE-6924-40D9-B128-A225588049B3}"/>
              </a:ext>
            </a:extLst>
          </p:cNvPr>
          <p:cNvSpPr>
            <a:spLocks noGrp="1"/>
          </p:cNvSpPr>
          <p:nvPr>
            <p:ph type="title"/>
          </p:nvPr>
        </p:nvSpPr>
        <p:spPr>
          <a:xfrm>
            <a:off x="457200" y="274638"/>
            <a:ext cx="8058150" cy="99377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5" name="Text Placeholder 4">
            <a:extLst>
              <a:ext uri="{FF2B5EF4-FFF2-40B4-BE49-F238E27FC236}">
                <a16:creationId xmlns:a16="http://schemas.microsoft.com/office/drawing/2014/main" id="{99B9EBE0-1C2D-4392-84A7-73D397C97727}"/>
              </a:ext>
            </a:extLst>
          </p:cNvPr>
          <p:cNvSpPr>
            <a:spLocks noGrp="1"/>
          </p:cNvSpPr>
          <p:nvPr>
            <p:ph type="body" idx="1"/>
          </p:nvPr>
        </p:nvSpPr>
        <p:spPr>
          <a:xfrm>
            <a:off x="457200" y="1370013"/>
            <a:ext cx="8058150" cy="3262312"/>
          </a:xfrm>
          <a:prstGeom prst="rect">
            <a:avLst/>
          </a:prstGeom>
        </p:spPr>
        <p:txBody>
          <a:bodyPr vert="horz" lIns="91440" tIns="45720" rIns="91440" bIns="45720" rtlCol="0">
            <a:normAutofit/>
          </a:bodyPr>
          <a:lstStyle/>
          <a:p>
            <a:pPr lvl="0"/>
            <a:r>
              <a:rPr lang="en-US"/>
              <a:t>Click to edit Master text styles</a:t>
            </a:r>
          </a:p>
          <a:p>
            <a:pPr lvl="0"/>
            <a:r>
              <a:rPr lang="en-US"/>
              <a:t>Second level</a:t>
            </a: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2" r:id="rId3"/>
    <p:sldLayoutId id="2147483666"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0" i="0" u="none" strike="noStrike" cap="none">
          <a:solidFill>
            <a:srgbClr val="FF6900"/>
          </a:solidFill>
          <a:latin typeface="+mj-lt"/>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rgbClr val="FF6900"/>
        </a:buClr>
        <a:buFont typeface="Arial" panose="020B0604020202020204" pitchFamily="34" charset="0"/>
        <a:buChar char="▲"/>
        <a:defRPr sz="1800" b="0" i="0" u="none" strike="noStrike" cap="none">
          <a:solidFill>
            <a:schemeClr val="bg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t="-9000" b="-9000"/>
          </a:stretch>
        </a:blipFill>
        <a:effectLst/>
      </p:bgPr>
    </p:bg>
    <p:spTree>
      <p:nvGrpSpPr>
        <p:cNvPr id="1" name="Shape 5"/>
        <p:cNvGrpSpPr/>
        <p:nvPr/>
      </p:nvGrpSpPr>
      <p:grpSpPr>
        <a:xfrm>
          <a:off x="0" y="0"/>
          <a:ext cx="0" cy="0"/>
          <a:chOff x="0" y="0"/>
          <a:chExt cx="0" cy="0"/>
        </a:xfrm>
      </p:grpSpPr>
      <p:sp>
        <p:nvSpPr>
          <p:cNvPr id="8" name="Google Shape;8;p1"/>
          <p:cNvSpPr txBox="1">
            <a:spLocks noGrp="1"/>
          </p:cNvSpPr>
          <p:nvPr>
            <p:ph type="sldNum" idx="12"/>
          </p:nvPr>
        </p:nvSpPr>
        <p:spPr>
          <a:xfrm>
            <a:off x="8480584" y="4749851"/>
            <a:ext cx="548700" cy="393600"/>
          </a:xfrm>
          <a:prstGeom prst="rect">
            <a:avLst/>
          </a:prstGeom>
          <a:noFill/>
          <a:ln>
            <a:noFill/>
          </a:ln>
          <a:effectLst>
            <a:outerShdw blurRad="57150" dist="19050" dir="5400000" algn="bl" rotWithShape="0">
              <a:schemeClr val="dk1">
                <a:alpha val="50000"/>
              </a:schemeClr>
            </a:outerShdw>
          </a:effectLst>
        </p:spPr>
        <p:txBody>
          <a:bodyPr spcFirstLastPara="1" wrap="square" lIns="0" tIns="0" rIns="0" bIns="0" anchor="ctr" anchorCtr="0">
            <a:noAutofit/>
          </a:bodyPr>
          <a:lstStyle>
            <a:lvl1pPr lvl="0" algn="r" rtl="0">
              <a:buNone/>
              <a:defRPr sz="1300" b="1">
                <a:solidFill>
                  <a:schemeClr val="lt1"/>
                </a:solidFill>
                <a:latin typeface="News Cycle"/>
                <a:ea typeface="News Cycle"/>
                <a:cs typeface="News Cycle"/>
                <a:sym typeface="News Cycle"/>
              </a:defRPr>
            </a:lvl1pPr>
            <a:lvl2pPr lvl="1" algn="r" rtl="0">
              <a:buNone/>
              <a:defRPr sz="1300" b="1">
                <a:solidFill>
                  <a:schemeClr val="lt1"/>
                </a:solidFill>
                <a:latin typeface="News Cycle"/>
                <a:ea typeface="News Cycle"/>
                <a:cs typeface="News Cycle"/>
                <a:sym typeface="News Cycle"/>
              </a:defRPr>
            </a:lvl2pPr>
            <a:lvl3pPr lvl="2" algn="r" rtl="0">
              <a:buNone/>
              <a:defRPr sz="1300" b="1">
                <a:solidFill>
                  <a:schemeClr val="lt1"/>
                </a:solidFill>
                <a:latin typeface="News Cycle"/>
                <a:ea typeface="News Cycle"/>
                <a:cs typeface="News Cycle"/>
                <a:sym typeface="News Cycle"/>
              </a:defRPr>
            </a:lvl3pPr>
            <a:lvl4pPr lvl="3" algn="r" rtl="0">
              <a:buNone/>
              <a:defRPr sz="1300" b="1">
                <a:solidFill>
                  <a:schemeClr val="lt1"/>
                </a:solidFill>
                <a:latin typeface="News Cycle"/>
                <a:ea typeface="News Cycle"/>
                <a:cs typeface="News Cycle"/>
                <a:sym typeface="News Cycle"/>
              </a:defRPr>
            </a:lvl4pPr>
            <a:lvl5pPr lvl="4" algn="r" rtl="0">
              <a:buNone/>
              <a:defRPr sz="1300" b="1">
                <a:solidFill>
                  <a:schemeClr val="lt1"/>
                </a:solidFill>
                <a:latin typeface="News Cycle"/>
                <a:ea typeface="News Cycle"/>
                <a:cs typeface="News Cycle"/>
                <a:sym typeface="News Cycle"/>
              </a:defRPr>
            </a:lvl5pPr>
            <a:lvl6pPr lvl="5" algn="r" rtl="0">
              <a:buNone/>
              <a:defRPr sz="1300" b="1">
                <a:solidFill>
                  <a:schemeClr val="lt1"/>
                </a:solidFill>
                <a:latin typeface="News Cycle"/>
                <a:ea typeface="News Cycle"/>
                <a:cs typeface="News Cycle"/>
                <a:sym typeface="News Cycle"/>
              </a:defRPr>
            </a:lvl6pPr>
            <a:lvl7pPr lvl="6" algn="r" rtl="0">
              <a:buNone/>
              <a:defRPr sz="1300" b="1">
                <a:solidFill>
                  <a:schemeClr val="lt1"/>
                </a:solidFill>
                <a:latin typeface="News Cycle"/>
                <a:ea typeface="News Cycle"/>
                <a:cs typeface="News Cycle"/>
                <a:sym typeface="News Cycle"/>
              </a:defRPr>
            </a:lvl7pPr>
            <a:lvl8pPr lvl="7" algn="r" rtl="0">
              <a:buNone/>
              <a:defRPr sz="1300" b="1">
                <a:solidFill>
                  <a:schemeClr val="lt1"/>
                </a:solidFill>
                <a:latin typeface="News Cycle"/>
                <a:ea typeface="News Cycle"/>
                <a:cs typeface="News Cycle"/>
                <a:sym typeface="News Cycle"/>
              </a:defRPr>
            </a:lvl8pPr>
            <a:lvl9pPr lvl="8" algn="r" rtl="0">
              <a:buNone/>
              <a:defRPr sz="1300" b="1">
                <a:solidFill>
                  <a:schemeClr val="lt1"/>
                </a:solidFill>
                <a:latin typeface="News Cycle"/>
                <a:ea typeface="News Cycle"/>
                <a:cs typeface="News Cycle"/>
                <a:sym typeface="News Cycle"/>
              </a:defRPr>
            </a:lvl9pPr>
          </a:lstStyle>
          <a:p>
            <a:fld id="{3BCA89E7-9EF1-466E-9B82-F01748C05CD8}" type="slidenum">
              <a:rPr lang="en-GB" smtClean="0"/>
              <a:t>‹#›</a:t>
            </a:fld>
            <a:endParaRPr lang="en-GB"/>
          </a:p>
        </p:txBody>
      </p:sp>
      <p:cxnSp>
        <p:nvCxnSpPr>
          <p:cNvPr id="9" name="Google Shape;9;p1"/>
          <p:cNvCxnSpPr>
            <a:cxnSpLocks/>
          </p:cNvCxnSpPr>
          <p:nvPr/>
        </p:nvCxnSpPr>
        <p:spPr>
          <a:xfrm>
            <a:off x="457200" y="2982549"/>
            <a:ext cx="0" cy="0"/>
          </a:xfrm>
          <a:prstGeom prst="straightConnector1">
            <a:avLst/>
          </a:prstGeom>
          <a:noFill/>
          <a:ln w="9525" cap="flat" cmpd="sng">
            <a:solidFill>
              <a:schemeClr val="dk2"/>
            </a:solidFill>
            <a:prstDash val="solid"/>
            <a:round/>
            <a:headEnd type="none" w="med" len="med"/>
            <a:tailEnd type="none" w="med" len="med"/>
          </a:ln>
        </p:spPr>
      </p:cxnSp>
      <p:sp>
        <p:nvSpPr>
          <p:cNvPr id="3" name="Title Placeholder 2">
            <a:extLst>
              <a:ext uri="{FF2B5EF4-FFF2-40B4-BE49-F238E27FC236}">
                <a16:creationId xmlns:a16="http://schemas.microsoft.com/office/drawing/2014/main" id="{F43E32EE-6924-40D9-B128-A225588049B3}"/>
              </a:ext>
            </a:extLst>
          </p:cNvPr>
          <p:cNvSpPr>
            <a:spLocks noGrp="1"/>
          </p:cNvSpPr>
          <p:nvPr>
            <p:ph type="title"/>
          </p:nvPr>
        </p:nvSpPr>
        <p:spPr>
          <a:xfrm>
            <a:off x="457200" y="274639"/>
            <a:ext cx="8058150" cy="99377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5" name="Text Placeholder 4">
            <a:extLst>
              <a:ext uri="{FF2B5EF4-FFF2-40B4-BE49-F238E27FC236}">
                <a16:creationId xmlns:a16="http://schemas.microsoft.com/office/drawing/2014/main" id="{99B9EBE0-1C2D-4392-84A7-73D397C97727}"/>
              </a:ext>
            </a:extLst>
          </p:cNvPr>
          <p:cNvSpPr>
            <a:spLocks noGrp="1"/>
          </p:cNvSpPr>
          <p:nvPr>
            <p:ph type="body" idx="1"/>
          </p:nvPr>
        </p:nvSpPr>
        <p:spPr>
          <a:xfrm>
            <a:off x="457200" y="1370013"/>
            <a:ext cx="8058150" cy="3262312"/>
          </a:xfrm>
          <a:prstGeom prst="rect">
            <a:avLst/>
          </a:prstGeom>
        </p:spPr>
        <p:txBody>
          <a:bodyPr vert="horz" lIns="91440" tIns="45720" rIns="91440" bIns="45720" rtlCol="0">
            <a:normAutofit/>
          </a:bodyPr>
          <a:lstStyle/>
          <a:p>
            <a:pPr lvl="0"/>
            <a:r>
              <a:rPr lang="en-US"/>
              <a:t>Click to edit Master text styles</a:t>
            </a:r>
          </a:p>
          <a:p>
            <a:pPr lvl="0"/>
            <a:r>
              <a:rPr lang="en-US"/>
              <a:t>Second level</a:t>
            </a:r>
          </a:p>
        </p:txBody>
      </p:sp>
    </p:spTree>
    <p:extLst>
      <p:ext uri="{BB962C8B-B14F-4D97-AF65-F5344CB8AC3E}">
        <p14:creationId xmlns:p14="http://schemas.microsoft.com/office/powerpoint/2010/main" val="333718277"/>
      </p:ext>
    </p:extLst>
  </p:cSld>
  <p:clrMap bg1="lt1" tx1="dk1" bg2="dk2" tx2="lt2" accent1="accent1" accent2="accent2" accent3="accent3" accent4="accent4" accent5="accent5" accent6="accent6" hlink="hlink" folHlink="folHlink"/>
  <p:sldLayoutIdLst>
    <p:sldLayoutId id="2147483670" r:id="rId1"/>
    <p:sldLayoutId id="2147483672" r:id="rId2"/>
    <p:sldLayoutId id="2147483673" r:id="rId3"/>
    <p:sldLayoutId id="2147483674" r:id="rId4"/>
    <p:sldLayoutId id="2147483675" r:id="rId5"/>
    <p:sldLayoutId id="2147483676" r:id="rId6"/>
    <p:sldLayoutId id="2147483677" r:id="rId7"/>
    <p:sldLayoutId id="2147483678" r:id="rId8"/>
  </p:sldLayoutIdLst>
  <p:transition>
    <p:fade thruBlk="1"/>
  </p:transition>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200" b="0" i="0" u="none" strike="noStrike" cap="none">
          <a:solidFill>
            <a:srgbClr val="FF6900"/>
          </a:solidFill>
          <a:latin typeface="+mj-lt"/>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189" marR="0" lvl="0" indent="-380990" algn="l" rtl="0" eaLnBrk="1" hangingPunct="1">
        <a:lnSpc>
          <a:spcPct val="100000"/>
        </a:lnSpc>
        <a:spcBef>
          <a:spcPts val="0"/>
        </a:spcBef>
        <a:spcAft>
          <a:spcPts val="0"/>
        </a:spcAft>
        <a:buClr>
          <a:srgbClr val="FF6900"/>
        </a:buClr>
        <a:buFont typeface="Arial" panose="020B0604020202020204" pitchFamily="34" charset="0"/>
        <a:buChar char="▲"/>
        <a:defRPr sz="1800" b="0" i="0" u="none" strike="noStrike" cap="none">
          <a:solidFill>
            <a:schemeClr val="bg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303EFA-9456-4587-9048-7B6A741340A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552560C-CC63-4BEC-99CC-353481E0965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3B4C8F-07CC-40C9-AF7C-5F096120192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8D2A4B3-6C78-4478-8FC9-45E97051CF5F}" type="datetimeFigureOut">
              <a:rPr lang="en-GB" smtClean="0"/>
              <a:t>13/03/2024</a:t>
            </a:fld>
            <a:endParaRPr lang="en-GB"/>
          </a:p>
        </p:txBody>
      </p:sp>
      <p:sp>
        <p:nvSpPr>
          <p:cNvPr id="5" name="Footer Placeholder 4">
            <a:extLst>
              <a:ext uri="{FF2B5EF4-FFF2-40B4-BE49-F238E27FC236}">
                <a16:creationId xmlns:a16="http://schemas.microsoft.com/office/drawing/2014/main" id="{9BF226FC-9151-45C4-90F6-CCD7BDDB912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E828BC3-BA9E-4528-B132-D91AE80404A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5EA93B1-25B1-4634-A420-9F5B985B557D}" type="slidenum">
              <a:rPr lang="en-GB" smtClean="0"/>
              <a:t>‹#›</a:t>
            </a:fld>
            <a:endParaRPr lang="en-GB"/>
          </a:p>
        </p:txBody>
      </p:sp>
    </p:spTree>
    <p:extLst>
      <p:ext uri="{BB962C8B-B14F-4D97-AF65-F5344CB8AC3E}">
        <p14:creationId xmlns:p14="http://schemas.microsoft.com/office/powerpoint/2010/main" val="424172419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t="-9000" b="-9000"/>
          </a:stretch>
        </a:blipFill>
        <a:effectLst/>
      </p:bgPr>
    </p:bg>
    <p:spTree>
      <p:nvGrpSpPr>
        <p:cNvPr id="1" name="Shape 5"/>
        <p:cNvGrpSpPr/>
        <p:nvPr/>
      </p:nvGrpSpPr>
      <p:grpSpPr>
        <a:xfrm>
          <a:off x="0" y="0"/>
          <a:ext cx="0" cy="0"/>
          <a:chOff x="0" y="0"/>
          <a:chExt cx="0" cy="0"/>
        </a:xfrm>
      </p:grpSpPr>
      <p:sp>
        <p:nvSpPr>
          <p:cNvPr id="8" name="Google Shape;8;p1"/>
          <p:cNvSpPr txBox="1">
            <a:spLocks noGrp="1"/>
          </p:cNvSpPr>
          <p:nvPr>
            <p:ph type="sldNum" idx="12"/>
          </p:nvPr>
        </p:nvSpPr>
        <p:spPr>
          <a:xfrm>
            <a:off x="8480584" y="4749851"/>
            <a:ext cx="548700" cy="393600"/>
          </a:xfrm>
          <a:prstGeom prst="rect">
            <a:avLst/>
          </a:prstGeom>
          <a:noFill/>
          <a:ln>
            <a:noFill/>
          </a:ln>
          <a:effectLst>
            <a:outerShdw blurRad="57150" dist="19050" dir="5400000" algn="bl" rotWithShape="0">
              <a:schemeClr val="dk1">
                <a:alpha val="50000"/>
              </a:schemeClr>
            </a:outerShdw>
          </a:effectLst>
        </p:spPr>
        <p:txBody>
          <a:bodyPr spcFirstLastPara="1" wrap="square" lIns="0" tIns="0" rIns="0" bIns="0" anchor="ctr" anchorCtr="0">
            <a:noAutofit/>
          </a:bodyPr>
          <a:lstStyle>
            <a:lvl1pPr lvl="0" algn="r" rtl="0">
              <a:buNone/>
              <a:defRPr sz="1300" b="1">
                <a:solidFill>
                  <a:schemeClr val="lt1"/>
                </a:solidFill>
                <a:latin typeface="News Cycle"/>
                <a:ea typeface="News Cycle"/>
                <a:cs typeface="News Cycle"/>
                <a:sym typeface="News Cycle"/>
              </a:defRPr>
            </a:lvl1pPr>
            <a:lvl2pPr lvl="1" algn="r" rtl="0">
              <a:buNone/>
              <a:defRPr sz="1300" b="1">
                <a:solidFill>
                  <a:schemeClr val="lt1"/>
                </a:solidFill>
                <a:latin typeface="News Cycle"/>
                <a:ea typeface="News Cycle"/>
                <a:cs typeface="News Cycle"/>
                <a:sym typeface="News Cycle"/>
              </a:defRPr>
            </a:lvl2pPr>
            <a:lvl3pPr lvl="2" algn="r" rtl="0">
              <a:buNone/>
              <a:defRPr sz="1300" b="1">
                <a:solidFill>
                  <a:schemeClr val="lt1"/>
                </a:solidFill>
                <a:latin typeface="News Cycle"/>
                <a:ea typeface="News Cycle"/>
                <a:cs typeface="News Cycle"/>
                <a:sym typeface="News Cycle"/>
              </a:defRPr>
            </a:lvl3pPr>
            <a:lvl4pPr lvl="3" algn="r" rtl="0">
              <a:buNone/>
              <a:defRPr sz="1300" b="1">
                <a:solidFill>
                  <a:schemeClr val="lt1"/>
                </a:solidFill>
                <a:latin typeface="News Cycle"/>
                <a:ea typeface="News Cycle"/>
                <a:cs typeface="News Cycle"/>
                <a:sym typeface="News Cycle"/>
              </a:defRPr>
            </a:lvl4pPr>
            <a:lvl5pPr lvl="4" algn="r" rtl="0">
              <a:buNone/>
              <a:defRPr sz="1300" b="1">
                <a:solidFill>
                  <a:schemeClr val="lt1"/>
                </a:solidFill>
                <a:latin typeface="News Cycle"/>
                <a:ea typeface="News Cycle"/>
                <a:cs typeface="News Cycle"/>
                <a:sym typeface="News Cycle"/>
              </a:defRPr>
            </a:lvl5pPr>
            <a:lvl6pPr lvl="5" algn="r" rtl="0">
              <a:buNone/>
              <a:defRPr sz="1300" b="1">
                <a:solidFill>
                  <a:schemeClr val="lt1"/>
                </a:solidFill>
                <a:latin typeface="News Cycle"/>
                <a:ea typeface="News Cycle"/>
                <a:cs typeface="News Cycle"/>
                <a:sym typeface="News Cycle"/>
              </a:defRPr>
            </a:lvl6pPr>
            <a:lvl7pPr lvl="6" algn="r" rtl="0">
              <a:buNone/>
              <a:defRPr sz="1300" b="1">
                <a:solidFill>
                  <a:schemeClr val="lt1"/>
                </a:solidFill>
                <a:latin typeface="News Cycle"/>
                <a:ea typeface="News Cycle"/>
                <a:cs typeface="News Cycle"/>
                <a:sym typeface="News Cycle"/>
              </a:defRPr>
            </a:lvl7pPr>
            <a:lvl8pPr lvl="7" algn="r" rtl="0">
              <a:buNone/>
              <a:defRPr sz="1300" b="1">
                <a:solidFill>
                  <a:schemeClr val="lt1"/>
                </a:solidFill>
                <a:latin typeface="News Cycle"/>
                <a:ea typeface="News Cycle"/>
                <a:cs typeface="News Cycle"/>
                <a:sym typeface="News Cycle"/>
              </a:defRPr>
            </a:lvl8pPr>
            <a:lvl9pPr lvl="8" algn="r" rtl="0">
              <a:buNone/>
              <a:defRPr sz="1300" b="1">
                <a:solidFill>
                  <a:schemeClr val="lt1"/>
                </a:solidFill>
                <a:latin typeface="News Cycle"/>
                <a:ea typeface="News Cycle"/>
                <a:cs typeface="News Cycle"/>
                <a:sym typeface="News Cycle"/>
              </a:defRPr>
            </a:lvl9pPr>
          </a:lstStyle>
          <a:p>
            <a:fld id="{3BCA89E7-9EF1-466E-9B82-F01748C05CD8}" type="slidenum">
              <a:rPr lang="en-GB" smtClean="0"/>
              <a:t>‹#›</a:t>
            </a:fld>
            <a:endParaRPr lang="en-GB"/>
          </a:p>
        </p:txBody>
      </p:sp>
      <p:cxnSp>
        <p:nvCxnSpPr>
          <p:cNvPr id="9" name="Google Shape;9;p1"/>
          <p:cNvCxnSpPr>
            <a:cxnSpLocks/>
          </p:cNvCxnSpPr>
          <p:nvPr/>
        </p:nvCxnSpPr>
        <p:spPr>
          <a:xfrm>
            <a:off x="457200" y="2982549"/>
            <a:ext cx="0" cy="0"/>
          </a:xfrm>
          <a:prstGeom prst="straightConnector1">
            <a:avLst/>
          </a:prstGeom>
          <a:noFill/>
          <a:ln w="9525" cap="flat" cmpd="sng">
            <a:solidFill>
              <a:schemeClr val="dk2"/>
            </a:solidFill>
            <a:prstDash val="solid"/>
            <a:round/>
            <a:headEnd type="none" w="med" len="med"/>
            <a:tailEnd type="none" w="med" len="med"/>
          </a:ln>
        </p:spPr>
      </p:cxnSp>
      <p:sp>
        <p:nvSpPr>
          <p:cNvPr id="3" name="Title Placeholder 2">
            <a:extLst>
              <a:ext uri="{FF2B5EF4-FFF2-40B4-BE49-F238E27FC236}">
                <a16:creationId xmlns:a16="http://schemas.microsoft.com/office/drawing/2014/main" id="{F43E32EE-6924-40D9-B128-A225588049B3}"/>
              </a:ext>
            </a:extLst>
          </p:cNvPr>
          <p:cNvSpPr>
            <a:spLocks noGrp="1"/>
          </p:cNvSpPr>
          <p:nvPr>
            <p:ph type="title"/>
          </p:nvPr>
        </p:nvSpPr>
        <p:spPr>
          <a:xfrm>
            <a:off x="457200" y="274639"/>
            <a:ext cx="8058150" cy="99377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5" name="Text Placeholder 4">
            <a:extLst>
              <a:ext uri="{FF2B5EF4-FFF2-40B4-BE49-F238E27FC236}">
                <a16:creationId xmlns:a16="http://schemas.microsoft.com/office/drawing/2014/main" id="{99B9EBE0-1C2D-4392-84A7-73D397C97727}"/>
              </a:ext>
            </a:extLst>
          </p:cNvPr>
          <p:cNvSpPr>
            <a:spLocks noGrp="1"/>
          </p:cNvSpPr>
          <p:nvPr>
            <p:ph type="body" idx="1"/>
          </p:nvPr>
        </p:nvSpPr>
        <p:spPr>
          <a:xfrm>
            <a:off x="457200" y="1370013"/>
            <a:ext cx="8058150" cy="3262312"/>
          </a:xfrm>
          <a:prstGeom prst="rect">
            <a:avLst/>
          </a:prstGeom>
        </p:spPr>
        <p:txBody>
          <a:bodyPr vert="horz" lIns="91440" tIns="45720" rIns="91440" bIns="45720" rtlCol="0">
            <a:normAutofit/>
          </a:bodyPr>
          <a:lstStyle/>
          <a:p>
            <a:pPr lvl="0"/>
            <a:r>
              <a:rPr lang="en-US"/>
              <a:t>Click to edit Master text styles</a:t>
            </a:r>
          </a:p>
          <a:p>
            <a:pPr lvl="0"/>
            <a:r>
              <a:rPr lang="en-US"/>
              <a:t>Second level</a:t>
            </a:r>
          </a:p>
        </p:txBody>
      </p:sp>
    </p:spTree>
    <p:extLst>
      <p:ext uri="{BB962C8B-B14F-4D97-AF65-F5344CB8AC3E}">
        <p14:creationId xmlns:p14="http://schemas.microsoft.com/office/powerpoint/2010/main" val="43745341"/>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Lst>
  <p:transition>
    <p:fade thruBlk="1"/>
  </p:transition>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200" b="0" i="0" u="none" strike="noStrike" cap="none">
          <a:solidFill>
            <a:srgbClr val="FF6900"/>
          </a:solidFill>
          <a:latin typeface="+mj-lt"/>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189" marR="0" lvl="0" indent="-380990" algn="l" rtl="0" eaLnBrk="1" hangingPunct="1">
        <a:lnSpc>
          <a:spcPct val="100000"/>
        </a:lnSpc>
        <a:spcBef>
          <a:spcPts val="0"/>
        </a:spcBef>
        <a:spcAft>
          <a:spcPts val="0"/>
        </a:spcAft>
        <a:buClr>
          <a:srgbClr val="FF6900"/>
        </a:buClr>
        <a:buFont typeface="Arial" panose="020B0604020202020204" pitchFamily="34" charset="0"/>
        <a:buChar char="▲"/>
        <a:defRPr sz="1800" b="0" i="0" u="none" strike="noStrike" cap="none">
          <a:solidFill>
            <a:schemeClr val="bg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E3B813-F416-49AE-BC62-64BD085C99C8}"/>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D03D841-3A8F-419F-A694-2A403C5BEC3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0F8D2F-EC40-474E-BC4B-969DC7474F8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1295F96-C890-44D7-8269-32665E06CB59}" type="datetimeFigureOut">
              <a:rPr lang="en-GB" smtClean="0"/>
              <a:t>13/03/2024</a:t>
            </a:fld>
            <a:endParaRPr lang="en-GB"/>
          </a:p>
        </p:txBody>
      </p:sp>
      <p:sp>
        <p:nvSpPr>
          <p:cNvPr id="5" name="Footer Placeholder 4">
            <a:extLst>
              <a:ext uri="{FF2B5EF4-FFF2-40B4-BE49-F238E27FC236}">
                <a16:creationId xmlns:a16="http://schemas.microsoft.com/office/drawing/2014/main" id="{92F89ADC-6170-4220-9471-626E9AE0C85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5CC59F7-F47E-46A4-860A-C89EBAF787A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015BB58-69EC-4E53-821D-9165A1B87564}" type="slidenum">
              <a:rPr lang="en-GB" smtClean="0"/>
              <a:t>‹#›</a:t>
            </a:fld>
            <a:endParaRPr lang="en-GB"/>
          </a:p>
        </p:txBody>
      </p:sp>
    </p:spTree>
    <p:extLst>
      <p:ext uri="{BB962C8B-B14F-4D97-AF65-F5344CB8AC3E}">
        <p14:creationId xmlns:p14="http://schemas.microsoft.com/office/powerpoint/2010/main" val="1063341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3.sv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9.xml"/><Relationship Id="rId6" Type="http://schemas.openxmlformats.org/officeDocument/2006/relationships/image" Target="../media/image15.png"/><Relationship Id="rId5" Type="http://schemas.openxmlformats.org/officeDocument/2006/relationships/hyperlink" Target="https://analysisfunction.civilservice.gov.uk/blog/?keyword=&amp;category=analysis-in-government-month-2023&amp;submit=Go" TargetMode="External"/><Relationship Id="rId4" Type="http://schemas.openxmlformats.org/officeDocument/2006/relationships/hyperlink" Target="mailto:Analysis.Function@ons.gov.uk?subject=Blog%20for%20AiG%20Month%2023"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image" Target="../media/image28.sv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27.png"/><Relationship Id="rId5" Type="http://schemas.openxmlformats.org/officeDocument/2006/relationships/image" Target="../media/image15.png"/><Relationship Id="rId4" Type="http://schemas.openxmlformats.org/officeDocument/2006/relationships/hyperlink" Target="mailto:Analysis.Function@ons.gov.uk?subject=Five%20Question%20Quickfire%20Interview" TargetMode="External"/><Relationship Id="rId9" Type="http://schemas.openxmlformats.org/officeDocument/2006/relationships/image" Target="../media/image17.svg"/></Relationships>
</file>

<file path=ppt/slides/_rels/slide12.xml.rels><?xml version="1.0" encoding="UTF-8" standalone="yes"?>
<Relationships xmlns="http://schemas.openxmlformats.org/package/2006/relationships"><Relationship Id="rId8" Type="http://schemas.openxmlformats.org/officeDocument/2006/relationships/hyperlink" Target="https://www.youtube.com/watch?v=CxNOngTWc38" TargetMode="External"/><Relationship Id="rId13" Type="http://schemas.openxmlformats.org/officeDocument/2006/relationships/image" Target="../media/image30.jpeg"/><Relationship Id="rId3" Type="http://schemas.openxmlformats.org/officeDocument/2006/relationships/notesSlide" Target="../notesSlides/notesSlide11.xml"/><Relationship Id="rId7" Type="http://schemas.openxmlformats.org/officeDocument/2006/relationships/hyperlink" Target="https://www.youtube.com/watch?v=Ik1Qs6np8_U" TargetMode="External"/><Relationship Id="rId12" Type="http://schemas.openxmlformats.org/officeDocument/2006/relationships/image" Target="../media/image29.png"/><Relationship Id="rId2" Type="http://schemas.openxmlformats.org/officeDocument/2006/relationships/slideLayout" Target="../slideLayouts/slideLayout39.xml"/><Relationship Id="rId1" Type="http://schemas.openxmlformats.org/officeDocument/2006/relationships/video" Target="https://www.youtube.com/embed/7x0i4yHedWs?start=29&amp;feature=oembed" TargetMode="External"/><Relationship Id="rId6" Type="http://schemas.openxmlformats.org/officeDocument/2006/relationships/hyperlink" Target="https://www.youtube.com/watch?v=7x0i4yHedWs" TargetMode="External"/><Relationship Id="rId11" Type="http://schemas.openxmlformats.org/officeDocument/2006/relationships/image" Target="../media/image15.png"/><Relationship Id="rId5" Type="http://schemas.openxmlformats.org/officeDocument/2006/relationships/hyperlink" Target="https://www.youtube.com/channel/UCVY5YwwgpprO_2KEYz-cVrw" TargetMode="External"/><Relationship Id="rId15" Type="http://schemas.openxmlformats.org/officeDocument/2006/relationships/image" Target="../media/image17.svg"/><Relationship Id="rId10" Type="http://schemas.openxmlformats.org/officeDocument/2006/relationships/hyperlink" Target="https://www.youtube.com/watch?v=c6G-m8bXLwk&amp;list=PLxXq2x8c-H0ICU5vPQQsoGKSx9n5cTqaJ" TargetMode="External"/><Relationship Id="rId4" Type="http://schemas.openxmlformats.org/officeDocument/2006/relationships/image" Target="../media/image14.png"/><Relationship Id="rId9" Type="http://schemas.openxmlformats.org/officeDocument/2006/relationships/hyperlink" Target="https://www.youtube.com/watch?v=SLYyqSVLn6U&amp;list=PLxXq2x8c-H0L2IvWnGZDdQaoIqdwvel2n" TargetMode="External"/><Relationship Id="rId1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hyperlink" Target="https://www.eventbrite.co.uk/o/government-analysis-function-23454368303" TargetMode="External"/><Relationship Id="rId13" Type="http://schemas.openxmlformats.org/officeDocument/2006/relationships/image" Target="../media/image32.png"/><Relationship Id="rId3" Type="http://schemas.openxmlformats.org/officeDocument/2006/relationships/hyperlink" Target="mailto:analysis.function@ons.gov.uk?subject=Sign%20me%20up%20to%20the%20AF%20Newsletter" TargetMode="External"/><Relationship Id="rId7" Type="http://schemas.openxmlformats.org/officeDocument/2006/relationships/hyperlink" Target="https://www.youtube.com/channel/UCVY5YwwgpprO_2KEYz-cVrw" TargetMode="External"/><Relationship Id="rId12" Type="http://schemas.openxmlformats.org/officeDocument/2006/relationships/image" Target="../media/image29.png"/><Relationship Id="rId2" Type="http://schemas.openxmlformats.org/officeDocument/2006/relationships/image" Target="../media/image18.png"/><Relationship Id="rId16"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hyperlink" Target="https://www.linkedin.com/company/gov-analysis-function/?lipi=urn%3Ali%3Apage%3Ad_flagship3_search_srp_all%3B%2B1lX%2FueIThmsaFgefOHxew%3D%3D" TargetMode="External"/><Relationship Id="rId11" Type="http://schemas.openxmlformats.org/officeDocument/2006/relationships/image" Target="../media/image24.png"/><Relationship Id="rId5" Type="http://schemas.openxmlformats.org/officeDocument/2006/relationships/hyperlink" Target="https://twitter.com/gov_analysis" TargetMode="External"/><Relationship Id="rId15" Type="http://schemas.openxmlformats.org/officeDocument/2006/relationships/image" Target="../media/image34.png"/><Relationship Id="rId10" Type="http://schemas.openxmlformats.org/officeDocument/2006/relationships/image" Target="../media/image23.png"/><Relationship Id="rId4" Type="http://schemas.openxmlformats.org/officeDocument/2006/relationships/hyperlink" Target="https://analysisfunction.civilservice.gov.uk/" TargetMode="External"/><Relationship Id="rId9" Type="http://schemas.openxmlformats.org/officeDocument/2006/relationships/image" Target="../media/image31.png"/><Relationship Id="rId1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mailto:analysis.function@ons.gov.uk?subject=Analysis%20in%20Government%20month" TargetMode="External"/><Relationship Id="rId7"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hyperlink" Target="https://analysisfunction.civilservice.gov.uk/news/analysis-in-government-month-2023-hub/" TargetMode="External"/><Relationship Id="rId4" Type="http://schemas.openxmlformats.org/officeDocument/2006/relationships/hyperlink" Target="https://www.gov.uk/guidance/accessibility-requirements-for-public-sector-websites-and-app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9.xml"/><Relationship Id="rId5" Type="http://schemas.openxmlformats.org/officeDocument/2006/relationships/image" Target="../media/image15.png"/><Relationship Id="rId4" Type="http://schemas.openxmlformats.org/officeDocument/2006/relationships/hyperlink" Target="mailto:Analysis.Function@ons.gov.uk?subject=Query%20AiG%20Month%2024%20(CIAB)"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9.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8.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svg"/><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analysisfunction.civilservice.gov.uk/aig-month/"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4.png"/><Relationship Id="rId7" Type="http://schemas.openxmlformats.org/officeDocument/2006/relationships/image" Target="../media/image17.svg"/><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mailto:Analysis.Function@ons.gov.uk?subject=Query%20AiG%20Month%20Community%20Programme%20(CIAB)" TargetMode="External"/><Relationship Id="rId9" Type="http://schemas.openxmlformats.org/officeDocument/2006/relationships/image" Target="../media/image22.svg"/></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26.svg"/><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image" Target="../media/image15.png"/><Relationship Id="rId11" Type="http://schemas.openxmlformats.org/officeDocument/2006/relationships/image" Target="../media/image25.png"/><Relationship Id="rId5" Type="http://schemas.openxmlformats.org/officeDocument/2006/relationships/hyperlink" Target="https://www.linkedin.com/company/gov-analysis-function/?lipi=urn%3Ali%3Apage%3Ad_flagship3_search_srp_all%3B%2B1lX%2FueIThmsaFgefOHxew%3D%3D" TargetMode="External"/><Relationship Id="rId10" Type="http://schemas.openxmlformats.org/officeDocument/2006/relationships/image" Target="../media/image24.png"/><Relationship Id="rId4" Type="http://schemas.openxmlformats.org/officeDocument/2006/relationships/hyperlink" Target="https://twitter.com/gov_analysis" TargetMode="External"/><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hyperlink" Target="mailto:Analysis.Function@ons.gov.uk?subject=AiG%20Month%2024%20query%20(CIAB)" TargetMode="External"/><Relationship Id="rId13" Type="http://schemas.openxmlformats.org/officeDocument/2006/relationships/image" Target="../media/image17.svg"/><Relationship Id="rId3" Type="http://schemas.openxmlformats.org/officeDocument/2006/relationships/image" Target="../media/image14.png"/><Relationship Id="rId7" Type="http://schemas.openxmlformats.org/officeDocument/2006/relationships/hyperlink" Target="https://www.linkedin.com/company/77638458/" TargetMode="External"/><Relationship Id="rId12"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hyperlink" Target="https://twitter.com/gov_analysis" TargetMode="External"/><Relationship Id="rId11" Type="http://schemas.openxmlformats.org/officeDocument/2006/relationships/image" Target="../media/image26.svg"/><Relationship Id="rId5" Type="http://schemas.openxmlformats.org/officeDocument/2006/relationships/hyperlink" Target="https://www.eventbrite.co.uk/o/government-analysis-function-23454368303" TargetMode="External"/><Relationship Id="rId10" Type="http://schemas.openxmlformats.org/officeDocument/2006/relationships/image" Target="../media/image25.png"/><Relationship Id="rId4" Type="http://schemas.openxmlformats.org/officeDocument/2006/relationships/hyperlink" Target="https://analysisfunction.civilservice.gov.uk/aig-month/" TargetMode="External"/><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hyperlink" Target="https://www.linkedin.com/company/gov-analysis-function/?lipi=urn%3Ali%3Apage%3Ad_flagship3_search_srp_all%3B%2B1lX%2FueIThmsaFgefOHxew%3D%3D" TargetMode="External"/><Relationship Id="rId3" Type="http://schemas.openxmlformats.org/officeDocument/2006/relationships/image" Target="../media/image14.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9.xml"/><Relationship Id="rId6" Type="http://schemas.openxmlformats.org/officeDocument/2006/relationships/hyperlink" Target="https://twitter.com/gov_analysis" TargetMode="External"/><Relationship Id="rId11" Type="http://schemas.openxmlformats.org/officeDocument/2006/relationships/image" Target="../media/image17.svg"/><Relationship Id="rId5" Type="http://schemas.openxmlformats.org/officeDocument/2006/relationships/image" Target="../media/image15.png"/><Relationship Id="rId10" Type="http://schemas.openxmlformats.org/officeDocument/2006/relationships/image" Target="../media/image16.png"/><Relationship Id="rId4" Type="http://schemas.openxmlformats.org/officeDocument/2006/relationships/hyperlink" Target="https://analysisfunction.civilservice.gov.uk/aig-month/" TargetMode="External"/><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extLst>
              <a:ext uri="{BEBA8EAE-BF5A-486C-A8C5-ECC9F3942E4B}">
                <a14:imgProps xmlns:a14="http://schemas.microsoft.com/office/drawing/2010/main">
                  <a14:imgLayer r:embed="rId3">
                    <a14:imgEffect>
                      <a14:brightnessContrast bright="-3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72A971-9281-4F02-B045-0D699354CB52}"/>
              </a:ext>
            </a:extLst>
          </p:cNvPr>
          <p:cNvSpPr txBox="1"/>
          <p:nvPr/>
        </p:nvSpPr>
        <p:spPr>
          <a:xfrm>
            <a:off x="3418626" y="756974"/>
            <a:ext cx="2951840" cy="1754326"/>
          </a:xfrm>
          <a:prstGeom prst="rect">
            <a:avLst/>
          </a:prstGeom>
          <a:noFill/>
          <a:ln>
            <a:noFill/>
          </a:ln>
        </p:spPr>
        <p:txBody>
          <a:bodyPr wrap="square" lIns="91440" tIns="45720" rIns="91440" bIns="45720" rtlCol="0" anchor="ctr">
            <a:spAutoFit/>
          </a:bodyPr>
          <a:lstStyle/>
          <a:p>
            <a:pPr algn="r" defTabSz="685800"/>
            <a:r>
              <a:rPr lang="en-GB" sz="3600">
                <a:ln w="31750" cap="rnd">
                  <a:noFill/>
                </a:ln>
                <a:solidFill>
                  <a:schemeClr val="bg1"/>
                </a:solidFill>
                <a:latin typeface="Arial Rounded MT Bold" panose="020F0704030504030204" pitchFamily="34" charset="0"/>
              </a:rPr>
              <a:t>Analysis in Government Month</a:t>
            </a:r>
          </a:p>
        </p:txBody>
      </p:sp>
      <p:sp>
        <p:nvSpPr>
          <p:cNvPr id="9" name="TextBox 8">
            <a:extLst>
              <a:ext uri="{FF2B5EF4-FFF2-40B4-BE49-F238E27FC236}">
                <a16:creationId xmlns:a16="http://schemas.microsoft.com/office/drawing/2014/main" id="{E413A07C-0244-FB35-1CDE-45AB898F1B2E}"/>
              </a:ext>
            </a:extLst>
          </p:cNvPr>
          <p:cNvSpPr txBox="1"/>
          <p:nvPr/>
        </p:nvSpPr>
        <p:spPr>
          <a:xfrm>
            <a:off x="530943" y="2957576"/>
            <a:ext cx="2315496" cy="646331"/>
          </a:xfrm>
          <a:prstGeom prst="rect">
            <a:avLst/>
          </a:prstGeom>
          <a:noFill/>
          <a:ln>
            <a:noFill/>
          </a:ln>
        </p:spPr>
        <p:txBody>
          <a:bodyPr wrap="square" lIns="91440" tIns="45720" rIns="91440" bIns="45720" rtlCol="0" anchor="ctr">
            <a:spAutoFit/>
          </a:bodyPr>
          <a:lstStyle/>
          <a:p>
            <a:pPr algn="ctr" defTabSz="685800"/>
            <a:r>
              <a:rPr lang="en-GB" sz="3600" b="1">
                <a:ln w="31750" cap="rnd">
                  <a:noFill/>
                </a:ln>
                <a:solidFill>
                  <a:schemeClr val="bg1"/>
                </a:solidFill>
                <a:latin typeface="Courier New" panose="02070309020205020404" pitchFamily="49" charset="0"/>
                <a:cs typeface="Courier New" panose="02070309020205020404" pitchFamily="49" charset="0"/>
              </a:rPr>
              <a:t>May</a:t>
            </a:r>
            <a:r>
              <a:rPr lang="en-GB" b="1">
                <a:ln w="31750" cap="rnd">
                  <a:noFill/>
                </a:ln>
                <a:solidFill>
                  <a:schemeClr val="bg1"/>
                </a:solidFill>
                <a:latin typeface="Courier New" panose="02070309020205020404" pitchFamily="49" charset="0"/>
                <a:cs typeface="Courier New" panose="02070309020205020404" pitchFamily="49" charset="0"/>
              </a:rPr>
              <a:t> </a:t>
            </a:r>
            <a:r>
              <a:rPr lang="en-GB" sz="3600" b="1">
                <a:ln w="31750" cap="rnd">
                  <a:noFill/>
                </a:ln>
                <a:solidFill>
                  <a:schemeClr val="bg1"/>
                </a:solidFill>
                <a:latin typeface="Courier New" panose="02070309020205020404" pitchFamily="49" charset="0"/>
                <a:cs typeface="Courier New" panose="02070309020205020404" pitchFamily="49" charset="0"/>
              </a:rPr>
              <a:t>2024</a:t>
            </a:r>
          </a:p>
        </p:txBody>
      </p:sp>
      <p:grpSp>
        <p:nvGrpSpPr>
          <p:cNvPr id="8" name="Group 7">
            <a:extLst>
              <a:ext uri="{FF2B5EF4-FFF2-40B4-BE49-F238E27FC236}">
                <a16:creationId xmlns:a16="http://schemas.microsoft.com/office/drawing/2014/main" id="{0556DBA1-084E-7422-A4EC-D0369E5FE457}"/>
              </a:ext>
            </a:extLst>
          </p:cNvPr>
          <p:cNvGrpSpPr/>
          <p:nvPr/>
        </p:nvGrpSpPr>
        <p:grpSpPr>
          <a:xfrm>
            <a:off x="289810" y="51750"/>
            <a:ext cx="2700001" cy="5040000"/>
            <a:chOff x="146438" y="0"/>
            <a:chExt cx="2700001" cy="5143500"/>
          </a:xfrm>
          <a:effectLst>
            <a:outerShdw blurRad="50800" dist="38100" dir="2700000" algn="tl" rotWithShape="0">
              <a:prstClr val="black">
                <a:alpha val="40000"/>
              </a:prstClr>
            </a:outerShdw>
          </a:effectLst>
        </p:grpSpPr>
        <p:sp>
          <p:nvSpPr>
            <p:cNvPr id="4" name="Rectangle 3">
              <a:extLst>
                <a:ext uri="{FF2B5EF4-FFF2-40B4-BE49-F238E27FC236}">
                  <a16:creationId xmlns:a16="http://schemas.microsoft.com/office/drawing/2014/main" id="{491AAFFB-E2A1-4577-644D-E5DC38AACAD2}"/>
                </a:ext>
              </a:extLst>
            </p:cNvPr>
            <p:cNvSpPr/>
            <p:nvPr/>
          </p:nvSpPr>
          <p:spPr>
            <a:xfrm>
              <a:off x="146438" y="0"/>
              <a:ext cx="2700000" cy="5143500"/>
            </a:xfrm>
            <a:prstGeom prst="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xtBox 5">
              <a:extLst>
                <a:ext uri="{FF2B5EF4-FFF2-40B4-BE49-F238E27FC236}">
                  <a16:creationId xmlns:a16="http://schemas.microsoft.com/office/drawing/2014/main" id="{FFE75FDD-EAEA-E06D-B28A-46C9F4F54744}"/>
                </a:ext>
              </a:extLst>
            </p:cNvPr>
            <p:cNvSpPr txBox="1"/>
            <p:nvPr/>
          </p:nvSpPr>
          <p:spPr>
            <a:xfrm>
              <a:off x="146438" y="2624613"/>
              <a:ext cx="2700001" cy="973700"/>
            </a:xfrm>
            <a:prstGeom prst="rect">
              <a:avLst/>
            </a:prstGeom>
            <a:noFill/>
            <a:ln>
              <a:noFill/>
            </a:ln>
          </p:spPr>
          <p:txBody>
            <a:bodyPr wrap="square" lIns="91440" tIns="45720" rIns="91440" bIns="45720" rtlCol="0" anchor="ctr">
              <a:spAutoFit/>
            </a:bodyPr>
            <a:lstStyle/>
            <a:p>
              <a:pPr algn="ctr" defTabSz="685800"/>
              <a:r>
                <a:rPr lang="en-GB" sz="2800" b="1">
                  <a:ln w="31750" cap="rnd">
                    <a:noFill/>
                  </a:ln>
                  <a:solidFill>
                    <a:schemeClr val="bg1"/>
                  </a:solidFill>
                  <a:latin typeface="Courier New" panose="02070309020205020404" pitchFamily="49" charset="0"/>
                  <a:cs typeface="Courier New" panose="02070309020205020404" pitchFamily="49" charset="0"/>
                </a:rPr>
                <a:t>Campaign in a Box</a:t>
              </a:r>
              <a:endParaRPr lang="en-GB" sz="2800">
                <a:ln w="31750" cap="rnd">
                  <a:noFill/>
                </a:ln>
                <a:solidFill>
                  <a:schemeClr val="bg1"/>
                </a:solidFill>
                <a:latin typeface="+mj-lt"/>
                <a:cs typeface="Courier New" panose="02070309020205020404" pitchFamily="49" charset="0"/>
              </a:endParaRPr>
            </a:p>
          </p:txBody>
        </p:sp>
        <p:pic>
          <p:nvPicPr>
            <p:cNvPr id="7" name="Picture 6" descr="Analysis in Government Month 2021 Campaign in a Box">
              <a:extLst>
                <a:ext uri="{FF2B5EF4-FFF2-40B4-BE49-F238E27FC236}">
                  <a16:creationId xmlns:a16="http://schemas.microsoft.com/office/drawing/2014/main" id="{3F76F89C-6E70-CE81-32E0-1E33C953A17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2970" l="2263" r="98667">
                          <a14:foregroundMark x1="8323" y1="35152" x2="10101" y2="36929"/>
                          <a14:foregroundMark x1="7152" y1="55556" x2="12444" y2="55919"/>
                          <a14:foregroundMark x1="36929" y1="27515" x2="27515" y2="38222"/>
                          <a14:foregroundMark x1="27515" y1="38222" x2="32970" y2="49253"/>
                          <a14:foregroundMark x1="32970" y1="49253" x2="33010" y2="48687"/>
                          <a14:foregroundMark x1="62222" y1="31434" x2="69495" y2="42303"/>
                          <a14:foregroundMark x1="69495" y1="42303" x2="64808" y2="54020"/>
                          <a14:foregroundMark x1="64808" y1="54020" x2="69455" y2="51434"/>
                          <a14:foregroundMark x1="94141" y1="50263" x2="88283" y2="53010"/>
                          <a14:foregroundMark x1="55152" y1="92000" x2="61818" y2="92970"/>
                          <a14:foregroundMark x1="27515" y1="30667" x2="37899" y2="39717"/>
                          <a14:foregroundMark x1="37899" y1="39717" x2="34141" y2="23232"/>
                          <a14:foregroundMark x1="34141" y1="23232" x2="36727" y2="26949"/>
                          <a14:foregroundMark x1="72000" y1="44000" x2="57697" y2="45455"/>
                          <a14:foregroundMark x1="57697" y1="45455" x2="70061" y2="44768"/>
                          <a14:foregroundMark x1="70061" y1="44768" x2="32040" y2="39677"/>
                          <a14:foregroundMark x1="7354" y1="36929" x2="2263" y2="34990"/>
                          <a14:foregroundMark x1="94545" y1="48889" x2="98667" y2="47313"/>
                        </a14:backgroundRemoval>
                      </a14:imgEffect>
                    </a14:imgLayer>
                  </a14:imgProps>
                </a:ext>
                <a:ext uri="{28A0092B-C50C-407E-A947-70E740481C1C}">
                  <a14:useLocalDpi xmlns:a14="http://schemas.microsoft.com/office/drawing/2010/main" val="0"/>
                </a:ext>
              </a:extLst>
            </a:blip>
            <a:srcRect l="3661" t="19214" r="2524" b="6030"/>
            <a:stretch/>
          </p:blipFill>
          <p:spPr>
            <a:xfrm>
              <a:off x="520411" y="730101"/>
              <a:ext cx="1952055" cy="1555484"/>
            </a:xfrm>
            <a:prstGeom prst="rect">
              <a:avLst/>
            </a:prstGeom>
            <a:effectLst>
              <a:glow rad="228600">
                <a:schemeClr val="accent2">
                  <a:satMod val="175000"/>
                </a:schemeClr>
              </a:glow>
            </a:effectLst>
          </p:spPr>
        </p:pic>
        <p:sp>
          <p:nvSpPr>
            <p:cNvPr id="2" name="TextBox 1">
              <a:extLst>
                <a:ext uri="{FF2B5EF4-FFF2-40B4-BE49-F238E27FC236}">
                  <a16:creationId xmlns:a16="http://schemas.microsoft.com/office/drawing/2014/main" id="{A1672B01-DBA5-B469-623F-43CDE50B2FF0}"/>
                </a:ext>
              </a:extLst>
            </p:cNvPr>
            <p:cNvSpPr txBox="1"/>
            <p:nvPr/>
          </p:nvSpPr>
          <p:spPr>
            <a:xfrm>
              <a:off x="228076" y="3625103"/>
              <a:ext cx="2536723" cy="1444846"/>
            </a:xfrm>
            <a:prstGeom prst="rect">
              <a:avLst/>
            </a:prstGeom>
            <a:noFill/>
          </p:spPr>
          <p:txBody>
            <a:bodyPr wrap="square" lIns="91440" tIns="45720" rIns="91440" bIns="45720" rtlCol="0" anchor="t">
              <a:spAutoFit/>
            </a:bodyPr>
            <a:lstStyle/>
            <a:p>
              <a:r>
                <a:rPr lang="en-GB" sz="1100">
                  <a:solidFill>
                    <a:schemeClr val="bg1"/>
                  </a:solidFill>
                </a:rPr>
                <a:t>For Analysis Function leaders, Communications, and Support Teams</a:t>
              </a:r>
            </a:p>
            <a:p>
              <a:endParaRPr lang="en-GB" sz="1600">
                <a:solidFill>
                  <a:schemeClr val="bg1"/>
                </a:solidFill>
              </a:endParaRPr>
            </a:p>
            <a:p>
              <a:r>
                <a:rPr lang="en-GB" sz="1600">
                  <a:solidFill>
                    <a:schemeClr val="bg1"/>
                  </a:solidFill>
                </a:rPr>
                <a:t>The UK’s largest learning and development event for government analysts</a:t>
              </a:r>
            </a:p>
          </p:txBody>
        </p:sp>
      </p:grpSp>
      <p:sp>
        <p:nvSpPr>
          <p:cNvPr id="10" name="TextBox 9">
            <a:extLst>
              <a:ext uri="{FF2B5EF4-FFF2-40B4-BE49-F238E27FC236}">
                <a16:creationId xmlns:a16="http://schemas.microsoft.com/office/drawing/2014/main" id="{45F9D2F4-E50B-9630-A377-05BCC214A625}"/>
              </a:ext>
            </a:extLst>
          </p:cNvPr>
          <p:cNvSpPr txBox="1"/>
          <p:nvPr/>
        </p:nvSpPr>
        <p:spPr>
          <a:xfrm>
            <a:off x="6250772" y="205813"/>
            <a:ext cx="3246402" cy="2646878"/>
          </a:xfrm>
          <a:prstGeom prst="rect">
            <a:avLst/>
          </a:prstGeom>
          <a:noFill/>
        </p:spPr>
        <p:txBody>
          <a:bodyPr wrap="none" rtlCol="0">
            <a:spAutoFit/>
          </a:bodyPr>
          <a:lstStyle/>
          <a:p>
            <a:r>
              <a:rPr lang="en-GB" sz="16600">
                <a:ln w="19050">
                  <a:solidFill>
                    <a:schemeClr val="bg1"/>
                  </a:solidFill>
                </a:ln>
                <a:solidFill>
                  <a:srgbClr val="FE6900"/>
                </a:solidFill>
                <a:latin typeface="Arial Rounded MT Bold" panose="020F0704030504030204" pitchFamily="34" charset="0"/>
              </a:rPr>
              <a:t>24</a:t>
            </a:r>
            <a:r>
              <a:rPr lang="en-GB" sz="16600">
                <a:solidFill>
                  <a:srgbClr val="FE6900"/>
                </a:solidFill>
                <a:latin typeface="Arial Rounded MT Bold" panose="020F0704030504030204" pitchFamily="34" charset="0"/>
              </a:rPr>
              <a:t> </a:t>
            </a:r>
          </a:p>
        </p:txBody>
      </p:sp>
      <p:sp>
        <p:nvSpPr>
          <p:cNvPr id="3" name="Rectangle 2">
            <a:extLst>
              <a:ext uri="{FF2B5EF4-FFF2-40B4-BE49-F238E27FC236}">
                <a16:creationId xmlns:a16="http://schemas.microsoft.com/office/drawing/2014/main" id="{1E089073-A040-6043-57DB-3032FA186FCB}"/>
              </a:ext>
            </a:extLst>
          </p:cNvPr>
          <p:cNvSpPr/>
          <p:nvPr/>
        </p:nvSpPr>
        <p:spPr>
          <a:xfrm rot="20214166">
            <a:off x="6005272" y="3901496"/>
            <a:ext cx="3058058" cy="540000"/>
          </a:xfrm>
          <a:prstGeom prst="rect">
            <a:avLst/>
          </a:prstGeom>
          <a:solidFill>
            <a:schemeClr val="bg1"/>
          </a:solidFill>
          <a:ln w="38100">
            <a:solidFill>
              <a:srgbClr val="FF6D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a:ln>
                  <a:noFill/>
                </a:ln>
                <a:solidFill>
                  <a:srgbClr val="A3A3A2"/>
                </a:solidFill>
                <a:effectLst/>
                <a:uLnTx/>
                <a:uFillTx/>
                <a:latin typeface="Stencil" panose="040409050D0802020404" pitchFamily="82" charset="0"/>
                <a:ea typeface="+mn-ea"/>
                <a:cs typeface="+mn-cs"/>
                <a:sym typeface="Arial"/>
              </a:rPr>
              <a:t>Innovation</a:t>
            </a:r>
          </a:p>
        </p:txBody>
      </p:sp>
      <p:pic>
        <p:nvPicPr>
          <p:cNvPr id="12" name="Graphic 11" descr="Beaker outline">
            <a:extLst>
              <a:ext uri="{FF2B5EF4-FFF2-40B4-BE49-F238E27FC236}">
                <a16:creationId xmlns:a16="http://schemas.microsoft.com/office/drawing/2014/main" id="{C7AA6700-EE50-BE44-FE4D-25B9CEC31CF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48286" y="2610691"/>
            <a:ext cx="540000" cy="540000"/>
          </a:xfrm>
          <a:prstGeom prst="rect">
            <a:avLst/>
          </a:prstGeom>
        </p:spPr>
      </p:pic>
    </p:spTree>
    <p:extLst>
      <p:ext uri="{BB962C8B-B14F-4D97-AF65-F5344CB8AC3E}">
        <p14:creationId xmlns:p14="http://schemas.microsoft.com/office/powerpoint/2010/main" val="1914577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FEAB5C-66B3-CF13-0B54-B95831DF8827}"/>
              </a:ext>
            </a:extLst>
          </p:cNvPr>
          <p:cNvSpPr/>
          <p:nvPr/>
        </p:nvSpPr>
        <p:spPr>
          <a:xfrm>
            <a:off x="0" y="361975"/>
            <a:ext cx="8090154" cy="540000"/>
          </a:xfrm>
          <a:prstGeom prst="rect">
            <a:avLst/>
          </a:prstGeom>
          <a:solidFill>
            <a:schemeClr val="bg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Content Placeholder 2">
            <a:extLst>
              <a:ext uri="{FF2B5EF4-FFF2-40B4-BE49-F238E27FC236}">
                <a16:creationId xmlns:a16="http://schemas.microsoft.com/office/drawing/2014/main" id="{672FFA18-3B56-FF6E-1C6A-9B34C19108BD}"/>
              </a:ext>
            </a:extLst>
          </p:cNvPr>
          <p:cNvSpPr txBox="1">
            <a:spLocks/>
          </p:cNvSpPr>
          <p:nvPr/>
        </p:nvSpPr>
        <p:spPr>
          <a:xfrm>
            <a:off x="342000" y="905786"/>
            <a:ext cx="3518800" cy="3969212"/>
          </a:xfrm>
          <a:prstGeom prst="round2DiagRect">
            <a:avLst/>
          </a:prstGeom>
          <a:solidFill>
            <a:schemeClr val="bg1"/>
          </a:solidFill>
        </p:spPr>
        <p:txBody>
          <a:bodyPr spcFirstLastPara="1" vert="horz" wrap="square" lIns="0" tIns="0" rIns="324000" bIns="0" rtlCol="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a:buFont typeface="Wingdings" panose="05000000000000000000" pitchFamily="2" charset="2"/>
              <a:buChar char="§"/>
            </a:pPr>
            <a:r>
              <a:rPr lang="en-GB" sz="1200">
                <a:solidFill>
                  <a:schemeClr val="tx1"/>
                </a:solidFill>
                <a:latin typeface="Arial" panose="020B0604020202020204" pitchFamily="34" charset="0"/>
              </a:rPr>
              <a:t>We will be publishing blogs from a diverse range of analysts throughout AiG Month 24</a:t>
            </a:r>
          </a:p>
          <a:p>
            <a:pPr>
              <a:buFont typeface="Wingdings" panose="05000000000000000000" pitchFamily="2" charset="2"/>
              <a:buChar char="§"/>
            </a:pPr>
            <a:r>
              <a:rPr lang="en-GB" sz="1200">
                <a:solidFill>
                  <a:schemeClr val="tx1"/>
                </a:solidFill>
                <a:latin typeface="Arial" panose="020B0604020202020204" pitchFamily="34" charset="0"/>
              </a:rPr>
              <a:t>If you are planning on publishing any blogs on your website during the month, or already have blogs from analysts in your area we’d love to hear about them. Send us the links at </a:t>
            </a:r>
            <a:r>
              <a:rPr lang="en-GB" sz="1200">
                <a:solidFill>
                  <a:schemeClr val="tx1"/>
                </a:solidFill>
                <a:latin typeface="Arial" panose="020B0604020202020204" pitchFamily="34" charset="0"/>
                <a:hlinkClick r:id="rId4"/>
              </a:rPr>
              <a:t>Analysis.Function@ons.gov.uk</a:t>
            </a:r>
            <a:r>
              <a:rPr lang="en-GB" sz="1200">
                <a:solidFill>
                  <a:schemeClr val="tx1"/>
                </a:solidFill>
                <a:latin typeface="Arial" panose="020B0604020202020204" pitchFamily="34" charset="0"/>
              </a:rPr>
              <a:t> and we will share them with our audience</a:t>
            </a:r>
          </a:p>
          <a:p>
            <a:pPr>
              <a:buFont typeface="Wingdings" panose="05000000000000000000" pitchFamily="2" charset="2"/>
              <a:buChar char="§"/>
            </a:pPr>
            <a:r>
              <a:rPr lang="en-GB" sz="1200">
                <a:solidFill>
                  <a:schemeClr val="tx1"/>
                </a:solidFill>
                <a:latin typeface="Arial" panose="020B0604020202020204" pitchFamily="34" charset="0"/>
              </a:rPr>
              <a:t>Why not read some of our </a:t>
            </a:r>
            <a:r>
              <a:rPr lang="en-GB" sz="1200">
                <a:solidFill>
                  <a:schemeClr val="tx1"/>
                </a:solidFill>
                <a:latin typeface="Arial" panose="020B0604020202020204" pitchFamily="34" charset="0"/>
                <a:hlinkClick r:id="rId5"/>
              </a:rPr>
              <a:t>brilliant blogs </a:t>
            </a:r>
            <a:r>
              <a:rPr lang="en-GB" sz="1200">
                <a:solidFill>
                  <a:schemeClr val="tx1"/>
                </a:solidFill>
                <a:latin typeface="Arial" panose="020B0604020202020204" pitchFamily="34" charset="0"/>
              </a:rPr>
              <a:t>to get inspired? </a:t>
            </a:r>
          </a:p>
        </p:txBody>
      </p:sp>
      <p:sp>
        <p:nvSpPr>
          <p:cNvPr id="15" name="TextBox 14">
            <a:extLst>
              <a:ext uri="{FF2B5EF4-FFF2-40B4-BE49-F238E27FC236}">
                <a16:creationId xmlns:a16="http://schemas.microsoft.com/office/drawing/2014/main" id="{DB240039-BEB4-3473-24FC-99F043E45775}"/>
              </a:ext>
            </a:extLst>
          </p:cNvPr>
          <p:cNvSpPr txBox="1"/>
          <p:nvPr/>
        </p:nvSpPr>
        <p:spPr>
          <a:xfrm>
            <a:off x="1053846" y="397669"/>
            <a:ext cx="6805051"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latin typeface="Arial Rounded MT Bold" panose="020F0704030504030204" pitchFamily="34" charset="0"/>
                <a:cs typeface="Arial"/>
              </a:rPr>
              <a:t>Blogs</a:t>
            </a:r>
            <a:endParaRPr kumimoji="0" lang="en-GB" sz="2400" b="0" i="0" u="none" strike="noStrike" kern="0" cap="none" spc="0" normalizeH="0" baseline="0" noProof="0">
              <a:ln>
                <a:noFill/>
              </a:ln>
              <a:effectLst/>
              <a:uLnTx/>
              <a:uFillTx/>
              <a:latin typeface="Arial Rounded MT Bold" panose="020F0704030504030204" pitchFamily="34" charset="0"/>
              <a:cs typeface="Arial"/>
              <a:sym typeface="Arial"/>
            </a:endParaRPr>
          </a:p>
        </p:txBody>
      </p:sp>
      <p:pic>
        <p:nvPicPr>
          <p:cNvPr id="8" name="Picture 7">
            <a:extLst>
              <a:ext uri="{FF2B5EF4-FFF2-40B4-BE49-F238E27FC236}">
                <a16:creationId xmlns:a16="http://schemas.microsoft.com/office/drawing/2014/main" id="{CADD2988-50BB-8E1F-CB6B-FD2CE61ED383}"/>
              </a:ext>
            </a:extLst>
          </p:cNvPr>
          <p:cNvPicPr>
            <a:picLocks noChangeAspect="1"/>
          </p:cNvPicPr>
          <p:nvPr/>
        </p:nvPicPr>
        <p:blipFill>
          <a:blip r:embed="rId6"/>
          <a:stretch>
            <a:fillRect/>
          </a:stretch>
        </p:blipFill>
        <p:spPr>
          <a:xfrm>
            <a:off x="342000" y="268502"/>
            <a:ext cx="711846" cy="720000"/>
          </a:xfrm>
          <a:prstGeom prst="rect">
            <a:avLst/>
          </a:prstGeom>
        </p:spPr>
      </p:pic>
      <p:sp>
        <p:nvSpPr>
          <p:cNvPr id="2" name="Rectangle: Rounded Corners 1">
            <a:extLst>
              <a:ext uri="{FF2B5EF4-FFF2-40B4-BE49-F238E27FC236}">
                <a16:creationId xmlns:a16="http://schemas.microsoft.com/office/drawing/2014/main" id="{2F3A1DB0-982F-33A8-7F77-B03B97F215A9}"/>
              </a:ext>
            </a:extLst>
          </p:cNvPr>
          <p:cNvSpPr/>
          <p:nvPr/>
        </p:nvSpPr>
        <p:spPr>
          <a:xfrm>
            <a:off x="3957991" y="1079806"/>
            <a:ext cx="3960000" cy="1620000"/>
          </a:xfrm>
          <a:prstGeom prst="roundRect">
            <a:avLst/>
          </a:prstGeom>
          <a:solidFill>
            <a:schemeClr val="bg1">
              <a:lumMod val="95000"/>
            </a:schemeClr>
          </a:solidFill>
          <a:ln>
            <a:solidFill>
              <a:srgbClr val="FE690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l"/>
            <a:r>
              <a:rPr lang="en-GB" sz="1200">
                <a:solidFill>
                  <a:schemeClr val="tx1"/>
                </a:solidFill>
                <a:latin typeface="Arial" panose="020B0604020202020204" pitchFamily="34" charset="0"/>
                <a:cs typeface="Arial" panose="020B0604020202020204" pitchFamily="34" charset="0"/>
              </a:rPr>
              <a:t>“</a:t>
            </a:r>
            <a:r>
              <a:rPr lang="en-GB" sz="1200" b="0" i="0">
                <a:solidFill>
                  <a:srgbClr val="333333"/>
                </a:solidFill>
                <a:effectLst/>
                <a:latin typeface="Arial" panose="020B0604020202020204" pitchFamily="34" charset="0"/>
                <a:cs typeface="Arial" panose="020B0604020202020204" pitchFamily="34" charset="0"/>
              </a:rPr>
              <a:t>Throughout my career I have always felt that a cornerstone of analysis is quality. So, it is fair to say that what motivates me is ensuring that data are collected and analysed thoroughly. In guaranteeing the quality of analytical insights we ensure that it is “fit for purpose...</a:t>
            </a:r>
            <a:endParaRPr lang="en-GB" sz="1200">
              <a:solidFill>
                <a:schemeClr val="tx1"/>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068BBFBE-C238-E54A-E907-665B961961D6}"/>
              </a:ext>
            </a:extLst>
          </p:cNvPr>
          <p:cNvSpPr/>
          <p:nvPr/>
        </p:nvSpPr>
        <p:spPr>
          <a:xfrm>
            <a:off x="4943513" y="2410501"/>
            <a:ext cx="3960000" cy="2160000"/>
          </a:xfrm>
          <a:prstGeom prst="roundRect">
            <a:avLst/>
          </a:prstGeom>
          <a:solidFill>
            <a:schemeClr val="tx1">
              <a:lumMod val="65000"/>
              <a:lumOff val="35000"/>
              <a:alpha val="75000"/>
            </a:schemeClr>
          </a:solidFill>
          <a:ln>
            <a:solidFill>
              <a:srgbClr val="FE6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1200" b="0" i="0">
                <a:solidFill>
                  <a:schemeClr val="bg1"/>
                </a:solidFill>
                <a:effectLst/>
                <a:latin typeface="Arial" panose="020B0604020202020204" pitchFamily="34" charset="0"/>
                <a:cs typeface="Arial" panose="020B0604020202020204" pitchFamily="34" charset="0"/>
              </a:rPr>
              <a:t>…It is that sense of being “fit for purpose” that leads me onto my second motivation: serving citizens. Statistics on their own are interesting artefacts but it is only when they are considered in the wider context of the lives of our fellow citizens that their real importance becomes apparent. It is for that reason that providing analysis to enhance the lives of others is a key motivation for all that we do </a:t>
            </a:r>
            <a:r>
              <a:rPr lang="en-GB" sz="1200">
                <a:solidFill>
                  <a:schemeClr val="bg1"/>
                </a:solidFill>
                <a:latin typeface="Arial" panose="020B0604020202020204" pitchFamily="34" charset="0"/>
                <a:cs typeface="Arial" panose="020B0604020202020204" pitchFamily="34" charset="0"/>
              </a:rPr>
              <a:t>in the Analysis Function </a:t>
            </a:r>
            <a:r>
              <a:rPr lang="en-GB" sz="1200" b="0" i="0">
                <a:solidFill>
                  <a:schemeClr val="bg1"/>
                </a:solidFill>
                <a:effectLst/>
                <a:latin typeface="Arial" panose="020B0604020202020204" pitchFamily="34" charset="0"/>
                <a:cs typeface="Arial" panose="020B0604020202020204" pitchFamily="34" charset="0"/>
              </a:rPr>
              <a:t>and my motivation for this has never been higher.</a:t>
            </a:r>
            <a:r>
              <a:rPr lang="en-GB" sz="1200">
                <a:solidFill>
                  <a:schemeClr val="bg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1D24412F-DACA-31C9-1FA8-1C51FCFC8E13}"/>
              </a:ext>
            </a:extLst>
          </p:cNvPr>
          <p:cNvSpPr txBox="1"/>
          <p:nvPr/>
        </p:nvSpPr>
        <p:spPr>
          <a:xfrm>
            <a:off x="7858897" y="852912"/>
            <a:ext cx="1399762" cy="1446550"/>
          </a:xfrm>
          <a:prstGeom prst="rect">
            <a:avLst/>
          </a:prstGeom>
          <a:noFill/>
        </p:spPr>
        <p:txBody>
          <a:bodyPr wrap="square" rtlCol="0" anchor="t">
            <a:spAutoFit/>
          </a:bodyPr>
          <a:lstStyle/>
          <a:p>
            <a:pPr algn="ctr"/>
            <a:r>
              <a:rPr lang="en-GB" sz="8800">
                <a:solidFill>
                  <a:schemeClr val="bg1"/>
                </a:solidFill>
              </a:rPr>
              <a:t>“</a:t>
            </a:r>
            <a:r>
              <a:rPr lang="en-GB" sz="6600">
                <a:solidFill>
                  <a:schemeClr val="bg1"/>
                </a:solidFill>
              </a:rPr>
              <a:t> </a:t>
            </a:r>
            <a:r>
              <a:rPr lang="en-GB" sz="8800">
                <a:solidFill>
                  <a:schemeClr val="bg1"/>
                </a:solidFill>
              </a:rPr>
              <a:t>”</a:t>
            </a:r>
          </a:p>
        </p:txBody>
      </p:sp>
      <p:sp>
        <p:nvSpPr>
          <p:cNvPr id="9" name="TextBox 8">
            <a:extLst>
              <a:ext uri="{FF2B5EF4-FFF2-40B4-BE49-F238E27FC236}">
                <a16:creationId xmlns:a16="http://schemas.microsoft.com/office/drawing/2014/main" id="{1C17385B-E7C0-C802-E9E3-F73FF422FCCF}"/>
              </a:ext>
            </a:extLst>
          </p:cNvPr>
          <p:cNvSpPr txBox="1"/>
          <p:nvPr/>
        </p:nvSpPr>
        <p:spPr>
          <a:xfrm>
            <a:off x="3756490" y="3696950"/>
            <a:ext cx="1399762" cy="1446550"/>
          </a:xfrm>
          <a:prstGeom prst="rect">
            <a:avLst/>
          </a:prstGeom>
          <a:noFill/>
        </p:spPr>
        <p:txBody>
          <a:bodyPr wrap="square" rtlCol="0" anchor="ctr">
            <a:spAutoFit/>
          </a:bodyPr>
          <a:lstStyle/>
          <a:p>
            <a:pPr algn="ctr"/>
            <a:r>
              <a:rPr lang="en-GB" sz="8800">
                <a:solidFill>
                  <a:schemeClr val="bg1"/>
                </a:solidFill>
              </a:rPr>
              <a:t>“</a:t>
            </a:r>
            <a:r>
              <a:rPr lang="en-GB" sz="6600">
                <a:solidFill>
                  <a:schemeClr val="bg1"/>
                </a:solidFill>
              </a:rPr>
              <a:t> </a:t>
            </a:r>
            <a:r>
              <a:rPr lang="en-GB" sz="8800">
                <a:solidFill>
                  <a:schemeClr val="bg1"/>
                </a:solidFill>
              </a:rPr>
              <a:t>”</a:t>
            </a:r>
          </a:p>
        </p:txBody>
      </p:sp>
      <p:pic>
        <p:nvPicPr>
          <p:cNvPr id="10" name="Picture 5">
            <a:extLst>
              <a:ext uri="{FF2B5EF4-FFF2-40B4-BE49-F238E27FC236}">
                <a16:creationId xmlns:a16="http://schemas.microsoft.com/office/drawing/2014/main" id="{10220F90-66F3-ABA8-4B7A-41D6C4E095D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988642" y="4718031"/>
            <a:ext cx="1155947" cy="344613"/>
          </a:xfrm>
          <a:prstGeom prst="rect">
            <a:avLst/>
          </a:prstGeom>
        </p:spPr>
      </p:pic>
      <p:sp>
        <p:nvSpPr>
          <p:cNvPr id="6" name="TextBox 5">
            <a:extLst>
              <a:ext uri="{FF2B5EF4-FFF2-40B4-BE49-F238E27FC236}">
                <a16:creationId xmlns:a16="http://schemas.microsoft.com/office/drawing/2014/main" id="{79438265-5E15-C73D-22C5-9BC23770DD3F}"/>
              </a:ext>
            </a:extLst>
          </p:cNvPr>
          <p:cNvSpPr txBox="1"/>
          <p:nvPr/>
        </p:nvSpPr>
        <p:spPr>
          <a:xfrm>
            <a:off x="4181820" y="4579531"/>
            <a:ext cx="3806822" cy="276999"/>
          </a:xfrm>
          <a:prstGeom prst="rect">
            <a:avLst/>
          </a:prstGeom>
          <a:noFill/>
        </p:spPr>
        <p:txBody>
          <a:bodyPr wrap="square" rtlCol="0">
            <a:spAutoFit/>
          </a:bodyPr>
          <a:lstStyle/>
          <a:p>
            <a:pPr marL="114300" indent="0" algn="r">
              <a:buNone/>
            </a:pPr>
            <a:r>
              <a:rPr lang="en-GB" sz="1200">
                <a:solidFill>
                  <a:schemeClr val="bg1"/>
                </a:solidFill>
                <a:latin typeface="Arial" panose="020B0604020202020204" pitchFamily="34" charset="0"/>
              </a:rPr>
              <a:t>Professor Sir Ian Diamond “5 Quickfire Questions”</a:t>
            </a:r>
            <a:endParaRPr lang="en-GB" sz="1200"/>
          </a:p>
        </p:txBody>
      </p:sp>
    </p:spTree>
    <p:extLst>
      <p:ext uri="{BB962C8B-B14F-4D97-AF65-F5344CB8AC3E}">
        <p14:creationId xmlns:p14="http://schemas.microsoft.com/office/powerpoint/2010/main" val="29723250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FEAB5C-66B3-CF13-0B54-B95831DF8827}"/>
              </a:ext>
            </a:extLst>
          </p:cNvPr>
          <p:cNvSpPr/>
          <p:nvPr/>
        </p:nvSpPr>
        <p:spPr>
          <a:xfrm>
            <a:off x="0" y="361975"/>
            <a:ext cx="8090154" cy="540000"/>
          </a:xfrm>
          <a:prstGeom prst="rect">
            <a:avLst/>
          </a:prstGeom>
          <a:solidFill>
            <a:schemeClr val="bg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Content Placeholder 2">
            <a:extLst>
              <a:ext uri="{FF2B5EF4-FFF2-40B4-BE49-F238E27FC236}">
                <a16:creationId xmlns:a16="http://schemas.microsoft.com/office/drawing/2014/main" id="{672FFA18-3B56-FF6E-1C6A-9B34C19108BD}"/>
              </a:ext>
            </a:extLst>
          </p:cNvPr>
          <p:cNvSpPr txBox="1">
            <a:spLocks/>
          </p:cNvSpPr>
          <p:nvPr/>
        </p:nvSpPr>
        <p:spPr>
          <a:xfrm>
            <a:off x="342000" y="905786"/>
            <a:ext cx="8460000" cy="3969212"/>
          </a:xfrm>
          <a:prstGeom prst="round2DiagRect">
            <a:avLst/>
          </a:prstGeom>
          <a:solidFill>
            <a:schemeClr val="bg1"/>
          </a:solidFill>
        </p:spPr>
        <p:txBody>
          <a:bodyPr spcFirstLastPara="1" vert="horz" wrap="square" lIns="0" tIns="0" rIns="324000" bIns="0" rtlCol="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114300" indent="0">
              <a:buNone/>
            </a:pPr>
            <a:r>
              <a:rPr lang="en-GB" sz="1200" dirty="0">
                <a:solidFill>
                  <a:schemeClr val="tx1"/>
                </a:solidFill>
                <a:latin typeface="Arial" panose="020B0604020202020204" pitchFamily="34" charset="0"/>
              </a:rPr>
              <a:t>We’re also keen for colleagues from diverse grades and roles to answer our Five Question Quickfire Interview!  Why not answer for yourself and nominate a colleague or senior leader to take the challenge too?</a:t>
            </a:r>
          </a:p>
          <a:p>
            <a:pPr marL="0" lvl="0" indent="0">
              <a:buNone/>
            </a:pPr>
            <a:endParaRPr lang="en-GB" sz="1400" dirty="0">
              <a:solidFill>
                <a:schemeClr val="tx1"/>
              </a:solidFill>
              <a:effectLst/>
              <a:latin typeface="Arial" panose="020B0604020202020204" pitchFamily="34" charset="0"/>
              <a:ea typeface="Times New Roman" panose="02020603050405020304" pitchFamily="18" charset="0"/>
            </a:endParaRPr>
          </a:p>
          <a:p>
            <a:pPr marL="342900" lvl="0" indent="-342900">
              <a:buFont typeface="+mj-lt"/>
              <a:buAutoNum type="arabicPeriod"/>
            </a:pPr>
            <a:r>
              <a:rPr lang="en-GB" sz="1400" dirty="0">
                <a:solidFill>
                  <a:schemeClr val="tx1"/>
                </a:solidFill>
                <a:effectLst/>
                <a:latin typeface="Arial" panose="020B0604020202020204" pitchFamily="34" charset="0"/>
                <a:ea typeface="Times New Roman" panose="02020603050405020304" pitchFamily="18" charset="0"/>
              </a:rPr>
              <a:t>What’s the best thing about your job?</a:t>
            </a:r>
            <a:endParaRPr lang="en-GB" sz="1400" dirty="0">
              <a:solidFill>
                <a:schemeClr val="tx1"/>
              </a:solidFill>
              <a:effectLst/>
              <a:latin typeface="Calibri" panose="020F0502020204030204" pitchFamily="34" charset="0"/>
              <a:ea typeface="Calibri" panose="020F0502020204030204" pitchFamily="34" charset="0"/>
            </a:endParaRPr>
          </a:p>
          <a:p>
            <a:pPr marL="342900" lvl="0" indent="-342900">
              <a:buFont typeface="+mj-lt"/>
              <a:buAutoNum type="arabicPeriod"/>
            </a:pPr>
            <a:r>
              <a:rPr lang="en-GB" sz="1400" dirty="0">
                <a:solidFill>
                  <a:schemeClr val="tx1"/>
                </a:solidFill>
                <a:effectLst/>
                <a:latin typeface="Arial" panose="020B0604020202020204" pitchFamily="34" charset="0"/>
                <a:ea typeface="Times New Roman" panose="02020603050405020304" pitchFamily="18" charset="0"/>
              </a:rPr>
              <a:t>What motivates you?</a:t>
            </a:r>
            <a:endParaRPr lang="en-GB" sz="1400" dirty="0">
              <a:solidFill>
                <a:schemeClr val="tx1"/>
              </a:solidFill>
              <a:effectLst/>
              <a:latin typeface="Calibri" panose="020F0502020204030204" pitchFamily="34" charset="0"/>
              <a:ea typeface="Calibri" panose="020F0502020204030204" pitchFamily="34" charset="0"/>
            </a:endParaRPr>
          </a:p>
          <a:p>
            <a:pPr marL="342900" lvl="0" indent="-342900">
              <a:buFont typeface="+mj-lt"/>
              <a:buAutoNum type="arabicPeriod"/>
            </a:pPr>
            <a:r>
              <a:rPr lang="en-GB" sz="1400" dirty="0">
                <a:solidFill>
                  <a:schemeClr val="tx1"/>
                </a:solidFill>
                <a:effectLst/>
                <a:latin typeface="Arial" panose="020B0604020202020204" pitchFamily="34" charset="0"/>
                <a:ea typeface="Times New Roman" panose="02020603050405020304" pitchFamily="18" charset="0"/>
              </a:rPr>
              <a:t>What does ‘innovation’ mean to you? </a:t>
            </a:r>
          </a:p>
          <a:p>
            <a:pPr marL="342900" lvl="0" indent="-342900">
              <a:buFont typeface="+mj-lt"/>
              <a:buAutoNum type="arabicPeriod"/>
            </a:pPr>
            <a:r>
              <a:rPr lang="en-GB" sz="1400" dirty="0">
                <a:solidFill>
                  <a:schemeClr val="tx1"/>
                </a:solidFill>
                <a:effectLst/>
                <a:latin typeface="Arial" panose="020B0604020202020204" pitchFamily="34" charset="0"/>
                <a:ea typeface="Times New Roman" panose="02020603050405020304" pitchFamily="18" charset="0"/>
              </a:rPr>
              <a:t>What was your first job OR worst job and what did it teach you? </a:t>
            </a:r>
            <a:endParaRPr lang="en-GB" sz="1400" dirty="0">
              <a:solidFill>
                <a:schemeClr val="tx1"/>
              </a:solidFill>
              <a:effectLst/>
              <a:latin typeface="Calibri" panose="020F0502020204030204" pitchFamily="34" charset="0"/>
              <a:ea typeface="Calibri" panose="020F0502020204030204" pitchFamily="34" charset="0"/>
            </a:endParaRPr>
          </a:p>
          <a:p>
            <a:pPr marL="342900" lvl="0" indent="-342900">
              <a:buFont typeface="+mj-lt"/>
              <a:buAutoNum type="arabicPeriod"/>
            </a:pPr>
            <a:r>
              <a:rPr lang="en-GB" sz="1400" dirty="0">
                <a:solidFill>
                  <a:schemeClr val="tx1"/>
                </a:solidFill>
                <a:effectLst/>
                <a:latin typeface="Arial" panose="020B0604020202020204" pitchFamily="34" charset="0"/>
                <a:ea typeface="Times New Roman" panose="02020603050405020304" pitchFamily="18" charset="0"/>
              </a:rPr>
              <a:t>If you could go back in time and give your 16-year-old self just one piece of advice, what would it be? </a:t>
            </a:r>
          </a:p>
          <a:p>
            <a:pPr marL="114300" indent="0">
              <a:buNone/>
            </a:pPr>
            <a:endParaRPr lang="en-GB" sz="1200" dirty="0">
              <a:solidFill>
                <a:schemeClr val="tx1"/>
              </a:solidFill>
              <a:latin typeface="Arial" panose="020B0604020202020204" pitchFamily="34" charset="0"/>
            </a:endParaRPr>
          </a:p>
          <a:p>
            <a:pPr marL="114300" indent="0">
              <a:buNone/>
            </a:pPr>
            <a:r>
              <a:rPr lang="en-GB" sz="1200" dirty="0">
                <a:solidFill>
                  <a:schemeClr val="tx1"/>
                </a:solidFill>
                <a:latin typeface="Arial" panose="020B0604020202020204" pitchFamily="34" charset="0"/>
              </a:rPr>
              <a:t>Send your responses to us at </a:t>
            </a:r>
            <a:r>
              <a:rPr lang="en-GB" sz="1200" dirty="0">
                <a:solidFill>
                  <a:schemeClr val="tx1"/>
                </a:solidFill>
                <a:latin typeface="Arial" panose="020B0604020202020204" pitchFamily="34" charset="0"/>
                <a:hlinkClick r:id="rId4"/>
              </a:rPr>
              <a:t>Analysis.Function@ons.gov.uk</a:t>
            </a:r>
            <a:r>
              <a:rPr lang="en-GB" sz="1200" dirty="0">
                <a:solidFill>
                  <a:schemeClr val="tx1"/>
                </a:solidFill>
                <a:latin typeface="Arial" panose="020B0604020202020204" pitchFamily="34" charset="0"/>
              </a:rPr>
              <a:t> </a:t>
            </a:r>
          </a:p>
          <a:p>
            <a:pPr>
              <a:buFont typeface="Wingdings" panose="05000000000000000000" pitchFamily="2" charset="2"/>
              <a:buChar char="§"/>
            </a:pPr>
            <a:endParaRPr lang="en-GB" sz="1400" dirty="0">
              <a:solidFill>
                <a:schemeClr val="tx1"/>
              </a:solidFill>
              <a:latin typeface="Arial" panose="020B0604020202020204" pitchFamily="34" charset="0"/>
            </a:endParaRPr>
          </a:p>
          <a:p>
            <a:pPr marL="342900" lvl="0" indent="-342900">
              <a:buFont typeface="+mj-lt"/>
              <a:buAutoNum type="arabicPeriod"/>
            </a:pPr>
            <a:endParaRPr lang="en-GB" sz="1400" dirty="0">
              <a:solidFill>
                <a:schemeClr val="tx1"/>
              </a:solidFill>
              <a:effectLst/>
              <a:latin typeface="Calibri" panose="020F0502020204030204" pitchFamily="34" charset="0"/>
              <a:ea typeface="Calibri" panose="020F0502020204030204" pitchFamily="34" charset="0"/>
            </a:endParaRPr>
          </a:p>
        </p:txBody>
      </p:sp>
      <p:sp>
        <p:nvSpPr>
          <p:cNvPr id="15" name="TextBox 14">
            <a:extLst>
              <a:ext uri="{FF2B5EF4-FFF2-40B4-BE49-F238E27FC236}">
                <a16:creationId xmlns:a16="http://schemas.microsoft.com/office/drawing/2014/main" id="{DB240039-BEB4-3473-24FC-99F043E45775}"/>
              </a:ext>
            </a:extLst>
          </p:cNvPr>
          <p:cNvSpPr txBox="1"/>
          <p:nvPr/>
        </p:nvSpPr>
        <p:spPr>
          <a:xfrm>
            <a:off x="1053846" y="397669"/>
            <a:ext cx="6805051"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latin typeface="Arial Rounded MT Bold" panose="020F0704030504030204" pitchFamily="34" charset="0"/>
                <a:cs typeface="Arial"/>
              </a:rPr>
              <a:t>Five Question Quickfire Interview</a:t>
            </a:r>
            <a:endParaRPr kumimoji="0" lang="en-GB" sz="4000" b="0" i="0" u="none" strike="noStrike" kern="0" cap="none" spc="0" normalizeH="0" baseline="0" noProof="0">
              <a:ln>
                <a:noFill/>
              </a:ln>
              <a:effectLst/>
              <a:uLnTx/>
              <a:uFillTx/>
              <a:latin typeface="Arial Rounded MT Bold" panose="020F0704030504030204" pitchFamily="34" charset="0"/>
              <a:cs typeface="Arial"/>
              <a:sym typeface="Arial"/>
            </a:endParaRPr>
          </a:p>
        </p:txBody>
      </p:sp>
      <p:pic>
        <p:nvPicPr>
          <p:cNvPr id="8" name="Picture 7">
            <a:extLst>
              <a:ext uri="{FF2B5EF4-FFF2-40B4-BE49-F238E27FC236}">
                <a16:creationId xmlns:a16="http://schemas.microsoft.com/office/drawing/2014/main" id="{CADD2988-50BB-8E1F-CB6B-FD2CE61ED383}"/>
              </a:ext>
            </a:extLst>
          </p:cNvPr>
          <p:cNvPicPr>
            <a:picLocks noChangeAspect="1"/>
          </p:cNvPicPr>
          <p:nvPr/>
        </p:nvPicPr>
        <p:blipFill>
          <a:blip r:embed="rId5"/>
          <a:stretch>
            <a:fillRect/>
          </a:stretch>
        </p:blipFill>
        <p:spPr>
          <a:xfrm>
            <a:off x="342000" y="268502"/>
            <a:ext cx="711846" cy="720000"/>
          </a:xfrm>
          <a:prstGeom prst="rect">
            <a:avLst/>
          </a:prstGeom>
        </p:spPr>
      </p:pic>
      <p:pic>
        <p:nvPicPr>
          <p:cNvPr id="12" name="Graphic 11" descr="Stopwatch 50% outline">
            <a:extLst>
              <a:ext uri="{FF2B5EF4-FFF2-40B4-BE49-F238E27FC236}">
                <a16:creationId xmlns:a16="http://schemas.microsoft.com/office/drawing/2014/main" id="{180C3867-F91A-829F-1E79-E4272DBDB40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28897" y="3485831"/>
            <a:ext cx="1260000" cy="1260000"/>
          </a:xfrm>
          <a:prstGeom prst="rect">
            <a:avLst/>
          </a:prstGeom>
        </p:spPr>
      </p:pic>
      <p:pic>
        <p:nvPicPr>
          <p:cNvPr id="2" name="Picture 5">
            <a:extLst>
              <a:ext uri="{FF2B5EF4-FFF2-40B4-BE49-F238E27FC236}">
                <a16:creationId xmlns:a16="http://schemas.microsoft.com/office/drawing/2014/main" id="{71C48719-9474-C254-85BB-90248F3D77DD}"/>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988642" y="4718031"/>
            <a:ext cx="1155947" cy="344613"/>
          </a:xfrm>
          <a:prstGeom prst="rect">
            <a:avLst/>
          </a:prstGeom>
        </p:spPr>
      </p:pic>
    </p:spTree>
    <p:extLst>
      <p:ext uri="{BB962C8B-B14F-4D97-AF65-F5344CB8AC3E}">
        <p14:creationId xmlns:p14="http://schemas.microsoft.com/office/powerpoint/2010/main" val="3164887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A261C86-879B-8C3F-5A43-D00ED0E23686}"/>
              </a:ext>
            </a:extLst>
          </p:cNvPr>
          <p:cNvSpPr/>
          <p:nvPr/>
        </p:nvSpPr>
        <p:spPr>
          <a:xfrm>
            <a:off x="0" y="361975"/>
            <a:ext cx="8090154" cy="540000"/>
          </a:xfrm>
          <a:prstGeom prst="rect">
            <a:avLst/>
          </a:prstGeom>
          <a:solidFill>
            <a:schemeClr val="bg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Content Placeholder 2">
            <a:extLst>
              <a:ext uri="{FF2B5EF4-FFF2-40B4-BE49-F238E27FC236}">
                <a16:creationId xmlns:a16="http://schemas.microsoft.com/office/drawing/2014/main" id="{672FFA18-3B56-FF6E-1C6A-9B34C19108BD}"/>
              </a:ext>
            </a:extLst>
          </p:cNvPr>
          <p:cNvSpPr txBox="1">
            <a:spLocks/>
          </p:cNvSpPr>
          <p:nvPr/>
        </p:nvSpPr>
        <p:spPr>
          <a:xfrm>
            <a:off x="342000" y="860066"/>
            <a:ext cx="8460000" cy="3969212"/>
          </a:xfrm>
          <a:prstGeom prst="round2DiagRect">
            <a:avLst/>
          </a:prstGeom>
          <a:solidFill>
            <a:schemeClr val="bg1"/>
          </a:solidFill>
        </p:spPr>
        <p:txBody>
          <a:bodyPr spcFirstLastPara="1" vert="horz" wrap="square" lIns="0" tIns="0" rIns="324000" bIns="0" rtlCol="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133350" indent="0">
              <a:buNone/>
            </a:pPr>
            <a:r>
              <a:rPr lang="en-GB" sz="1200">
                <a:solidFill>
                  <a:schemeClr val="tx1"/>
                </a:solidFill>
                <a:latin typeface="Arial" panose="020B0604020202020204" pitchFamily="34" charset="0"/>
              </a:rPr>
              <a:t>Remember to subscribe to the Analysis Function channel at </a:t>
            </a:r>
            <a:r>
              <a:rPr lang="en-GB" sz="1200">
                <a:latin typeface="Arial" panose="020B0604020202020204" pitchFamily="34" charset="0"/>
                <a:hlinkClick r:id="rId5"/>
              </a:rPr>
              <a:t>YouTube/</a:t>
            </a:r>
            <a:r>
              <a:rPr lang="en-GB" sz="1200" err="1">
                <a:latin typeface="Arial" panose="020B0604020202020204" pitchFamily="34" charset="0"/>
                <a:hlinkClick r:id="rId5"/>
              </a:rPr>
              <a:t>GovernmentAnalysisFunction</a:t>
            </a:r>
            <a:r>
              <a:rPr lang="en-GB" sz="1200">
                <a:latin typeface="Arial" panose="020B0604020202020204" pitchFamily="34" charset="0"/>
              </a:rPr>
              <a:t> </a:t>
            </a:r>
            <a:r>
              <a:rPr lang="en-GB" sz="1200">
                <a:solidFill>
                  <a:schemeClr val="tx1"/>
                </a:solidFill>
                <a:latin typeface="Arial" panose="020B0604020202020204" pitchFamily="34" charset="0"/>
              </a:rPr>
              <a:t>where you can watch some of our current videos</a:t>
            </a:r>
            <a:endParaRPr lang="en-US" sz="1200">
              <a:solidFill>
                <a:schemeClr val="tx1"/>
              </a:solidFill>
              <a:latin typeface="Arial" panose="020B0604020202020204" pitchFamily="34" charset="0"/>
            </a:endParaRPr>
          </a:p>
          <a:p>
            <a:pPr marL="304800" indent="-171450">
              <a:buFont typeface="Wingdings" panose="05000000000000000000" pitchFamily="2" charset="2"/>
              <a:buChar char="§"/>
            </a:pPr>
            <a:endParaRPr lang="en-GB" sz="1400">
              <a:latin typeface="Arial" panose="020B0604020202020204" pitchFamily="34" charset="0"/>
            </a:endParaRPr>
          </a:p>
          <a:p>
            <a:pPr>
              <a:buFont typeface="Wingdings" panose="05000000000000000000" pitchFamily="2" charset="2"/>
              <a:buChar char="§"/>
            </a:pPr>
            <a:r>
              <a:rPr lang="en-GB" sz="1400">
                <a:latin typeface="Arial" panose="020B0604020202020204" pitchFamily="34" charset="0"/>
                <a:hlinkClick r:id="rId6"/>
              </a:rPr>
              <a:t>Proud to be the Government Analysis Function</a:t>
            </a:r>
            <a:endParaRPr lang="en-GB" sz="1400">
              <a:latin typeface="Arial" panose="020B0604020202020204" pitchFamily="34" charset="0"/>
            </a:endParaRPr>
          </a:p>
          <a:p>
            <a:pPr>
              <a:buFont typeface="Wingdings" panose="05000000000000000000" pitchFamily="2" charset="2"/>
              <a:buChar char="§"/>
            </a:pPr>
            <a:r>
              <a:rPr lang="en-GB" sz="1400">
                <a:latin typeface="Arial" panose="020B0604020202020204" pitchFamily="34" charset="0"/>
                <a:hlinkClick r:id="rId7"/>
              </a:rPr>
              <a:t>Making charts accessible</a:t>
            </a:r>
            <a:endParaRPr lang="en-GB" sz="1400">
              <a:latin typeface="Arial" panose="020B0604020202020204" pitchFamily="34" charset="0"/>
            </a:endParaRPr>
          </a:p>
          <a:p>
            <a:pPr>
              <a:buFont typeface="Wingdings" panose="05000000000000000000" pitchFamily="2" charset="2"/>
              <a:buChar char="§"/>
            </a:pPr>
            <a:r>
              <a:rPr lang="en-GB" sz="1400">
                <a:latin typeface="Arial" panose="020B0604020202020204" pitchFamily="34" charset="0"/>
                <a:hlinkClick r:id="rId8"/>
              </a:rPr>
              <a:t>Three Top Tips for better Data Viz</a:t>
            </a:r>
            <a:endParaRPr lang="en-GB" sz="1400">
              <a:latin typeface="Arial" panose="020B0604020202020204" pitchFamily="34" charset="0"/>
              <a:hlinkClick r:id="rId9"/>
            </a:endParaRPr>
          </a:p>
          <a:p>
            <a:pPr>
              <a:buFont typeface="Wingdings" panose="05000000000000000000" pitchFamily="2" charset="2"/>
              <a:buChar char="§"/>
            </a:pPr>
            <a:r>
              <a:rPr lang="en-GB" sz="1400">
                <a:latin typeface="Arial" panose="020B0604020202020204" pitchFamily="34" charset="0"/>
                <a:hlinkClick r:id="rId9"/>
              </a:rPr>
              <a:t>Exceptional Analysis - AiG Award winner stories</a:t>
            </a:r>
            <a:endParaRPr lang="en-GB" sz="1400">
              <a:latin typeface="Arial" panose="020B0604020202020204" pitchFamily="34" charset="0"/>
            </a:endParaRPr>
          </a:p>
          <a:p>
            <a:pPr>
              <a:buFont typeface="Wingdings" panose="05000000000000000000" pitchFamily="2" charset="2"/>
              <a:buChar char="§"/>
            </a:pPr>
            <a:r>
              <a:rPr lang="en-GB" sz="1400">
                <a:latin typeface="Arial" panose="020B0604020202020204" pitchFamily="34" charset="0"/>
                <a:hlinkClick r:id="rId10"/>
              </a:rPr>
              <a:t>Why you should work in Government Analysis</a:t>
            </a:r>
            <a:endParaRPr lang="en-GB" sz="1400">
              <a:latin typeface="Arial" panose="020B0604020202020204" pitchFamily="34" charset="0"/>
            </a:endParaRPr>
          </a:p>
          <a:p>
            <a:pPr marL="590550" lvl="1" indent="0">
              <a:buSzPct val="100000"/>
              <a:buNone/>
            </a:pPr>
            <a:endParaRPr kumimoji="0" lang="en-GB" sz="12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5" name="TextBox 14">
            <a:extLst>
              <a:ext uri="{FF2B5EF4-FFF2-40B4-BE49-F238E27FC236}">
                <a16:creationId xmlns:a16="http://schemas.microsoft.com/office/drawing/2014/main" id="{DB240039-BEB4-3473-24FC-99F043E45775}"/>
              </a:ext>
            </a:extLst>
          </p:cNvPr>
          <p:cNvSpPr txBox="1"/>
          <p:nvPr/>
        </p:nvSpPr>
        <p:spPr>
          <a:xfrm>
            <a:off x="1053846" y="397669"/>
            <a:ext cx="6805051"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latin typeface="Arial Rounded MT Bold" panose="020F0704030504030204" pitchFamily="34" charset="0"/>
                <a:cs typeface="Arial"/>
              </a:rPr>
              <a:t>Videos</a:t>
            </a:r>
            <a:endParaRPr kumimoji="0" lang="en-GB" sz="2400" b="0" i="0" u="none" strike="noStrike" kern="0" cap="none" spc="0" normalizeH="0" baseline="0" noProof="0">
              <a:ln>
                <a:noFill/>
              </a:ln>
              <a:effectLst/>
              <a:uLnTx/>
              <a:uFillTx/>
              <a:latin typeface="Arial Rounded MT Bold" panose="020F0704030504030204" pitchFamily="34" charset="0"/>
              <a:cs typeface="Arial"/>
              <a:sym typeface="Arial"/>
            </a:endParaRPr>
          </a:p>
        </p:txBody>
      </p:sp>
      <p:pic>
        <p:nvPicPr>
          <p:cNvPr id="8" name="Picture 7">
            <a:extLst>
              <a:ext uri="{FF2B5EF4-FFF2-40B4-BE49-F238E27FC236}">
                <a16:creationId xmlns:a16="http://schemas.microsoft.com/office/drawing/2014/main" id="{CADD2988-50BB-8E1F-CB6B-FD2CE61ED383}"/>
              </a:ext>
            </a:extLst>
          </p:cNvPr>
          <p:cNvPicPr>
            <a:picLocks noChangeAspect="1"/>
          </p:cNvPicPr>
          <p:nvPr/>
        </p:nvPicPr>
        <p:blipFill>
          <a:blip r:embed="rId11"/>
          <a:stretch>
            <a:fillRect/>
          </a:stretch>
        </p:blipFill>
        <p:spPr>
          <a:xfrm>
            <a:off x="342000" y="268502"/>
            <a:ext cx="711846" cy="720000"/>
          </a:xfrm>
          <a:prstGeom prst="rect">
            <a:avLst/>
          </a:prstGeom>
        </p:spPr>
      </p:pic>
      <p:pic>
        <p:nvPicPr>
          <p:cNvPr id="7" name="Picture 6">
            <a:hlinkClick r:id="rId5"/>
            <a:extLst>
              <a:ext uri="{FF2B5EF4-FFF2-40B4-BE49-F238E27FC236}">
                <a16:creationId xmlns:a16="http://schemas.microsoft.com/office/drawing/2014/main" id="{29DBAD24-998E-0D3D-FE28-DBD39918AC06}"/>
              </a:ext>
            </a:extLst>
          </p:cNvPr>
          <p:cNvPicPr>
            <a:picLocks noChangeAspect="1"/>
          </p:cNvPicPr>
          <p:nvPr/>
        </p:nvPicPr>
        <p:blipFill>
          <a:blip r:embed="rId12"/>
          <a:stretch>
            <a:fillRect/>
          </a:stretch>
        </p:blipFill>
        <p:spPr>
          <a:xfrm>
            <a:off x="7858897" y="3958365"/>
            <a:ext cx="675000" cy="675000"/>
          </a:xfrm>
          <a:prstGeom prst="rect">
            <a:avLst/>
          </a:prstGeom>
        </p:spPr>
      </p:pic>
      <p:pic>
        <p:nvPicPr>
          <p:cNvPr id="9" name="Picture 2">
            <a:hlinkClick r:id="" action="ppaction://media"/>
            <a:extLst>
              <a:ext uri="{FF2B5EF4-FFF2-40B4-BE49-F238E27FC236}">
                <a16:creationId xmlns:a16="http://schemas.microsoft.com/office/drawing/2014/main" id="{18E6B61E-9928-83F8-B5C6-61015BE8BCE8}"/>
              </a:ext>
            </a:extLst>
          </p:cNvPr>
          <p:cNvPicPr>
            <a:picLocks noRot="1" noChangeAspect="1"/>
          </p:cNvPicPr>
          <p:nvPr>
            <a:videoFile r:link="rId1"/>
          </p:nvPr>
        </p:nvPicPr>
        <p:blipFill>
          <a:blip r:embed="rId13"/>
          <a:stretch>
            <a:fillRect/>
          </a:stretch>
        </p:blipFill>
        <p:spPr>
          <a:xfrm>
            <a:off x="4939624" y="2309654"/>
            <a:ext cx="2748273" cy="1986211"/>
          </a:xfrm>
          <a:prstGeom prst="rect">
            <a:avLst/>
          </a:prstGeom>
        </p:spPr>
      </p:pic>
      <p:pic>
        <p:nvPicPr>
          <p:cNvPr id="2" name="Picture 5">
            <a:extLst>
              <a:ext uri="{FF2B5EF4-FFF2-40B4-BE49-F238E27FC236}">
                <a16:creationId xmlns:a16="http://schemas.microsoft.com/office/drawing/2014/main" id="{E9A19405-3CA4-77AA-879A-C7B469C26C50}"/>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7988642" y="4718031"/>
            <a:ext cx="1155947" cy="344613"/>
          </a:xfrm>
          <a:prstGeom prst="rect">
            <a:avLst/>
          </a:prstGeom>
        </p:spPr>
      </p:pic>
    </p:spTree>
    <p:extLst>
      <p:ext uri="{BB962C8B-B14F-4D97-AF65-F5344CB8AC3E}">
        <p14:creationId xmlns:p14="http://schemas.microsoft.com/office/powerpoint/2010/main" val="3495494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Content Placeholder 2">
            <a:extLst>
              <a:ext uri="{FF2B5EF4-FFF2-40B4-BE49-F238E27FC236}">
                <a16:creationId xmlns:a16="http://schemas.microsoft.com/office/drawing/2014/main" id="{D23F4A79-6862-46F1-BD41-A7E873D4FD85}"/>
              </a:ext>
            </a:extLst>
          </p:cNvPr>
          <p:cNvSpPr txBox="1">
            <a:spLocks/>
          </p:cNvSpPr>
          <p:nvPr/>
        </p:nvSpPr>
        <p:spPr>
          <a:xfrm>
            <a:off x="1053847" y="1024197"/>
            <a:ext cx="7036307" cy="3509508"/>
          </a:xfrm>
          <a:prstGeom prst="round2DiagRect">
            <a:avLst/>
          </a:prstGeom>
          <a:solidFill>
            <a:schemeClr val="bg1">
              <a:alpha val="95000"/>
            </a:schemeClr>
          </a:solidFill>
        </p:spPr>
        <p:txBody>
          <a:bodyPr spcFirstLastPara="1" vert="horz" wrap="square" lIns="0" tIns="0" rIns="0" bIns="0" rtlCol="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328610" marR="0" lvl="0" indent="-214313" algn="l" defTabSz="914378"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r>
              <a:rPr kumimoji="0" lang="en-GB" sz="1600" b="0" i="0" u="none" strike="noStrike" kern="0" cap="none" spc="0" normalizeH="0" baseline="0" noProof="0">
                <a:ln>
                  <a:noFill/>
                </a:ln>
                <a:solidFill>
                  <a:srgbClr val="454551"/>
                </a:solidFill>
                <a:effectLst/>
                <a:uLnTx/>
                <a:uFillTx/>
                <a:latin typeface="Arial"/>
                <a:cs typeface="Arial"/>
                <a:sym typeface="Arial"/>
              </a:rPr>
              <a:t>Subscribe to the monthly </a:t>
            </a:r>
            <a:r>
              <a:rPr kumimoji="0" lang="en-GB" sz="1600" b="1" i="0" u="none" strike="noStrike" kern="0" cap="none" spc="0" normalizeH="0" baseline="0" noProof="0">
                <a:ln>
                  <a:noFill/>
                </a:ln>
                <a:solidFill>
                  <a:srgbClr val="454551"/>
                </a:solidFill>
                <a:effectLst/>
                <a:uLnTx/>
                <a:uFillTx/>
                <a:latin typeface="Arial"/>
                <a:cs typeface="Arial"/>
                <a:sym typeface="Arial"/>
                <a:hlinkClick r:id="rId3"/>
              </a:rPr>
              <a:t>AF Newsletter </a:t>
            </a:r>
            <a:endParaRPr kumimoji="0" lang="en-GB" sz="1600" b="1" i="0" u="none" strike="noStrike" kern="0" cap="none" spc="0" normalizeH="0" baseline="0" noProof="0">
              <a:ln>
                <a:noFill/>
              </a:ln>
              <a:solidFill>
                <a:srgbClr val="454551"/>
              </a:solidFill>
              <a:effectLst/>
              <a:uLnTx/>
              <a:uFillTx/>
              <a:latin typeface="Arial"/>
              <a:cs typeface="Arial"/>
              <a:sym typeface="Arial"/>
            </a:endParaRPr>
          </a:p>
          <a:p>
            <a:pPr marL="328610" marR="0" lvl="0" indent="-214313" algn="l" defTabSz="914378"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r>
              <a:rPr kumimoji="0" lang="en-GB" sz="1600" b="0" i="0" u="none" strike="noStrike" kern="0" cap="none" spc="0" normalizeH="0" baseline="0" noProof="0">
                <a:ln>
                  <a:noFill/>
                </a:ln>
                <a:solidFill>
                  <a:srgbClr val="454551"/>
                </a:solidFill>
                <a:effectLst/>
                <a:uLnTx/>
                <a:uFillTx/>
                <a:latin typeface="Arial"/>
                <a:cs typeface="Arial"/>
                <a:sym typeface="Arial"/>
              </a:rPr>
              <a:t>Visit the </a:t>
            </a:r>
            <a:r>
              <a:rPr kumimoji="0" lang="en-GB" sz="1600" b="1" i="0" u="none" strike="noStrike" kern="0" cap="none" spc="0" normalizeH="0" baseline="0" noProof="0">
                <a:ln>
                  <a:noFill/>
                </a:ln>
                <a:solidFill>
                  <a:srgbClr val="454551"/>
                </a:solidFill>
                <a:effectLst/>
                <a:uLnTx/>
                <a:uFillTx/>
                <a:latin typeface="Arial"/>
                <a:cs typeface="Arial"/>
                <a:sym typeface="Arial"/>
                <a:hlinkClick r:id="rId4"/>
              </a:rPr>
              <a:t>Analysis Function website</a:t>
            </a:r>
            <a:endParaRPr kumimoji="0" lang="en-GB" sz="1600" b="1" i="0" u="none" strike="noStrike" kern="0" cap="none" spc="0" normalizeH="0" baseline="0" noProof="0">
              <a:ln>
                <a:noFill/>
              </a:ln>
              <a:solidFill>
                <a:srgbClr val="454551"/>
              </a:solidFill>
              <a:effectLst/>
              <a:uLnTx/>
              <a:uFillTx/>
              <a:latin typeface="Arial"/>
              <a:cs typeface="Arial"/>
              <a:sym typeface="Arial"/>
            </a:endParaRPr>
          </a:p>
          <a:p>
            <a:pPr marL="328610" marR="0" lvl="0" indent="-214313" algn="l" defTabSz="914378"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r>
              <a:rPr kumimoji="0" lang="en-GB" sz="1600" b="0" i="0" u="none" strike="noStrike" kern="0" cap="none" spc="0" normalizeH="0" baseline="0" noProof="0">
                <a:ln>
                  <a:noFill/>
                </a:ln>
                <a:solidFill>
                  <a:srgbClr val="454551"/>
                </a:solidFill>
                <a:effectLst/>
                <a:uLnTx/>
                <a:uFillTx/>
                <a:latin typeface="Arial"/>
                <a:cs typeface="Arial"/>
                <a:sym typeface="Arial"/>
              </a:rPr>
              <a:t>Follow us on Twitter/X </a:t>
            </a:r>
            <a:r>
              <a:rPr kumimoji="0" lang="en-GB" sz="1600" b="1" i="0" u="none" strike="noStrike" kern="0" cap="none" spc="0" normalizeH="0" baseline="0" noProof="0">
                <a:ln>
                  <a:noFill/>
                </a:ln>
                <a:solidFill>
                  <a:srgbClr val="454551"/>
                </a:solidFill>
                <a:effectLst/>
                <a:uLnTx/>
                <a:uFillTx/>
                <a:latin typeface="Arial"/>
                <a:cs typeface="Arial"/>
                <a:sym typeface="Arial"/>
                <a:hlinkClick r:id="rId5"/>
              </a:rPr>
              <a:t>@gov_analysis</a:t>
            </a:r>
            <a:r>
              <a:rPr kumimoji="0" lang="en-GB" sz="1600" b="1" i="0" u="none" strike="noStrike" kern="0" cap="none" spc="0" normalizeH="0" baseline="0" noProof="0">
                <a:ln>
                  <a:noFill/>
                </a:ln>
                <a:solidFill>
                  <a:srgbClr val="454551"/>
                </a:solidFill>
                <a:effectLst/>
                <a:uLnTx/>
                <a:uFillTx/>
                <a:latin typeface="Arial"/>
                <a:cs typeface="Arial"/>
                <a:sym typeface="Arial"/>
              </a:rPr>
              <a:t> </a:t>
            </a:r>
          </a:p>
          <a:p>
            <a:pPr marL="328610" marR="0" lvl="0" indent="-214313" algn="l" defTabSz="914378"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r>
              <a:rPr kumimoji="0" lang="en-GB" sz="1600" b="0" i="0" u="none" strike="noStrike" kern="0" cap="none" spc="0" normalizeH="0" baseline="0" noProof="0">
                <a:ln>
                  <a:noFill/>
                </a:ln>
                <a:solidFill>
                  <a:srgbClr val="454551"/>
                </a:solidFill>
                <a:effectLst/>
                <a:uLnTx/>
                <a:uFillTx/>
                <a:latin typeface="Arial"/>
                <a:cs typeface="Arial"/>
                <a:sym typeface="Arial"/>
              </a:rPr>
              <a:t>Connect with us on LinkedIn at </a:t>
            </a:r>
            <a:r>
              <a:rPr kumimoji="0" lang="en-GB" sz="1600" b="1" i="0" u="none" strike="noStrike" kern="0" cap="none" spc="0" normalizeH="0" baseline="0" noProof="0">
                <a:ln>
                  <a:noFill/>
                </a:ln>
                <a:solidFill>
                  <a:srgbClr val="454551"/>
                </a:solidFill>
                <a:effectLst/>
                <a:uLnTx/>
                <a:uFillTx/>
                <a:latin typeface="Arial"/>
                <a:cs typeface="Arial"/>
                <a:sym typeface="Arial"/>
                <a:hlinkClick r:id="rId6"/>
              </a:rPr>
              <a:t>Gov Analysis Function</a:t>
            </a:r>
            <a:r>
              <a:rPr kumimoji="0" lang="en-GB" sz="1600" b="1" i="0" u="none" strike="noStrike" kern="0" cap="none" spc="0" normalizeH="0" baseline="0" noProof="0">
                <a:ln>
                  <a:noFill/>
                </a:ln>
                <a:solidFill>
                  <a:srgbClr val="454551"/>
                </a:solidFill>
                <a:effectLst/>
                <a:uLnTx/>
                <a:uFillTx/>
                <a:latin typeface="Arial"/>
                <a:cs typeface="Arial"/>
                <a:sym typeface="Arial"/>
              </a:rPr>
              <a:t> </a:t>
            </a:r>
          </a:p>
          <a:p>
            <a:pPr marL="328610" marR="0" lvl="0" indent="-214313" algn="l" defTabSz="914378"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r>
              <a:rPr kumimoji="0" lang="en-GB" sz="1600" b="0" i="0" u="none" strike="noStrike" kern="0" cap="none" spc="0" normalizeH="0" baseline="0" noProof="0">
                <a:ln>
                  <a:noFill/>
                </a:ln>
                <a:solidFill>
                  <a:srgbClr val="454551"/>
                </a:solidFill>
                <a:effectLst/>
                <a:uLnTx/>
                <a:uFillTx/>
                <a:latin typeface="Arial"/>
                <a:cs typeface="Arial"/>
                <a:sym typeface="Arial"/>
              </a:rPr>
              <a:t>Subscribe to our YouTube</a:t>
            </a:r>
            <a:r>
              <a:rPr kumimoji="0" lang="en-GB" sz="1600" b="1" i="0" u="none" strike="noStrike" kern="0" cap="none" spc="0" normalizeH="0" baseline="0" noProof="0">
                <a:ln>
                  <a:noFill/>
                </a:ln>
                <a:solidFill>
                  <a:srgbClr val="454551"/>
                </a:solidFill>
                <a:effectLst/>
                <a:uLnTx/>
                <a:uFillTx/>
                <a:latin typeface="Arial"/>
                <a:cs typeface="Arial"/>
                <a:sym typeface="Arial"/>
              </a:rPr>
              <a:t> </a:t>
            </a:r>
            <a:r>
              <a:rPr kumimoji="0" lang="en-GB" sz="1600" b="0" i="0" u="none" strike="noStrike" kern="0" cap="none" spc="0" normalizeH="0" baseline="0" noProof="0">
                <a:ln>
                  <a:noFill/>
                </a:ln>
                <a:solidFill>
                  <a:srgbClr val="454551"/>
                </a:solidFill>
                <a:effectLst/>
                <a:uLnTx/>
                <a:uFillTx/>
                <a:latin typeface="Arial"/>
                <a:cs typeface="Arial"/>
                <a:sym typeface="Arial"/>
              </a:rPr>
              <a:t>channel </a:t>
            </a:r>
            <a:r>
              <a:rPr kumimoji="0" lang="en-GB" sz="1600" b="1" i="0" u="none" strike="noStrike" kern="0" cap="none" spc="0" normalizeH="0" baseline="0" noProof="0">
                <a:ln>
                  <a:noFill/>
                </a:ln>
                <a:solidFill>
                  <a:srgbClr val="454551"/>
                </a:solidFill>
                <a:effectLst/>
                <a:uLnTx/>
                <a:uFillTx/>
                <a:latin typeface="Arial"/>
                <a:cs typeface="Arial"/>
                <a:sym typeface="Arial"/>
                <a:hlinkClick r:id="rId7"/>
              </a:rPr>
              <a:t>YouTube/Government Analysis Function</a:t>
            </a:r>
            <a:endParaRPr kumimoji="0" lang="en-GB" sz="1600" b="1" i="0" u="none" strike="noStrike" kern="0" cap="none" spc="0" normalizeH="0" baseline="0" noProof="0">
              <a:ln>
                <a:noFill/>
              </a:ln>
              <a:solidFill>
                <a:srgbClr val="454551"/>
              </a:solidFill>
              <a:effectLst/>
              <a:uLnTx/>
              <a:uFillTx/>
              <a:latin typeface="Arial"/>
              <a:cs typeface="Arial"/>
              <a:sym typeface="Arial"/>
            </a:endParaRPr>
          </a:p>
          <a:p>
            <a:pPr marL="328610" marR="0" lvl="0" indent="-214313" algn="l" defTabSz="914378"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r>
              <a:rPr kumimoji="0" lang="en-GB" sz="1600" b="0" i="0" u="none" strike="noStrike" kern="0" cap="none" spc="0" normalizeH="0" baseline="0" noProof="0">
                <a:ln>
                  <a:noFill/>
                </a:ln>
                <a:solidFill>
                  <a:srgbClr val="454551"/>
                </a:solidFill>
                <a:effectLst/>
                <a:uLnTx/>
                <a:uFillTx/>
                <a:latin typeface="Arial" panose="020B0604020202020204" pitchFamily="34" charset="0"/>
                <a:cs typeface="Arial" panose="020B0604020202020204" pitchFamily="34" charset="0"/>
                <a:sym typeface="Arial"/>
              </a:rPr>
              <a:t>Be the first to find out about our events at </a:t>
            </a:r>
            <a:r>
              <a:rPr kumimoji="0" lang="en-GB" sz="1600" b="1" i="0" u="none" strike="noStrike" kern="0" cap="none" spc="0" normalizeH="0" baseline="0" noProof="0">
                <a:ln>
                  <a:noFill/>
                </a:ln>
                <a:solidFill>
                  <a:srgbClr val="454551"/>
                </a:solidFill>
                <a:effectLst/>
                <a:uLnTx/>
                <a:uFillTx/>
                <a:latin typeface="Arial" panose="020B0604020202020204" pitchFamily="34" charset="0"/>
                <a:cs typeface="Arial" panose="020B0604020202020204" pitchFamily="34" charset="0"/>
                <a:sym typeface="Arial"/>
                <a:hlinkClick r:id="rId8"/>
              </a:rPr>
              <a:t>Eventbrite/Government Analysis Function</a:t>
            </a:r>
            <a:endParaRPr kumimoji="0" lang="en-GB" sz="1600" b="1" i="0" u="none" strike="noStrike" kern="0" cap="none" spc="0" normalizeH="0" baseline="0" noProof="0">
              <a:ln>
                <a:noFill/>
              </a:ln>
              <a:solidFill>
                <a:srgbClr val="454551"/>
              </a:solidFill>
              <a:effectLst/>
              <a:uLnTx/>
              <a:uFillTx/>
              <a:latin typeface="Arial" panose="020B0604020202020204" pitchFamily="34" charset="0"/>
              <a:cs typeface="Arial" panose="020B0604020202020204" pitchFamily="34" charset="0"/>
              <a:sym typeface="Arial"/>
            </a:endParaRPr>
          </a:p>
          <a:p>
            <a:pPr marL="328610" marR="0" lvl="0" indent="-214313" algn="l" defTabSz="914378"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endParaRPr kumimoji="0" lang="en-GB" sz="1350" b="1" i="0" u="none" strike="noStrike" kern="0" cap="none" spc="0" normalizeH="0" baseline="0" noProof="0">
              <a:ln>
                <a:noFill/>
              </a:ln>
              <a:solidFill>
                <a:srgbClr val="454551"/>
              </a:solidFill>
              <a:effectLst/>
              <a:uLnTx/>
              <a:uFillTx/>
              <a:latin typeface="Arial" panose="020B0604020202020204" pitchFamily="34" charset="0"/>
              <a:cs typeface="Arial" panose="020B0604020202020204" pitchFamily="34" charset="0"/>
              <a:sym typeface="Arial"/>
            </a:endParaRPr>
          </a:p>
          <a:p>
            <a:pPr marL="328610" marR="0" lvl="0" indent="-214313" algn="l" defTabSz="914378"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r>
              <a:rPr kumimoji="0" lang="en-GB" sz="1350" b="0" i="0" u="none" strike="noStrike" kern="0" cap="none" spc="0" normalizeH="0" baseline="0" noProof="0">
                <a:ln>
                  <a:noFill/>
                </a:ln>
                <a:solidFill>
                  <a:srgbClr val="454551"/>
                </a:solidFill>
                <a:effectLst/>
                <a:uLnTx/>
                <a:uFillTx/>
                <a:latin typeface="Arial" panose="020B0604020202020204" pitchFamily="34" charset="0"/>
                <a:cs typeface="Arial" panose="020B0604020202020204" pitchFamily="34" charset="0"/>
                <a:sym typeface="Arial"/>
              </a:rPr>
              <a:t>Use the hashtag </a:t>
            </a:r>
            <a:r>
              <a:rPr kumimoji="0" lang="en-GB" sz="1350" b="1" i="0" u="none" strike="noStrike" kern="0" cap="none" spc="0" normalizeH="0" baseline="0" noProof="0">
                <a:ln>
                  <a:noFill/>
                </a:ln>
                <a:solidFill>
                  <a:srgbClr val="454551"/>
                </a:solidFill>
                <a:effectLst/>
                <a:uLnTx/>
                <a:uFillTx/>
                <a:latin typeface="Arial" panose="020B0604020202020204" pitchFamily="34" charset="0"/>
                <a:cs typeface="Arial" panose="020B0604020202020204" pitchFamily="34" charset="0"/>
                <a:sym typeface="Arial"/>
              </a:rPr>
              <a:t>#AiGMonth24</a:t>
            </a:r>
          </a:p>
        </p:txBody>
      </p:sp>
      <p:pic>
        <p:nvPicPr>
          <p:cNvPr id="23" name="Picture 22">
            <a:extLst>
              <a:ext uri="{FF2B5EF4-FFF2-40B4-BE49-F238E27FC236}">
                <a16:creationId xmlns:a16="http://schemas.microsoft.com/office/drawing/2014/main" id="{671AAB78-E699-4528-8143-5B918B47CC75}"/>
              </a:ext>
            </a:extLst>
          </p:cNvPr>
          <p:cNvPicPr>
            <a:picLocks noChangeAspect="1"/>
          </p:cNvPicPr>
          <p:nvPr/>
        </p:nvPicPr>
        <p:blipFill rotWithShape="1">
          <a:blip r:embed="rId9"/>
          <a:srcRect r="1100"/>
          <a:stretch/>
        </p:blipFill>
        <p:spPr>
          <a:xfrm>
            <a:off x="7773461" y="3727826"/>
            <a:ext cx="1152610" cy="1147048"/>
          </a:xfrm>
          <a:prstGeom prst="rect">
            <a:avLst/>
          </a:prstGeom>
        </p:spPr>
      </p:pic>
      <p:grpSp>
        <p:nvGrpSpPr>
          <p:cNvPr id="4" name="Group 3">
            <a:extLst>
              <a:ext uri="{FF2B5EF4-FFF2-40B4-BE49-F238E27FC236}">
                <a16:creationId xmlns:a16="http://schemas.microsoft.com/office/drawing/2014/main" id="{82BB660C-4671-52B7-B2C1-B91B5FF30948}"/>
              </a:ext>
            </a:extLst>
          </p:cNvPr>
          <p:cNvGrpSpPr>
            <a:grpSpLocks noChangeAspect="1"/>
          </p:cNvGrpSpPr>
          <p:nvPr/>
        </p:nvGrpSpPr>
        <p:grpSpPr>
          <a:xfrm>
            <a:off x="445294" y="1401704"/>
            <a:ext cx="505257" cy="3132000"/>
            <a:chOff x="723200" y="389350"/>
            <a:chExt cx="704149" cy="4364800"/>
          </a:xfrm>
        </p:grpSpPr>
        <p:pic>
          <p:nvPicPr>
            <p:cNvPr id="15" name="Picture 14">
              <a:hlinkClick r:id="rId5"/>
              <a:extLst>
                <a:ext uri="{FF2B5EF4-FFF2-40B4-BE49-F238E27FC236}">
                  <a16:creationId xmlns:a16="http://schemas.microsoft.com/office/drawing/2014/main" id="{4C363830-650D-4EB5-94E2-8EA67F543765}"/>
                </a:ext>
              </a:extLst>
            </p:cNvPr>
            <p:cNvPicPr>
              <a:picLocks noChangeAspect="1"/>
            </p:cNvPicPr>
            <p:nvPr/>
          </p:nvPicPr>
          <p:blipFill>
            <a:blip r:embed="rId10"/>
            <a:srcRect/>
            <a:stretch/>
          </p:blipFill>
          <p:spPr>
            <a:xfrm>
              <a:off x="737773" y="1885424"/>
              <a:ext cx="675000" cy="674985"/>
            </a:xfrm>
            <a:prstGeom prst="rect">
              <a:avLst/>
            </a:prstGeom>
          </p:spPr>
        </p:pic>
        <p:pic>
          <p:nvPicPr>
            <p:cNvPr id="16" name="Picture 15">
              <a:hlinkClick r:id="rId6"/>
              <a:extLst>
                <a:ext uri="{FF2B5EF4-FFF2-40B4-BE49-F238E27FC236}">
                  <a16:creationId xmlns:a16="http://schemas.microsoft.com/office/drawing/2014/main" id="{13E89A0D-AD0E-4095-8BD2-7802B59C7B00}"/>
                </a:ext>
              </a:extLst>
            </p:cNvPr>
            <p:cNvPicPr>
              <a:picLocks noChangeAspect="1"/>
            </p:cNvPicPr>
            <p:nvPr/>
          </p:nvPicPr>
          <p:blipFill>
            <a:blip r:embed="rId11"/>
            <a:stretch>
              <a:fillRect/>
            </a:stretch>
          </p:blipFill>
          <p:spPr>
            <a:xfrm>
              <a:off x="737774" y="2616662"/>
              <a:ext cx="675000" cy="675000"/>
            </a:xfrm>
            <a:prstGeom prst="rect">
              <a:avLst/>
            </a:prstGeom>
          </p:spPr>
        </p:pic>
        <p:pic>
          <p:nvPicPr>
            <p:cNvPr id="20" name="Picture 19">
              <a:hlinkClick r:id="rId7"/>
              <a:extLst>
                <a:ext uri="{FF2B5EF4-FFF2-40B4-BE49-F238E27FC236}">
                  <a16:creationId xmlns:a16="http://schemas.microsoft.com/office/drawing/2014/main" id="{F75B1EE1-59FF-42C9-AD17-94C1C685FA16}"/>
                </a:ext>
              </a:extLst>
            </p:cNvPr>
            <p:cNvPicPr>
              <a:picLocks noChangeAspect="1"/>
            </p:cNvPicPr>
            <p:nvPr/>
          </p:nvPicPr>
          <p:blipFill>
            <a:blip r:embed="rId12"/>
            <a:stretch>
              <a:fillRect/>
            </a:stretch>
          </p:blipFill>
          <p:spPr>
            <a:xfrm>
              <a:off x="737774" y="3347907"/>
              <a:ext cx="675000" cy="675000"/>
            </a:xfrm>
            <a:prstGeom prst="rect">
              <a:avLst/>
            </a:prstGeom>
          </p:spPr>
        </p:pic>
        <p:pic>
          <p:nvPicPr>
            <p:cNvPr id="21" name="Picture 20">
              <a:hlinkClick r:id="rId8"/>
              <a:extLst>
                <a:ext uri="{FF2B5EF4-FFF2-40B4-BE49-F238E27FC236}">
                  <a16:creationId xmlns:a16="http://schemas.microsoft.com/office/drawing/2014/main" id="{AFE28323-567D-4707-A9F9-E6A1166D13BB}"/>
                </a:ext>
              </a:extLst>
            </p:cNvPr>
            <p:cNvPicPr>
              <a:picLocks noChangeAspect="1"/>
            </p:cNvPicPr>
            <p:nvPr/>
          </p:nvPicPr>
          <p:blipFill>
            <a:blip r:embed="rId13"/>
            <a:stretch>
              <a:fillRect/>
            </a:stretch>
          </p:blipFill>
          <p:spPr>
            <a:xfrm>
              <a:off x="737774" y="4079150"/>
              <a:ext cx="675000" cy="675000"/>
            </a:xfrm>
            <a:prstGeom prst="rect">
              <a:avLst/>
            </a:prstGeom>
          </p:spPr>
        </p:pic>
        <p:pic>
          <p:nvPicPr>
            <p:cNvPr id="22" name="Picture 21">
              <a:hlinkClick r:id="rId3"/>
              <a:extLst>
                <a:ext uri="{FF2B5EF4-FFF2-40B4-BE49-F238E27FC236}">
                  <a16:creationId xmlns:a16="http://schemas.microsoft.com/office/drawing/2014/main" id="{736FC951-A647-4C6D-8F9E-079DF31292FC}"/>
                </a:ext>
              </a:extLst>
            </p:cNvPr>
            <p:cNvPicPr>
              <a:picLocks noChangeAspect="1"/>
            </p:cNvPicPr>
            <p:nvPr/>
          </p:nvPicPr>
          <p:blipFill>
            <a:blip r:embed="rId14"/>
            <a:stretch>
              <a:fillRect/>
            </a:stretch>
          </p:blipFill>
          <p:spPr>
            <a:xfrm>
              <a:off x="723200" y="1129595"/>
              <a:ext cx="704149" cy="699577"/>
            </a:xfrm>
            <a:prstGeom prst="rect">
              <a:avLst/>
            </a:prstGeom>
          </p:spPr>
        </p:pic>
        <p:sp>
          <p:nvSpPr>
            <p:cNvPr id="2" name="Oval 1">
              <a:extLst>
                <a:ext uri="{FF2B5EF4-FFF2-40B4-BE49-F238E27FC236}">
                  <a16:creationId xmlns:a16="http://schemas.microsoft.com/office/drawing/2014/main" id="{8645C177-3AEC-0315-649B-AA6F7AA1F265}"/>
                </a:ext>
              </a:extLst>
            </p:cNvPr>
            <p:cNvSpPr/>
            <p:nvPr/>
          </p:nvSpPr>
          <p:spPr>
            <a:xfrm>
              <a:off x="733274" y="389350"/>
              <a:ext cx="684000" cy="684000"/>
            </a:xfrm>
            <a:prstGeom prst="ellipse">
              <a:avLst/>
            </a:prstGeom>
            <a:blipFill>
              <a:blip r:embed="rId1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3" name="Rectangle 2">
            <a:extLst>
              <a:ext uri="{FF2B5EF4-FFF2-40B4-BE49-F238E27FC236}">
                <a16:creationId xmlns:a16="http://schemas.microsoft.com/office/drawing/2014/main" id="{A243D78A-1D5A-45F7-D8E9-AA8521B2D8CD}"/>
              </a:ext>
            </a:extLst>
          </p:cNvPr>
          <p:cNvSpPr/>
          <p:nvPr/>
        </p:nvSpPr>
        <p:spPr>
          <a:xfrm>
            <a:off x="0" y="361975"/>
            <a:ext cx="8090154" cy="540000"/>
          </a:xfrm>
          <a:prstGeom prst="rect">
            <a:avLst/>
          </a:prstGeom>
          <a:solidFill>
            <a:schemeClr val="bg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TextBox 4">
            <a:extLst>
              <a:ext uri="{FF2B5EF4-FFF2-40B4-BE49-F238E27FC236}">
                <a16:creationId xmlns:a16="http://schemas.microsoft.com/office/drawing/2014/main" id="{8BADDD9D-EA85-3313-8B9D-75A32F1B5427}"/>
              </a:ext>
            </a:extLst>
          </p:cNvPr>
          <p:cNvSpPr txBox="1"/>
          <p:nvPr/>
        </p:nvSpPr>
        <p:spPr>
          <a:xfrm>
            <a:off x="1053846" y="397669"/>
            <a:ext cx="7748154"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prstClr val="black"/>
                </a:solidFill>
                <a:effectLst/>
                <a:uLnTx/>
                <a:uFillTx/>
                <a:latin typeface="Arial Rounded MT Bold" panose="020F0704030504030204" pitchFamily="34" charset="0"/>
                <a:cs typeface="Arial"/>
                <a:sym typeface="Arial"/>
              </a:rPr>
              <a:t>AiG Month 24: Connect with us</a:t>
            </a:r>
          </a:p>
        </p:txBody>
      </p:sp>
      <p:pic>
        <p:nvPicPr>
          <p:cNvPr id="6" name="Picture 5">
            <a:extLst>
              <a:ext uri="{FF2B5EF4-FFF2-40B4-BE49-F238E27FC236}">
                <a16:creationId xmlns:a16="http://schemas.microsoft.com/office/drawing/2014/main" id="{4C34C9A8-A358-C4AC-8143-173D99531E95}"/>
              </a:ext>
            </a:extLst>
          </p:cNvPr>
          <p:cNvPicPr>
            <a:picLocks noChangeAspect="1"/>
          </p:cNvPicPr>
          <p:nvPr/>
        </p:nvPicPr>
        <p:blipFill>
          <a:blip r:embed="rId16"/>
          <a:stretch>
            <a:fillRect/>
          </a:stretch>
        </p:blipFill>
        <p:spPr>
          <a:xfrm>
            <a:off x="342000" y="268502"/>
            <a:ext cx="711846" cy="720000"/>
          </a:xfrm>
          <a:prstGeom prst="rect">
            <a:avLst/>
          </a:prstGeom>
        </p:spPr>
      </p:pic>
    </p:spTree>
    <p:extLst>
      <p:ext uri="{BB962C8B-B14F-4D97-AF65-F5344CB8AC3E}">
        <p14:creationId xmlns:p14="http://schemas.microsoft.com/office/powerpoint/2010/main" val="3090034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9000"/>
            <a:lum/>
          </a:blip>
          <a:srcRect/>
          <a:stretch>
            <a:fillRect t="-9000" b="-9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3862DB-E1E3-443B-BEE0-843C5D3FDCAC}"/>
              </a:ext>
            </a:extLst>
          </p:cNvPr>
          <p:cNvSpPr>
            <a:spLocks noGrp="1"/>
          </p:cNvSpPr>
          <p:nvPr>
            <p:ph type="body" idx="1"/>
          </p:nvPr>
        </p:nvSpPr>
        <p:spPr>
          <a:xfrm>
            <a:off x="416859" y="1227683"/>
            <a:ext cx="8310283" cy="1398423"/>
          </a:xfrm>
        </p:spPr>
        <p:txBody>
          <a:bodyPr/>
          <a:lstStyle/>
          <a:p>
            <a:pPr>
              <a:buFont typeface="Wingdings" panose="05000000000000000000" pitchFamily="2" charset="2"/>
              <a:buChar char="§"/>
            </a:pPr>
            <a:r>
              <a:rPr lang="en-GB" sz="1400">
                <a:latin typeface="Arial"/>
                <a:cs typeface="Arial"/>
              </a:rPr>
              <a:t>Simply Copy + Paste.  </a:t>
            </a:r>
            <a:endParaRPr lang="en-GB" sz="1400">
              <a:latin typeface="Arial" panose="020B0604020202020204" pitchFamily="34" charset="0"/>
            </a:endParaRPr>
          </a:p>
          <a:p>
            <a:pPr>
              <a:buFont typeface="Wingdings" panose="05000000000000000000" pitchFamily="2" charset="2"/>
              <a:buChar char="§"/>
            </a:pPr>
            <a:r>
              <a:rPr lang="en-GB" sz="1400">
                <a:latin typeface="Arial"/>
                <a:cs typeface="Arial"/>
              </a:rPr>
              <a:t>Please note - if resizing the logos, please make sure ‘Lock aspect ratio’ is ticked in Format Shape menu to avoid squashing or stretching the logos.  </a:t>
            </a:r>
            <a:endParaRPr lang="en-GB" sz="1400">
              <a:latin typeface="Arial" panose="020B0604020202020204" pitchFamily="34" charset="0"/>
            </a:endParaRPr>
          </a:p>
          <a:p>
            <a:pPr>
              <a:buFont typeface="Wingdings" panose="05000000000000000000" pitchFamily="2" charset="2"/>
              <a:buChar char="§"/>
            </a:pPr>
            <a:r>
              <a:rPr lang="en-GB" sz="1400">
                <a:latin typeface="Arial"/>
                <a:cs typeface="Arial"/>
              </a:rPr>
              <a:t>If you require any of these designs in a different format, please contact the team at </a:t>
            </a:r>
            <a:r>
              <a:rPr lang="en-GB" sz="1400">
                <a:latin typeface="Arial"/>
                <a:cs typeface="Arial"/>
                <a:hlinkClick r:id="rId3"/>
              </a:rPr>
              <a:t>Analysis.Function@ons.gov.uk </a:t>
            </a:r>
            <a:endParaRPr lang="en-GB" sz="1400"/>
          </a:p>
        </p:txBody>
      </p:sp>
      <p:sp>
        <p:nvSpPr>
          <p:cNvPr id="4" name="Slide Number Placeholder 3">
            <a:extLst>
              <a:ext uri="{FF2B5EF4-FFF2-40B4-BE49-F238E27FC236}">
                <a16:creationId xmlns:a16="http://schemas.microsoft.com/office/drawing/2014/main" id="{73CDA449-30D6-47E4-8B37-9E8D87A01792}"/>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1" i="0" u="none" strike="noStrike" kern="0" cap="none" spc="0" normalizeH="0" baseline="0" noProof="0" smtClean="0">
                <a:ln>
                  <a:noFill/>
                </a:ln>
                <a:solidFill>
                  <a:prstClr val="white"/>
                </a:solidFill>
                <a:effectLst/>
                <a:uLnTx/>
                <a:uFillTx/>
                <a:latin typeface="News Cycle"/>
                <a:sym typeface="News Cycle"/>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 sz="1300" b="1" i="0" u="none" strike="noStrike" kern="0" cap="none" spc="0" normalizeH="0" baseline="0" noProof="0">
              <a:ln>
                <a:noFill/>
              </a:ln>
              <a:solidFill>
                <a:prstClr val="white"/>
              </a:solidFill>
              <a:effectLst/>
              <a:uLnTx/>
              <a:uFillTx/>
              <a:latin typeface="News Cycle"/>
              <a:sym typeface="News Cycle"/>
            </a:endParaRPr>
          </a:p>
        </p:txBody>
      </p:sp>
      <p:pic>
        <p:nvPicPr>
          <p:cNvPr id="12" name="Picture 11" descr="Logo&#10;&#10;Description automatically generated">
            <a:extLst>
              <a:ext uri="{FF2B5EF4-FFF2-40B4-BE49-F238E27FC236}">
                <a16:creationId xmlns:a16="http://schemas.microsoft.com/office/drawing/2014/main" id="{BDB11EF1-4229-4B65-A9E8-FCCFF81C355D}"/>
              </a:ext>
            </a:extLst>
          </p:cNvPr>
          <p:cNvPicPr>
            <a:picLocks noChangeAspect="1"/>
          </p:cNvPicPr>
          <p:nvPr/>
        </p:nvPicPr>
        <p:blipFill>
          <a:blip r:embed="rId4"/>
          <a:stretch>
            <a:fillRect/>
          </a:stretch>
        </p:blipFill>
        <p:spPr>
          <a:xfrm>
            <a:off x="420315" y="2980174"/>
            <a:ext cx="1080000" cy="1080000"/>
          </a:xfrm>
          <a:prstGeom prst="rect">
            <a:avLst/>
          </a:prstGeom>
        </p:spPr>
      </p:pic>
      <p:sp>
        <p:nvSpPr>
          <p:cNvPr id="19" name="Rectangle 18">
            <a:extLst>
              <a:ext uri="{FF2B5EF4-FFF2-40B4-BE49-F238E27FC236}">
                <a16:creationId xmlns:a16="http://schemas.microsoft.com/office/drawing/2014/main" id="{BB5AE89F-B59F-4B7F-8E66-89D8819EF472}"/>
              </a:ext>
            </a:extLst>
          </p:cNvPr>
          <p:cNvSpPr/>
          <p:nvPr/>
        </p:nvSpPr>
        <p:spPr>
          <a:xfrm>
            <a:off x="240315" y="4371985"/>
            <a:ext cx="144000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prstClr val="black"/>
                </a:solidFill>
                <a:effectLst/>
                <a:uLnTx/>
                <a:uFillTx/>
                <a:latin typeface="Arial"/>
                <a:ea typeface="+mn-ea"/>
                <a:cs typeface="+mn-cs"/>
                <a:sym typeface="Arial"/>
              </a:rPr>
              <a:t>Analysis Function LOGO</a:t>
            </a:r>
          </a:p>
        </p:txBody>
      </p:sp>
      <p:pic>
        <p:nvPicPr>
          <p:cNvPr id="29" name="Picture 28" descr="A picture containing text, sign, vector graphics&#10;&#10;Description automatically generated">
            <a:extLst>
              <a:ext uri="{FF2B5EF4-FFF2-40B4-BE49-F238E27FC236}">
                <a16:creationId xmlns:a16="http://schemas.microsoft.com/office/drawing/2014/main" id="{CB0791BE-12F8-4577-B649-5A4838146204}"/>
              </a:ext>
            </a:extLst>
          </p:cNvPr>
          <p:cNvPicPr>
            <a:picLocks noChangeAspect="1"/>
          </p:cNvPicPr>
          <p:nvPr/>
        </p:nvPicPr>
        <p:blipFill>
          <a:blip r:embed="rId5"/>
          <a:stretch>
            <a:fillRect/>
          </a:stretch>
        </p:blipFill>
        <p:spPr>
          <a:xfrm>
            <a:off x="5465829" y="3070174"/>
            <a:ext cx="1760656" cy="900000"/>
          </a:xfrm>
          <a:prstGeom prst="rect">
            <a:avLst/>
          </a:prstGeom>
        </p:spPr>
      </p:pic>
      <p:sp>
        <p:nvSpPr>
          <p:cNvPr id="20" name="Rectangle 19">
            <a:extLst>
              <a:ext uri="{FF2B5EF4-FFF2-40B4-BE49-F238E27FC236}">
                <a16:creationId xmlns:a16="http://schemas.microsoft.com/office/drawing/2014/main" id="{31DAEFE6-763C-4BF7-8A9E-CA7DC0312716}"/>
              </a:ext>
            </a:extLst>
          </p:cNvPr>
          <p:cNvSpPr/>
          <p:nvPr/>
        </p:nvSpPr>
        <p:spPr>
          <a:xfrm>
            <a:off x="5280879" y="4371985"/>
            <a:ext cx="2130557"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prstClr val="black"/>
                </a:solidFill>
                <a:effectLst/>
                <a:uLnTx/>
                <a:uFillTx/>
                <a:latin typeface="Arial"/>
                <a:ea typeface="+mn-ea"/>
                <a:cs typeface="+mn-cs"/>
                <a:sym typeface="Arial"/>
              </a:rPr>
              <a:t>Analysis Function Diversity &amp; Inclusion Group LOGO</a:t>
            </a:r>
          </a:p>
        </p:txBody>
      </p:sp>
      <p:pic>
        <p:nvPicPr>
          <p:cNvPr id="24" name="Picture 23">
            <a:extLst>
              <a:ext uri="{FF2B5EF4-FFF2-40B4-BE49-F238E27FC236}">
                <a16:creationId xmlns:a16="http://schemas.microsoft.com/office/drawing/2014/main" id="{FEDDF6BB-B7DC-4223-9197-CF3FF8865A5C}"/>
              </a:ext>
            </a:extLst>
          </p:cNvPr>
          <p:cNvPicPr>
            <a:picLocks noChangeAspect="1"/>
          </p:cNvPicPr>
          <p:nvPr/>
        </p:nvPicPr>
        <p:blipFill>
          <a:blip r:embed="rId6"/>
          <a:stretch>
            <a:fillRect/>
          </a:stretch>
        </p:blipFill>
        <p:spPr>
          <a:xfrm>
            <a:off x="7648895" y="2890174"/>
            <a:ext cx="1262136" cy="1260000"/>
          </a:xfrm>
          <a:prstGeom prst="rect">
            <a:avLst/>
          </a:prstGeom>
        </p:spPr>
      </p:pic>
      <p:sp>
        <p:nvSpPr>
          <p:cNvPr id="25" name="Rectangle 24">
            <a:extLst>
              <a:ext uri="{FF2B5EF4-FFF2-40B4-BE49-F238E27FC236}">
                <a16:creationId xmlns:a16="http://schemas.microsoft.com/office/drawing/2014/main" id="{A0E3DA6A-9885-4D68-9D39-9D04FB6E5900}"/>
              </a:ext>
            </a:extLst>
          </p:cNvPr>
          <p:cNvSpPr/>
          <p:nvPr/>
        </p:nvSpPr>
        <p:spPr>
          <a:xfrm>
            <a:off x="7558743" y="4371985"/>
            <a:ext cx="1442441"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200">
                <a:solidFill>
                  <a:prstClr val="black"/>
                </a:solidFill>
                <a:latin typeface="Arial"/>
              </a:rPr>
              <a:t>The Analysis Brain (all our professions)</a:t>
            </a:r>
            <a:endParaRPr kumimoji="0" lang="en-GB" sz="1200" b="0" i="0" u="none" strike="noStrike" kern="0" cap="none" spc="0" normalizeH="0" baseline="0" noProof="0">
              <a:ln>
                <a:noFill/>
              </a:ln>
              <a:solidFill>
                <a:prstClr val="black"/>
              </a:solidFill>
              <a:effectLst/>
              <a:uLnTx/>
              <a:uFillTx/>
              <a:latin typeface="Arial"/>
              <a:ea typeface="+mn-ea"/>
              <a:cs typeface="+mn-cs"/>
              <a:sym typeface="Arial"/>
            </a:endParaRPr>
          </a:p>
        </p:txBody>
      </p:sp>
      <p:sp>
        <p:nvSpPr>
          <p:cNvPr id="30" name="Rectangle 29">
            <a:extLst>
              <a:ext uri="{FF2B5EF4-FFF2-40B4-BE49-F238E27FC236}">
                <a16:creationId xmlns:a16="http://schemas.microsoft.com/office/drawing/2014/main" id="{CC6C9DCB-9E3B-4C73-84E0-1C93813155FB}"/>
              </a:ext>
            </a:extLst>
          </p:cNvPr>
          <p:cNvSpPr/>
          <p:nvPr/>
        </p:nvSpPr>
        <p:spPr>
          <a:xfrm>
            <a:off x="1827623" y="4371985"/>
            <a:ext cx="157932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prstClr val="black"/>
                </a:solidFill>
                <a:effectLst/>
                <a:uLnTx/>
                <a:uFillTx/>
                <a:latin typeface="Arial"/>
                <a:ea typeface="+mn-ea"/>
                <a:cs typeface="+mn-cs"/>
                <a:sym typeface="Arial"/>
              </a:rPr>
              <a:t>Analysis in Government Month (AiG Month) LOGO</a:t>
            </a:r>
          </a:p>
        </p:txBody>
      </p:sp>
      <p:pic>
        <p:nvPicPr>
          <p:cNvPr id="8" name="Picture 7">
            <a:extLst>
              <a:ext uri="{FF2B5EF4-FFF2-40B4-BE49-F238E27FC236}">
                <a16:creationId xmlns:a16="http://schemas.microsoft.com/office/drawing/2014/main" id="{8535D429-51B6-9D47-E9AE-0C63728B0604}"/>
              </a:ext>
            </a:extLst>
          </p:cNvPr>
          <p:cNvPicPr>
            <a:picLocks noChangeAspect="1"/>
          </p:cNvPicPr>
          <p:nvPr/>
        </p:nvPicPr>
        <p:blipFill>
          <a:blip r:embed="rId7"/>
          <a:stretch>
            <a:fillRect/>
          </a:stretch>
        </p:blipFill>
        <p:spPr>
          <a:xfrm>
            <a:off x="2077283" y="2980174"/>
            <a:ext cx="1080000" cy="1080000"/>
          </a:xfrm>
          <a:prstGeom prst="rect">
            <a:avLst/>
          </a:prstGeom>
        </p:spPr>
      </p:pic>
      <p:pic>
        <p:nvPicPr>
          <p:cNvPr id="9" name="Picture 8">
            <a:extLst>
              <a:ext uri="{FF2B5EF4-FFF2-40B4-BE49-F238E27FC236}">
                <a16:creationId xmlns:a16="http://schemas.microsoft.com/office/drawing/2014/main" id="{7A64FACF-D360-F6F5-F47C-18BDAF381FA5}"/>
              </a:ext>
            </a:extLst>
          </p:cNvPr>
          <p:cNvPicPr>
            <a:picLocks noChangeAspect="1"/>
          </p:cNvPicPr>
          <p:nvPr/>
        </p:nvPicPr>
        <p:blipFill>
          <a:blip r:embed="rId8"/>
          <a:stretch>
            <a:fillRect/>
          </a:stretch>
        </p:blipFill>
        <p:spPr>
          <a:xfrm>
            <a:off x="3713911" y="2937917"/>
            <a:ext cx="1260000" cy="1260000"/>
          </a:xfrm>
          <a:prstGeom prst="rect">
            <a:avLst/>
          </a:prstGeom>
        </p:spPr>
      </p:pic>
      <p:sp>
        <p:nvSpPr>
          <p:cNvPr id="10" name="Rectangle 9">
            <a:extLst>
              <a:ext uri="{FF2B5EF4-FFF2-40B4-BE49-F238E27FC236}">
                <a16:creationId xmlns:a16="http://schemas.microsoft.com/office/drawing/2014/main" id="{1EA83C56-A446-A317-419D-CF54D3F7448D}"/>
              </a:ext>
            </a:extLst>
          </p:cNvPr>
          <p:cNvSpPr/>
          <p:nvPr/>
        </p:nvSpPr>
        <p:spPr>
          <a:xfrm>
            <a:off x="3554251" y="4371985"/>
            <a:ext cx="157932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prstClr val="black"/>
                </a:solidFill>
                <a:effectLst/>
                <a:uLnTx/>
                <a:uFillTx/>
                <a:latin typeface="Arial"/>
                <a:ea typeface="+mn-ea"/>
                <a:cs typeface="+mn-cs"/>
                <a:sym typeface="Arial"/>
              </a:rPr>
              <a:t>Analysis in Government Awards (AiG Awards)  LOGO</a:t>
            </a:r>
          </a:p>
        </p:txBody>
      </p:sp>
      <p:sp>
        <p:nvSpPr>
          <p:cNvPr id="7" name="Rectangle 6">
            <a:extLst>
              <a:ext uri="{FF2B5EF4-FFF2-40B4-BE49-F238E27FC236}">
                <a16:creationId xmlns:a16="http://schemas.microsoft.com/office/drawing/2014/main" id="{01C74130-0308-80BA-BE17-CA02708E3F5F}"/>
              </a:ext>
            </a:extLst>
          </p:cNvPr>
          <p:cNvSpPr/>
          <p:nvPr/>
        </p:nvSpPr>
        <p:spPr>
          <a:xfrm>
            <a:off x="0" y="361975"/>
            <a:ext cx="8090154" cy="540000"/>
          </a:xfrm>
          <a:prstGeom prst="rect">
            <a:avLst/>
          </a:prstGeom>
          <a:solidFill>
            <a:schemeClr val="bg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chemeClr val="tx1"/>
                </a:solidFill>
                <a:effectLst/>
                <a:uLnTx/>
                <a:uFillTx/>
                <a:latin typeface="Calibri" panose="020F0502020204030204"/>
                <a:ea typeface="+mn-ea"/>
                <a:cs typeface="+mn-cs"/>
                <a:sym typeface="Arial"/>
              </a:rPr>
              <a:t>	   </a:t>
            </a:r>
            <a:r>
              <a:rPr kumimoji="0" lang="en-GB" sz="1800" b="0" i="0" u="none" strike="noStrike" kern="0" cap="none" spc="0" normalizeH="0" baseline="0" noProof="0">
                <a:ln>
                  <a:noFill/>
                </a:ln>
                <a:solidFill>
                  <a:schemeClr val="tx1"/>
                </a:solidFill>
                <a:effectLst/>
                <a:uLnTx/>
                <a:uFillTx/>
                <a:latin typeface="Arial Rounded MT Bold" panose="020F0704030504030204" pitchFamily="34" charset="0"/>
                <a:sym typeface="Arial"/>
              </a:rPr>
              <a:t>Logos</a:t>
            </a:r>
            <a:endParaRPr kumimoji="0" lang="en-GB" sz="1400" b="0" i="0" u="none" strike="noStrike" kern="0" cap="none" spc="0" normalizeH="0" baseline="0" noProof="0">
              <a:ln>
                <a:noFill/>
              </a:ln>
              <a:solidFill>
                <a:schemeClr val="tx1"/>
              </a:solidFill>
              <a:effectLst/>
              <a:uLnTx/>
              <a:uFillTx/>
              <a:latin typeface="Arial Rounded MT Bold" panose="020F0704030504030204" pitchFamily="34" charset="0"/>
              <a:sym typeface="Arial"/>
            </a:endParaRPr>
          </a:p>
        </p:txBody>
      </p:sp>
      <p:pic>
        <p:nvPicPr>
          <p:cNvPr id="11" name="Picture 10">
            <a:extLst>
              <a:ext uri="{FF2B5EF4-FFF2-40B4-BE49-F238E27FC236}">
                <a16:creationId xmlns:a16="http://schemas.microsoft.com/office/drawing/2014/main" id="{E7E66C47-7517-B5AE-025C-1F00C3C8827C}"/>
              </a:ext>
            </a:extLst>
          </p:cNvPr>
          <p:cNvPicPr>
            <a:picLocks noChangeAspect="1"/>
          </p:cNvPicPr>
          <p:nvPr/>
        </p:nvPicPr>
        <p:blipFill>
          <a:blip r:embed="rId9"/>
          <a:stretch>
            <a:fillRect/>
          </a:stretch>
        </p:blipFill>
        <p:spPr>
          <a:xfrm>
            <a:off x="342000" y="268502"/>
            <a:ext cx="711846" cy="720000"/>
          </a:xfrm>
          <a:prstGeom prst="rect">
            <a:avLst/>
          </a:prstGeom>
        </p:spPr>
      </p:pic>
    </p:spTree>
    <p:extLst>
      <p:ext uri="{BB962C8B-B14F-4D97-AF65-F5344CB8AC3E}">
        <p14:creationId xmlns:p14="http://schemas.microsoft.com/office/powerpoint/2010/main" val="1824227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25000"/>
            <a:lum/>
          </a:blip>
          <a:srcRect/>
          <a:stretch>
            <a:fillRect t="-9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B64F4C-F967-3E7C-732D-4BD27E526127}"/>
              </a:ext>
            </a:extLst>
          </p:cNvPr>
          <p:cNvPicPr>
            <a:picLocks noChangeAspect="1"/>
          </p:cNvPicPr>
          <p:nvPr/>
        </p:nvPicPr>
        <p:blipFill>
          <a:blip r:embed="rId3"/>
          <a:stretch>
            <a:fillRect/>
          </a:stretch>
        </p:blipFill>
        <p:spPr>
          <a:xfrm>
            <a:off x="225175" y="1485583"/>
            <a:ext cx="8693649" cy="3657917"/>
          </a:xfrm>
          <a:prstGeom prst="rect">
            <a:avLst/>
          </a:prstGeom>
        </p:spPr>
      </p:pic>
      <p:sp>
        <p:nvSpPr>
          <p:cNvPr id="3" name="Slide Number Placeholder 2">
            <a:extLst>
              <a:ext uri="{FF2B5EF4-FFF2-40B4-BE49-F238E27FC236}">
                <a16:creationId xmlns:a16="http://schemas.microsoft.com/office/drawing/2014/main" id="{A8AC93AD-2126-431A-836F-07B6FD7DF66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
        <p:nvSpPr>
          <p:cNvPr id="4" name="Text Placeholder 3">
            <a:extLst>
              <a:ext uri="{FF2B5EF4-FFF2-40B4-BE49-F238E27FC236}">
                <a16:creationId xmlns:a16="http://schemas.microsoft.com/office/drawing/2014/main" id="{76717806-492F-49D8-A6B3-AA2C9E809658}"/>
              </a:ext>
            </a:extLst>
          </p:cNvPr>
          <p:cNvSpPr>
            <a:spLocks noGrp="1"/>
          </p:cNvSpPr>
          <p:nvPr>
            <p:ph type="body" idx="1"/>
          </p:nvPr>
        </p:nvSpPr>
        <p:spPr>
          <a:xfrm>
            <a:off x="457199" y="1306475"/>
            <a:ext cx="6842633" cy="1190835"/>
          </a:xfrm>
        </p:spPr>
        <p:txBody>
          <a:bodyPr/>
          <a:lstStyle/>
          <a:p>
            <a:pPr>
              <a:buFont typeface="Wingdings" panose="05000000000000000000" pitchFamily="2" charset="2"/>
              <a:buChar char="§"/>
            </a:pPr>
            <a:r>
              <a:rPr lang="en-GB" sz="1400">
                <a:latin typeface="Arial" panose="020B0604020202020204" pitchFamily="34" charset="0"/>
              </a:rPr>
              <a:t>Add the AiG Month 24 ‘button’ to your email signature.  The button contains a hyperlink to the Analysis in Government Month hub on the Analysis Function website</a:t>
            </a:r>
          </a:p>
          <a:p>
            <a:pPr>
              <a:buFont typeface="Wingdings" panose="05000000000000000000" pitchFamily="2" charset="2"/>
              <a:buChar char="§"/>
            </a:pPr>
            <a:r>
              <a:rPr lang="en-GB" sz="1400">
                <a:latin typeface="Arial" panose="020B0604020202020204" pitchFamily="34" charset="0"/>
              </a:rPr>
              <a:t>Remember to refer to the latest guidance on </a:t>
            </a:r>
            <a:r>
              <a:rPr lang="en-GB" sz="1400">
                <a:hlinkClick r:id="rId4"/>
              </a:rPr>
              <a:t>Understanding accessibility requirements for public sector bodies - GOV.UK (www.gov.uk)</a:t>
            </a:r>
            <a:endParaRPr lang="en-GB" sz="1400"/>
          </a:p>
        </p:txBody>
      </p:sp>
      <p:sp>
        <p:nvSpPr>
          <p:cNvPr id="10" name="Arrow: Right 9">
            <a:extLst>
              <a:ext uri="{FF2B5EF4-FFF2-40B4-BE49-F238E27FC236}">
                <a16:creationId xmlns:a16="http://schemas.microsoft.com/office/drawing/2014/main" id="{17B6AC82-84EF-4ABF-B1F4-5F77D49D7B46}"/>
              </a:ext>
            </a:extLst>
          </p:cNvPr>
          <p:cNvSpPr/>
          <p:nvPr/>
        </p:nvSpPr>
        <p:spPr>
          <a:xfrm>
            <a:off x="1302803" y="2992823"/>
            <a:ext cx="2160000" cy="54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Rounded MT Bold" panose="020F0704030504030204" pitchFamily="34" charset="0"/>
              </a:rPr>
              <a:t>COPY + PASTE</a:t>
            </a:r>
          </a:p>
        </p:txBody>
      </p:sp>
      <p:pic>
        <p:nvPicPr>
          <p:cNvPr id="5" name="Picture 4">
            <a:hlinkClick r:id="rId5"/>
            <a:extLst>
              <a:ext uri="{FF2B5EF4-FFF2-40B4-BE49-F238E27FC236}">
                <a16:creationId xmlns:a16="http://schemas.microsoft.com/office/drawing/2014/main" id="{007FD3B1-E3AC-E5F4-47A3-C391B705DEE3}"/>
              </a:ext>
            </a:extLst>
          </p:cNvPr>
          <p:cNvPicPr>
            <a:picLocks noChangeAspect="1"/>
          </p:cNvPicPr>
          <p:nvPr/>
        </p:nvPicPr>
        <p:blipFill>
          <a:blip r:embed="rId6"/>
          <a:stretch>
            <a:fillRect/>
          </a:stretch>
        </p:blipFill>
        <p:spPr>
          <a:xfrm>
            <a:off x="3703506" y="2722822"/>
            <a:ext cx="1080000" cy="1080000"/>
          </a:xfrm>
          <a:prstGeom prst="rect">
            <a:avLst/>
          </a:prstGeom>
        </p:spPr>
      </p:pic>
      <p:sp>
        <p:nvSpPr>
          <p:cNvPr id="9" name="Rectangle 8">
            <a:extLst>
              <a:ext uri="{FF2B5EF4-FFF2-40B4-BE49-F238E27FC236}">
                <a16:creationId xmlns:a16="http://schemas.microsoft.com/office/drawing/2014/main" id="{51351AD9-5B58-78F1-C241-16354722AEBB}"/>
              </a:ext>
            </a:extLst>
          </p:cNvPr>
          <p:cNvSpPr/>
          <p:nvPr/>
        </p:nvSpPr>
        <p:spPr>
          <a:xfrm>
            <a:off x="0" y="361975"/>
            <a:ext cx="8090154" cy="540000"/>
          </a:xfrm>
          <a:prstGeom prst="rect">
            <a:avLst/>
          </a:prstGeom>
          <a:solidFill>
            <a:schemeClr val="bg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chemeClr val="tx1"/>
                </a:solidFill>
                <a:effectLst/>
                <a:uLnTx/>
                <a:uFillTx/>
                <a:latin typeface="Calibri" panose="020F0502020204030204"/>
                <a:ea typeface="+mn-ea"/>
                <a:cs typeface="+mn-cs"/>
                <a:sym typeface="Arial"/>
              </a:rPr>
              <a:t>	   </a:t>
            </a:r>
            <a:r>
              <a:rPr kumimoji="0" lang="en-GB" sz="1800" b="0" i="0" u="none" strike="noStrike" kern="0" cap="none" spc="0" normalizeH="0" baseline="0" noProof="0">
                <a:ln>
                  <a:noFill/>
                </a:ln>
                <a:solidFill>
                  <a:schemeClr val="tx1"/>
                </a:solidFill>
                <a:effectLst/>
                <a:uLnTx/>
                <a:uFillTx/>
                <a:latin typeface="Arial Rounded MT Bold" panose="020F0704030504030204" pitchFamily="34" charset="0"/>
                <a:sym typeface="Arial"/>
              </a:rPr>
              <a:t>Email signature ‘button’</a:t>
            </a:r>
            <a:endParaRPr kumimoji="0" lang="en-GB" sz="1400" b="0" i="0" u="none" strike="noStrike" kern="0" cap="none" spc="0" normalizeH="0" baseline="0" noProof="0">
              <a:ln>
                <a:noFill/>
              </a:ln>
              <a:solidFill>
                <a:schemeClr val="tx1"/>
              </a:solidFill>
              <a:effectLst/>
              <a:uLnTx/>
              <a:uFillTx/>
              <a:latin typeface="Arial Rounded MT Bold" panose="020F0704030504030204" pitchFamily="34" charset="0"/>
              <a:sym typeface="Arial"/>
            </a:endParaRPr>
          </a:p>
        </p:txBody>
      </p:sp>
      <p:pic>
        <p:nvPicPr>
          <p:cNvPr id="11" name="Picture 10">
            <a:extLst>
              <a:ext uri="{FF2B5EF4-FFF2-40B4-BE49-F238E27FC236}">
                <a16:creationId xmlns:a16="http://schemas.microsoft.com/office/drawing/2014/main" id="{EACB5F29-9D03-2EBB-B84F-53DC8115ACAB}"/>
              </a:ext>
            </a:extLst>
          </p:cNvPr>
          <p:cNvPicPr>
            <a:picLocks noChangeAspect="1"/>
          </p:cNvPicPr>
          <p:nvPr/>
        </p:nvPicPr>
        <p:blipFill>
          <a:blip r:embed="rId7"/>
          <a:stretch>
            <a:fillRect/>
          </a:stretch>
        </p:blipFill>
        <p:spPr>
          <a:xfrm>
            <a:off x="342000" y="268502"/>
            <a:ext cx="711846" cy="720000"/>
          </a:xfrm>
          <a:prstGeom prst="rect">
            <a:avLst/>
          </a:prstGeom>
        </p:spPr>
      </p:pic>
    </p:spTree>
    <p:extLst>
      <p:ext uri="{BB962C8B-B14F-4D97-AF65-F5344CB8AC3E}">
        <p14:creationId xmlns:p14="http://schemas.microsoft.com/office/powerpoint/2010/main" val="3905294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21000"/>
            <a:lum/>
          </a:blip>
          <a:srcRect/>
          <a:stretch>
            <a:fillRect t="-9000" b="-9000"/>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8AC93AD-2126-431A-836F-07B6FD7DF66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
        <p:nvSpPr>
          <p:cNvPr id="4" name="Text Placeholder 3">
            <a:extLst>
              <a:ext uri="{FF2B5EF4-FFF2-40B4-BE49-F238E27FC236}">
                <a16:creationId xmlns:a16="http://schemas.microsoft.com/office/drawing/2014/main" id="{76717806-492F-49D8-A6B3-AA2C9E809658}"/>
              </a:ext>
            </a:extLst>
          </p:cNvPr>
          <p:cNvSpPr>
            <a:spLocks noGrp="1"/>
          </p:cNvSpPr>
          <p:nvPr>
            <p:ph type="body" idx="1"/>
          </p:nvPr>
        </p:nvSpPr>
        <p:spPr>
          <a:xfrm>
            <a:off x="457199" y="1306476"/>
            <a:ext cx="8417860" cy="393600"/>
          </a:xfrm>
        </p:spPr>
        <p:txBody>
          <a:bodyPr/>
          <a:lstStyle/>
          <a:p>
            <a:pPr marL="133350" indent="0">
              <a:buNone/>
            </a:pPr>
            <a:r>
              <a:rPr lang="en-GB" sz="1100">
                <a:latin typeface="Arial" panose="020B0604020202020204" pitchFamily="34" charset="0"/>
              </a:rPr>
              <a:t>Holding an AiG Month Community Programme event?  Then add this AiG Month banner to your Eventbrite page…</a:t>
            </a:r>
            <a:endParaRPr lang="en-GB" sz="1100"/>
          </a:p>
        </p:txBody>
      </p:sp>
      <p:sp>
        <p:nvSpPr>
          <p:cNvPr id="8" name="Rectangle 7">
            <a:extLst>
              <a:ext uri="{FF2B5EF4-FFF2-40B4-BE49-F238E27FC236}">
                <a16:creationId xmlns:a16="http://schemas.microsoft.com/office/drawing/2014/main" id="{DB6356DF-0532-D23B-DE0E-4CF892FD68A4}"/>
              </a:ext>
            </a:extLst>
          </p:cNvPr>
          <p:cNvSpPr/>
          <p:nvPr/>
        </p:nvSpPr>
        <p:spPr>
          <a:xfrm>
            <a:off x="0" y="361975"/>
            <a:ext cx="8090154" cy="540000"/>
          </a:xfrm>
          <a:prstGeom prst="rect">
            <a:avLst/>
          </a:prstGeom>
          <a:solidFill>
            <a:schemeClr val="bg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chemeClr val="tx1"/>
                </a:solidFill>
                <a:effectLst/>
                <a:uLnTx/>
                <a:uFillTx/>
                <a:latin typeface="Arial Rounded MT Bold" panose="020F0704030504030204" pitchFamily="34" charset="0"/>
                <a:sym typeface="Arial"/>
              </a:rPr>
              <a:t>	   </a:t>
            </a:r>
            <a:r>
              <a:rPr lang="en-GB" sz="1800">
                <a:solidFill>
                  <a:schemeClr val="tx1"/>
                </a:solidFill>
                <a:latin typeface="Arial Rounded MT Bold" panose="020F0704030504030204" pitchFamily="34" charset="0"/>
              </a:rPr>
              <a:t>AiG Month 24: Community</a:t>
            </a:r>
            <a:r>
              <a:rPr kumimoji="0" lang="en-GB" sz="1800" b="0" i="0" u="none" strike="noStrike" kern="0" cap="none" spc="0" normalizeH="0" baseline="0" noProof="0">
                <a:ln>
                  <a:noFill/>
                </a:ln>
                <a:solidFill>
                  <a:schemeClr val="tx1"/>
                </a:solidFill>
                <a:effectLst/>
                <a:uLnTx/>
                <a:uFillTx/>
                <a:latin typeface="Arial Rounded MT Bold" panose="020F0704030504030204" pitchFamily="34" charset="0"/>
                <a:sym typeface="Arial"/>
              </a:rPr>
              <a:t> Programme events</a:t>
            </a:r>
            <a:endParaRPr kumimoji="0" lang="en-GB" sz="1400" b="0" i="0" u="none" strike="noStrike" kern="0" cap="none" spc="0" normalizeH="0" baseline="0" noProof="0">
              <a:ln>
                <a:noFill/>
              </a:ln>
              <a:solidFill>
                <a:schemeClr val="tx1"/>
              </a:solidFill>
              <a:effectLst/>
              <a:uLnTx/>
              <a:uFillTx/>
              <a:latin typeface="Arial Rounded MT Bold" panose="020F0704030504030204" pitchFamily="34" charset="0"/>
              <a:sym typeface="Arial"/>
            </a:endParaRPr>
          </a:p>
        </p:txBody>
      </p:sp>
      <p:pic>
        <p:nvPicPr>
          <p:cNvPr id="9" name="Picture 8">
            <a:extLst>
              <a:ext uri="{FF2B5EF4-FFF2-40B4-BE49-F238E27FC236}">
                <a16:creationId xmlns:a16="http://schemas.microsoft.com/office/drawing/2014/main" id="{A5828280-B0C1-68D4-443E-5E4AAB928FF5}"/>
              </a:ext>
            </a:extLst>
          </p:cNvPr>
          <p:cNvPicPr>
            <a:picLocks noChangeAspect="1"/>
          </p:cNvPicPr>
          <p:nvPr/>
        </p:nvPicPr>
        <p:blipFill>
          <a:blip r:embed="rId3"/>
          <a:stretch>
            <a:fillRect/>
          </a:stretch>
        </p:blipFill>
        <p:spPr>
          <a:xfrm>
            <a:off x="342000" y="268502"/>
            <a:ext cx="711846" cy="720000"/>
          </a:xfrm>
          <a:prstGeom prst="rect">
            <a:avLst/>
          </a:prstGeom>
        </p:spPr>
      </p:pic>
      <p:pic>
        <p:nvPicPr>
          <p:cNvPr id="7" name="Picture 6">
            <a:extLst>
              <a:ext uri="{FF2B5EF4-FFF2-40B4-BE49-F238E27FC236}">
                <a16:creationId xmlns:a16="http://schemas.microsoft.com/office/drawing/2014/main" id="{46839BDC-461C-0DF8-B78C-460F3CDA22A7}"/>
              </a:ext>
            </a:extLst>
          </p:cNvPr>
          <p:cNvPicPr>
            <a:picLocks noChangeAspect="1"/>
          </p:cNvPicPr>
          <p:nvPr/>
        </p:nvPicPr>
        <p:blipFill>
          <a:blip r:embed="rId4"/>
          <a:stretch>
            <a:fillRect/>
          </a:stretch>
        </p:blipFill>
        <p:spPr>
          <a:xfrm>
            <a:off x="432457" y="1757647"/>
            <a:ext cx="8279086" cy="3023878"/>
          </a:xfrm>
          <a:prstGeom prst="rect">
            <a:avLst/>
          </a:prstGeom>
        </p:spPr>
      </p:pic>
    </p:spTree>
    <p:extLst>
      <p:ext uri="{BB962C8B-B14F-4D97-AF65-F5344CB8AC3E}">
        <p14:creationId xmlns:p14="http://schemas.microsoft.com/office/powerpoint/2010/main" val="4255600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1F53B2-9057-1694-4BAB-DAD7735F9CCF}"/>
              </a:ext>
            </a:extLst>
          </p:cNvPr>
          <p:cNvPicPr>
            <a:picLocks noChangeAspect="1"/>
          </p:cNvPicPr>
          <p:nvPr/>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1968628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43CF25-FBE0-2C38-D37D-577858590356}"/>
              </a:ext>
            </a:extLst>
          </p:cNvPr>
          <p:cNvPicPr>
            <a:picLocks noChangeAspect="1"/>
          </p:cNvPicPr>
          <p:nvPr/>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1894976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text, building, outdoor&#10;&#10;Description automatically generated">
            <a:extLst>
              <a:ext uri="{FF2B5EF4-FFF2-40B4-BE49-F238E27FC236}">
                <a16:creationId xmlns:a16="http://schemas.microsoft.com/office/drawing/2014/main" id="{310C4B01-9AFF-3094-7665-856E91669700}"/>
              </a:ext>
            </a:extLst>
          </p:cNvPr>
          <p:cNvPicPr>
            <a:picLocks noChangeAspect="1"/>
          </p:cNvPicPr>
          <p:nvPr/>
        </p:nvPicPr>
        <p:blipFill>
          <a:blip r:embed="rId3"/>
          <a:stretch>
            <a:fillRect/>
          </a:stretch>
        </p:blipFill>
        <p:spPr>
          <a:xfrm>
            <a:off x="0" y="0"/>
            <a:ext cx="9144000" cy="5143502"/>
          </a:xfrm>
          <a:prstGeom prst="rect">
            <a:avLst/>
          </a:prstGeom>
        </p:spPr>
      </p:pic>
    </p:spTree>
    <p:extLst>
      <p:ext uri="{BB962C8B-B14F-4D97-AF65-F5344CB8AC3E}">
        <p14:creationId xmlns:p14="http://schemas.microsoft.com/office/powerpoint/2010/main" val="3112729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72FFA18-3B56-FF6E-1C6A-9B34C19108BD}"/>
              </a:ext>
            </a:extLst>
          </p:cNvPr>
          <p:cNvSpPr txBox="1">
            <a:spLocks/>
          </p:cNvSpPr>
          <p:nvPr/>
        </p:nvSpPr>
        <p:spPr>
          <a:xfrm>
            <a:off x="342000" y="901975"/>
            <a:ext cx="8460000" cy="3843855"/>
          </a:xfrm>
          <a:prstGeom prst="round2DiagRect">
            <a:avLst/>
          </a:prstGeom>
          <a:solidFill>
            <a:schemeClr val="bg1"/>
          </a:solidFill>
        </p:spPr>
        <p:txBody>
          <a:bodyPr spcFirstLastPara="1" vert="horz" wrap="square" lIns="0" tIns="0" rIns="324000" bIns="0" rtlCol="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419100" indent="-285750">
              <a:buClr>
                <a:srgbClr val="FE6900"/>
              </a:buClr>
              <a:buSzPct val="110000"/>
              <a:buFont typeface="Wingdings" panose="05000000000000000000" pitchFamily="2" charset="2"/>
              <a:buChar char="§"/>
            </a:pPr>
            <a:r>
              <a:rPr lang="en-GB" sz="1200" dirty="0">
                <a:solidFill>
                  <a:schemeClr val="tx1"/>
                </a:solidFill>
                <a:latin typeface="Arial"/>
                <a:cs typeface="Arial"/>
              </a:rPr>
              <a:t>Analysis in Government Month (AiG Month), the UK’s largest L&amp;D event for government analysts, is back for the fourth year.  This year’s theme is “Innovation”.</a:t>
            </a:r>
          </a:p>
          <a:p>
            <a:pPr marL="419100" indent="-285750">
              <a:buClr>
                <a:srgbClr val="FE6900"/>
              </a:buClr>
              <a:buSzPct val="110000"/>
              <a:buFont typeface="Wingdings" panose="05000000000000000000" pitchFamily="2" charset="2"/>
              <a:buChar char="§"/>
            </a:pPr>
            <a:r>
              <a:rPr lang="en-GB" sz="1200" dirty="0">
                <a:solidFill>
                  <a:schemeClr val="tx1"/>
                </a:solidFill>
                <a:latin typeface="Arial"/>
                <a:cs typeface="Arial"/>
              </a:rPr>
              <a:t>Whilst we are certainly interested in topics such as cutting-edge AI or Large Language Models, we are equally interested in new ways of doing </a:t>
            </a:r>
            <a:r>
              <a:rPr lang="en-GB" sz="1200" i="1" dirty="0">
                <a:solidFill>
                  <a:schemeClr val="tx1"/>
                </a:solidFill>
                <a:latin typeface="Arial"/>
                <a:cs typeface="Arial"/>
              </a:rPr>
              <a:t>anything</a:t>
            </a:r>
            <a:r>
              <a:rPr lang="en-GB" sz="1200" dirty="0">
                <a:solidFill>
                  <a:schemeClr val="tx1"/>
                </a:solidFill>
                <a:latin typeface="Arial"/>
                <a:cs typeface="Arial"/>
              </a:rPr>
              <a:t> to do with analysis, including new ways of communicating the results of analysis or new ways of working together. </a:t>
            </a:r>
          </a:p>
          <a:p>
            <a:pPr marL="419100" indent="-285750">
              <a:buClr>
                <a:srgbClr val="FE6900"/>
              </a:buClr>
              <a:buSzPct val="110000"/>
              <a:buFont typeface="Wingdings" panose="05000000000000000000" pitchFamily="2" charset="2"/>
              <a:buChar char="§"/>
            </a:pPr>
            <a:r>
              <a:rPr lang="en-GB" sz="1200" dirty="0">
                <a:solidFill>
                  <a:schemeClr val="tx1"/>
                </a:solidFill>
                <a:latin typeface="Arial"/>
                <a:cs typeface="Arial"/>
              </a:rPr>
              <a:t>AiG Month 24 will demonstrate how important it is for government analysts to understand different types of innovation and learn how to keep up to date in such a fast-moving area.  </a:t>
            </a:r>
          </a:p>
          <a:p>
            <a:pPr marL="419100" indent="-285750">
              <a:buClr>
                <a:srgbClr val="FE6900"/>
              </a:buClr>
              <a:buSzPct val="110000"/>
              <a:buFont typeface="Wingdings" panose="05000000000000000000" pitchFamily="2" charset="2"/>
              <a:buChar char="§"/>
            </a:pPr>
            <a:r>
              <a:rPr lang="en-GB" sz="1200" dirty="0">
                <a:solidFill>
                  <a:schemeClr val="tx1"/>
                </a:solidFill>
                <a:latin typeface="Arial"/>
                <a:cs typeface="Arial"/>
              </a:rPr>
              <a:t>During the month we will share lots of L&amp;D, hints and tips, and experiences from analysts of all grades across government, so we can all learn to maximise our impact through better collaboration, communication, inclusion, and using innovative methods more effectively.</a:t>
            </a:r>
          </a:p>
          <a:p>
            <a:pPr marL="419100" indent="-285750">
              <a:buClr>
                <a:srgbClr val="FE6900"/>
              </a:buClr>
              <a:buSzPct val="110000"/>
              <a:buFont typeface="Wingdings" panose="05000000000000000000" pitchFamily="2" charset="2"/>
              <a:buChar char="§"/>
            </a:pPr>
            <a:r>
              <a:rPr lang="en-GB" sz="1200" dirty="0">
                <a:solidFill>
                  <a:schemeClr val="tx1"/>
                </a:solidFill>
                <a:latin typeface="Arial"/>
                <a:cs typeface="Arial"/>
              </a:rPr>
              <a:t>The products within this Resource Pack are designed to help you to promote the event within your department, show people how to get involved, and ensure a joined-up approach</a:t>
            </a:r>
          </a:p>
          <a:p>
            <a:pPr marL="419100" indent="-285750">
              <a:buClr>
                <a:srgbClr val="FE6900"/>
              </a:buClr>
              <a:buSzPct val="110000"/>
              <a:buFont typeface="Wingdings" panose="05000000000000000000" pitchFamily="2" charset="2"/>
              <a:buChar char="§"/>
            </a:pPr>
            <a:r>
              <a:rPr lang="en-GB" sz="1200" dirty="0">
                <a:solidFill>
                  <a:schemeClr val="tx1"/>
                </a:solidFill>
                <a:latin typeface="Arial"/>
                <a:cs typeface="Arial"/>
              </a:rPr>
              <a:t>The resources are designed to be used in a ‘pick and mix’ style, allowing freedom for you to do what is best for your teams </a:t>
            </a:r>
            <a:endParaRPr lang="en-GB" sz="1200" dirty="0">
              <a:solidFill>
                <a:schemeClr val="tx1"/>
              </a:solidFill>
              <a:latin typeface="Arial" panose="020B0604020202020204" pitchFamily="34" charset="0"/>
            </a:endParaRPr>
          </a:p>
          <a:p>
            <a:pPr marL="419100" indent="-285750">
              <a:buClr>
                <a:srgbClr val="FE6900"/>
              </a:buClr>
              <a:buSzPct val="110000"/>
              <a:buFont typeface="Wingdings" panose="05000000000000000000" pitchFamily="2" charset="2"/>
              <a:buChar char="§"/>
            </a:pPr>
            <a:r>
              <a:rPr lang="en-GB" sz="1200" dirty="0">
                <a:solidFill>
                  <a:schemeClr val="tx1"/>
                </a:solidFill>
                <a:latin typeface="Arial"/>
                <a:cs typeface="Arial"/>
              </a:rPr>
              <a:t>We hope that you find these useful and if you have any queries or feedback, please contact the team at </a:t>
            </a:r>
            <a:r>
              <a:rPr lang="en-GB" sz="1200" dirty="0">
                <a:solidFill>
                  <a:srgbClr val="0070C0"/>
                </a:solidFill>
                <a:latin typeface="Arial"/>
                <a:cs typeface="Arial"/>
                <a:hlinkClick r:id="rId4">
                  <a:extLst>
                    <a:ext uri="{A12FA001-AC4F-418D-AE19-62706E023703}">
                      <ahyp:hlinkClr xmlns:ahyp="http://schemas.microsoft.com/office/drawing/2018/hyperlinkcolor" val="tx"/>
                    </a:ext>
                  </a:extLst>
                </a:hlinkClick>
              </a:rPr>
              <a:t>Analysis.Function@ons.gov.uk</a:t>
            </a:r>
            <a:r>
              <a:rPr lang="en-GB" sz="1200" dirty="0">
                <a:solidFill>
                  <a:srgbClr val="0070C0"/>
                </a:solidFill>
                <a:latin typeface="Arial"/>
                <a:cs typeface="Arial"/>
              </a:rPr>
              <a:t>  </a:t>
            </a:r>
            <a:endParaRPr lang="en-GB" sz="1200" dirty="0">
              <a:solidFill>
                <a:srgbClr val="0070C0"/>
              </a:solidFill>
              <a:latin typeface="Arial"/>
            </a:endParaRPr>
          </a:p>
        </p:txBody>
      </p:sp>
      <p:pic>
        <p:nvPicPr>
          <p:cNvPr id="8" name="Picture 7">
            <a:extLst>
              <a:ext uri="{FF2B5EF4-FFF2-40B4-BE49-F238E27FC236}">
                <a16:creationId xmlns:a16="http://schemas.microsoft.com/office/drawing/2014/main" id="{CADD2988-50BB-8E1F-CB6B-FD2CE61ED383}"/>
              </a:ext>
            </a:extLst>
          </p:cNvPr>
          <p:cNvPicPr>
            <a:picLocks noChangeAspect="1"/>
          </p:cNvPicPr>
          <p:nvPr/>
        </p:nvPicPr>
        <p:blipFill>
          <a:blip r:embed="rId5"/>
          <a:stretch>
            <a:fillRect/>
          </a:stretch>
        </p:blipFill>
        <p:spPr>
          <a:xfrm>
            <a:off x="8125764" y="157757"/>
            <a:ext cx="889809" cy="900000"/>
          </a:xfrm>
          <a:prstGeom prst="rect">
            <a:avLst/>
          </a:prstGeom>
        </p:spPr>
      </p:pic>
      <p:sp>
        <p:nvSpPr>
          <p:cNvPr id="3" name="Rectangle 2">
            <a:extLst>
              <a:ext uri="{FF2B5EF4-FFF2-40B4-BE49-F238E27FC236}">
                <a16:creationId xmlns:a16="http://schemas.microsoft.com/office/drawing/2014/main" id="{0D7449CA-3281-A7DF-004E-313C608CB31B}"/>
              </a:ext>
            </a:extLst>
          </p:cNvPr>
          <p:cNvSpPr/>
          <p:nvPr/>
        </p:nvSpPr>
        <p:spPr>
          <a:xfrm>
            <a:off x="0" y="361975"/>
            <a:ext cx="6596743" cy="540000"/>
          </a:xfrm>
          <a:prstGeom prst="rect">
            <a:avLst/>
          </a:prstGeom>
          <a:solidFill>
            <a:schemeClr val="bg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TextBox 4">
            <a:extLst>
              <a:ext uri="{FF2B5EF4-FFF2-40B4-BE49-F238E27FC236}">
                <a16:creationId xmlns:a16="http://schemas.microsoft.com/office/drawing/2014/main" id="{82678AB4-AA9D-2DED-4F3E-0491A6396ABF}"/>
              </a:ext>
            </a:extLst>
          </p:cNvPr>
          <p:cNvSpPr txBox="1"/>
          <p:nvPr/>
        </p:nvSpPr>
        <p:spPr>
          <a:xfrm>
            <a:off x="1053846" y="397669"/>
            <a:ext cx="5528383"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prstClr val="black"/>
                </a:solidFill>
                <a:effectLst/>
                <a:uLnTx/>
                <a:uFillTx/>
                <a:latin typeface="Arial Rounded MT Bold" panose="020F0704030504030204" pitchFamily="34" charset="0"/>
                <a:cs typeface="Arial"/>
                <a:sym typeface="Arial"/>
              </a:rPr>
              <a:t>AiG Month 24: Using this pack</a:t>
            </a:r>
          </a:p>
        </p:txBody>
      </p:sp>
      <p:pic>
        <p:nvPicPr>
          <p:cNvPr id="6" name="Picture 5">
            <a:extLst>
              <a:ext uri="{FF2B5EF4-FFF2-40B4-BE49-F238E27FC236}">
                <a16:creationId xmlns:a16="http://schemas.microsoft.com/office/drawing/2014/main" id="{087EB545-A050-7766-5542-8893E6B749CB}"/>
              </a:ext>
            </a:extLst>
          </p:cNvPr>
          <p:cNvPicPr>
            <a:picLocks noChangeAspect="1"/>
          </p:cNvPicPr>
          <p:nvPr/>
        </p:nvPicPr>
        <p:blipFill>
          <a:blip r:embed="rId5"/>
          <a:stretch>
            <a:fillRect/>
          </a:stretch>
        </p:blipFill>
        <p:spPr>
          <a:xfrm>
            <a:off x="342000" y="268502"/>
            <a:ext cx="711846" cy="720000"/>
          </a:xfrm>
          <a:prstGeom prst="rect">
            <a:avLst/>
          </a:prstGeom>
        </p:spPr>
      </p:pic>
      <p:sp>
        <p:nvSpPr>
          <p:cNvPr id="7" name="Rectangle 6">
            <a:extLst>
              <a:ext uri="{FF2B5EF4-FFF2-40B4-BE49-F238E27FC236}">
                <a16:creationId xmlns:a16="http://schemas.microsoft.com/office/drawing/2014/main" id="{EECD07C4-7724-4D8F-F4C4-B96A030E7DBE}"/>
              </a:ext>
            </a:extLst>
          </p:cNvPr>
          <p:cNvSpPr/>
          <p:nvPr/>
        </p:nvSpPr>
        <p:spPr>
          <a:xfrm>
            <a:off x="5947317" y="4504815"/>
            <a:ext cx="3058058" cy="540000"/>
          </a:xfrm>
          <a:prstGeom prst="rect">
            <a:avLst/>
          </a:prstGeom>
          <a:solidFill>
            <a:schemeClr val="bg1"/>
          </a:solidFill>
          <a:ln w="38100">
            <a:solidFill>
              <a:srgbClr val="FF6D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a:ln>
                  <a:noFill/>
                </a:ln>
                <a:solidFill>
                  <a:srgbClr val="A3A3A2"/>
                </a:solidFill>
                <a:effectLst/>
                <a:uLnTx/>
                <a:uFillTx/>
                <a:latin typeface="Stencil" panose="040409050D0802020404" pitchFamily="82" charset="0"/>
                <a:ea typeface="+mn-ea"/>
                <a:cs typeface="+mn-cs"/>
                <a:sym typeface="Arial"/>
              </a:rPr>
              <a:t>Innovation</a:t>
            </a:r>
          </a:p>
        </p:txBody>
      </p:sp>
    </p:spTree>
    <p:extLst>
      <p:ext uri="{BB962C8B-B14F-4D97-AF65-F5344CB8AC3E}">
        <p14:creationId xmlns:p14="http://schemas.microsoft.com/office/powerpoint/2010/main" val="3454983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3D47E4-7828-03D5-9413-4F19564237D4}"/>
              </a:ext>
            </a:extLst>
          </p:cNvPr>
          <p:cNvPicPr>
            <a:picLocks noChangeAspect="1"/>
          </p:cNvPicPr>
          <p:nvPr/>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3925211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E28107-C8E2-3C9A-67FB-4CBB7C46C5FB}"/>
              </a:ext>
            </a:extLst>
          </p:cNvPr>
          <p:cNvPicPr>
            <a:picLocks noChangeAspect="1"/>
          </p:cNvPicPr>
          <p:nvPr/>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666453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8D530A-66AD-83AD-2BB0-847AB8C87136}"/>
              </a:ext>
            </a:extLst>
          </p:cNvPr>
          <p:cNvPicPr>
            <a:picLocks noChangeAspect="1"/>
          </p:cNvPicPr>
          <p:nvPr/>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1486528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95A1DA-A822-8DD1-999B-C62BB9C8E3E2}"/>
              </a:ext>
            </a:extLst>
          </p:cNvPr>
          <p:cNvPicPr>
            <a:picLocks noChangeAspect="1"/>
          </p:cNvPicPr>
          <p:nvPr/>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4157251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B4AE9A-017F-BD79-7A95-718BCE32700A}"/>
              </a:ext>
            </a:extLst>
          </p:cNvPr>
          <p:cNvPicPr>
            <a:picLocks noChangeAspect="1"/>
          </p:cNvPicPr>
          <p:nvPr/>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992684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C28663-94F9-C015-612C-029C5F266807}"/>
              </a:ext>
            </a:extLst>
          </p:cNvPr>
          <p:cNvPicPr>
            <a:picLocks noChangeAspect="1"/>
          </p:cNvPicPr>
          <p:nvPr/>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2850121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72FFA18-3B56-FF6E-1C6A-9B34C19108BD}"/>
              </a:ext>
            </a:extLst>
          </p:cNvPr>
          <p:cNvSpPr txBox="1">
            <a:spLocks/>
          </p:cNvSpPr>
          <p:nvPr/>
        </p:nvSpPr>
        <p:spPr>
          <a:xfrm>
            <a:off x="342000" y="901975"/>
            <a:ext cx="8460000" cy="3973023"/>
          </a:xfrm>
          <a:prstGeom prst="round2DiagRect">
            <a:avLst/>
          </a:prstGeom>
          <a:solidFill>
            <a:schemeClr val="bg1"/>
          </a:solidFill>
        </p:spPr>
        <p:txBody>
          <a:bodyPr spcFirstLastPara="1" vert="horz" wrap="square" lIns="0" tIns="0" rIns="324000" bIns="0" rtlCol="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114300" marR="0" lvl="0" indent="0" algn="l" defTabSz="914400" rtl="0" eaLnBrk="1" fontAlgn="auto" latinLnBrk="0" hangingPunct="1">
              <a:lnSpc>
                <a:spcPct val="107000"/>
              </a:lnSpc>
              <a:spcBef>
                <a:spcPts val="600"/>
              </a:spcBef>
              <a:spcAft>
                <a:spcPts val="800"/>
              </a:spcAft>
              <a:buClr>
                <a:srgbClr val="FF6900"/>
              </a:buClr>
              <a:buSzPts val="1800"/>
              <a:buNone/>
              <a:tabLst/>
              <a:defRPr/>
            </a:pPr>
            <a:r>
              <a:rPr lang="en-GB" sz="1200" dirty="0">
                <a:solidFill>
                  <a:prstClr val="black"/>
                </a:solidFill>
                <a:latin typeface="Arial" panose="020B0604020202020204" pitchFamily="34" charset="0"/>
                <a:ea typeface="Times New Roman" panose="02020603050405020304" pitchFamily="18" charset="0"/>
              </a:rPr>
              <a:t>The theme of AiG Month is “Innovation”, and whilst topics such as cutting-edge AI and Large Language Models like ChatGPT are very much welcomed, sessions that explore new ways of doing anything are of equal interest; for example, new ways of communicating analysis, new ways of engaging, or simply new ways of working together. </a:t>
            </a:r>
          </a:p>
          <a:p>
            <a:pPr marL="114300" marR="0" lvl="0" indent="0" algn="l" defTabSz="914400" rtl="0" eaLnBrk="1" fontAlgn="auto" latinLnBrk="0" hangingPunct="1">
              <a:lnSpc>
                <a:spcPct val="107000"/>
              </a:lnSpc>
              <a:spcBef>
                <a:spcPts val="600"/>
              </a:spcBef>
              <a:spcAft>
                <a:spcPts val="800"/>
              </a:spcAft>
              <a:buClr>
                <a:srgbClr val="FF6900"/>
              </a:buClr>
              <a:buSzPts val="1800"/>
              <a:buNone/>
              <a:tabLst/>
              <a:defRPr/>
            </a:pPr>
            <a:r>
              <a:rPr lang="en-GB" sz="1200" dirty="0">
                <a:solidFill>
                  <a:prstClr val="black"/>
                </a:solidFill>
                <a:latin typeface="Arial" panose="020B0604020202020204" pitchFamily="34" charset="0"/>
                <a:ea typeface="Times New Roman" panose="02020603050405020304" pitchFamily="18" charset="0"/>
              </a:rPr>
              <a:t>AiG Month will focus on:</a:t>
            </a:r>
            <a:endParaRPr kumimoji="0" lang="en-GB" sz="120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a:lnSpc>
                <a:spcPct val="107000"/>
              </a:lnSpc>
              <a:spcAft>
                <a:spcPts val="800"/>
              </a:spcAft>
              <a:buFont typeface="Wingdings" panose="05000000000000000000" pitchFamily="2" charset="2"/>
              <a:buChar char="§"/>
            </a:pPr>
            <a:r>
              <a:rPr lang="en-GB" sz="1200" dirty="0">
                <a:solidFill>
                  <a:schemeClr val="tx1"/>
                </a:solidFill>
                <a:latin typeface="Arial"/>
                <a:ea typeface="Times New Roman" panose="02020603050405020304" pitchFamily="18" charset="0"/>
                <a:cs typeface="Arial"/>
              </a:rPr>
              <a:t>How to use </a:t>
            </a:r>
            <a:r>
              <a:rPr lang="en-GB" sz="1200" b="1" dirty="0">
                <a:solidFill>
                  <a:schemeClr val="tx1"/>
                </a:solidFill>
                <a:latin typeface="Arial"/>
                <a:ea typeface="Times New Roman" panose="02020603050405020304" pitchFamily="18" charset="0"/>
                <a:cs typeface="Arial"/>
              </a:rPr>
              <a:t>innovative</a:t>
            </a:r>
            <a:r>
              <a:rPr lang="en-GB" sz="1200" b="1" dirty="0">
                <a:solidFill>
                  <a:schemeClr val="tx1"/>
                </a:solidFill>
                <a:effectLst/>
                <a:latin typeface="Arial"/>
                <a:ea typeface="Times New Roman" panose="02020603050405020304" pitchFamily="18" charset="0"/>
                <a:cs typeface="Arial"/>
              </a:rPr>
              <a:t> </a:t>
            </a:r>
            <a:r>
              <a:rPr lang="en-GB" sz="1200" b="1" dirty="0">
                <a:solidFill>
                  <a:schemeClr val="tx1"/>
                </a:solidFill>
                <a:latin typeface="Arial"/>
                <a:ea typeface="Times New Roman" panose="02020603050405020304" pitchFamily="18" charset="0"/>
                <a:cs typeface="Arial"/>
              </a:rPr>
              <a:t>tools or techniques</a:t>
            </a:r>
            <a:r>
              <a:rPr lang="en-GB" sz="1200" dirty="0">
                <a:solidFill>
                  <a:schemeClr val="tx1"/>
                </a:solidFill>
                <a:latin typeface="Arial"/>
                <a:ea typeface="Times New Roman" panose="02020603050405020304" pitchFamily="18" charset="0"/>
                <a:cs typeface="Arial"/>
              </a:rPr>
              <a:t> in</a:t>
            </a:r>
            <a:r>
              <a:rPr lang="en-GB" sz="1200" b="1" dirty="0">
                <a:solidFill>
                  <a:schemeClr val="tx1"/>
                </a:solidFill>
                <a:latin typeface="Arial"/>
                <a:ea typeface="Times New Roman" panose="02020603050405020304" pitchFamily="18" charset="0"/>
                <a:cs typeface="Arial"/>
              </a:rPr>
              <a:t> </a:t>
            </a:r>
            <a:r>
              <a:rPr lang="en-GB" sz="1200" dirty="0">
                <a:solidFill>
                  <a:schemeClr val="tx1"/>
                </a:solidFill>
                <a:effectLst/>
                <a:latin typeface="Arial"/>
                <a:ea typeface="Times New Roman" panose="02020603050405020304" pitchFamily="18" charset="0"/>
                <a:cs typeface="Arial"/>
              </a:rPr>
              <a:t>your analysis</a:t>
            </a:r>
          </a:p>
          <a:p>
            <a:pPr>
              <a:lnSpc>
                <a:spcPct val="107000"/>
              </a:lnSpc>
              <a:spcAft>
                <a:spcPts val="800"/>
              </a:spcAft>
              <a:buFont typeface="Wingdings" panose="05000000000000000000" pitchFamily="2" charset="2"/>
              <a:buChar char="§"/>
            </a:pPr>
            <a:r>
              <a:rPr lang="en-GB" sz="1200" dirty="0">
                <a:solidFill>
                  <a:schemeClr val="tx1"/>
                </a:solidFill>
                <a:latin typeface="Arial"/>
                <a:ea typeface="Times New Roman" panose="02020603050405020304" pitchFamily="18" charset="0"/>
                <a:cs typeface="Arial"/>
              </a:rPr>
              <a:t>How to deploy </a:t>
            </a:r>
            <a:r>
              <a:rPr lang="en-GB" sz="1200" b="1" dirty="0">
                <a:solidFill>
                  <a:schemeClr val="tx1"/>
                </a:solidFill>
                <a:latin typeface="Arial"/>
                <a:ea typeface="Times New Roman" panose="02020603050405020304" pitchFamily="18" charset="0"/>
                <a:cs typeface="Arial"/>
              </a:rPr>
              <a:t>innovative new ways to engage</a:t>
            </a:r>
            <a:r>
              <a:rPr lang="en-GB" sz="1200" dirty="0">
                <a:solidFill>
                  <a:schemeClr val="tx1"/>
                </a:solidFill>
                <a:latin typeface="Arial"/>
                <a:ea typeface="Times New Roman" panose="02020603050405020304" pitchFamily="18" charset="0"/>
                <a:cs typeface="Arial"/>
              </a:rPr>
              <a:t> people with your analysis</a:t>
            </a:r>
          </a:p>
          <a:p>
            <a:pPr>
              <a:lnSpc>
                <a:spcPct val="107000"/>
              </a:lnSpc>
              <a:spcAft>
                <a:spcPts val="800"/>
              </a:spcAft>
              <a:buFont typeface="Wingdings" panose="05000000000000000000" pitchFamily="2" charset="2"/>
              <a:buChar char="§"/>
            </a:pPr>
            <a:r>
              <a:rPr lang="en-GB" sz="1200" dirty="0">
                <a:solidFill>
                  <a:schemeClr val="tx1"/>
                </a:solidFill>
                <a:latin typeface="Arial"/>
                <a:ea typeface="Times New Roman" panose="02020603050405020304" pitchFamily="18" charset="0"/>
                <a:cs typeface="Arial"/>
              </a:rPr>
              <a:t>Sharing </a:t>
            </a:r>
            <a:r>
              <a:rPr lang="en-GB" sz="1200" b="1" dirty="0">
                <a:solidFill>
                  <a:schemeClr val="tx1"/>
                </a:solidFill>
                <a:latin typeface="Arial"/>
                <a:ea typeface="Times New Roman" panose="02020603050405020304" pitchFamily="18" charset="0"/>
                <a:cs typeface="Arial"/>
              </a:rPr>
              <a:t>new ways of working </a:t>
            </a:r>
            <a:r>
              <a:rPr lang="en-GB" sz="1200" dirty="0">
                <a:solidFill>
                  <a:schemeClr val="tx1"/>
                </a:solidFill>
                <a:latin typeface="Arial"/>
                <a:ea typeface="Times New Roman" panose="02020603050405020304" pitchFamily="18" charset="0"/>
                <a:cs typeface="Arial"/>
              </a:rPr>
              <a:t>with your colleagues, </a:t>
            </a:r>
            <a:r>
              <a:rPr lang="en-GB" sz="1200" dirty="0">
                <a:solidFill>
                  <a:schemeClr val="tx1"/>
                </a:solidFill>
                <a:effectLst/>
                <a:latin typeface="Arial"/>
                <a:ea typeface="Times New Roman" panose="02020603050405020304" pitchFamily="18" charset="0"/>
                <a:cs typeface="Arial"/>
              </a:rPr>
              <a:t>policy</a:t>
            </a:r>
            <a:r>
              <a:rPr lang="en-GB" sz="1200" dirty="0">
                <a:solidFill>
                  <a:schemeClr val="tx1"/>
                </a:solidFill>
                <a:latin typeface="Arial"/>
                <a:ea typeface="Times New Roman" panose="02020603050405020304" pitchFamily="18" charset="0"/>
                <a:cs typeface="Arial"/>
              </a:rPr>
              <a:t> professionals </a:t>
            </a:r>
            <a:r>
              <a:rPr lang="en-GB" sz="1200" dirty="0">
                <a:solidFill>
                  <a:schemeClr val="tx1"/>
                </a:solidFill>
                <a:effectLst/>
                <a:latin typeface="Arial"/>
                <a:ea typeface="Times New Roman" panose="02020603050405020304" pitchFamily="18" charset="0"/>
                <a:cs typeface="Arial"/>
              </a:rPr>
              <a:t>and operational delivery</a:t>
            </a:r>
            <a:r>
              <a:rPr lang="en-GB" sz="1200" dirty="0">
                <a:solidFill>
                  <a:schemeClr val="tx1"/>
                </a:solidFill>
                <a:latin typeface="Arial"/>
                <a:ea typeface="Times New Roman" panose="02020603050405020304" pitchFamily="18" charset="0"/>
                <a:cs typeface="Arial"/>
              </a:rPr>
              <a:t> professionals</a:t>
            </a:r>
          </a:p>
          <a:p>
            <a:pPr>
              <a:lnSpc>
                <a:spcPct val="107000"/>
              </a:lnSpc>
              <a:spcAft>
                <a:spcPts val="800"/>
              </a:spcAft>
              <a:buFont typeface="Wingdings" panose="05000000000000000000" pitchFamily="2" charset="2"/>
              <a:buChar char="§"/>
            </a:pPr>
            <a:r>
              <a:rPr lang="en-GB" sz="1200" dirty="0">
                <a:solidFill>
                  <a:schemeClr val="tx1"/>
                </a:solidFill>
                <a:latin typeface="Arial"/>
                <a:ea typeface="Times New Roman" panose="02020603050405020304" pitchFamily="18" charset="0"/>
                <a:cs typeface="Arial"/>
              </a:rPr>
              <a:t>And much more!</a:t>
            </a:r>
          </a:p>
          <a:p>
            <a:pPr marL="114300" indent="0">
              <a:lnSpc>
                <a:spcPct val="107000"/>
              </a:lnSpc>
              <a:spcAft>
                <a:spcPts val="800"/>
              </a:spcAft>
              <a:buNone/>
            </a:pPr>
            <a:r>
              <a:rPr lang="en-GB" sz="1200" dirty="0">
                <a:solidFill>
                  <a:prstClr val="black"/>
                </a:solidFill>
                <a:latin typeface="Arial" panose="020B0604020202020204" pitchFamily="34" charset="0"/>
                <a:ea typeface="Times New Roman" panose="02020603050405020304" pitchFamily="18" charset="0"/>
              </a:rPr>
              <a:t>Learn directly from a diverse range of </a:t>
            </a: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government analysts (and speakers from the outside world), access exclusive Learning and Development (L&amp;D) resources and blogs, or </a:t>
            </a:r>
            <a:r>
              <a:rPr lang="en-GB" sz="1200" dirty="0">
                <a:solidFill>
                  <a:prstClr val="black"/>
                </a:solidFill>
                <a:latin typeface="Arial" panose="020B0604020202020204" pitchFamily="34" charset="0"/>
                <a:ea typeface="Times New Roman" panose="02020603050405020304" pitchFamily="18" charset="0"/>
              </a:rPr>
              <a:t>get involved in an interactive session…  </a:t>
            </a:r>
            <a:endPar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pic>
        <p:nvPicPr>
          <p:cNvPr id="8" name="Picture 7">
            <a:extLst>
              <a:ext uri="{FF2B5EF4-FFF2-40B4-BE49-F238E27FC236}">
                <a16:creationId xmlns:a16="http://schemas.microsoft.com/office/drawing/2014/main" id="{CADD2988-50BB-8E1F-CB6B-FD2CE61ED383}"/>
              </a:ext>
            </a:extLst>
          </p:cNvPr>
          <p:cNvPicPr>
            <a:picLocks noChangeAspect="1"/>
          </p:cNvPicPr>
          <p:nvPr/>
        </p:nvPicPr>
        <p:blipFill>
          <a:blip r:embed="rId4"/>
          <a:stretch>
            <a:fillRect/>
          </a:stretch>
        </p:blipFill>
        <p:spPr>
          <a:xfrm>
            <a:off x="8125764" y="157757"/>
            <a:ext cx="889809" cy="900000"/>
          </a:xfrm>
          <a:prstGeom prst="rect">
            <a:avLst/>
          </a:prstGeom>
        </p:spPr>
      </p:pic>
      <p:sp>
        <p:nvSpPr>
          <p:cNvPr id="3" name="Rectangle 2">
            <a:extLst>
              <a:ext uri="{FF2B5EF4-FFF2-40B4-BE49-F238E27FC236}">
                <a16:creationId xmlns:a16="http://schemas.microsoft.com/office/drawing/2014/main" id="{0D7449CA-3281-A7DF-004E-313C608CB31B}"/>
              </a:ext>
            </a:extLst>
          </p:cNvPr>
          <p:cNvSpPr/>
          <p:nvPr/>
        </p:nvSpPr>
        <p:spPr>
          <a:xfrm>
            <a:off x="0" y="361975"/>
            <a:ext cx="6596743" cy="540000"/>
          </a:xfrm>
          <a:prstGeom prst="rect">
            <a:avLst/>
          </a:prstGeom>
          <a:solidFill>
            <a:schemeClr val="bg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TextBox 4">
            <a:extLst>
              <a:ext uri="{FF2B5EF4-FFF2-40B4-BE49-F238E27FC236}">
                <a16:creationId xmlns:a16="http://schemas.microsoft.com/office/drawing/2014/main" id="{82678AB4-AA9D-2DED-4F3E-0491A6396ABF}"/>
              </a:ext>
            </a:extLst>
          </p:cNvPr>
          <p:cNvSpPr txBox="1"/>
          <p:nvPr/>
        </p:nvSpPr>
        <p:spPr>
          <a:xfrm>
            <a:off x="1053846" y="397669"/>
            <a:ext cx="5528383"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prstClr val="black"/>
                </a:solidFill>
                <a:effectLst/>
                <a:uLnTx/>
                <a:uFillTx/>
                <a:latin typeface="Arial Rounded MT Bold" panose="020F0704030504030204" pitchFamily="34" charset="0"/>
                <a:cs typeface="Arial"/>
                <a:sym typeface="Arial"/>
              </a:rPr>
              <a:t>AiG Month 24: Theme</a:t>
            </a:r>
          </a:p>
        </p:txBody>
      </p:sp>
      <p:pic>
        <p:nvPicPr>
          <p:cNvPr id="6" name="Picture 5">
            <a:extLst>
              <a:ext uri="{FF2B5EF4-FFF2-40B4-BE49-F238E27FC236}">
                <a16:creationId xmlns:a16="http://schemas.microsoft.com/office/drawing/2014/main" id="{087EB545-A050-7766-5542-8893E6B749CB}"/>
              </a:ext>
            </a:extLst>
          </p:cNvPr>
          <p:cNvPicPr>
            <a:picLocks noChangeAspect="1"/>
          </p:cNvPicPr>
          <p:nvPr/>
        </p:nvPicPr>
        <p:blipFill>
          <a:blip r:embed="rId4"/>
          <a:stretch>
            <a:fillRect/>
          </a:stretch>
        </p:blipFill>
        <p:spPr>
          <a:xfrm>
            <a:off x="342000" y="268502"/>
            <a:ext cx="711846" cy="720000"/>
          </a:xfrm>
          <a:prstGeom prst="rect">
            <a:avLst/>
          </a:prstGeom>
        </p:spPr>
      </p:pic>
      <p:pic>
        <p:nvPicPr>
          <p:cNvPr id="2" name="Picture 1">
            <a:extLst>
              <a:ext uri="{FF2B5EF4-FFF2-40B4-BE49-F238E27FC236}">
                <a16:creationId xmlns:a16="http://schemas.microsoft.com/office/drawing/2014/main" id="{18A96F32-65ED-25E7-E33F-BA2FA4DEC097}"/>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988642" y="4718031"/>
            <a:ext cx="1155947" cy="344613"/>
          </a:xfrm>
          <a:prstGeom prst="rect">
            <a:avLst/>
          </a:prstGeom>
        </p:spPr>
      </p:pic>
    </p:spTree>
    <p:extLst>
      <p:ext uri="{BB962C8B-B14F-4D97-AF65-F5344CB8AC3E}">
        <p14:creationId xmlns:p14="http://schemas.microsoft.com/office/powerpoint/2010/main" val="784988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72FFA18-3B56-FF6E-1C6A-9B34C19108BD}"/>
              </a:ext>
            </a:extLst>
          </p:cNvPr>
          <p:cNvSpPr txBox="1">
            <a:spLocks/>
          </p:cNvSpPr>
          <p:nvPr/>
        </p:nvSpPr>
        <p:spPr>
          <a:xfrm>
            <a:off x="2522506" y="1233879"/>
            <a:ext cx="6044109" cy="3706655"/>
          </a:xfrm>
          <a:prstGeom prst="round2DiagRect">
            <a:avLst/>
          </a:prstGeom>
          <a:solidFill>
            <a:schemeClr val="bg1"/>
          </a:solidFill>
        </p:spPr>
        <p:txBody>
          <a:bodyPr spcFirstLastPara="1" vert="horz" wrap="square" lIns="0" tIns="0" rIns="324000" bIns="0" rtlCol="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114300" marR="0" lvl="0" indent="0" algn="l" defTabSz="914400" rtl="0" eaLnBrk="1" fontAlgn="auto" latinLnBrk="0" hangingPunct="1">
              <a:lnSpc>
                <a:spcPct val="107000"/>
              </a:lnSpc>
              <a:spcBef>
                <a:spcPts val="600"/>
              </a:spcBef>
              <a:spcAft>
                <a:spcPts val="800"/>
              </a:spcAft>
              <a:buClr>
                <a:srgbClr val="FF6900"/>
              </a:buClr>
              <a:buSzPts val="1800"/>
              <a:buNone/>
              <a:tabLst/>
              <a:defRPr/>
            </a:pPr>
            <a:r>
              <a:rPr kumimoji="0" lang="en-GB" sz="12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t>
            </a:r>
            <a:r>
              <a:rPr lang="en-GB" sz="1200" dirty="0">
                <a:solidFill>
                  <a:schemeClr val="tx1"/>
                </a:solidFill>
                <a:latin typeface="Arial" panose="020B0604020202020204" pitchFamily="34" charset="0"/>
                <a:ea typeface="Times New Roman" panose="02020603050405020304" pitchFamily="18" charset="0"/>
              </a:rPr>
              <a:t>As Head of the Analysis Function I’m very pleased to see the return of Analysis in Government Month this May.  </a:t>
            </a:r>
          </a:p>
          <a:p>
            <a:pPr marL="114300" lvl="0" indent="0">
              <a:lnSpc>
                <a:spcPct val="107000"/>
              </a:lnSpc>
              <a:spcAft>
                <a:spcPts val="800"/>
              </a:spcAft>
              <a:buNone/>
              <a:defRPr/>
            </a:pPr>
            <a:r>
              <a:rPr lang="en-GB" sz="1200" dirty="0">
                <a:solidFill>
                  <a:schemeClr val="tx1"/>
                </a:solidFill>
                <a:latin typeface="Arial" panose="020B0604020202020204" pitchFamily="34" charset="0"/>
                <a:ea typeface="Times New Roman" panose="02020603050405020304" pitchFamily="18" charset="0"/>
              </a:rPr>
              <a:t>I am now very much looking forward to AiG Month this May.  There will be more exciting presentations and demos from analysts working across government, including yet more opportunities to learn from our AiG Award winners. The theme of this year's AiG Month is “Innovation” and is set to be another fantastic month of learning and development for you to enjoy.  And, if you have skills or experiences to share about the innovative work I know is going on across the whole function, AiG Month is also the perfect chance for you to do so.</a:t>
            </a:r>
          </a:p>
          <a:p>
            <a:pPr marL="114300" lvl="0" indent="0">
              <a:lnSpc>
                <a:spcPct val="107000"/>
              </a:lnSpc>
              <a:spcAft>
                <a:spcPts val="800"/>
              </a:spcAft>
              <a:buNone/>
              <a:defRPr/>
            </a:pPr>
            <a:r>
              <a:rPr lang="en-GB" sz="1200" dirty="0">
                <a:solidFill>
                  <a:schemeClr val="tx1"/>
                </a:solidFill>
                <a:latin typeface="Arial" panose="020B0604020202020204" pitchFamily="34" charset="0"/>
                <a:ea typeface="Times New Roman" panose="02020603050405020304" pitchFamily="18" charset="0"/>
              </a:rPr>
              <a:t>By participating in AiG Month 24, you will develop your analysis skills, expand your professional network, and gain inspiration from colleagues across the government. I strongly encourage you to sign up and take advantage of this valuable opportunity”.</a:t>
            </a:r>
            <a:endParaRPr kumimoji="0" lang="en-GB" sz="12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pic>
        <p:nvPicPr>
          <p:cNvPr id="8" name="Picture 7">
            <a:extLst>
              <a:ext uri="{FF2B5EF4-FFF2-40B4-BE49-F238E27FC236}">
                <a16:creationId xmlns:a16="http://schemas.microsoft.com/office/drawing/2014/main" id="{CADD2988-50BB-8E1F-CB6B-FD2CE61ED383}"/>
              </a:ext>
            </a:extLst>
          </p:cNvPr>
          <p:cNvPicPr>
            <a:picLocks noChangeAspect="1"/>
          </p:cNvPicPr>
          <p:nvPr/>
        </p:nvPicPr>
        <p:blipFill>
          <a:blip r:embed="rId4"/>
          <a:stretch>
            <a:fillRect/>
          </a:stretch>
        </p:blipFill>
        <p:spPr>
          <a:xfrm>
            <a:off x="8125764" y="157757"/>
            <a:ext cx="889809" cy="900000"/>
          </a:xfrm>
          <a:prstGeom prst="rect">
            <a:avLst/>
          </a:prstGeom>
        </p:spPr>
      </p:pic>
      <p:sp>
        <p:nvSpPr>
          <p:cNvPr id="3" name="Rectangle 2">
            <a:extLst>
              <a:ext uri="{FF2B5EF4-FFF2-40B4-BE49-F238E27FC236}">
                <a16:creationId xmlns:a16="http://schemas.microsoft.com/office/drawing/2014/main" id="{0D7449CA-3281-A7DF-004E-313C608CB31B}"/>
              </a:ext>
            </a:extLst>
          </p:cNvPr>
          <p:cNvSpPr/>
          <p:nvPr/>
        </p:nvSpPr>
        <p:spPr>
          <a:xfrm>
            <a:off x="0" y="361975"/>
            <a:ext cx="6596743" cy="540000"/>
          </a:xfrm>
          <a:prstGeom prst="rect">
            <a:avLst/>
          </a:prstGeom>
          <a:solidFill>
            <a:schemeClr val="bg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TextBox 4">
            <a:extLst>
              <a:ext uri="{FF2B5EF4-FFF2-40B4-BE49-F238E27FC236}">
                <a16:creationId xmlns:a16="http://schemas.microsoft.com/office/drawing/2014/main" id="{82678AB4-AA9D-2DED-4F3E-0491A6396ABF}"/>
              </a:ext>
            </a:extLst>
          </p:cNvPr>
          <p:cNvSpPr txBox="1"/>
          <p:nvPr/>
        </p:nvSpPr>
        <p:spPr>
          <a:xfrm>
            <a:off x="1053846" y="397669"/>
            <a:ext cx="5528383"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prstClr val="black"/>
                </a:solidFill>
                <a:effectLst/>
                <a:uLnTx/>
                <a:uFillTx/>
                <a:latin typeface="Arial Rounded MT Bold" panose="020F0704030504030204" pitchFamily="34" charset="0"/>
                <a:cs typeface="Arial"/>
                <a:sym typeface="Arial"/>
              </a:rPr>
              <a:t>AiG Month 24: Senior endorsement</a:t>
            </a:r>
          </a:p>
        </p:txBody>
      </p:sp>
      <p:pic>
        <p:nvPicPr>
          <p:cNvPr id="6" name="Picture 5">
            <a:extLst>
              <a:ext uri="{FF2B5EF4-FFF2-40B4-BE49-F238E27FC236}">
                <a16:creationId xmlns:a16="http://schemas.microsoft.com/office/drawing/2014/main" id="{087EB545-A050-7766-5542-8893E6B749CB}"/>
              </a:ext>
            </a:extLst>
          </p:cNvPr>
          <p:cNvPicPr>
            <a:picLocks noChangeAspect="1"/>
          </p:cNvPicPr>
          <p:nvPr/>
        </p:nvPicPr>
        <p:blipFill>
          <a:blip r:embed="rId4"/>
          <a:stretch>
            <a:fillRect/>
          </a:stretch>
        </p:blipFill>
        <p:spPr>
          <a:xfrm>
            <a:off x="342000" y="268502"/>
            <a:ext cx="711846" cy="720000"/>
          </a:xfrm>
          <a:prstGeom prst="rect">
            <a:avLst/>
          </a:prstGeom>
        </p:spPr>
      </p:pic>
      <p:sp>
        <p:nvSpPr>
          <p:cNvPr id="9" name="Rectangle 8">
            <a:extLst>
              <a:ext uri="{FF2B5EF4-FFF2-40B4-BE49-F238E27FC236}">
                <a16:creationId xmlns:a16="http://schemas.microsoft.com/office/drawing/2014/main" id="{6F0BC6C0-40A5-467A-43C5-D1A61C5AFCCD}"/>
              </a:ext>
            </a:extLst>
          </p:cNvPr>
          <p:cNvSpPr/>
          <p:nvPr/>
        </p:nvSpPr>
        <p:spPr>
          <a:xfrm>
            <a:off x="342000" y="1233880"/>
            <a:ext cx="1980000" cy="3706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607F5255-561C-0EB3-9E9E-13833E0AAD69}"/>
              </a:ext>
            </a:extLst>
          </p:cNvPr>
          <p:cNvGrpSpPr/>
          <p:nvPr/>
        </p:nvGrpSpPr>
        <p:grpSpPr>
          <a:xfrm>
            <a:off x="392808" y="1531710"/>
            <a:ext cx="1878383" cy="3105466"/>
            <a:chOff x="7222178" y="2251931"/>
            <a:chExt cx="1878383" cy="3105466"/>
          </a:xfrm>
        </p:grpSpPr>
        <p:pic>
          <p:nvPicPr>
            <p:cNvPr id="11" name="Picture 10">
              <a:extLst>
                <a:ext uri="{FF2B5EF4-FFF2-40B4-BE49-F238E27FC236}">
                  <a16:creationId xmlns:a16="http://schemas.microsoft.com/office/drawing/2014/main" id="{935121F3-DAF0-F67D-16FB-4B4E586292D1}"/>
                </a:ext>
              </a:extLst>
            </p:cNvPr>
            <p:cNvPicPr>
              <a:picLocks noChangeAspect="1"/>
            </p:cNvPicPr>
            <p:nvPr/>
          </p:nvPicPr>
          <p:blipFill>
            <a:blip r:embed="rId5"/>
            <a:stretch>
              <a:fillRect/>
            </a:stretch>
          </p:blipFill>
          <p:spPr>
            <a:xfrm>
              <a:off x="7353082" y="2251931"/>
              <a:ext cx="1620000" cy="1341391"/>
            </a:xfrm>
            <a:prstGeom prst="rect">
              <a:avLst/>
            </a:prstGeom>
          </p:spPr>
        </p:pic>
        <p:pic>
          <p:nvPicPr>
            <p:cNvPr id="12" name="Picture 11" descr="Text&#10;&#10;Description automatically generated">
              <a:extLst>
                <a:ext uri="{FF2B5EF4-FFF2-40B4-BE49-F238E27FC236}">
                  <a16:creationId xmlns:a16="http://schemas.microsoft.com/office/drawing/2014/main" id="{3164974A-8663-786F-F169-76EE0449289E}"/>
                </a:ext>
              </a:extLst>
            </p:cNvPr>
            <p:cNvPicPr>
              <a:picLocks noChangeAspect="1"/>
            </p:cNvPicPr>
            <p:nvPr/>
          </p:nvPicPr>
          <p:blipFill>
            <a:blip r:embed="rId6"/>
            <a:stretch>
              <a:fillRect/>
            </a:stretch>
          </p:blipFill>
          <p:spPr>
            <a:xfrm>
              <a:off x="7353082" y="3593322"/>
              <a:ext cx="1620000" cy="428213"/>
            </a:xfrm>
            <a:prstGeom prst="rect">
              <a:avLst/>
            </a:prstGeom>
          </p:spPr>
        </p:pic>
        <p:sp>
          <p:nvSpPr>
            <p:cNvPr id="13" name="TextBox 12">
              <a:extLst>
                <a:ext uri="{FF2B5EF4-FFF2-40B4-BE49-F238E27FC236}">
                  <a16:creationId xmlns:a16="http://schemas.microsoft.com/office/drawing/2014/main" id="{9C05C05C-6D71-AFAA-6DAF-156667556415}"/>
                </a:ext>
              </a:extLst>
            </p:cNvPr>
            <p:cNvSpPr txBox="1"/>
            <p:nvPr/>
          </p:nvSpPr>
          <p:spPr>
            <a:xfrm>
              <a:off x="7222178" y="4557178"/>
              <a:ext cx="1878383" cy="800219"/>
            </a:xfrm>
            <a:prstGeom prst="rect">
              <a:avLst/>
            </a:prstGeom>
            <a:noFill/>
          </p:spPr>
          <p:txBody>
            <a:bodyPr wrap="square" rtlCol="0">
              <a:spAutoFit/>
            </a:bodyPr>
            <a:lstStyle/>
            <a:p>
              <a:r>
                <a:rPr lang="en-GB" sz="1000" b="1"/>
                <a:t>Professor Sir Ian Diamond</a:t>
              </a:r>
            </a:p>
            <a:p>
              <a:r>
                <a:rPr lang="en-GB" sz="900"/>
                <a:t>Head of Government Analysis Function, National Statistician, Head of Government Statistical Service </a:t>
              </a:r>
            </a:p>
          </p:txBody>
        </p:sp>
      </p:grpSp>
      <p:pic>
        <p:nvPicPr>
          <p:cNvPr id="2" name="Picture 1">
            <a:extLst>
              <a:ext uri="{FF2B5EF4-FFF2-40B4-BE49-F238E27FC236}">
                <a16:creationId xmlns:a16="http://schemas.microsoft.com/office/drawing/2014/main" id="{B4FF2F23-32E0-C6FA-B218-2B5C6626E2C5}"/>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988642" y="4718031"/>
            <a:ext cx="1155947" cy="344613"/>
          </a:xfrm>
          <a:prstGeom prst="rect">
            <a:avLst/>
          </a:prstGeom>
        </p:spPr>
      </p:pic>
    </p:spTree>
    <p:extLst>
      <p:ext uri="{BB962C8B-B14F-4D97-AF65-F5344CB8AC3E}">
        <p14:creationId xmlns:p14="http://schemas.microsoft.com/office/powerpoint/2010/main" val="1855073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72FFA18-3B56-FF6E-1C6A-9B34C19108BD}"/>
              </a:ext>
            </a:extLst>
          </p:cNvPr>
          <p:cNvSpPr txBox="1">
            <a:spLocks/>
          </p:cNvSpPr>
          <p:nvPr/>
        </p:nvSpPr>
        <p:spPr>
          <a:xfrm>
            <a:off x="342000" y="901976"/>
            <a:ext cx="8460000" cy="3973022"/>
          </a:xfrm>
          <a:prstGeom prst="round2DiagRect">
            <a:avLst/>
          </a:prstGeom>
          <a:solidFill>
            <a:schemeClr val="bg1"/>
          </a:solidFill>
        </p:spPr>
        <p:txBody>
          <a:bodyPr spcFirstLastPara="1" vert="horz" wrap="square" lIns="0" tIns="0" rIns="324000" bIns="0" rtlCol="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457200" marR="0" lvl="0" indent="-342900" algn="l" defTabSz="914400" rtl="0" eaLnBrk="1" fontAlgn="auto" latinLnBrk="0" hangingPunct="1">
              <a:lnSpc>
                <a:spcPct val="107000"/>
              </a:lnSpc>
              <a:spcBef>
                <a:spcPts val="600"/>
              </a:spcBef>
              <a:spcAft>
                <a:spcPts val="800"/>
              </a:spcAft>
              <a:buClr>
                <a:srgbClr val="FF6900"/>
              </a:buClr>
              <a:buSzPts val="1800"/>
              <a:buFont typeface="Wingdings" panose="05000000000000000000" pitchFamily="2" charset="2"/>
              <a:buChar char="§"/>
              <a:tabLst/>
              <a:defRPr/>
            </a:pPr>
            <a:r>
              <a:rPr lang="en-GB" sz="1200" dirty="0">
                <a:solidFill>
                  <a:prstClr val="black"/>
                </a:solidFill>
                <a:latin typeface="Arial" panose="020B0604020202020204" pitchFamily="34" charset="0"/>
                <a:ea typeface="Times New Roman" panose="02020603050405020304" pitchFamily="18" charset="0"/>
              </a:rPr>
              <a:t>Analysis in Government Month 2024 (AiG Month 24), the UK’s largest learning and development event for government analysts, returns this May. </a:t>
            </a:r>
          </a:p>
          <a:p>
            <a:pPr marL="457200" marR="0" lvl="0" indent="-342900" algn="l" defTabSz="914400" rtl="0" eaLnBrk="1" fontAlgn="auto" latinLnBrk="0" hangingPunct="1">
              <a:lnSpc>
                <a:spcPct val="107000"/>
              </a:lnSpc>
              <a:spcBef>
                <a:spcPts val="600"/>
              </a:spcBef>
              <a:spcAft>
                <a:spcPts val="800"/>
              </a:spcAft>
              <a:buClr>
                <a:srgbClr val="FF6900"/>
              </a:buClr>
              <a:buSzPts val="1800"/>
              <a:buFont typeface="Wingdings" panose="05000000000000000000" pitchFamily="2" charset="2"/>
              <a:buChar char="§"/>
              <a:tabLst/>
              <a:defRPr/>
            </a:pPr>
            <a:r>
              <a:rPr lang="en-GB" sz="1200" dirty="0">
                <a:solidFill>
                  <a:prstClr val="black"/>
                </a:solidFill>
                <a:latin typeface="Arial" panose="020B0604020202020204" pitchFamily="34" charset="0"/>
                <a:ea typeface="Times New Roman" panose="02020603050405020304" pitchFamily="18" charset="0"/>
              </a:rPr>
              <a:t>AiG Month is primarily a learning event.  The AiG Month ‘Main Stage’ will deliver content throughout May, including live events, the release of new L&amp;D resources, publication of an exclusive new blog or interview, Twitter/X ‘takeovers’, and Question and Answer sessions, and much more.</a:t>
            </a:r>
          </a:p>
          <a:p>
            <a:pPr marL="457200" marR="0" lvl="0" indent="-342900" algn="l" defTabSz="914400" rtl="0" eaLnBrk="1" fontAlgn="auto" latinLnBrk="0" hangingPunct="1">
              <a:lnSpc>
                <a:spcPct val="107000"/>
              </a:lnSpc>
              <a:spcBef>
                <a:spcPts val="600"/>
              </a:spcBef>
              <a:spcAft>
                <a:spcPts val="800"/>
              </a:spcAft>
              <a:buClr>
                <a:srgbClr val="FF6900"/>
              </a:buClr>
              <a:buSzPts val="1800"/>
              <a:buFont typeface="Wingdings" panose="05000000000000000000" pitchFamily="2" charset="2"/>
              <a:buChar char="§"/>
              <a:tabLst/>
              <a:defRPr/>
            </a:pPr>
            <a:r>
              <a:rPr lang="en-GB" sz="1200" dirty="0">
                <a:solidFill>
                  <a:prstClr val="black"/>
                </a:solidFill>
                <a:latin typeface="Arial" panose="020B0604020202020204" pitchFamily="34" charset="0"/>
                <a:ea typeface="Times New Roman" panose="02020603050405020304" pitchFamily="18" charset="0"/>
              </a:rPr>
              <a:t>Events will happen at set times on set days throughout May, so our audience knows when to ‘tune in’.  AiG Month main stage events take place on Tuesdays, Wednesdays and Thursdays at ‘Ten, Twelve, and Two’ (10:00, 12:00, and 14:00).</a:t>
            </a:r>
          </a:p>
          <a:p>
            <a:pPr>
              <a:lnSpc>
                <a:spcPct val="107000"/>
              </a:lnSpc>
              <a:spcAft>
                <a:spcPts val="800"/>
              </a:spcAft>
              <a:buFont typeface="Wingdings" panose="05000000000000000000" pitchFamily="2" charset="2"/>
              <a:buChar char="§"/>
              <a:defRPr/>
            </a:pPr>
            <a:r>
              <a:rPr lang="en-GB" sz="1200" dirty="0">
                <a:solidFill>
                  <a:prstClr val="black"/>
                </a:solidFill>
                <a:latin typeface="Arial" panose="020B0604020202020204" pitchFamily="34" charset="0"/>
                <a:ea typeface="Times New Roman" panose="02020603050405020304" pitchFamily="18" charset="0"/>
              </a:rPr>
              <a:t>AiG Month is open to members of the Analysis Function and anyone with an interest in government analysis, so put the date in your diary to make valuable connections and find out how you can make a positive impact by innovating. </a:t>
            </a:r>
          </a:p>
          <a:p>
            <a:pPr marL="457200" marR="0" lvl="0" indent="-342900" algn="l" defTabSz="914400" rtl="0" eaLnBrk="1" fontAlgn="auto" latinLnBrk="0" hangingPunct="1">
              <a:lnSpc>
                <a:spcPct val="107000"/>
              </a:lnSpc>
              <a:spcBef>
                <a:spcPts val="600"/>
              </a:spcBef>
              <a:spcAft>
                <a:spcPts val="800"/>
              </a:spcAft>
              <a:buClr>
                <a:srgbClr val="FF6900"/>
              </a:buClr>
              <a:buSzPts val="1800"/>
              <a:buFont typeface="Wingdings" panose="05000000000000000000" pitchFamily="2" charset="2"/>
              <a:buChar char="§"/>
              <a:tabLst/>
              <a:defRPr/>
            </a:pPr>
            <a:r>
              <a:rPr lang="en-GB" sz="1200" dirty="0">
                <a:solidFill>
                  <a:prstClr val="black"/>
                </a:solidFill>
                <a:latin typeface="Arial" panose="020B0604020202020204" pitchFamily="34" charset="0"/>
                <a:ea typeface="Times New Roman" panose="02020603050405020304" pitchFamily="18" charset="0"/>
              </a:rPr>
              <a:t>All activities and content will be listed on the </a:t>
            </a:r>
            <a:r>
              <a:rPr lang="en-GB" sz="1200" b="1" dirty="0">
                <a:latin typeface="Arial" panose="020B0604020202020204" pitchFamily="34" charset="0"/>
                <a:hlinkClick r:id="rId4"/>
              </a:rPr>
              <a:t>Analysis in Government Month 2024 hub</a:t>
            </a:r>
            <a:endParaRPr lang="en-GB" sz="1200" b="1" dirty="0">
              <a:solidFill>
                <a:prstClr val="black"/>
              </a:solidFill>
              <a:latin typeface="Arial" panose="020B0604020202020204" pitchFamily="34" charset="0"/>
              <a:ea typeface="Times New Roman" panose="02020603050405020304" pitchFamily="18" charset="0"/>
            </a:endParaRPr>
          </a:p>
        </p:txBody>
      </p:sp>
      <p:sp>
        <p:nvSpPr>
          <p:cNvPr id="3" name="Rectangle 2">
            <a:extLst>
              <a:ext uri="{FF2B5EF4-FFF2-40B4-BE49-F238E27FC236}">
                <a16:creationId xmlns:a16="http://schemas.microsoft.com/office/drawing/2014/main" id="{0D7449CA-3281-A7DF-004E-313C608CB31B}"/>
              </a:ext>
            </a:extLst>
          </p:cNvPr>
          <p:cNvSpPr/>
          <p:nvPr/>
        </p:nvSpPr>
        <p:spPr>
          <a:xfrm>
            <a:off x="0" y="361975"/>
            <a:ext cx="7293429" cy="540000"/>
          </a:xfrm>
          <a:prstGeom prst="rect">
            <a:avLst/>
          </a:prstGeom>
          <a:solidFill>
            <a:schemeClr val="bg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TextBox 4">
            <a:extLst>
              <a:ext uri="{FF2B5EF4-FFF2-40B4-BE49-F238E27FC236}">
                <a16:creationId xmlns:a16="http://schemas.microsoft.com/office/drawing/2014/main" id="{82678AB4-AA9D-2DED-4F3E-0491A6396ABF}"/>
              </a:ext>
            </a:extLst>
          </p:cNvPr>
          <p:cNvSpPr txBox="1"/>
          <p:nvPr/>
        </p:nvSpPr>
        <p:spPr>
          <a:xfrm>
            <a:off x="1053846" y="397669"/>
            <a:ext cx="6341183"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prstClr val="black"/>
                </a:solidFill>
                <a:effectLst/>
                <a:uLnTx/>
                <a:uFillTx/>
                <a:latin typeface="Arial Rounded MT Bold" panose="020F0704030504030204" pitchFamily="34" charset="0"/>
                <a:cs typeface="Arial"/>
                <a:sym typeface="Arial"/>
              </a:rPr>
              <a:t>What’s happening during AiG Month 24?</a:t>
            </a:r>
          </a:p>
        </p:txBody>
      </p:sp>
      <p:pic>
        <p:nvPicPr>
          <p:cNvPr id="6" name="Picture 5">
            <a:extLst>
              <a:ext uri="{FF2B5EF4-FFF2-40B4-BE49-F238E27FC236}">
                <a16:creationId xmlns:a16="http://schemas.microsoft.com/office/drawing/2014/main" id="{087EB545-A050-7766-5542-8893E6B749CB}"/>
              </a:ext>
            </a:extLst>
          </p:cNvPr>
          <p:cNvPicPr>
            <a:picLocks noChangeAspect="1"/>
          </p:cNvPicPr>
          <p:nvPr/>
        </p:nvPicPr>
        <p:blipFill>
          <a:blip r:embed="rId5"/>
          <a:stretch>
            <a:fillRect/>
          </a:stretch>
        </p:blipFill>
        <p:spPr>
          <a:xfrm>
            <a:off x="342000" y="268502"/>
            <a:ext cx="711846" cy="720000"/>
          </a:xfrm>
          <a:prstGeom prst="rect">
            <a:avLst/>
          </a:prstGeom>
        </p:spPr>
      </p:pic>
      <p:pic>
        <p:nvPicPr>
          <p:cNvPr id="2" name="Picture 1">
            <a:extLst>
              <a:ext uri="{FF2B5EF4-FFF2-40B4-BE49-F238E27FC236}">
                <a16:creationId xmlns:a16="http://schemas.microsoft.com/office/drawing/2014/main" id="{8B5182F3-1EE7-3E8E-D965-BEB16364A99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988642" y="4718031"/>
            <a:ext cx="1155947" cy="344613"/>
          </a:xfrm>
          <a:prstGeom prst="rect">
            <a:avLst/>
          </a:prstGeom>
        </p:spPr>
      </p:pic>
    </p:spTree>
    <p:extLst>
      <p:ext uri="{BB962C8B-B14F-4D97-AF65-F5344CB8AC3E}">
        <p14:creationId xmlns:p14="http://schemas.microsoft.com/office/powerpoint/2010/main" val="22659087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FEAB5C-66B3-CF13-0B54-B95831DF8827}"/>
              </a:ext>
            </a:extLst>
          </p:cNvPr>
          <p:cNvSpPr/>
          <p:nvPr/>
        </p:nvSpPr>
        <p:spPr>
          <a:xfrm>
            <a:off x="0" y="361975"/>
            <a:ext cx="5325414" cy="540000"/>
          </a:xfrm>
          <a:prstGeom prst="rect">
            <a:avLst/>
          </a:prstGeom>
          <a:solidFill>
            <a:schemeClr val="bg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Content Placeholder 2">
            <a:extLst>
              <a:ext uri="{FF2B5EF4-FFF2-40B4-BE49-F238E27FC236}">
                <a16:creationId xmlns:a16="http://schemas.microsoft.com/office/drawing/2014/main" id="{672FFA18-3B56-FF6E-1C6A-9B34C19108BD}"/>
              </a:ext>
            </a:extLst>
          </p:cNvPr>
          <p:cNvSpPr txBox="1">
            <a:spLocks/>
          </p:cNvSpPr>
          <p:nvPr/>
        </p:nvSpPr>
        <p:spPr>
          <a:xfrm>
            <a:off x="342000" y="1081974"/>
            <a:ext cx="8460000" cy="3793023"/>
          </a:xfrm>
          <a:prstGeom prst="round2DiagRect">
            <a:avLst/>
          </a:prstGeom>
          <a:solidFill>
            <a:schemeClr val="bg1"/>
          </a:solidFill>
        </p:spPr>
        <p:txBody>
          <a:bodyPr spcFirstLastPara="1" vert="horz" wrap="square" lIns="0" tIns="0" rIns="324000" bIns="0" rtlCol="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lvl="1">
              <a:buClr>
                <a:srgbClr val="FE6900"/>
              </a:buClr>
              <a:buSzPct val="100000"/>
              <a:buFont typeface="Wingdings" panose="05000000000000000000" pitchFamily="2" charset="2"/>
              <a:buChar char="§"/>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Want to run your own event for AiG Month 24?  </a:t>
            </a:r>
          </a:p>
          <a:p>
            <a:pPr lvl="1">
              <a:buClr>
                <a:srgbClr val="FE6900"/>
              </a:buClr>
              <a:buSzPct val="100000"/>
              <a:buFont typeface="Wingdings" panose="05000000000000000000" pitchFamily="2" charset="2"/>
              <a:buChar char="§"/>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Already got something going on for Learning at Work Week?  </a:t>
            </a:r>
          </a:p>
          <a:p>
            <a:pPr lvl="1">
              <a:buClr>
                <a:srgbClr val="FE6900"/>
              </a:buClr>
              <a:buSzPct val="100000"/>
              <a:buFont typeface="Wingdings" panose="05000000000000000000" pitchFamily="2" charset="2"/>
              <a:buChar char="§"/>
              <a:defRPr/>
            </a:pPr>
            <a:r>
              <a:rPr lang="en-GB" sz="1200" dirty="0">
                <a:solidFill>
                  <a:prstClr val="black"/>
                </a:solidFill>
                <a:latin typeface="Arial" panose="020B0604020202020204" pitchFamily="34" charset="0"/>
                <a:ea typeface="Times New Roman" panose="02020603050405020304" pitchFamily="18" charset="0"/>
              </a:rPr>
              <a:t>Got something that’s only for specialists?</a:t>
            </a:r>
            <a:endPar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marL="114300" marR="0" lvl="0" indent="0" algn="l" defTabSz="914400" rtl="0" eaLnBrk="1" fontAlgn="auto" latinLnBrk="0" hangingPunct="1">
              <a:lnSpc>
                <a:spcPct val="100000"/>
              </a:lnSpc>
              <a:spcBef>
                <a:spcPts val="600"/>
              </a:spcBef>
              <a:spcAft>
                <a:spcPts val="0"/>
              </a:spcAft>
              <a:buClr>
                <a:srgbClr val="FF6900"/>
              </a:buClr>
              <a:buSzPts val="1800"/>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Then let us know about it and we’ll </a:t>
            </a:r>
            <a:r>
              <a:rPr lang="en-GB" sz="1200" dirty="0">
                <a:solidFill>
                  <a:prstClr val="black"/>
                </a:solidFill>
                <a:latin typeface="Arial" panose="020B0604020202020204" pitchFamily="34" charset="0"/>
                <a:ea typeface="Times New Roman" panose="02020603050405020304" pitchFamily="18" charset="0"/>
              </a:rPr>
              <a:t>promote it as part of our </a:t>
            </a:r>
            <a:r>
              <a:rPr lang="en-GB" sz="1200" b="1" dirty="0">
                <a:solidFill>
                  <a:prstClr val="black"/>
                </a:solidFill>
                <a:latin typeface="Arial" panose="020B0604020202020204" pitchFamily="34" charset="0"/>
                <a:ea typeface="Times New Roman" panose="02020603050405020304" pitchFamily="18" charset="0"/>
              </a:rPr>
              <a:t>Community Programme</a:t>
            </a:r>
          </a:p>
          <a:p>
            <a:pPr marL="114300" marR="0" lvl="0" indent="0" algn="l" defTabSz="914400" rtl="0" eaLnBrk="1" fontAlgn="auto" latinLnBrk="0" hangingPunct="1">
              <a:lnSpc>
                <a:spcPct val="100000"/>
              </a:lnSpc>
              <a:spcBef>
                <a:spcPts val="600"/>
              </a:spcBef>
              <a:spcAft>
                <a:spcPts val="0"/>
              </a:spcAft>
              <a:buClr>
                <a:srgbClr val="FF6900"/>
              </a:buClr>
              <a:buSzPts val="1800"/>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sym typeface="Arial"/>
              </a:rPr>
              <a:t>We’ll help to promote all Community Programme </a:t>
            </a:r>
            <a:r>
              <a:rPr lang="en-GB" sz="1200" dirty="0">
                <a:solidFill>
                  <a:prstClr val="black"/>
                </a:solidFill>
                <a:latin typeface="Arial" panose="020B0604020202020204" pitchFamily="34" charset="0"/>
                <a:ea typeface="Times New Roman" panose="02020603050405020304" pitchFamily="18" charset="0"/>
              </a:rPr>
              <a:t>events in the run up to and during AiG Month, </a:t>
            </a: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sym typeface="Arial"/>
              </a:rPr>
              <a:t>and offer you support by providing graphics, top tips, and links to more information on running an event. </a:t>
            </a:r>
          </a:p>
          <a:p>
            <a:pPr marL="114300" marR="0" lvl="0" indent="0" algn="l" defTabSz="914400" rtl="0" eaLnBrk="1" fontAlgn="auto" latinLnBrk="0" hangingPunct="1">
              <a:lnSpc>
                <a:spcPct val="100000"/>
              </a:lnSpc>
              <a:spcBef>
                <a:spcPts val="600"/>
              </a:spcBef>
              <a:spcAft>
                <a:spcPts val="0"/>
              </a:spcAft>
              <a:buClr>
                <a:srgbClr val="FF6900"/>
              </a:buClr>
              <a:buSzPts val="1800"/>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sym typeface="Arial"/>
              </a:rPr>
              <a:t>By holding a Community Programme event you’ll be helping to build a greater sense of community, cross-government interaction and engagement, and opportunities to share best practice with an audience of 17,000 government analysts</a:t>
            </a:r>
            <a:endParaRPr lang="en-GB" sz="1200" b="1" dirty="0">
              <a:solidFill>
                <a:prstClr val="black"/>
              </a:solidFill>
              <a:latin typeface="Arial" panose="020B0604020202020204" pitchFamily="34" charset="0"/>
              <a:ea typeface="Times New Roman" panose="02020603050405020304" pitchFamily="18" charset="0"/>
            </a:endParaRPr>
          </a:p>
          <a:p>
            <a:pPr marL="114300" marR="0" lvl="0" indent="0" algn="l" defTabSz="914400" rtl="0" eaLnBrk="1" fontAlgn="auto" latinLnBrk="0" hangingPunct="1">
              <a:lnSpc>
                <a:spcPct val="100000"/>
              </a:lnSpc>
              <a:spcBef>
                <a:spcPts val="600"/>
              </a:spcBef>
              <a:spcAft>
                <a:spcPts val="0"/>
              </a:spcAft>
              <a:buClr>
                <a:srgbClr val="FF6900"/>
              </a:buClr>
              <a:buSzPts val="1800"/>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If you are hosting a live event or webinar during May that would be of interest to government analysts, get in touch with us so we can help promote it</a:t>
            </a:r>
          </a:p>
          <a:p>
            <a:pPr marL="114300" marR="0" lvl="0" indent="0" algn="l" defTabSz="914400" rtl="0" eaLnBrk="1" fontAlgn="auto" latinLnBrk="0" hangingPunct="1">
              <a:lnSpc>
                <a:spcPct val="100000"/>
              </a:lnSpc>
              <a:spcBef>
                <a:spcPts val="600"/>
              </a:spcBef>
              <a:spcAft>
                <a:spcPts val="0"/>
              </a:spcAft>
              <a:buClr>
                <a:srgbClr val="FF6900"/>
              </a:buClr>
              <a:buSzPts val="1800"/>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Email us at </a:t>
            </a: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sym typeface="Arial"/>
                <a:hlinkClick r:id="rId4"/>
              </a:rPr>
              <a:t>Analysis.Function@ons</a:t>
            </a:r>
            <a:r>
              <a:rPr lang="en-GB" sz="1200" dirty="0">
                <a:solidFill>
                  <a:prstClr val="black"/>
                </a:solidFill>
                <a:latin typeface="Arial" panose="020B0604020202020204" pitchFamily="34" charset="0"/>
                <a:ea typeface="Times New Roman" panose="02020603050405020304" pitchFamily="18" charset="0"/>
                <a:hlinkClick r:id="rId4"/>
              </a:rPr>
              <a:t>.gov.uk</a:t>
            </a:r>
            <a:r>
              <a:rPr lang="en-GB" sz="1200" dirty="0">
                <a:solidFill>
                  <a:prstClr val="black"/>
                </a:solidFill>
                <a:latin typeface="Arial" panose="020B0604020202020204" pitchFamily="34" charset="0"/>
                <a:ea typeface="Times New Roman" panose="02020603050405020304" pitchFamily="18" charset="0"/>
              </a:rPr>
              <a:t> </a:t>
            </a:r>
            <a:endPar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5" name="TextBox 14">
            <a:extLst>
              <a:ext uri="{FF2B5EF4-FFF2-40B4-BE49-F238E27FC236}">
                <a16:creationId xmlns:a16="http://schemas.microsoft.com/office/drawing/2014/main" id="{DB240039-BEB4-3473-24FC-99F043E45775}"/>
              </a:ext>
            </a:extLst>
          </p:cNvPr>
          <p:cNvSpPr txBox="1"/>
          <p:nvPr/>
        </p:nvSpPr>
        <p:spPr>
          <a:xfrm>
            <a:off x="1053846" y="397669"/>
            <a:ext cx="4059067"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latin typeface="Arial Rounded MT Bold" panose="020F0704030504030204" pitchFamily="34" charset="0"/>
                <a:cs typeface="Arial"/>
              </a:rPr>
              <a:t>Community Programme</a:t>
            </a:r>
            <a:endParaRPr kumimoji="0" lang="en-GB" sz="2400" b="0" i="0" u="none" strike="noStrike" kern="0" cap="none" spc="0" normalizeH="0" baseline="0" noProof="0">
              <a:ln>
                <a:noFill/>
              </a:ln>
              <a:effectLst/>
              <a:uLnTx/>
              <a:uFillTx/>
              <a:latin typeface="Arial Rounded MT Bold" panose="020F0704030504030204" pitchFamily="34" charset="0"/>
              <a:cs typeface="Arial"/>
              <a:sym typeface="Arial"/>
            </a:endParaRPr>
          </a:p>
        </p:txBody>
      </p:sp>
      <p:pic>
        <p:nvPicPr>
          <p:cNvPr id="8" name="Picture 7">
            <a:extLst>
              <a:ext uri="{FF2B5EF4-FFF2-40B4-BE49-F238E27FC236}">
                <a16:creationId xmlns:a16="http://schemas.microsoft.com/office/drawing/2014/main" id="{CADD2988-50BB-8E1F-CB6B-FD2CE61ED383}"/>
              </a:ext>
            </a:extLst>
          </p:cNvPr>
          <p:cNvPicPr>
            <a:picLocks noChangeAspect="1"/>
          </p:cNvPicPr>
          <p:nvPr/>
        </p:nvPicPr>
        <p:blipFill>
          <a:blip r:embed="rId5"/>
          <a:stretch>
            <a:fillRect/>
          </a:stretch>
        </p:blipFill>
        <p:spPr>
          <a:xfrm>
            <a:off x="342000" y="268502"/>
            <a:ext cx="711846" cy="720000"/>
          </a:xfrm>
          <a:prstGeom prst="rect">
            <a:avLst/>
          </a:prstGeom>
        </p:spPr>
      </p:pic>
      <p:pic>
        <p:nvPicPr>
          <p:cNvPr id="6" name="Picture 5">
            <a:extLst>
              <a:ext uri="{FF2B5EF4-FFF2-40B4-BE49-F238E27FC236}">
                <a16:creationId xmlns:a16="http://schemas.microsoft.com/office/drawing/2014/main" id="{D0FC32FE-D6ED-E12E-F9FB-36999E0F5428}"/>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988642" y="4718031"/>
            <a:ext cx="1155947" cy="344613"/>
          </a:xfrm>
          <a:prstGeom prst="rect">
            <a:avLst/>
          </a:prstGeom>
        </p:spPr>
      </p:pic>
      <p:pic>
        <p:nvPicPr>
          <p:cNvPr id="2" name="Graphic 1" descr="Group success outline">
            <a:extLst>
              <a:ext uri="{FF2B5EF4-FFF2-40B4-BE49-F238E27FC236}">
                <a16:creationId xmlns:a16="http://schemas.microsoft.com/office/drawing/2014/main" id="{BC377D7E-1E15-17FD-89AC-AA03DB3D2E5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48642" y="88501"/>
            <a:ext cx="1080000" cy="1080000"/>
          </a:xfrm>
          <a:prstGeom prst="rect">
            <a:avLst/>
          </a:prstGeom>
        </p:spPr>
      </p:pic>
    </p:spTree>
    <p:extLst>
      <p:ext uri="{BB962C8B-B14F-4D97-AF65-F5344CB8AC3E}">
        <p14:creationId xmlns:p14="http://schemas.microsoft.com/office/powerpoint/2010/main" val="3330146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FEAB5C-66B3-CF13-0B54-B95831DF8827}"/>
              </a:ext>
            </a:extLst>
          </p:cNvPr>
          <p:cNvSpPr/>
          <p:nvPr/>
        </p:nvSpPr>
        <p:spPr>
          <a:xfrm>
            <a:off x="0" y="361975"/>
            <a:ext cx="7063459" cy="540000"/>
          </a:xfrm>
          <a:prstGeom prst="rect">
            <a:avLst/>
          </a:prstGeom>
          <a:solidFill>
            <a:schemeClr val="bg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Content Placeholder 2">
            <a:extLst>
              <a:ext uri="{FF2B5EF4-FFF2-40B4-BE49-F238E27FC236}">
                <a16:creationId xmlns:a16="http://schemas.microsoft.com/office/drawing/2014/main" id="{672FFA18-3B56-FF6E-1C6A-9B34C19108BD}"/>
              </a:ext>
            </a:extLst>
          </p:cNvPr>
          <p:cNvSpPr txBox="1">
            <a:spLocks/>
          </p:cNvSpPr>
          <p:nvPr/>
        </p:nvSpPr>
        <p:spPr>
          <a:xfrm>
            <a:off x="342000" y="905786"/>
            <a:ext cx="8460000" cy="3969212"/>
          </a:xfrm>
          <a:prstGeom prst="round2DiagRect">
            <a:avLst/>
          </a:prstGeom>
          <a:solidFill>
            <a:schemeClr val="bg1"/>
          </a:solidFill>
        </p:spPr>
        <p:txBody>
          <a:bodyPr spcFirstLastPara="1" vert="horz" wrap="square" lIns="0" tIns="0" rIns="324000" bIns="0" rtlCol="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114300" marR="0" lvl="0" indent="0" algn="l" defTabSz="914400" rtl="0" eaLnBrk="1" fontAlgn="auto" latinLnBrk="0" hangingPunct="1">
              <a:lnSpc>
                <a:spcPct val="100000"/>
              </a:lnSpc>
              <a:spcBef>
                <a:spcPts val="600"/>
              </a:spcBef>
              <a:spcAft>
                <a:spcPts val="0"/>
              </a:spcAft>
              <a:buClr>
                <a:srgbClr val="FF6900"/>
              </a:buClr>
              <a:buSzPts val="1800"/>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The Analysis Function Central Team will be active on Twitter/X and LinkedIn in the build-up and throughout AiG Month 24.</a:t>
            </a:r>
          </a:p>
          <a:p>
            <a:pPr marL="114300" marR="0" lvl="0" indent="0" algn="l" defTabSz="914400" rtl="0" eaLnBrk="1" fontAlgn="auto" latinLnBrk="0" hangingPunct="1">
              <a:lnSpc>
                <a:spcPct val="100000"/>
              </a:lnSpc>
              <a:spcBef>
                <a:spcPts val="600"/>
              </a:spcBef>
              <a:spcAft>
                <a:spcPts val="0"/>
              </a:spcAft>
              <a:buClr>
                <a:srgbClr val="FF6900"/>
              </a:buClr>
              <a:buSzPts val="1800"/>
              <a:buNone/>
              <a:tabLst/>
              <a:defRPr/>
            </a:pPr>
            <a:r>
              <a:rPr lang="en-GB" sz="1200" dirty="0">
                <a:solidFill>
                  <a:prstClr val="black"/>
                </a:solidFill>
                <a:latin typeface="Arial" panose="020B0604020202020204" pitchFamily="34" charset="0"/>
                <a:ea typeface="Times New Roman" panose="02020603050405020304" pitchFamily="18" charset="0"/>
              </a:rPr>
              <a:t>You can help us make an even bigger innovation by interacting and engaging with us on social media.  </a:t>
            </a: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Every time you </a:t>
            </a:r>
            <a:r>
              <a:rPr lang="en-GB" sz="1200" dirty="0">
                <a:solidFill>
                  <a:prstClr val="black"/>
                </a:solidFill>
                <a:latin typeface="Arial" panose="020B0604020202020204" pitchFamily="34" charset="0"/>
                <a:ea typeface="Times New Roman" panose="02020603050405020304" pitchFamily="18" charset="0"/>
              </a:rPr>
              <a:t>retweet, like, or even look at our content, it makes an innovation on the algorithm and makes it more likely more people will see our tweets and posts!</a:t>
            </a:r>
          </a:p>
          <a:p>
            <a:pPr marL="114300" marR="0" lvl="0" indent="0" algn="l" defTabSz="914400" rtl="0" eaLnBrk="1" fontAlgn="auto" latinLnBrk="0" hangingPunct="1">
              <a:lnSpc>
                <a:spcPct val="100000"/>
              </a:lnSpc>
              <a:spcBef>
                <a:spcPts val="600"/>
              </a:spcBef>
              <a:spcAft>
                <a:spcPts val="0"/>
              </a:spcAft>
              <a:buClr>
                <a:srgbClr val="FF6900"/>
              </a:buClr>
              <a:buSzPts val="1800"/>
              <a:buNone/>
              <a:tabLst/>
              <a:defRPr/>
            </a:pPr>
            <a:r>
              <a:rPr lang="en-GB" sz="1200" dirty="0">
                <a:solidFill>
                  <a:prstClr val="black"/>
                </a:solidFill>
                <a:latin typeface="Arial" panose="020B0604020202020204" pitchFamily="34" charset="0"/>
                <a:ea typeface="Times New Roman" panose="02020603050405020304" pitchFamily="18" charset="0"/>
              </a:rPr>
              <a:t>So, whether you’re an influencer, or just interested…</a:t>
            </a:r>
            <a:endPar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lvl="1">
              <a:spcBef>
                <a:spcPts val="600"/>
              </a:spcBef>
              <a:buClr>
                <a:srgbClr val="FF6900"/>
              </a:buClr>
              <a:buSzPct val="100000"/>
              <a:buFont typeface="Wingdings" panose="05000000000000000000" pitchFamily="2" charset="2"/>
              <a:buChar char="§"/>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Follow us on Twitter/X at </a:t>
            </a:r>
            <a:r>
              <a:rPr kumimoji="0" lang="en-GB" sz="1200" b="1"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hlinkClick r:id="rId4"/>
              </a:rPr>
              <a:t>@gov_analysis</a:t>
            </a:r>
            <a:endParaRPr kumimoji="0" lang="en-GB" sz="1200" b="1"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lvl="1">
              <a:spcBef>
                <a:spcPts val="600"/>
              </a:spcBef>
              <a:buClr>
                <a:srgbClr val="FF6900"/>
              </a:buClr>
              <a:buSzPct val="100000"/>
              <a:buFont typeface="Wingdings" panose="05000000000000000000" pitchFamily="2" charset="2"/>
              <a:buChar char="§"/>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Connect with us on LinkedIn </a:t>
            </a:r>
            <a:r>
              <a:rPr lang="en-GB" sz="1200" dirty="0">
                <a:effectLst/>
                <a:latin typeface="Arial" panose="020B0604020202020204" pitchFamily="34" charset="0"/>
                <a:ea typeface="Calibri" panose="020F0502020204030204" pitchFamily="34" charset="0"/>
                <a:cs typeface="Times New Roman" panose="02020603050405020304" pitchFamily="18" charset="0"/>
              </a:rPr>
              <a:t>at </a:t>
            </a:r>
            <a:r>
              <a:rPr lang="en-GB" sz="1200" b="1"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5"/>
              </a:rPr>
              <a:t>Gov Analysis Function</a:t>
            </a:r>
            <a:endParaRPr kumimoji="0" lang="en-GB" sz="1200" b="1"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lvl="1">
              <a:spcBef>
                <a:spcPts val="600"/>
              </a:spcBef>
              <a:buClr>
                <a:srgbClr val="FF6900"/>
              </a:buClr>
              <a:buSzPct val="100000"/>
              <a:buFont typeface="Wingdings" panose="05000000000000000000" pitchFamily="2" charset="2"/>
              <a:buChar char="§"/>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Retweet, Like and tag us in to help build conversations and increase engagement and interest in the event. </a:t>
            </a:r>
            <a:endParaRPr lang="en-GB" sz="1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1">
              <a:spcBef>
                <a:spcPts val="600"/>
              </a:spcBef>
              <a:buClr>
                <a:srgbClr val="FF6900"/>
              </a:buClr>
              <a:buSzPct val="100000"/>
              <a:buFont typeface="Wingdings" panose="05000000000000000000" pitchFamily="2" charset="2"/>
              <a:buChar char="§"/>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Make sure you use the hashtag </a:t>
            </a:r>
            <a:r>
              <a:rPr kumimoji="0" lang="en-GB" sz="1200" b="1"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#AiGMonth24</a:t>
            </a:r>
          </a:p>
          <a:p>
            <a:pPr marL="114300" marR="0" lvl="0" indent="0" algn="l" defTabSz="914400" rtl="0" eaLnBrk="1" fontAlgn="auto" latinLnBrk="0" hangingPunct="1">
              <a:lnSpc>
                <a:spcPct val="100000"/>
              </a:lnSpc>
              <a:spcBef>
                <a:spcPts val="600"/>
              </a:spcBef>
              <a:spcAft>
                <a:spcPts val="0"/>
              </a:spcAft>
              <a:buClr>
                <a:srgbClr val="FF6900"/>
              </a:buClr>
              <a:buSzPts val="1800"/>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On the next two slides you’ll find some examples of template posts you could use on your own</a:t>
            </a:r>
          </a:p>
          <a:p>
            <a:pPr marL="114300" marR="0" lvl="0" indent="0" algn="l" defTabSz="914400" rtl="0" eaLnBrk="1" fontAlgn="auto" latinLnBrk="0" hangingPunct="1">
              <a:lnSpc>
                <a:spcPct val="100000"/>
              </a:lnSpc>
              <a:spcBef>
                <a:spcPts val="600"/>
              </a:spcBef>
              <a:spcAft>
                <a:spcPts val="0"/>
              </a:spcAft>
              <a:buClr>
                <a:srgbClr val="FF6900"/>
              </a:buClr>
              <a:buSzPts val="1800"/>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Twitter or LinkedIn account, or social media accounts you manage... </a:t>
            </a:r>
          </a:p>
        </p:txBody>
      </p:sp>
      <p:sp>
        <p:nvSpPr>
          <p:cNvPr id="15" name="TextBox 14">
            <a:extLst>
              <a:ext uri="{FF2B5EF4-FFF2-40B4-BE49-F238E27FC236}">
                <a16:creationId xmlns:a16="http://schemas.microsoft.com/office/drawing/2014/main" id="{DB240039-BEB4-3473-24FC-99F043E45775}"/>
              </a:ext>
            </a:extLst>
          </p:cNvPr>
          <p:cNvSpPr txBox="1"/>
          <p:nvPr/>
        </p:nvSpPr>
        <p:spPr>
          <a:xfrm>
            <a:off x="1053847" y="397669"/>
            <a:ext cx="5891240"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effectLst/>
                <a:uLnTx/>
                <a:uFillTx/>
                <a:sym typeface="Arial"/>
              </a:rPr>
              <a:t>Make an innovation on social media</a:t>
            </a:r>
            <a:endParaRPr kumimoji="0" lang="en-GB" sz="2400" b="0" i="0" u="none" strike="noStrike" kern="0" cap="none" spc="0" normalizeH="0" baseline="0" noProof="0">
              <a:ln>
                <a:noFill/>
              </a:ln>
              <a:effectLst/>
              <a:uLnTx/>
              <a:uFillTx/>
              <a:latin typeface="Arial Rounded MT Bold" panose="020F0704030504030204" pitchFamily="34" charset="0"/>
              <a:cs typeface="Arial"/>
              <a:sym typeface="Arial"/>
            </a:endParaRPr>
          </a:p>
        </p:txBody>
      </p:sp>
      <p:pic>
        <p:nvPicPr>
          <p:cNvPr id="8" name="Picture 7">
            <a:extLst>
              <a:ext uri="{FF2B5EF4-FFF2-40B4-BE49-F238E27FC236}">
                <a16:creationId xmlns:a16="http://schemas.microsoft.com/office/drawing/2014/main" id="{CADD2988-50BB-8E1F-CB6B-FD2CE61ED383}"/>
              </a:ext>
            </a:extLst>
          </p:cNvPr>
          <p:cNvPicPr>
            <a:picLocks noChangeAspect="1"/>
          </p:cNvPicPr>
          <p:nvPr/>
        </p:nvPicPr>
        <p:blipFill>
          <a:blip r:embed="rId6"/>
          <a:stretch>
            <a:fillRect/>
          </a:stretch>
        </p:blipFill>
        <p:spPr>
          <a:xfrm>
            <a:off x="342000" y="268502"/>
            <a:ext cx="711846" cy="720000"/>
          </a:xfrm>
          <a:prstGeom prst="rect">
            <a:avLst/>
          </a:prstGeom>
        </p:spPr>
      </p:pic>
      <p:pic>
        <p:nvPicPr>
          <p:cNvPr id="6" name="Picture 5">
            <a:extLst>
              <a:ext uri="{FF2B5EF4-FFF2-40B4-BE49-F238E27FC236}">
                <a16:creationId xmlns:a16="http://schemas.microsoft.com/office/drawing/2014/main" id="{D0FC32FE-D6ED-E12E-F9FB-36999E0F542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988642" y="4718031"/>
            <a:ext cx="1155947" cy="344613"/>
          </a:xfrm>
          <a:prstGeom prst="rect">
            <a:avLst/>
          </a:prstGeom>
        </p:spPr>
      </p:pic>
      <p:pic>
        <p:nvPicPr>
          <p:cNvPr id="2" name="Picture 1">
            <a:hlinkClick r:id="rId4"/>
            <a:extLst>
              <a:ext uri="{FF2B5EF4-FFF2-40B4-BE49-F238E27FC236}">
                <a16:creationId xmlns:a16="http://schemas.microsoft.com/office/drawing/2014/main" id="{1D353781-0CFD-9A9D-4F6A-AAC940C24DB1}"/>
              </a:ext>
            </a:extLst>
          </p:cNvPr>
          <p:cNvPicPr>
            <a:picLocks noChangeAspect="1"/>
          </p:cNvPicPr>
          <p:nvPr/>
        </p:nvPicPr>
        <p:blipFill>
          <a:blip r:embed="rId9"/>
          <a:srcRect/>
          <a:stretch/>
        </p:blipFill>
        <p:spPr>
          <a:xfrm>
            <a:off x="7063459" y="3996749"/>
            <a:ext cx="675000" cy="675000"/>
          </a:xfrm>
          <a:prstGeom prst="rect">
            <a:avLst/>
          </a:prstGeom>
        </p:spPr>
      </p:pic>
      <p:pic>
        <p:nvPicPr>
          <p:cNvPr id="3" name="Picture 2">
            <a:hlinkClick r:id="rId5"/>
            <a:extLst>
              <a:ext uri="{FF2B5EF4-FFF2-40B4-BE49-F238E27FC236}">
                <a16:creationId xmlns:a16="http://schemas.microsoft.com/office/drawing/2014/main" id="{26FB3191-3141-6A36-C429-C447DDA13594}"/>
              </a:ext>
            </a:extLst>
          </p:cNvPr>
          <p:cNvPicPr>
            <a:picLocks noChangeAspect="1"/>
          </p:cNvPicPr>
          <p:nvPr/>
        </p:nvPicPr>
        <p:blipFill>
          <a:blip r:embed="rId10"/>
          <a:stretch>
            <a:fillRect/>
          </a:stretch>
        </p:blipFill>
        <p:spPr>
          <a:xfrm>
            <a:off x="7844410" y="3996749"/>
            <a:ext cx="675000" cy="675000"/>
          </a:xfrm>
          <a:prstGeom prst="rect">
            <a:avLst/>
          </a:prstGeom>
        </p:spPr>
      </p:pic>
      <p:pic>
        <p:nvPicPr>
          <p:cNvPr id="13" name="Graphic 12" descr="Influencer outline">
            <a:extLst>
              <a:ext uri="{FF2B5EF4-FFF2-40B4-BE49-F238E27FC236}">
                <a16:creationId xmlns:a16="http://schemas.microsoft.com/office/drawing/2014/main" id="{3618D57E-9D54-8A5A-1687-1BF191B09A4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46786" y="24493"/>
            <a:ext cx="914400" cy="914400"/>
          </a:xfrm>
          <a:prstGeom prst="rect">
            <a:avLst/>
          </a:prstGeom>
        </p:spPr>
      </p:pic>
    </p:spTree>
    <p:extLst>
      <p:ext uri="{BB962C8B-B14F-4D97-AF65-F5344CB8AC3E}">
        <p14:creationId xmlns:p14="http://schemas.microsoft.com/office/powerpoint/2010/main" val="715429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FEAB5C-66B3-CF13-0B54-B95831DF8827}"/>
              </a:ext>
            </a:extLst>
          </p:cNvPr>
          <p:cNvSpPr/>
          <p:nvPr/>
        </p:nvSpPr>
        <p:spPr>
          <a:xfrm>
            <a:off x="0" y="361975"/>
            <a:ext cx="7946786" cy="540000"/>
          </a:xfrm>
          <a:prstGeom prst="rect">
            <a:avLst/>
          </a:prstGeom>
          <a:solidFill>
            <a:schemeClr val="bg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Content Placeholder 2">
            <a:extLst>
              <a:ext uri="{FF2B5EF4-FFF2-40B4-BE49-F238E27FC236}">
                <a16:creationId xmlns:a16="http://schemas.microsoft.com/office/drawing/2014/main" id="{672FFA18-3B56-FF6E-1C6A-9B34C19108BD}"/>
              </a:ext>
            </a:extLst>
          </p:cNvPr>
          <p:cNvSpPr txBox="1">
            <a:spLocks/>
          </p:cNvSpPr>
          <p:nvPr/>
        </p:nvSpPr>
        <p:spPr>
          <a:xfrm>
            <a:off x="342000" y="905786"/>
            <a:ext cx="8460000" cy="3969212"/>
          </a:xfrm>
          <a:prstGeom prst="round2DiagRect">
            <a:avLst/>
          </a:prstGeom>
          <a:solidFill>
            <a:schemeClr val="bg1"/>
          </a:solidFill>
        </p:spPr>
        <p:txBody>
          <a:bodyPr spcFirstLastPara="1" vert="horz" wrap="square" lIns="0" tIns="0" rIns="324000" bIns="0" rtlCol="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114300" marR="0" lvl="0" indent="0" algn="l" defTabSz="914400" rtl="0" eaLnBrk="1" fontAlgn="auto" latinLnBrk="0" hangingPunct="1">
              <a:lnSpc>
                <a:spcPct val="100000"/>
              </a:lnSpc>
              <a:spcBef>
                <a:spcPts val="600"/>
              </a:spcBef>
              <a:spcAft>
                <a:spcPts val="0"/>
              </a:spcAft>
              <a:buClr>
                <a:srgbClr val="FF6900"/>
              </a:buClr>
              <a:buSzPts val="1800"/>
              <a:buNone/>
              <a:tabLst/>
              <a:defRPr/>
            </a:pPr>
            <a:r>
              <a:rPr lang="en-GB" sz="1200" dirty="0">
                <a:solidFill>
                  <a:prstClr val="black"/>
                </a:solidFill>
                <a:latin typeface="Arial" panose="020B0604020202020204" pitchFamily="34" charset="0"/>
                <a:ea typeface="Times New Roman" panose="02020603050405020304" pitchFamily="18" charset="0"/>
              </a:rPr>
              <a:t>The UK’s largest learning and development event for government analysts is back for the fourth year!  </a:t>
            </a: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hlinkClick r:id="rId4"/>
              </a:rPr>
              <a:t>Analysis in Government Month </a:t>
            </a: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(AiG Month) returns this May with the theme of ‘Innovation’.  The month-long L&amp;D event includes webinars, panel sessions, learning resources, and more that you can </a:t>
            </a:r>
            <a:r>
              <a:rPr lang="en-GB" sz="1200" dirty="0">
                <a:solidFill>
                  <a:prstClr val="black"/>
                </a:solidFill>
                <a:latin typeface="Arial" panose="020B0604020202020204" pitchFamily="34" charset="0"/>
                <a:ea typeface="Times New Roman" panose="02020603050405020304" pitchFamily="18" charset="0"/>
              </a:rPr>
              <a:t>participate in and develop your skills.</a:t>
            </a:r>
            <a:endPar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marL="114300" marR="0" lvl="0" indent="0" algn="l" defTabSz="914400" rtl="0" eaLnBrk="1" fontAlgn="auto" latinLnBrk="0" hangingPunct="1">
              <a:lnSpc>
                <a:spcPct val="100000"/>
              </a:lnSpc>
              <a:spcBef>
                <a:spcPts val="600"/>
              </a:spcBef>
              <a:spcAft>
                <a:spcPts val="0"/>
              </a:spcAft>
              <a:buClr>
                <a:srgbClr val="FF6900"/>
              </a:buClr>
              <a:buSzPts val="1800"/>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Last year, thousands of people took part in AiG Month.  This is an unmissable opportunity to share learn from a diverse range of government analysts, connect and collaborate with other analysts from different professions and departments, and find out why innovation is so important to government analysis.    </a:t>
            </a:r>
          </a:p>
          <a:p>
            <a:pPr marL="114300" marR="0" lvl="0" indent="0" algn="l" defTabSz="914400" rtl="0" eaLnBrk="1" fontAlgn="auto" latinLnBrk="0" hangingPunct="1">
              <a:lnSpc>
                <a:spcPct val="100000"/>
              </a:lnSpc>
              <a:spcBef>
                <a:spcPts val="600"/>
              </a:spcBef>
              <a:spcAft>
                <a:spcPts val="0"/>
              </a:spcAft>
              <a:buClr>
                <a:srgbClr val="FF6900"/>
              </a:buClr>
              <a:buSzPts val="1800"/>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The month-long event is open to anyone with an interest in government analysis.  So, whether you are already an analyst, want to know more about working with analysts or analysis in government or would like to investigate a career in government analysis, AiG Month is for you…   </a:t>
            </a:r>
          </a:p>
          <a:p>
            <a:pPr marL="114300" marR="0" lvl="0" indent="0" algn="l" defTabSz="914400" rtl="0" eaLnBrk="1" fontAlgn="auto" latinLnBrk="0" hangingPunct="1">
              <a:lnSpc>
                <a:spcPct val="100000"/>
              </a:lnSpc>
              <a:spcBef>
                <a:spcPts val="600"/>
              </a:spcBef>
              <a:spcAft>
                <a:spcPts val="0"/>
              </a:spcAft>
              <a:buClr>
                <a:srgbClr val="FF6900"/>
              </a:buClr>
              <a:buSzPts val="1800"/>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Tell your colleagues and teams today!</a:t>
            </a:r>
          </a:p>
          <a:p>
            <a:pPr marR="0" lvl="0" algn="l" defTabSz="914400" rtl="0" eaLnBrk="1" fontAlgn="auto" latinLnBrk="0" hangingPunct="1">
              <a:lnSpc>
                <a:spcPct val="100000"/>
              </a:lnSpc>
              <a:spcBef>
                <a:spcPts val="600"/>
              </a:spcBef>
              <a:spcAft>
                <a:spcPts val="0"/>
              </a:spcAft>
              <a:buClr>
                <a:srgbClr val="FF6900"/>
              </a:buClr>
              <a:buSzPts val="1800"/>
              <a:buFont typeface="Wingdings" panose="05000000000000000000" pitchFamily="2" charset="2"/>
              <a:buChar char="§"/>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The </a:t>
            </a:r>
            <a:r>
              <a:rPr kumimoji="0" lang="en-GB" sz="1200" b="1"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hlinkClick r:id="rId4"/>
              </a:rPr>
              <a:t>AiG Month hub</a:t>
            </a:r>
            <a:r>
              <a:rPr kumimoji="0" lang="en-GB" sz="1200" b="1"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on the Analysis Function website has links to all key content</a:t>
            </a:r>
            <a:endParaRPr lang="en-GB" sz="1200" dirty="0">
              <a:solidFill>
                <a:prstClr val="black"/>
              </a:solidFill>
              <a:latin typeface="Arial" panose="020B0604020202020204" pitchFamily="34" charset="0"/>
              <a:ea typeface="Times New Roman" panose="02020603050405020304" pitchFamily="18" charset="0"/>
            </a:endParaRPr>
          </a:p>
          <a:p>
            <a:pPr marR="0" lvl="0" algn="l" defTabSz="914400" rtl="0" eaLnBrk="1" fontAlgn="auto" latinLnBrk="0" hangingPunct="1">
              <a:lnSpc>
                <a:spcPct val="100000"/>
              </a:lnSpc>
              <a:spcBef>
                <a:spcPts val="600"/>
              </a:spcBef>
              <a:spcAft>
                <a:spcPts val="0"/>
              </a:spcAft>
              <a:buClr>
                <a:srgbClr val="FF6900"/>
              </a:buClr>
              <a:buSzPts val="1800"/>
              <a:buFont typeface="Wingdings" panose="05000000000000000000" pitchFamily="2" charset="2"/>
              <a:buChar char="§"/>
              <a:tabLst/>
              <a:defRPr/>
            </a:pPr>
            <a:r>
              <a:rPr lang="en-GB" sz="1200" dirty="0">
                <a:solidFill>
                  <a:prstClr val="black"/>
                </a:solidFill>
                <a:latin typeface="Arial" panose="020B0604020202020204" pitchFamily="34" charset="0"/>
                <a:ea typeface="Times New Roman" panose="02020603050405020304" pitchFamily="18" charset="0"/>
              </a:rPr>
              <a:t>Go straight to the </a:t>
            </a:r>
            <a:r>
              <a:rPr lang="en-GB" sz="1200" dirty="0">
                <a:solidFill>
                  <a:prstClr val="black"/>
                </a:solidFill>
                <a:latin typeface="Arial" panose="020B0604020202020204" pitchFamily="34" charset="0"/>
                <a:ea typeface="Times New Roman" panose="02020603050405020304" pitchFamily="18" charset="0"/>
                <a:hlinkClick r:id="rId5"/>
              </a:rPr>
              <a:t>full calendar of events on Eventbrite</a:t>
            </a:r>
            <a:endParaRPr lang="en-GB" sz="1200" dirty="0">
              <a:solidFill>
                <a:prstClr val="black"/>
              </a:solidFill>
              <a:latin typeface="Arial" panose="020B0604020202020204" pitchFamily="34" charset="0"/>
              <a:ea typeface="Times New Roman" panose="02020603050405020304" pitchFamily="18" charset="0"/>
            </a:endParaRPr>
          </a:p>
          <a:p>
            <a:pPr marR="0" lvl="0" algn="l" defTabSz="914400" rtl="0" eaLnBrk="1" fontAlgn="auto" latinLnBrk="0" hangingPunct="1">
              <a:lnSpc>
                <a:spcPct val="100000"/>
              </a:lnSpc>
              <a:spcBef>
                <a:spcPts val="600"/>
              </a:spcBef>
              <a:spcAft>
                <a:spcPts val="0"/>
              </a:spcAft>
              <a:buClr>
                <a:srgbClr val="FF6900"/>
              </a:buClr>
              <a:buSzPts val="1800"/>
              <a:buFont typeface="Wingdings" panose="05000000000000000000" pitchFamily="2" charset="2"/>
              <a:buChar char="§"/>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Follow the Analysis Function on Twitter/X </a:t>
            </a: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hlinkClick r:id="rId6"/>
              </a:rPr>
              <a:t>@gov_analysis</a:t>
            </a: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and </a:t>
            </a: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hlinkClick r:id="rId7"/>
              </a:rPr>
              <a:t>LinkedIn</a:t>
            </a:r>
            <a:endParaRPr lang="en-GB" sz="1200" dirty="0">
              <a:solidFill>
                <a:prstClr val="black"/>
              </a:solidFill>
              <a:latin typeface="Arial" panose="020B0604020202020204" pitchFamily="34" charset="0"/>
              <a:ea typeface="Times New Roman" panose="02020603050405020304" pitchFamily="18" charset="0"/>
            </a:endParaRPr>
          </a:p>
          <a:p>
            <a:pPr marR="0" lvl="0" algn="l" defTabSz="914400" rtl="0" eaLnBrk="1" fontAlgn="auto" latinLnBrk="0" hangingPunct="1">
              <a:lnSpc>
                <a:spcPct val="100000"/>
              </a:lnSpc>
              <a:spcBef>
                <a:spcPts val="600"/>
              </a:spcBef>
              <a:spcAft>
                <a:spcPts val="0"/>
              </a:spcAft>
              <a:buClr>
                <a:srgbClr val="FF6900"/>
              </a:buClr>
              <a:buSzPts val="1800"/>
              <a:buFont typeface="Wingdings" panose="05000000000000000000" pitchFamily="2" charset="2"/>
              <a:buChar char="§"/>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Sign up for their monthly newsletter for the latest news on how to register by emailing </a:t>
            </a: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hlinkClick r:id="rId8"/>
              </a:rPr>
              <a:t>Analysis.Function@ons.gov.uk</a:t>
            </a: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p>
        </p:txBody>
      </p:sp>
      <p:sp>
        <p:nvSpPr>
          <p:cNvPr id="15" name="TextBox 14">
            <a:extLst>
              <a:ext uri="{FF2B5EF4-FFF2-40B4-BE49-F238E27FC236}">
                <a16:creationId xmlns:a16="http://schemas.microsoft.com/office/drawing/2014/main" id="{DB240039-BEB4-3473-24FC-99F043E45775}"/>
              </a:ext>
            </a:extLst>
          </p:cNvPr>
          <p:cNvSpPr txBox="1"/>
          <p:nvPr/>
        </p:nvSpPr>
        <p:spPr>
          <a:xfrm>
            <a:off x="1053846" y="397669"/>
            <a:ext cx="6892939"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effectLst/>
                <a:uLnTx/>
                <a:uFillTx/>
                <a:sym typeface="Arial"/>
              </a:rPr>
              <a:t>Wording for your intranet / social media</a:t>
            </a:r>
            <a:endParaRPr kumimoji="0" lang="en-GB" sz="2400" b="0" i="0" u="none" strike="noStrike" kern="0" cap="none" spc="0" normalizeH="0" baseline="0" noProof="0">
              <a:ln>
                <a:noFill/>
              </a:ln>
              <a:effectLst/>
              <a:uLnTx/>
              <a:uFillTx/>
              <a:latin typeface="Arial Rounded MT Bold" panose="020F0704030504030204" pitchFamily="34" charset="0"/>
              <a:cs typeface="Arial"/>
              <a:sym typeface="Arial"/>
            </a:endParaRPr>
          </a:p>
        </p:txBody>
      </p:sp>
      <p:pic>
        <p:nvPicPr>
          <p:cNvPr id="8" name="Picture 7">
            <a:extLst>
              <a:ext uri="{FF2B5EF4-FFF2-40B4-BE49-F238E27FC236}">
                <a16:creationId xmlns:a16="http://schemas.microsoft.com/office/drawing/2014/main" id="{CADD2988-50BB-8E1F-CB6B-FD2CE61ED383}"/>
              </a:ext>
            </a:extLst>
          </p:cNvPr>
          <p:cNvPicPr>
            <a:picLocks noChangeAspect="1"/>
          </p:cNvPicPr>
          <p:nvPr/>
        </p:nvPicPr>
        <p:blipFill>
          <a:blip r:embed="rId9"/>
          <a:stretch>
            <a:fillRect/>
          </a:stretch>
        </p:blipFill>
        <p:spPr>
          <a:xfrm>
            <a:off x="342000" y="268502"/>
            <a:ext cx="711846" cy="720000"/>
          </a:xfrm>
          <a:prstGeom prst="rect">
            <a:avLst/>
          </a:prstGeom>
        </p:spPr>
      </p:pic>
      <p:pic>
        <p:nvPicPr>
          <p:cNvPr id="13" name="Graphic 12" descr="Influencer outline">
            <a:extLst>
              <a:ext uri="{FF2B5EF4-FFF2-40B4-BE49-F238E27FC236}">
                <a16:creationId xmlns:a16="http://schemas.microsoft.com/office/drawing/2014/main" id="{3618D57E-9D54-8A5A-1687-1BF191B09A4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46786" y="24493"/>
            <a:ext cx="914400" cy="914400"/>
          </a:xfrm>
          <a:prstGeom prst="rect">
            <a:avLst/>
          </a:prstGeom>
        </p:spPr>
      </p:pic>
      <p:pic>
        <p:nvPicPr>
          <p:cNvPr id="2" name="Picture 5">
            <a:extLst>
              <a:ext uri="{FF2B5EF4-FFF2-40B4-BE49-F238E27FC236}">
                <a16:creationId xmlns:a16="http://schemas.microsoft.com/office/drawing/2014/main" id="{B8A68A8F-ADA5-B266-1403-9BA89B34696A}"/>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7988642" y="4718031"/>
            <a:ext cx="1155947" cy="344613"/>
          </a:xfrm>
          <a:prstGeom prst="rect">
            <a:avLst/>
          </a:prstGeom>
        </p:spPr>
      </p:pic>
    </p:spTree>
    <p:extLst>
      <p:ext uri="{BB962C8B-B14F-4D97-AF65-F5344CB8AC3E}">
        <p14:creationId xmlns:p14="http://schemas.microsoft.com/office/powerpoint/2010/main" val="2191721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64EEE87-60E3-CB98-C06C-2E0B82CB88F1}"/>
              </a:ext>
            </a:extLst>
          </p:cNvPr>
          <p:cNvSpPr/>
          <p:nvPr/>
        </p:nvSpPr>
        <p:spPr>
          <a:xfrm>
            <a:off x="0" y="361975"/>
            <a:ext cx="7612743" cy="540000"/>
          </a:xfrm>
          <a:prstGeom prst="rect">
            <a:avLst/>
          </a:prstGeom>
          <a:solidFill>
            <a:schemeClr val="bg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Content Placeholder 2">
            <a:extLst>
              <a:ext uri="{FF2B5EF4-FFF2-40B4-BE49-F238E27FC236}">
                <a16:creationId xmlns:a16="http://schemas.microsoft.com/office/drawing/2014/main" id="{672FFA18-3B56-FF6E-1C6A-9B34C19108BD}"/>
              </a:ext>
            </a:extLst>
          </p:cNvPr>
          <p:cNvSpPr txBox="1">
            <a:spLocks/>
          </p:cNvSpPr>
          <p:nvPr/>
        </p:nvSpPr>
        <p:spPr>
          <a:xfrm>
            <a:off x="342000" y="905786"/>
            <a:ext cx="8460000" cy="3969212"/>
          </a:xfrm>
          <a:prstGeom prst="round2DiagRect">
            <a:avLst/>
          </a:prstGeom>
          <a:solidFill>
            <a:schemeClr val="bg1"/>
          </a:solidFill>
        </p:spPr>
        <p:txBody>
          <a:bodyPr spcFirstLastPara="1" vert="horz" wrap="square" lIns="0" tIns="0" rIns="324000" bIns="0" rtlCol="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114300" marR="0" lvl="0" indent="0" algn="l" defTabSz="914400" rtl="0" eaLnBrk="1" fontAlgn="auto" latinLnBrk="0" hangingPunct="1">
              <a:lnSpc>
                <a:spcPct val="100000"/>
              </a:lnSpc>
              <a:spcBef>
                <a:spcPts val="600"/>
              </a:spcBef>
              <a:spcAft>
                <a:spcPts val="0"/>
              </a:spcAft>
              <a:buClr>
                <a:srgbClr val="FF6900"/>
              </a:buClr>
              <a:buSzPts val="1800"/>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Why not use our template tweets and posts on your departmental / profession / personal social media accounts to join in AiG Month 24?  </a:t>
            </a:r>
          </a:p>
          <a:p>
            <a:pPr>
              <a:buFont typeface="Wingdings" panose="05000000000000000000" pitchFamily="2" charset="2"/>
              <a:buChar char="§"/>
              <a:defRPr/>
            </a:pPr>
            <a:r>
              <a:rPr kumimoji="0" lang="en-GB" sz="11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[Insert department name] is proud to support #AiGMonth24! Join us and other government professionals to learn more about the power of data analysis in improving decision-making. Sign up for events on Eventbrite and visit the Analysis Function AiG Month 24 hub today! @gov_analysis </a:t>
            </a:r>
            <a:r>
              <a:rPr kumimoji="0" lang="en-GB" sz="11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hlinkClick r:id="rId4"/>
              </a:rPr>
              <a:t>https://analysisfunction.civilservice.gov.uk/aig-month/</a:t>
            </a:r>
            <a:r>
              <a:rPr kumimoji="0" lang="en-GB" sz="11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p>
          <a:p>
            <a:pPr marR="0" lvl="0" algn="l" defTabSz="914400" rtl="0" eaLnBrk="1" fontAlgn="auto" latinLnBrk="0" hangingPunct="1">
              <a:lnSpc>
                <a:spcPct val="100000"/>
              </a:lnSpc>
              <a:spcBef>
                <a:spcPts val="600"/>
              </a:spcBef>
              <a:spcAft>
                <a:spcPts val="0"/>
              </a:spcAft>
              <a:buClr>
                <a:srgbClr val="FF6900"/>
              </a:buClr>
              <a:buSzPts val="1800"/>
              <a:buFont typeface="Wingdings" panose="05000000000000000000" pitchFamily="2" charset="2"/>
              <a:buChar char="§"/>
              <a:tabLst/>
              <a:defRPr/>
            </a:pPr>
            <a:r>
              <a:rPr kumimoji="0" lang="en-GB" sz="11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Are you ready for #AiGMonth24? [Insert department name] is excited to participate in this celebration of data-driven decision-making. Stay tuned for updates on our upcoming events and how you can get involved! @gov_analysis</a:t>
            </a:r>
          </a:p>
          <a:p>
            <a:pPr marR="0" lvl="0" algn="l" defTabSz="914400" rtl="0" eaLnBrk="1" fontAlgn="auto" latinLnBrk="0" hangingPunct="1">
              <a:lnSpc>
                <a:spcPct val="100000"/>
              </a:lnSpc>
              <a:spcBef>
                <a:spcPts val="600"/>
              </a:spcBef>
              <a:spcAft>
                <a:spcPts val="0"/>
              </a:spcAft>
              <a:buClr>
                <a:srgbClr val="FF6900"/>
              </a:buClr>
              <a:buSzPts val="1800"/>
              <a:buFont typeface="Wingdings" panose="05000000000000000000" pitchFamily="2" charset="2"/>
              <a:buChar char="§"/>
              <a:tabLst/>
              <a:defRPr/>
            </a:pPr>
            <a:r>
              <a:rPr kumimoji="0" lang="en-GB" sz="11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As part of #AiGMonth24, [Insert department name] will be hosting a session on [insert topic]! Don't miss this opportunity to learn from experts in the field. Sign up on Eventbrite and join us on [insert date and time]. @gov_analysis</a:t>
            </a:r>
          </a:p>
          <a:p>
            <a:pPr marR="0" lvl="0" algn="l" defTabSz="914400" rtl="0" eaLnBrk="1" fontAlgn="auto" latinLnBrk="0" hangingPunct="1">
              <a:lnSpc>
                <a:spcPct val="100000"/>
              </a:lnSpc>
              <a:spcBef>
                <a:spcPts val="600"/>
              </a:spcBef>
              <a:spcAft>
                <a:spcPts val="0"/>
              </a:spcAft>
              <a:buClr>
                <a:srgbClr val="FF6900"/>
              </a:buClr>
              <a:buSzPts val="1800"/>
              <a:buFont typeface="Wingdings" panose="05000000000000000000" pitchFamily="2" charset="2"/>
              <a:buChar char="§"/>
              <a:tabLst/>
              <a:defRPr/>
            </a:pPr>
            <a:r>
              <a:rPr kumimoji="0" lang="en-GB" sz="11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[Insert department name] is dedicated to staying up to </a:t>
            </a:r>
            <a:r>
              <a:rPr kumimoji="0" lang="en-GB" sz="11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dat</a:t>
            </a:r>
            <a:r>
              <a:rPr lang="en-GB" sz="1100" dirty="0">
                <a:solidFill>
                  <a:prstClr val="black"/>
                </a:solidFill>
                <a:latin typeface="Arial" panose="020B0604020202020204" pitchFamily="34" charset="0"/>
                <a:ea typeface="Times New Roman" panose="02020603050405020304" pitchFamily="18" charset="0"/>
              </a:rPr>
              <a:t>e with the latest innovations including [add example] </a:t>
            </a:r>
            <a:r>
              <a:rPr kumimoji="0" lang="en-GB" sz="11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and we're thrilled to be a part of #AiGMonth24. Check out our website and follow us on LinkedIn for updates on our upcoming events! @gov_analysis</a:t>
            </a:r>
          </a:p>
          <a:p>
            <a:pPr marR="0" lvl="0" algn="l" defTabSz="914400" rtl="0" eaLnBrk="1" fontAlgn="auto" latinLnBrk="0" hangingPunct="1">
              <a:lnSpc>
                <a:spcPct val="100000"/>
              </a:lnSpc>
              <a:spcBef>
                <a:spcPts val="600"/>
              </a:spcBef>
              <a:spcAft>
                <a:spcPts val="0"/>
              </a:spcAft>
              <a:buClr>
                <a:srgbClr val="FF6900"/>
              </a:buClr>
              <a:buSzPts val="1800"/>
              <a:buFont typeface="Wingdings" panose="05000000000000000000" pitchFamily="2" charset="2"/>
              <a:buChar char="§"/>
              <a:tabLst/>
              <a:defRPr/>
            </a:pPr>
            <a:r>
              <a:rPr kumimoji="0" lang="en-GB" sz="11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#AiGMonth24 is the perfect opportunity to learn more about the role of innovative analysis in government decision-making. Join [insert department name] for our session on [insert topic] on [insert date and time]. Sign up on Eventbrite today! @gov_analysis</a:t>
            </a:r>
          </a:p>
        </p:txBody>
      </p:sp>
      <p:sp>
        <p:nvSpPr>
          <p:cNvPr id="15" name="TextBox 14">
            <a:extLst>
              <a:ext uri="{FF2B5EF4-FFF2-40B4-BE49-F238E27FC236}">
                <a16:creationId xmlns:a16="http://schemas.microsoft.com/office/drawing/2014/main" id="{DB240039-BEB4-3473-24FC-99F043E45775}"/>
              </a:ext>
            </a:extLst>
          </p:cNvPr>
          <p:cNvSpPr txBox="1"/>
          <p:nvPr/>
        </p:nvSpPr>
        <p:spPr>
          <a:xfrm>
            <a:off x="1053846" y="397669"/>
            <a:ext cx="5709811"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latin typeface="Arial Rounded MT Bold" panose="020F0704030504030204" pitchFamily="34" charset="0"/>
                <a:cs typeface="Arial"/>
              </a:rPr>
              <a:t>Template tweets and posts</a:t>
            </a:r>
            <a:endParaRPr kumimoji="0" lang="en-GB" sz="2400" b="0" i="0" u="none" strike="noStrike" kern="0" cap="none" spc="0" normalizeH="0" baseline="0" noProof="0">
              <a:ln>
                <a:noFill/>
              </a:ln>
              <a:effectLst/>
              <a:uLnTx/>
              <a:uFillTx/>
              <a:latin typeface="Arial Rounded MT Bold" panose="020F0704030504030204" pitchFamily="34" charset="0"/>
              <a:cs typeface="Arial"/>
              <a:sym typeface="Arial"/>
            </a:endParaRPr>
          </a:p>
        </p:txBody>
      </p:sp>
      <p:pic>
        <p:nvPicPr>
          <p:cNvPr id="8" name="Picture 7">
            <a:extLst>
              <a:ext uri="{FF2B5EF4-FFF2-40B4-BE49-F238E27FC236}">
                <a16:creationId xmlns:a16="http://schemas.microsoft.com/office/drawing/2014/main" id="{CADD2988-50BB-8E1F-CB6B-FD2CE61ED383}"/>
              </a:ext>
            </a:extLst>
          </p:cNvPr>
          <p:cNvPicPr>
            <a:picLocks noChangeAspect="1"/>
          </p:cNvPicPr>
          <p:nvPr/>
        </p:nvPicPr>
        <p:blipFill>
          <a:blip r:embed="rId5"/>
          <a:stretch>
            <a:fillRect/>
          </a:stretch>
        </p:blipFill>
        <p:spPr>
          <a:xfrm>
            <a:off x="342000" y="268502"/>
            <a:ext cx="711846" cy="720000"/>
          </a:xfrm>
          <a:prstGeom prst="rect">
            <a:avLst/>
          </a:prstGeom>
        </p:spPr>
      </p:pic>
      <p:pic>
        <p:nvPicPr>
          <p:cNvPr id="2" name="Picture 1">
            <a:hlinkClick r:id="rId6"/>
            <a:extLst>
              <a:ext uri="{FF2B5EF4-FFF2-40B4-BE49-F238E27FC236}">
                <a16:creationId xmlns:a16="http://schemas.microsoft.com/office/drawing/2014/main" id="{446B866A-D7F4-F5B4-2B04-791F864B1CF3}"/>
              </a:ext>
            </a:extLst>
          </p:cNvPr>
          <p:cNvPicPr>
            <a:picLocks noChangeAspect="1"/>
          </p:cNvPicPr>
          <p:nvPr/>
        </p:nvPicPr>
        <p:blipFill>
          <a:blip r:embed="rId7">
            <a:duotone>
              <a:schemeClr val="bg2">
                <a:shade val="45000"/>
                <a:satMod val="135000"/>
              </a:schemeClr>
              <a:prstClr val="white"/>
            </a:duotone>
          </a:blip>
          <a:srcRect/>
          <a:stretch/>
        </p:blipFill>
        <p:spPr>
          <a:xfrm>
            <a:off x="7736642" y="355334"/>
            <a:ext cx="504000" cy="504000"/>
          </a:xfrm>
          <a:prstGeom prst="rect">
            <a:avLst/>
          </a:prstGeom>
        </p:spPr>
      </p:pic>
      <p:pic>
        <p:nvPicPr>
          <p:cNvPr id="3" name="Picture 2">
            <a:hlinkClick r:id="rId8"/>
            <a:extLst>
              <a:ext uri="{FF2B5EF4-FFF2-40B4-BE49-F238E27FC236}">
                <a16:creationId xmlns:a16="http://schemas.microsoft.com/office/drawing/2014/main" id="{BD2A102A-483A-9A0A-C63A-A7617EA6A8D5}"/>
              </a:ext>
            </a:extLst>
          </p:cNvPr>
          <p:cNvPicPr>
            <a:picLocks noChangeAspect="1"/>
          </p:cNvPicPr>
          <p:nvPr/>
        </p:nvPicPr>
        <p:blipFill>
          <a:blip r:embed="rId9">
            <a:duotone>
              <a:schemeClr val="accent3">
                <a:shade val="45000"/>
                <a:satMod val="135000"/>
              </a:schemeClr>
              <a:prstClr val="white"/>
            </a:duotone>
          </a:blip>
          <a:stretch>
            <a:fillRect/>
          </a:stretch>
        </p:blipFill>
        <p:spPr>
          <a:xfrm>
            <a:off x="8298000" y="355334"/>
            <a:ext cx="504000" cy="504000"/>
          </a:xfrm>
          <a:prstGeom prst="rect">
            <a:avLst/>
          </a:prstGeom>
        </p:spPr>
      </p:pic>
      <p:pic>
        <p:nvPicPr>
          <p:cNvPr id="9" name="Picture 5">
            <a:extLst>
              <a:ext uri="{FF2B5EF4-FFF2-40B4-BE49-F238E27FC236}">
                <a16:creationId xmlns:a16="http://schemas.microsoft.com/office/drawing/2014/main" id="{12BE7B23-B8AB-19D7-9141-F674509B13B8}"/>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7988642" y="4718031"/>
            <a:ext cx="1155947" cy="344613"/>
          </a:xfrm>
          <a:prstGeom prst="rect">
            <a:avLst/>
          </a:prstGeom>
        </p:spPr>
      </p:pic>
    </p:spTree>
    <p:extLst>
      <p:ext uri="{BB962C8B-B14F-4D97-AF65-F5344CB8AC3E}">
        <p14:creationId xmlns:p14="http://schemas.microsoft.com/office/powerpoint/2010/main" val="823626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theme/theme1.xml><?xml version="1.0" encoding="utf-8"?>
<a:theme xmlns:a="http://schemas.openxmlformats.org/drawingml/2006/main" name="Government Analysis Function template">
  <a:themeElements>
    <a:clrScheme name="Custom 14">
      <a:dk1>
        <a:sysClr val="windowText" lastClr="000000"/>
      </a:dk1>
      <a:lt1>
        <a:sysClr val="window" lastClr="FFFFFF"/>
      </a:lt1>
      <a:dk2>
        <a:srgbClr val="454551"/>
      </a:dk2>
      <a:lt2>
        <a:srgbClr val="A2A5AB"/>
      </a:lt2>
      <a:accent1>
        <a:srgbClr val="FF6900"/>
      </a:accent1>
      <a:accent2>
        <a:srgbClr val="F2F2F2"/>
      </a:accent2>
      <a:accent3>
        <a:srgbClr val="9EA1A8"/>
      </a:accent3>
      <a:accent4>
        <a:srgbClr val="2882BE"/>
      </a:accent4>
      <a:accent5>
        <a:srgbClr val="8971E1"/>
      </a:accent5>
      <a:accent6>
        <a:srgbClr val="D54773"/>
      </a:accent6>
      <a:hlink>
        <a:srgbClr val="00A0DC"/>
      </a:hlink>
      <a:folHlink>
        <a:srgbClr val="962399"/>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F2020 v2 blue2.potx" id="{5E215032-B9A1-4CE7-A0EF-02C069A95BF0}" vid="{6E52E975-3353-48D1-8EC6-FEBB0198A95B}"/>
    </a:ext>
  </a:extLst>
</a:theme>
</file>

<file path=ppt/theme/theme2.xml><?xml version="1.0" encoding="utf-8"?>
<a:theme xmlns:a="http://schemas.openxmlformats.org/drawingml/2006/main" name="AF2021">
  <a:themeElements>
    <a:clrScheme name="Custom 14">
      <a:dk1>
        <a:sysClr val="windowText" lastClr="000000"/>
      </a:dk1>
      <a:lt1>
        <a:sysClr val="window" lastClr="FFFFFF"/>
      </a:lt1>
      <a:dk2>
        <a:srgbClr val="454551"/>
      </a:dk2>
      <a:lt2>
        <a:srgbClr val="A2A5AB"/>
      </a:lt2>
      <a:accent1>
        <a:srgbClr val="FF6900"/>
      </a:accent1>
      <a:accent2>
        <a:srgbClr val="F2F2F2"/>
      </a:accent2>
      <a:accent3>
        <a:srgbClr val="9EA1A8"/>
      </a:accent3>
      <a:accent4>
        <a:srgbClr val="2882BE"/>
      </a:accent4>
      <a:accent5>
        <a:srgbClr val="8971E1"/>
      </a:accent5>
      <a:accent6>
        <a:srgbClr val="D54773"/>
      </a:accent6>
      <a:hlink>
        <a:srgbClr val="00A0DC"/>
      </a:hlink>
      <a:folHlink>
        <a:srgbClr val="962399"/>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F2021" id="{FFB32620-EDAF-47C4-902E-FD000E3CD00F}" vid="{75D9DF8D-0CE9-474E-8BE6-58C4AE305F6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259A23C-8562-45EA-915E-24EBEC04E3F5}" vid="{90C6B207-1CB5-4F08-8DEA-1562B3D5099C}"/>
    </a:ext>
  </a:extLst>
</a:theme>
</file>

<file path=ppt/theme/theme4.xml><?xml version="1.0" encoding="utf-8"?>
<a:theme xmlns:a="http://schemas.openxmlformats.org/drawingml/2006/main" name="1_AF2021">
  <a:themeElements>
    <a:clrScheme name="Custom 14">
      <a:dk1>
        <a:sysClr val="windowText" lastClr="000000"/>
      </a:dk1>
      <a:lt1>
        <a:sysClr val="window" lastClr="FFFFFF"/>
      </a:lt1>
      <a:dk2>
        <a:srgbClr val="454551"/>
      </a:dk2>
      <a:lt2>
        <a:srgbClr val="A2A5AB"/>
      </a:lt2>
      <a:accent1>
        <a:srgbClr val="FF6900"/>
      </a:accent1>
      <a:accent2>
        <a:srgbClr val="F2F2F2"/>
      </a:accent2>
      <a:accent3>
        <a:srgbClr val="9EA1A8"/>
      </a:accent3>
      <a:accent4>
        <a:srgbClr val="2882BE"/>
      </a:accent4>
      <a:accent5>
        <a:srgbClr val="8971E1"/>
      </a:accent5>
      <a:accent6>
        <a:srgbClr val="D54773"/>
      </a:accent6>
      <a:hlink>
        <a:srgbClr val="00A0DC"/>
      </a:hlink>
      <a:folHlink>
        <a:srgbClr val="962399"/>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F2021" id="{FFB32620-EDAF-47C4-902E-FD000E3CD00F}" vid="{75D9DF8D-0CE9-474E-8BE6-58C4AE305F69}"/>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2937D4E78E784CB124EC544DE29E5A" ma:contentTypeVersion="18" ma:contentTypeDescription="Create a new document." ma:contentTypeScope="" ma:versionID="97e6c9dc1897d85fcea5846fe08bdbd5">
  <xsd:schema xmlns:xsd="http://www.w3.org/2001/XMLSchema" xmlns:xs="http://www.w3.org/2001/XMLSchema" xmlns:p="http://schemas.microsoft.com/office/2006/metadata/properties" xmlns:ns2="bd7306ed-db20-4f76-96b7-4c3a0b353faa" xmlns:ns3="f0847f24-7081-4919-873a-529e18521bf0" targetNamespace="http://schemas.microsoft.com/office/2006/metadata/properties" ma:root="true" ma:fieldsID="f74c45cea6bea20314a3ff236c02e367" ns2:_="" ns3:_="">
    <xsd:import namespace="bd7306ed-db20-4f76-96b7-4c3a0b353faa"/>
    <xsd:import namespace="f0847f24-7081-4919-873a-529e18521bf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7306ed-db20-4f76-96b7-4c3a0b353f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1c754ed-6b8d-47f3-b51f-af8d6409c1b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847f24-7081-4919-873a-529e18521bf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ce85f96-f5dc-471a-9e1f-009fb8c43389}" ma:internalName="TaxCatchAll" ma:showField="CatchAllData" ma:web="f0847f24-7081-4919-873a-529e18521b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bd7306ed-db20-4f76-96b7-4c3a0b353faa" xsi:nil="true"/>
    <TaxCatchAll xmlns="f0847f24-7081-4919-873a-529e18521bf0" xsi:nil="true"/>
    <lcf76f155ced4ddcb4097134ff3c332f xmlns="bd7306ed-db20-4f76-96b7-4c3a0b353fa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7C4115A-AA3D-4ECB-9E38-F6990D4A2389}">
  <ds:schemaRefs>
    <ds:schemaRef ds:uri="bd7306ed-db20-4f76-96b7-4c3a0b353faa"/>
    <ds:schemaRef ds:uri="f0847f24-7081-4919-873a-529e18521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93FCBF7-CDB9-4CF6-86AD-D9C29E454FC7}">
  <ds:schemaRefs>
    <ds:schemaRef ds:uri="http://purl.org/dc/elements/1.1/"/>
    <ds:schemaRef ds:uri="http://purl.org/dc/dcmitype/"/>
    <ds:schemaRef ds:uri="http://schemas.microsoft.com/office/2006/metadata/properties"/>
    <ds:schemaRef ds:uri="http://www.w3.org/XML/1998/namespace"/>
    <ds:schemaRef ds:uri="http://purl.org/dc/terms/"/>
    <ds:schemaRef ds:uri="http://schemas.microsoft.com/office/2006/documentManagement/types"/>
    <ds:schemaRef ds:uri="bd7306ed-db20-4f76-96b7-4c3a0b353faa"/>
    <ds:schemaRef ds:uri="http://schemas.microsoft.com/office/infopath/2007/PartnerControls"/>
    <ds:schemaRef ds:uri="http://schemas.openxmlformats.org/package/2006/metadata/core-properties"/>
    <ds:schemaRef ds:uri="f0847f24-7081-4919-873a-529e18521bf0"/>
  </ds:schemaRefs>
</ds:datastoreItem>
</file>

<file path=customXml/itemProps3.xml><?xml version="1.0" encoding="utf-8"?>
<ds:datastoreItem xmlns:ds="http://schemas.openxmlformats.org/officeDocument/2006/customXml" ds:itemID="{59F38515-5C22-4F2E-A833-C5279131F7A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AF2020 2</Template>
  <TotalTime>0</TotalTime>
  <Words>2388</Words>
  <Application>Microsoft Office PowerPoint</Application>
  <PresentationFormat>On-screen Show (16:9)</PresentationFormat>
  <Paragraphs>131</Paragraphs>
  <Slides>25</Slides>
  <Notes>18</Notes>
  <HiddenSlides>0</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25</vt:i4>
      </vt:variant>
    </vt:vector>
  </HeadingPairs>
  <TitlesOfParts>
    <vt:vector size="38" baseType="lpstr">
      <vt:lpstr>Arial</vt:lpstr>
      <vt:lpstr>Arial Rounded MT Bold</vt:lpstr>
      <vt:lpstr>Calibri</vt:lpstr>
      <vt:lpstr>Calibri Light</vt:lpstr>
      <vt:lpstr>Courier New</vt:lpstr>
      <vt:lpstr>News Cycle</vt:lpstr>
      <vt:lpstr>Stencil</vt:lpstr>
      <vt:lpstr>Wingdings</vt:lpstr>
      <vt:lpstr>Government Analysis Function template</vt:lpstr>
      <vt:lpstr>AF2021</vt:lpstr>
      <vt:lpstr>Office Theme</vt:lpstr>
      <vt:lpstr>1_AF2021</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Fast Stream induction - October 2020</dc:title>
  <dc:creator>Topping, Karen</dc:creator>
  <cp:lastModifiedBy>Topping, Karen</cp:lastModifiedBy>
  <cp:revision>2</cp:revision>
  <dcterms:modified xsi:type="dcterms:W3CDTF">2024-03-13T10:56:42Z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0x0101006F2937D4E78E784CB124EC544DE29E5A</vt:lpwstr>
  </property>
  <property fmtid="{D5CDD505-2E9C-101B-9397-08002B2CF9AE}" pid="3" name="_dlc_policyId">
    <vt:lpwstr>0x010100633886D3C3E6E14084C370D144EF4987|2057524105</vt:lpwstr>
  </property>
  <property fmtid="{D5CDD505-2E9C-101B-9397-08002B2CF9AE}" pid="4" name="ItemRetentionFormula">
    <vt:lpwstr>&lt;formula id="Microsoft.Office.RecordsManagement.PolicyFeatures.Expiration.Formula.BuiltIn"&gt;&lt;number&gt;100&lt;/number&gt;&lt;property&gt;Retention_x005f_x0020_Date&lt;/property&gt;&lt;period&gt;years&lt;/period&gt;&lt;/formula&gt;</vt:lpwstr>
  </property>
  <property fmtid="{D5CDD505-2E9C-101B-9397-08002B2CF9AE}" pid="5" name="_dlc_DocIdItemGuid">
    <vt:lpwstr>5b2d3836-b996-4f84-abc3-6425029093bb</vt:lpwstr>
  </property>
  <property fmtid="{D5CDD505-2E9C-101B-9397-08002B2CF9AE}" pid="6" name="TaxKeyword">
    <vt:lpwstr/>
  </property>
  <property fmtid="{D5CDD505-2E9C-101B-9397-08002B2CF9AE}" pid="7" name="RecordType">
    <vt:lpwstr>2;#|96356c75-f26d-45f0-a4b1-e809250f704c</vt:lpwstr>
  </property>
  <property fmtid="{D5CDD505-2E9C-101B-9397-08002B2CF9AE}" pid="8" name="TaxCatchAll">
    <vt:lpwstr>2;#|96356c75-f26d-45f0-a4b1-e809250f704c</vt:lpwstr>
  </property>
  <property fmtid="{D5CDD505-2E9C-101B-9397-08002B2CF9AE}" pid="9" name="xd_ProgID">
    <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y fmtid="{D5CDD505-2E9C-101B-9397-08002B2CF9AE}" pid="13" name="TriggerFlowInfo">
    <vt:lpwstr/>
  </property>
  <property fmtid="{D5CDD505-2E9C-101B-9397-08002B2CF9AE}" pid="14" name="xd_Signature">
    <vt:bool>false</vt:bool>
  </property>
  <property fmtid="{D5CDD505-2E9C-101B-9397-08002B2CF9AE}" pid="15" name="MediaServiceImageTags">
    <vt:lpwstr/>
  </property>
</Properties>
</file>