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  <p:sldMasterId id="2147483700" r:id="rId5"/>
    <p:sldMasterId id="2147483685" r:id="rId6"/>
    <p:sldMasterId id="2147483648" r:id="rId7"/>
  </p:sldMasterIdLst>
  <p:notesMasterIdLst>
    <p:notesMasterId r:id="rId9"/>
  </p:notesMasterIdLst>
  <p:sldIdLst>
    <p:sldId id="8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519"/>
    <a:srgbClr val="4472C4"/>
    <a:srgbClr val="F46670"/>
    <a:srgbClr val="006DB4"/>
    <a:srgbClr val="FF99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lius Alexander" userId="49f245ab-63eb-4364-8cb2-f563b96a7cd8" providerId="ADAL" clId="{E6BA176B-5CF8-43B8-AD56-18EBF1923034}"/>
    <pc:docChg chg="delSld">
      <pc:chgData name="Cornelius Alexander" userId="49f245ab-63eb-4364-8cb2-f563b96a7cd8" providerId="ADAL" clId="{E6BA176B-5CF8-43B8-AD56-18EBF1923034}" dt="2023-10-30T13:56:01.272" v="0" actId="2696"/>
      <pc:docMkLst>
        <pc:docMk/>
      </pc:docMkLst>
      <pc:sldChg chg="del">
        <pc:chgData name="Cornelius Alexander" userId="49f245ab-63eb-4364-8cb2-f563b96a7cd8" providerId="ADAL" clId="{E6BA176B-5CF8-43B8-AD56-18EBF1923034}" dt="2023-10-30T13:56:01.272" v="0" actId="2696"/>
        <pc:sldMkLst>
          <pc:docMk/>
          <pc:sldMk cId="352645194" sldId="8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5EBED-1011-4BDD-8840-DB33D73A98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19F2F-37BB-4C75-B73F-B3DF4E49B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5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9C5F-A0E1-95A1-BFC1-42EBB3FCA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8E207-B978-0940-79C1-B3D9E4257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5DFDC-D64D-7B3B-8501-9FB1DC59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B4B7A-DE2A-EB56-9581-4D6EBCC1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E047F-AF41-6BE9-76C3-6034E0E3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71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E070-50D6-61DD-0A81-22367B2B6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33A4A-75F3-F760-891A-38B7C1FE1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FED15-F171-389B-354D-207CB22E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0E67D-9FCC-8143-B0F3-462A4759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F0F35-024A-4A6A-86BC-58D9330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7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1F6DD-A3F3-D43C-3317-AD83CC126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DDF07-C80D-F5ED-D67A-625FD6FD8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6272A-839F-124D-B797-DD6C551A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36539-DD04-12CF-51E7-060F03DF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E313-0BB0-066A-A362-3B04367B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4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570E-CE16-5AC2-4678-F83079335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2ACED-4936-D17D-2A05-915316A69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3CD7F-2C0C-6D61-3966-CB98113D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E453F-EE39-9029-C4C9-65D5E147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4BAD-1AE2-951B-0C21-C078EC95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D1EE-8B22-2448-CDBD-AFC2D243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E9682-DA55-728E-4C50-9420B41AA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DB09-A009-DD21-B784-054D5C7A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D0BB1-0640-571B-56DF-79EE6CFC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3328-4B8F-E5A5-954F-CD530881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6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8F48-8C69-3D34-309A-1006AC83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81A46-029F-6A79-CCEF-18F2703C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73511-0D00-86D8-B1BC-1A2F2EA0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BB3A8-D4A0-899D-740E-77BF455C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052F-F485-B0F8-8CFC-E366280C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5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7FA0-6839-1EBB-02CC-B851AE68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6CFD3-89FF-DA73-0C6E-EE4E04B6A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56991-76FF-F1F8-3B2E-794EF993E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D1DBE-6A1F-8A07-10CA-E3A9DFA1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79CFD-CFA1-3D34-11E2-F2819789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97662-BF07-B8B4-F8B0-4A2905F3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37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7957-B50C-D8AA-DF02-108CCA9A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B9106-E855-6A4A-F96B-5936AB65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4CA50-B15B-E377-D97B-7A71BD620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00C72-BAA6-D979-E40D-6EA7E2C42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0199B1-06FA-4AFF-9CE6-6F7878A6E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566F1-B0CC-1922-9EB7-1D350FBF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D504F-19C2-DB16-A8EE-A8CB484A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3D02B-0240-D520-9602-4E08FB08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70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16F3-D484-A6BF-BB44-4A62729C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E9926-6488-462C-186A-1B8B51F5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7F221-2846-DB0D-E443-6231F37C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35F9F-8345-D1F5-E9FA-5A150540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8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E26B0-F8BD-6EA4-6E1E-3E27F2A7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7E088-EF08-A650-218C-E0014A4B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5ECBE-EEC6-1A77-CCFC-492BD4B3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0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4BAF-CD84-1499-CB44-34FE79153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13D8-A538-2A7C-CBB5-6AB1950F2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5472C-EDD7-663D-94D0-B7A687C7C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35D85-81A1-C389-278E-79E814D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16B04-7739-E94A-F3CC-55CD430C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08CDF-AA2B-3DD1-BFB1-0F31402D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4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C25D-5A26-800F-F247-7D5A08D5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E0214-5D1C-CB48-F0F0-5A67BE4EF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84EDB-04C8-0196-ED91-CD8BDCA3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B6088-923F-A139-64F1-664734C7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62AAA-490E-2241-5C8F-8A5F08CC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74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E90B6-B9AE-2C29-64F3-51CEB3A0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D9107-1992-9547-D9E5-0168943C1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9B023-D5EB-AB9E-55C3-2196C27C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4906D-F916-C0CB-250B-8F798581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23489-4C17-F25B-C3DB-ACDE1B24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980CD-CB39-91E4-88C2-1D8A20A4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75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DEB4-BE15-B0C9-98BC-E002C831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FB306-4478-A46C-10FA-9F854065B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0B570-2017-2670-E2B7-0AFA7532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4C17-AFA0-6B74-4D1F-2688693E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EDD5-716A-9DCB-F55D-1F23846A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95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9AD970-564D-91F7-5EC7-FAC00D606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A393D-20B5-CF2F-1C0F-50100F0E7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E63A-2960-E3D1-FFEE-F66C1005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9525-B33E-B135-188A-2D870D0A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BDD7-FC8D-C9F2-D634-D9B95B99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45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B7DC9-676B-3802-CEBE-AB1062109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9CCFA-C2C3-8FE0-55BA-8753F67DB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70CA6-1BC3-A0CE-8B6D-839B0158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2DA9-6BAC-FDA6-A2EB-0C538D34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7637-B838-2138-7B6F-00443F36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37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F136-ADAF-BCF1-85C3-FF81F8F0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7840-2D09-925E-7BBF-A241BC43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63985-DC61-6DF0-4AA5-46862DBD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F4097-4A27-DBD1-4815-3FAD1D35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D0768-D3DC-CC86-514B-EF6956A3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9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4AF1-2497-998F-127D-4386DB3D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E9AC6-6F9F-61D4-84BB-C52AA003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89D71-3020-7AEF-BF34-05CF1C7B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395E-2012-6EC3-C930-D1D01887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9AA52-D20D-B62D-D581-D9A3B408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80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D81E-53CB-2DB9-72F3-963F14D8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64C6C-5FA5-9C62-38C1-5CC17DC0E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43B7F-BBB5-E919-5F93-62CE38526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B038A-BB9E-02CE-5687-C0D9B19C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0B6DC-B98D-3D66-A7AB-0C55D157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64670-A7DC-BF3D-24D6-3C094DAE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18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DA35-F2BA-8B8B-B3D6-69E420C1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361AB-AD0D-B75B-3DCE-1FADB4E2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5125A-C547-A69F-11F2-736DDD92C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9A9C6-BEE3-610E-1153-E9582E269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F797A-5205-1A7C-59CB-7BCAEFB16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44AB0-6A1D-1525-AFF1-CD335D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AEE40-6937-3B22-0B68-1777626A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2CB26-0328-C9FD-76F3-C8C9085C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83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43BC-D5BB-A775-9A36-AC9CE4EC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9C0A2-EC14-7336-BD61-85286785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BA76-B06F-20F1-2933-3B380BA6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B53FB-2978-CF46-DF02-372CB15C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90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4220F-9A59-771C-13D6-147A77C3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D738B-E68E-DD0C-F7F4-4B9A712E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7BD37-5759-AB87-A1F7-A33A004F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7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01A8-3411-8769-53A5-C4486538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4F639-2C4B-08DC-42C2-6E91D46D8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882C2-DFA6-AAD2-54F9-0DBE1E27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7CFC-9230-193D-247A-A585DFB6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8ABF4-E516-960D-ED29-20B31310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949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614C-18B0-636D-51FB-A193B1B0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8F6D7-6003-BFB6-B483-1291905D9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2B78C-9C10-B62C-4436-A805FF235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F8052-180E-64AA-782E-56DA3677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44D14-23C4-4221-12F9-FB941EC6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F5728-389F-11DF-FD33-8CA8DB0F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661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B852-7516-E43F-725C-26D47E90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D1C15-1CBC-AB8D-A3D1-45470E451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67F45-3F60-AFA3-A187-497A30F72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FD30E-9ADC-5230-1B62-61407E4A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6BA0-462E-BDAC-C2CB-73750919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91B99-5555-72EC-9FE3-C35D5244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10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D15E-1155-44DF-AC2F-09C6E26E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5A83-35D8-55C0-9FB8-37B3707B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8C16-E3D4-4AA9-46B5-5960FE0B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DBBA0-6F0A-440D-3E83-932824A1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21F77-DF46-8730-55B1-ECCACC09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98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96C79-C539-421D-41B6-507BF919B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14C30-764E-129C-0EA0-EF17D875F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17512-1446-3EA1-0235-F666DADC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E1E50-B818-4082-11AB-84C18497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2EF52-F8DC-5918-71F3-17B79DE8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916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B191-AB3D-6098-BBAB-DC4C7B3A4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F42A6-FBB6-A501-E320-F949923F1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F9552-182C-9F04-B576-741BC492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6F662-18D6-FD87-02E4-B2F4AC65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DEB3E-CB09-C871-ECD9-9F1D20C8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0329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677C-E1D1-AAE8-7575-C2939FA4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2C410-ABFE-C1EB-A5F8-7C9CCD320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0FD6B-784A-F86E-5FA3-0A28EA28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11BE8-0DCB-D5E9-B09B-52C76CA2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EB876-DBE9-E123-D0A3-03742A29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852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1CC0-101E-CF6C-DECE-C3E66B4D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32443-FC89-ED5C-AF75-29E010879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527D7-9069-0C0D-DDCB-8BC642A8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01769-DDDA-2850-4B34-CB4F1504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0936-8C1E-AF67-F97E-EEC59D42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16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C979-0731-4247-6C51-176328CC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77A31-FC23-CC15-93CC-31C4097A1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86248-2569-E368-50E9-761DA7B27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CD0E8-9F9D-9922-863E-F0CBCE96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9DD34-6F6E-4EF0-6F25-1E4EA41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A62FD-29F8-205A-D951-B9FE586D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0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A35B-32A1-FD66-6E93-6DC27F1B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D24A0-90B3-E102-D3D5-558571240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9971A-8892-4C75-D809-B94947836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47FAA-A6BC-3EC9-CF73-F0A697F7C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E23A3-9124-FC3F-2374-D79F98FEC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6F910-C20F-1BFA-C840-83B24726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B1480-CD69-EC4A-50B5-19C1481E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F316D-0FB8-F619-B036-670E3C7A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1084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5126-BC18-B108-0EE1-122D3D0B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247BA-D8CE-25F4-D682-1BD96355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9298F-7C1B-F7CA-5600-383A84B6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E7121-D8BB-5DAE-5A9B-110A209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6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FFA02-D0DC-AFD9-7250-CB762639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0526-D0C7-901C-B2C5-0A6A5B17A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CA1F0-EB86-4516-3852-957AE9AE7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D6FC5-D12A-6D7D-7B5F-BDAF1398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9500B-7E47-F490-73B6-E754978B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B792F-EA84-7081-038C-DF2A62EF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06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E866A-F113-DA1B-FA38-6BD00864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957FC-A542-4F34-062B-624B1831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06437-0AF9-C966-D186-9EAFD837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34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F37E-15E1-4A1C-71DE-6337A1B3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983BD-0BFE-C8B0-A581-E773012E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CAED7-0CDB-8780-7D76-6D9DF07AD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8DD56-0CB5-C5F9-30A2-3D822F4B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942A5-D1BE-B0BC-0D8C-7D91D7EF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691-9B1A-138A-2A22-E4EE2F4D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633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081A-D4E6-9955-7DBD-2720F864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81857-E70B-B942-1D09-F3F14576C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0EE59-219F-AC7D-D1A8-900C48AE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B8EC0-885F-2C0F-F95C-F9CE7E7C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5949A-E4F6-CBFC-B470-6F83704B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17D64-057E-A77B-0E9C-474201A0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5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6E2C-01BE-6C8E-E6E7-23A15B74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3113F-4E5E-8BB6-5E1A-613D5CF99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9A70-082C-C32D-7519-12534F65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6155D-2AD0-D422-394C-6451F376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8C586-083D-B6BF-6DD0-C4EF82AF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42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CF0C3-01A5-796D-7D8A-A4C4F5CB3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52BC8-045E-BBF1-FF15-51F1DF936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3D39-4FB4-D4EC-87FC-75853356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82DE5-578B-E339-D248-F75FA8CC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46D43-63AD-85B7-D8A1-072F2AA8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1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ECC6-9B39-D10C-26A6-AE69DB7A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96DE3-B41B-7B13-9792-16C774FE0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72D52-06B2-40BA-3D42-B0C5F68B3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91BB5-91E6-07F8-BC86-A41ECEFB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51B4E7-3474-EA33-374E-B75C10AD5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AA0C0-654F-C3E8-7695-39C0F985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364FE-3908-61DE-0849-C970BF2B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119D0-C301-6D6E-62B0-1EF064DD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9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C7E6-0DB6-8B49-3A90-B92D91FC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C5131-E395-19DD-7390-BE84BB20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534BB-17BD-0205-E884-2015B579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16DC4-D187-8180-76D8-942BC7CA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9E314-6606-6248-0732-0915294B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B40B0-F050-0788-040E-038C56C7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B2988-8FAE-FBE4-C08D-DDB334A4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3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B891-4067-FC8D-8D36-E90CED5F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A2955-F932-327D-F655-31FECF2C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FE4DF-D58E-1461-5180-B869D978F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D8C44-DA7F-6F21-F196-B1772346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FFD0C-BABA-DB41-393E-9DB05C4B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37411-9BA4-9248-058E-3B2F9AFB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1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3670-655E-FD3D-DC6A-226B1326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4E357-F82B-EB55-BD23-C39FD8830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28603-E998-85C5-DA06-26801A892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B73A4-39D0-1161-5DC4-0473BAA3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767DC-394E-F2F1-B57E-84029624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6EB79-CB98-89BC-EC17-CABE8F60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69816-F35F-4F81-AE25-69A89423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D7CAB-819D-0C22-93E1-7E1B4F3C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63790-6992-3BE0-0BF7-56F506EC0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F35F-2377-4C49-8CE1-F3EC2C8B9BB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90F3-EBF5-74D3-74D2-0B737201A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E1A5F-FC8F-F56D-A722-1DC94FCC2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D0E9-72E8-4D13-9CD0-44A446BD3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4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44BC4-0E33-43A2-E0CD-32AF7BB3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FE32-3355-84C7-15CF-88E4E196C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2567C-DCB7-86F4-B92C-A08A66178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8890-E990-4D7A-BDCD-2BC33B0B7D4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EB592-8E25-A9CE-D276-DE2D606F3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66A7-7101-FEDF-E67F-099AA422D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6300D-A76A-4749-A440-1F20907F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7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58736-6168-0910-D6E3-C136D5BE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97471-7988-3CF4-B036-69CCE348C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F5F64-08AB-EE56-7875-858AB9B8F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EFFB-D877-441D-A873-EE974564874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AAD6-0668-FED9-9D57-9EDC58263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A5384-0C06-1EB4-A518-9B4204121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654B-BF82-41F9-B044-91A5E9DF2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76C45-D063-7E89-F965-22F5274A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8F175-7B7A-1F2E-5528-9632727A9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C588F-57D8-E6B9-4F8D-71ABFED78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4348-DB58-4CFE-9D2E-98F5C87EBC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A1750-CBAA-0C10-4230-E39113824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9CCD-981F-5022-D94D-194FD25B6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FBDC-1316-4C80-B3D9-EACE94941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B64C9A4-7BE7-7429-1A74-1E14CE794243}"/>
              </a:ext>
            </a:extLst>
          </p:cNvPr>
          <p:cNvCxnSpPr>
            <a:cxnSpLocks/>
          </p:cNvCxnSpPr>
          <p:nvPr/>
        </p:nvCxnSpPr>
        <p:spPr>
          <a:xfrm flipV="1">
            <a:off x="7898139" y="2274290"/>
            <a:ext cx="13195" cy="297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1289C86-F016-029C-7745-E13BC0C74A5A}"/>
              </a:ext>
            </a:extLst>
          </p:cNvPr>
          <p:cNvCxnSpPr>
            <a:cxnSpLocks/>
          </p:cNvCxnSpPr>
          <p:nvPr/>
        </p:nvCxnSpPr>
        <p:spPr>
          <a:xfrm flipH="1" flipV="1">
            <a:off x="6313597" y="2242420"/>
            <a:ext cx="6336" cy="3089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C7E1C28-B147-5CE4-E005-21189F98787D}"/>
              </a:ext>
            </a:extLst>
          </p:cNvPr>
          <p:cNvCxnSpPr>
            <a:cxnSpLocks/>
          </p:cNvCxnSpPr>
          <p:nvPr/>
        </p:nvCxnSpPr>
        <p:spPr>
          <a:xfrm flipV="1">
            <a:off x="6060359" y="2257614"/>
            <a:ext cx="6336" cy="160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8D6E8389-62E0-FA07-2D45-099880370D9D}"/>
              </a:ext>
            </a:extLst>
          </p:cNvPr>
          <p:cNvCxnSpPr>
            <a:cxnSpLocks/>
          </p:cNvCxnSpPr>
          <p:nvPr/>
        </p:nvCxnSpPr>
        <p:spPr>
          <a:xfrm flipV="1">
            <a:off x="5397636" y="2268434"/>
            <a:ext cx="0" cy="695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9DB527-80D1-5A3D-A3A0-C8E5EFC7E80A}"/>
              </a:ext>
            </a:extLst>
          </p:cNvPr>
          <p:cNvCxnSpPr/>
          <p:nvPr/>
        </p:nvCxnSpPr>
        <p:spPr>
          <a:xfrm>
            <a:off x="2368379" y="6193225"/>
            <a:ext cx="193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91F35C7-C55E-5881-5989-05F8E19EE9AC}"/>
              </a:ext>
            </a:extLst>
          </p:cNvPr>
          <p:cNvCxnSpPr/>
          <p:nvPr/>
        </p:nvCxnSpPr>
        <p:spPr>
          <a:xfrm>
            <a:off x="2361655" y="5454461"/>
            <a:ext cx="193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E6490F-E9BA-EA72-C40B-D156935A8B07}"/>
              </a:ext>
            </a:extLst>
          </p:cNvPr>
          <p:cNvCxnSpPr/>
          <p:nvPr/>
        </p:nvCxnSpPr>
        <p:spPr>
          <a:xfrm>
            <a:off x="2368379" y="4690782"/>
            <a:ext cx="193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B4C8F72-1382-46AC-7548-4AEFCC669CE9}"/>
              </a:ext>
            </a:extLst>
          </p:cNvPr>
          <p:cNvCxnSpPr/>
          <p:nvPr/>
        </p:nvCxnSpPr>
        <p:spPr>
          <a:xfrm>
            <a:off x="2365154" y="3866029"/>
            <a:ext cx="193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27A7E1BC-0EDB-28A1-33DD-401F040163F4}"/>
              </a:ext>
            </a:extLst>
          </p:cNvPr>
          <p:cNvCxnSpPr>
            <a:cxnSpLocks/>
          </p:cNvCxnSpPr>
          <p:nvPr/>
        </p:nvCxnSpPr>
        <p:spPr>
          <a:xfrm flipV="1">
            <a:off x="3259451" y="2261492"/>
            <a:ext cx="0" cy="126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3B19704F-FBA6-6465-617E-01A304CD399E}"/>
              </a:ext>
            </a:extLst>
          </p:cNvPr>
          <p:cNvCxnSpPr>
            <a:cxnSpLocks/>
          </p:cNvCxnSpPr>
          <p:nvPr/>
        </p:nvCxnSpPr>
        <p:spPr>
          <a:xfrm flipH="1" flipV="1">
            <a:off x="2548829" y="2262666"/>
            <a:ext cx="10223" cy="3930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113C7BB-F9A9-A884-F86C-A063A3A0794E}"/>
              </a:ext>
            </a:extLst>
          </p:cNvPr>
          <p:cNvSpPr/>
          <p:nvPr/>
        </p:nvSpPr>
        <p:spPr>
          <a:xfrm>
            <a:off x="3596769" y="272970"/>
            <a:ext cx="5310605" cy="6788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b="1" dirty="0"/>
              <a:t>Commissioner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DA5ABC-B41A-6481-E9C6-60DDED0CD949}"/>
              </a:ext>
            </a:extLst>
          </p:cNvPr>
          <p:cNvSpPr/>
          <p:nvPr/>
        </p:nvSpPr>
        <p:spPr>
          <a:xfrm>
            <a:off x="4716456" y="1555264"/>
            <a:ext cx="3585377" cy="7023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dirty="0"/>
              <a:t>Director of Corporate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67229-67F0-852F-80CA-294FA55DC337}"/>
              </a:ext>
            </a:extLst>
          </p:cNvPr>
          <p:cNvSpPr/>
          <p:nvPr/>
        </p:nvSpPr>
        <p:spPr>
          <a:xfrm>
            <a:off x="212419" y="2532742"/>
            <a:ext cx="1577338" cy="8102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Deputy Director Service Delivery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4C8A60-F4C4-15BE-9AA4-9E3AB61D3190}"/>
              </a:ext>
            </a:extLst>
          </p:cNvPr>
          <p:cNvSpPr/>
          <p:nvPr/>
        </p:nvSpPr>
        <p:spPr>
          <a:xfrm>
            <a:off x="2675262" y="3534122"/>
            <a:ext cx="1090898" cy="8862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Authorisations Team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FB7098-0D1C-2411-C44E-CF009D9251DA}"/>
              </a:ext>
            </a:extLst>
          </p:cNvPr>
          <p:cNvSpPr/>
          <p:nvPr/>
        </p:nvSpPr>
        <p:spPr>
          <a:xfrm>
            <a:off x="5313544" y="3873782"/>
            <a:ext cx="938528" cy="9474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Legal Team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227791-B4EF-222A-7586-4236DD939A0D}"/>
              </a:ext>
            </a:extLst>
          </p:cNvPr>
          <p:cNvSpPr/>
          <p:nvPr/>
        </p:nvSpPr>
        <p:spPr>
          <a:xfrm>
            <a:off x="6914794" y="3873783"/>
            <a:ext cx="870551" cy="947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Comms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148F4-F715-642B-475E-55582B9203AF}"/>
              </a:ext>
            </a:extLst>
          </p:cNvPr>
          <p:cNvSpPr/>
          <p:nvPr/>
        </p:nvSpPr>
        <p:spPr>
          <a:xfrm>
            <a:off x="7984586" y="2784942"/>
            <a:ext cx="936931" cy="947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b="1" dirty="0"/>
              <a:t>Knowledge &amp; Info Unit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0FE75-508D-A51F-B9A8-B15C6F60B83D}"/>
              </a:ext>
            </a:extLst>
          </p:cNvPr>
          <p:cNvSpPr/>
          <p:nvPr/>
        </p:nvSpPr>
        <p:spPr>
          <a:xfrm>
            <a:off x="11033954" y="2809943"/>
            <a:ext cx="971968" cy="8904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Data Projects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E5826A-CAF8-B073-3A8E-500809B64596}"/>
              </a:ext>
            </a:extLst>
          </p:cNvPr>
          <p:cNvSpPr/>
          <p:nvPr/>
        </p:nvSpPr>
        <p:spPr>
          <a:xfrm>
            <a:off x="9019464" y="2782283"/>
            <a:ext cx="935797" cy="8991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HR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B324F3-2B75-9C29-FD03-EA3182A36001}"/>
              </a:ext>
            </a:extLst>
          </p:cNvPr>
          <p:cNvSpPr/>
          <p:nvPr/>
        </p:nvSpPr>
        <p:spPr>
          <a:xfrm>
            <a:off x="4967208" y="2819936"/>
            <a:ext cx="947952" cy="86150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Chief Info Sec Officer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5D3C91-8CAD-234F-F7F8-E3D360607DA6}"/>
              </a:ext>
            </a:extLst>
          </p:cNvPr>
          <p:cNvSpPr/>
          <p:nvPr/>
        </p:nvSpPr>
        <p:spPr>
          <a:xfrm>
            <a:off x="219636" y="3733520"/>
            <a:ext cx="737234" cy="5689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Policy</a:t>
            </a:r>
          </a:p>
          <a:p>
            <a:pPr algn="ctr"/>
            <a:r>
              <a:rPr lang="en-GB" sz="1200"/>
              <a:t> Team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5DF5184-A70D-1C09-BF82-02113A7D0A4A}"/>
              </a:ext>
            </a:extLst>
          </p:cNvPr>
          <p:cNvCxnSpPr>
            <a:cxnSpLocks/>
          </p:cNvCxnSpPr>
          <p:nvPr/>
        </p:nvCxnSpPr>
        <p:spPr>
          <a:xfrm flipV="1">
            <a:off x="7525950" y="2268434"/>
            <a:ext cx="7281" cy="1588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9C16693-07A5-4E4C-508B-9B59BA8A77E2}"/>
              </a:ext>
            </a:extLst>
          </p:cNvPr>
          <p:cNvCxnSpPr>
            <a:cxnSpLocks/>
          </p:cNvCxnSpPr>
          <p:nvPr/>
        </p:nvCxnSpPr>
        <p:spPr>
          <a:xfrm flipV="1">
            <a:off x="10881100" y="2268434"/>
            <a:ext cx="0" cy="1544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5A4462-BE10-38E8-EA8D-4DC609528414}"/>
              </a:ext>
            </a:extLst>
          </p:cNvPr>
          <p:cNvCxnSpPr>
            <a:cxnSpLocks/>
          </p:cNvCxnSpPr>
          <p:nvPr/>
        </p:nvCxnSpPr>
        <p:spPr>
          <a:xfrm flipV="1">
            <a:off x="6640071" y="971714"/>
            <a:ext cx="0" cy="593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32D7E4E-CD77-697A-F5F3-FD8930BDE54F}"/>
              </a:ext>
            </a:extLst>
          </p:cNvPr>
          <p:cNvSpPr/>
          <p:nvPr/>
        </p:nvSpPr>
        <p:spPr>
          <a:xfrm>
            <a:off x="1243852" y="1545157"/>
            <a:ext cx="3202071" cy="6982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dirty="0"/>
              <a:t>Director of Service Delivery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41A96B4-F27A-5067-E8C6-727ED8A5C184}"/>
              </a:ext>
            </a:extLst>
          </p:cNvPr>
          <p:cNvCxnSpPr>
            <a:cxnSpLocks/>
          </p:cNvCxnSpPr>
          <p:nvPr/>
        </p:nvCxnSpPr>
        <p:spPr>
          <a:xfrm flipV="1">
            <a:off x="4237105" y="2238495"/>
            <a:ext cx="0" cy="127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FE24B0D-1908-4C17-771F-1B0C89785123}"/>
              </a:ext>
            </a:extLst>
          </p:cNvPr>
          <p:cNvSpPr/>
          <p:nvPr/>
        </p:nvSpPr>
        <p:spPr>
          <a:xfrm>
            <a:off x="6438631" y="2809324"/>
            <a:ext cx="961330" cy="8989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Engagement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9DA0419-A47B-AE00-1BEF-9F74487EEB32}"/>
              </a:ext>
            </a:extLst>
          </p:cNvPr>
          <p:cNvSpPr/>
          <p:nvPr/>
        </p:nvSpPr>
        <p:spPr>
          <a:xfrm>
            <a:off x="7477393" y="5216996"/>
            <a:ext cx="975658" cy="947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Finance Team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43C0FC-9E5B-8FDE-7427-4E24A9B0A868}"/>
              </a:ext>
            </a:extLst>
          </p:cNvPr>
          <p:cNvSpPr/>
          <p:nvPr/>
        </p:nvSpPr>
        <p:spPr>
          <a:xfrm>
            <a:off x="10737788" y="3813429"/>
            <a:ext cx="1134549" cy="8136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OD Projects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C7DB66-CC97-8023-56D2-EEA442742D81}"/>
              </a:ext>
            </a:extLst>
          </p:cNvPr>
          <p:cNvSpPr/>
          <p:nvPr/>
        </p:nvSpPr>
        <p:spPr>
          <a:xfrm>
            <a:off x="5401910" y="5216996"/>
            <a:ext cx="1466306" cy="947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Customer Service Unit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08B597-6E06-9396-C1F1-1B22317928E5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9487363" y="2253766"/>
            <a:ext cx="9399" cy="528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76F8B277-5766-ABCB-514E-307CF32B4E67}"/>
              </a:ext>
            </a:extLst>
          </p:cNvPr>
          <p:cNvSpPr/>
          <p:nvPr/>
        </p:nvSpPr>
        <p:spPr>
          <a:xfrm>
            <a:off x="3821738" y="3528668"/>
            <a:ext cx="1051518" cy="8862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Intelligence Team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E16B356F-832B-E0FD-539E-B6D74F4437F3}"/>
              </a:ext>
            </a:extLst>
          </p:cNvPr>
          <p:cNvCxnSpPr>
            <a:cxnSpLocks/>
          </p:cNvCxnSpPr>
          <p:nvPr/>
        </p:nvCxnSpPr>
        <p:spPr>
          <a:xfrm flipV="1">
            <a:off x="632778" y="3340602"/>
            <a:ext cx="0" cy="39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5B4CFFEC-9D21-5C2D-D4FD-90AD8882F99C}"/>
              </a:ext>
            </a:extLst>
          </p:cNvPr>
          <p:cNvCxnSpPr>
            <a:cxnSpLocks/>
          </p:cNvCxnSpPr>
          <p:nvPr/>
        </p:nvCxnSpPr>
        <p:spPr>
          <a:xfrm flipV="1">
            <a:off x="1406008" y="2268434"/>
            <a:ext cx="0" cy="39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1D003CA-51D2-9C4F-C16E-5AC284E31451}"/>
              </a:ext>
            </a:extLst>
          </p:cNvPr>
          <p:cNvSpPr/>
          <p:nvPr/>
        </p:nvSpPr>
        <p:spPr>
          <a:xfrm>
            <a:off x="1139177" y="5133978"/>
            <a:ext cx="1260983" cy="6132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Central Team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EA96E20-F0A1-7D5A-B1F9-078E9FE84680}"/>
              </a:ext>
            </a:extLst>
          </p:cNvPr>
          <p:cNvSpPr/>
          <p:nvPr/>
        </p:nvSpPr>
        <p:spPr>
          <a:xfrm>
            <a:off x="1149451" y="5834924"/>
            <a:ext cx="1271071" cy="787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South Team</a:t>
            </a:r>
          </a:p>
          <a:p>
            <a:pPr algn="ctr"/>
            <a:endParaRPr lang="en-GB" sz="1200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E8F77DA-4524-7EDC-2B3B-76B2754BE83B}"/>
              </a:ext>
            </a:extLst>
          </p:cNvPr>
          <p:cNvSpPr/>
          <p:nvPr/>
        </p:nvSpPr>
        <p:spPr>
          <a:xfrm>
            <a:off x="1147568" y="4343685"/>
            <a:ext cx="1262680" cy="6480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North Team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F15743-BEC9-96E0-BBE1-057C499F1F2F}"/>
              </a:ext>
            </a:extLst>
          </p:cNvPr>
          <p:cNvSpPr/>
          <p:nvPr/>
        </p:nvSpPr>
        <p:spPr>
          <a:xfrm>
            <a:off x="1158046" y="3515894"/>
            <a:ext cx="1235220" cy="7217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Iris</a:t>
            </a:r>
          </a:p>
          <a:p>
            <a:pPr algn="ctr"/>
            <a:endParaRPr lang="en-GB" sz="12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525CD78-F84F-A120-10D5-8056DD7DF4C5}"/>
              </a:ext>
            </a:extLst>
          </p:cNvPr>
          <p:cNvSpPr/>
          <p:nvPr/>
        </p:nvSpPr>
        <p:spPr>
          <a:xfrm>
            <a:off x="9151878" y="3814718"/>
            <a:ext cx="1461709" cy="8136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r>
              <a:rPr lang="en-GB" sz="1200" dirty="0"/>
              <a:t>Aspire Programme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54FE626-8967-3094-51DB-80CF376E5710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6914794" y="2274290"/>
            <a:ext cx="4502" cy="535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758E007D-2B90-C3D5-0357-A0B25C7B70B7}"/>
              </a:ext>
            </a:extLst>
          </p:cNvPr>
          <p:cNvCxnSpPr>
            <a:cxnSpLocks/>
          </p:cNvCxnSpPr>
          <p:nvPr/>
        </p:nvCxnSpPr>
        <p:spPr>
          <a:xfrm flipH="1" flipV="1">
            <a:off x="8124179" y="2256287"/>
            <a:ext cx="1134" cy="528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7937F382-761D-B6EE-C893-07E3D34794C4}"/>
              </a:ext>
            </a:extLst>
          </p:cNvPr>
          <p:cNvCxnSpPr>
            <a:cxnSpLocks/>
          </p:cNvCxnSpPr>
          <p:nvPr/>
        </p:nvCxnSpPr>
        <p:spPr>
          <a:xfrm flipV="1">
            <a:off x="11410018" y="2268434"/>
            <a:ext cx="0" cy="51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CAC4A9AE-FFFE-AE7F-ABFF-9E08CC048A16}"/>
              </a:ext>
            </a:extLst>
          </p:cNvPr>
          <p:cNvCxnSpPr>
            <a:cxnSpLocks/>
          </p:cNvCxnSpPr>
          <p:nvPr/>
        </p:nvCxnSpPr>
        <p:spPr>
          <a:xfrm flipV="1">
            <a:off x="3941961" y="966886"/>
            <a:ext cx="0" cy="578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81031257-D42A-3627-C5F5-8426B9B7117F}"/>
              </a:ext>
            </a:extLst>
          </p:cNvPr>
          <p:cNvCxnSpPr>
            <a:cxnSpLocks/>
          </p:cNvCxnSpPr>
          <p:nvPr/>
        </p:nvCxnSpPr>
        <p:spPr>
          <a:xfrm flipV="1">
            <a:off x="8769454" y="966886"/>
            <a:ext cx="0" cy="58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97F83E1-641C-A228-2C6C-0FA7D893E8B1}"/>
              </a:ext>
            </a:extLst>
          </p:cNvPr>
          <p:cNvSpPr/>
          <p:nvPr/>
        </p:nvSpPr>
        <p:spPr>
          <a:xfrm>
            <a:off x="8572366" y="1564921"/>
            <a:ext cx="3331178" cy="7111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dirty="0"/>
              <a:t>Director of People, Culture &amp; Programmes</a:t>
            </a:r>
          </a:p>
        </p:txBody>
      </p: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BCF61A64-D220-68CC-6CA9-895EEE0D4DF5}"/>
              </a:ext>
            </a:extLst>
          </p:cNvPr>
          <p:cNvCxnSpPr>
            <a:cxnSpLocks/>
          </p:cNvCxnSpPr>
          <p:nvPr/>
        </p:nvCxnSpPr>
        <p:spPr>
          <a:xfrm flipV="1">
            <a:off x="10224696" y="2289323"/>
            <a:ext cx="0" cy="1524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8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1218f87-5f9b-471b-8682-2b1774270521" xsi:nil="true"/>
    <lcf76f155ced4ddcb4097134ff3c332f xmlns="cd32de33-c37c-42f9-b010-f173dde2f2a6">
      <Terms xmlns="http://schemas.microsoft.com/office/infopath/2007/PartnerControls"/>
    </lcf76f155ced4ddcb4097134ff3c332f>
    <_ip_UnifiedCompliancePolicyProperties xmlns="http://schemas.microsoft.com/sharepoint/v3" xsi:nil="true"/>
    <SharedWithUsers xmlns="e1218f87-5f9b-471b-8682-2b1774270521">
      <UserInfo>
        <DisplayName>SharingLinks.2f3b7539-1012-4f09-acb2-2128c07e90c4.OrganizationEdit.f7f1f7ff-ed17-4dda-8871-af33c34847c6</DisplayName>
        <AccountId>135</AccountId>
        <AccountType/>
      </UserInfo>
      <UserInfo>
        <DisplayName>Russell Samwell</DisplayName>
        <AccountId>41</AccountId>
        <AccountType/>
      </UserInfo>
      <UserInfo>
        <DisplayName>SharingLinks.8d1e9ba4-d7ca-426a-81d8-8c922f6e849c.Flexible.6e04b282-4f10-44aa-8482-60794fa4a06f</DisplayName>
        <AccountId>89</AccountId>
        <AccountType/>
      </UserInfo>
      <UserInfo>
        <DisplayName>Caroline Morley</DisplayName>
        <AccountId>78</AccountId>
        <AccountType/>
      </UserInfo>
      <UserInfo>
        <DisplayName>Karen Eyre-White</DisplayName>
        <AccountId>129</AccountId>
        <AccountType/>
      </UserInfo>
      <UserInfo>
        <DisplayName>Mary Sunderland</DisplayName>
        <AccountId>104</AccountId>
        <AccountType/>
      </UserInfo>
      <UserInfo>
        <DisplayName>John Tuckett</DisplayName>
        <AccountId>34</AccountId>
        <AccountType/>
      </UserInfo>
      <UserInfo>
        <DisplayName>Victoria Bovill-Lamb</DisplayName>
        <AccountId>58</AccountId>
        <AccountType/>
      </UserInfo>
      <UserInfo>
        <DisplayName>Steve Barham</DisplayName>
        <AccountId>17</AccountId>
        <AccountType/>
      </UserInfo>
      <UserInfo>
        <DisplayName>Jo deBank</DisplayName>
        <AccountId>12</AccountId>
        <AccountType/>
      </UserInfo>
      <UserInfo>
        <DisplayName>Graham Cook</DisplayName>
        <AccountId>190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8F259B3BCDEC4A81286C09B1CB9C12" ma:contentTypeVersion="15" ma:contentTypeDescription="Create a new document." ma:contentTypeScope="" ma:versionID="c987e5ba8afb1eb47c65a769495ac9fd">
  <xsd:schema xmlns:xsd="http://www.w3.org/2001/XMLSchema" xmlns:xs="http://www.w3.org/2001/XMLSchema" xmlns:p="http://schemas.microsoft.com/office/2006/metadata/properties" xmlns:ns1="http://schemas.microsoft.com/sharepoint/v3" xmlns:ns2="cd32de33-c37c-42f9-b010-f173dde2f2a6" xmlns:ns3="e1218f87-5f9b-471b-8682-2b1774270521" targetNamespace="http://schemas.microsoft.com/office/2006/metadata/properties" ma:root="true" ma:fieldsID="128998adbec99d7f9f229b23a0345b1c" ns1:_="" ns2:_="" ns3:_="">
    <xsd:import namespace="http://schemas.microsoft.com/sharepoint/v3"/>
    <xsd:import namespace="cd32de33-c37c-42f9-b010-f173dde2f2a6"/>
    <xsd:import namespace="e1218f87-5f9b-471b-8682-2b17742705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2de33-c37c-42f9-b010-f173dde2f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10668b-d2b4-41f7-975a-f55327762b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18f87-5f9b-471b-8682-2b1774270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dd35617-ecfb-4cb3-ac64-9cdd2e1cf2c0}" ma:internalName="TaxCatchAll" ma:showField="CatchAllData" ma:web="e1218f87-5f9b-471b-8682-2b17742705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C6F0A3-3D16-4764-9892-A1C8EF3A0BF1}">
  <ds:schemaRefs>
    <ds:schemaRef ds:uri="cd32de33-c37c-42f9-b010-f173dde2f2a6"/>
    <ds:schemaRef ds:uri="e1218f87-5f9b-471b-8682-2b177427052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BE48E4-C396-40F1-BCAB-2B3DBDB7DC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19911-F3D4-4A2D-9050-11813B118023}">
  <ds:schemaRefs>
    <ds:schemaRef ds:uri="cd32de33-c37c-42f9-b010-f173dde2f2a6"/>
    <ds:schemaRef ds:uri="e1218f87-5f9b-471b-8682-2b17742705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Office Theme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Update  Wednesday 24 June 2020</dc:title>
  <dc:creator>Kate Hargreaves</dc:creator>
  <cp:lastModifiedBy>Cornelius Alexander</cp:lastModifiedBy>
  <cp:revision>71</cp:revision>
  <dcterms:created xsi:type="dcterms:W3CDTF">2020-06-22T15:30:43Z</dcterms:created>
  <dcterms:modified xsi:type="dcterms:W3CDTF">2023-10-30T13:56:06Z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0x010100DD8F259B3BCDEC4A81286C09B1CB9C12</vt:lpwstr>
  </property>
  <property fmtid="{D5CDD505-2E9C-101B-9397-08002B2CF9AE}" pid="3" name="MediaServiceImageTags">
    <vt:lpwstr/>
  </property>
</Properties>
</file>