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4A55D-9E09-4F13-8E2B-E7740616E33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27F32-C30C-4EB6-9CAA-3C6BCF0FC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8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8" name="Google Shape;42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9F597-984F-9FBC-3D94-2F9F588F3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B6E21-D901-E8F4-0A3F-449DC941A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DB8AF-C292-72C6-643D-7C6B6CBC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BF251-13CD-4CDE-8563-B9F10553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C83B9-2996-C330-88AA-85A98087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3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D9D1-61CF-143D-2E96-FD5C9F10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E4462-8FC0-22C3-1FCF-2651DD45C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DF217-FBC4-43EB-D5CD-F57A2850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5194-38BC-E2B3-2859-A5E266B9F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4299B-3224-04D6-BFCE-8EB2BB4F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6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F91D1E-15C6-7C3B-D0CD-0782E330F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129FA-B52C-FD51-3E81-25B188505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F317A-7C70-0A25-A374-99421324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FE129-29E9-840C-2D53-BBB6F9F2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EBDCD-21A1-BC13-29E4-4902C644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74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D78EB-773D-FA38-FA12-50243B80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ADABB-D7DF-8272-42D7-5CF435956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B8F2D-990A-21B5-B901-77B477B2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FE255-2FE8-F7D9-1BC0-6C89894C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06D5A-5BF5-9AE4-4D57-1C403386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3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2966-9CBB-F3F8-3497-9D70F39E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706BA-0486-B93E-56FD-FE8CD5C60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968CF-8B08-5F50-DECA-B024F7B6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05CCA-5A88-229A-B72E-0F78595D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F5C71-1872-8539-0E65-15944D1D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8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B288-E0F6-1BBF-C2A0-1B251BF16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BAF0A-0910-C5E6-6E1A-6DC7560E1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C921A-6A13-BFF9-CE7F-8DD585495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0BFA0-8EBB-752E-F13F-508806C6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D2B51-9D73-2F7B-7F94-0B70DD6AF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C34D3-BDCF-6FFA-8800-E39FBEC0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7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CC4C-6BA2-A522-38F9-EF503BD3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1C7C4-8D86-4E58-5AD7-EE193A780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16638-96DC-9F76-B8F6-33B54CFE4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B19FB-CC52-904B-868E-96BB1E78C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037B8C-0FC2-4FAA-714C-9B824AF16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9E197F-041C-7408-5EAF-FCAD987EB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00F5B6-C63F-7864-D696-7282003A2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2B91BC-AF78-BEAB-2F72-5AEDF628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3DD0-D6CA-A6B1-8DC7-B3B12FD04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3D50DC-0054-1127-D4D3-161B12E2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70CAC-C477-B129-FD63-FF8FA951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16B95-FF6D-376D-79DF-BFDD565D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4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DDC702-BEEA-0B17-BCE8-54904DDD9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8BA1FD-2BCF-FA05-F6FA-2F03E319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A26AC-44FF-9B35-CB30-CACBD9D2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08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3853-2B33-7AEB-4F49-4B76AF91F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436B3-38A7-B1F0-CA90-05EAFFCE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1EFB6-09A0-F2EB-7438-B7FE1AC58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6CDE5-8F55-DE96-A51A-655D73AA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1EE0-CDFA-19D1-0855-65323503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3FB8B-BF16-7BC9-F6DE-353D95CD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5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5C2D-6E21-9CF6-F059-745464CD7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C89AC6-3F1B-22C2-B593-E4A8B8AE9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56203-A5A3-BBE7-FFB2-06326023B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033F3-F02F-1A15-27A2-A208F31F3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08016-32D4-BECA-5081-2EA730BC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42447-AD4F-4A54-50DA-695BC378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7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ECD21-D27B-B13F-01A2-5978402B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41485-C9CF-6D9F-2E09-E68DB8135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06A98-43D3-95A4-A6A1-F2302A136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161A-EB43-42B3-AAF6-D8AD75022DED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FDDF3-DFDD-C64C-6BC5-3EF78EA80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F5271-1743-9C4D-7094-7FCF646FC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9F9A1-8F02-465F-99AC-65DDBB77D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6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18"/>
          <p:cNvSpPr txBox="1">
            <a:spLocks noGrp="1"/>
          </p:cNvSpPr>
          <p:nvPr>
            <p:ph type="title"/>
          </p:nvPr>
        </p:nvSpPr>
        <p:spPr>
          <a:xfrm>
            <a:off x="193183" y="365125"/>
            <a:ext cx="11603865" cy="549275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 b="1"/>
              <a:t>Completing the UC602 – Work-Related Requirements Concern</a:t>
            </a:r>
            <a:endParaRPr/>
          </a:p>
        </p:txBody>
      </p:sp>
      <p:sp>
        <p:nvSpPr>
          <p:cNvPr id="431" name="Google Shape;43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pic>
        <p:nvPicPr>
          <p:cNvPr id="432" name="Google Shape;432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745" y="1184615"/>
            <a:ext cx="4574598" cy="530826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18"/>
          <p:cNvSpPr/>
          <p:nvPr/>
        </p:nvSpPr>
        <p:spPr>
          <a:xfrm>
            <a:off x="5033394" y="1629230"/>
            <a:ext cx="2726423" cy="11223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Work-related requirement concern: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Availability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Preparation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4" name="Google Shape;434;p18"/>
          <p:cNvCxnSpPr>
            <a:stCxn id="433" idx="2"/>
          </p:cNvCxnSpPr>
          <p:nvPr/>
        </p:nvCxnSpPr>
        <p:spPr>
          <a:xfrm flipH="1">
            <a:off x="2432706" y="2751587"/>
            <a:ext cx="3963900" cy="1493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35" name="Google Shape;435;p18"/>
          <p:cNvSpPr/>
          <p:nvPr/>
        </p:nvSpPr>
        <p:spPr>
          <a:xfrm>
            <a:off x="5110915" y="4667591"/>
            <a:ext cx="1970169" cy="11223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text: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as much detail as to why there appears to be a concern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6" name="Google Shape;436;p18"/>
          <p:cNvCxnSpPr>
            <a:stCxn id="435" idx="1"/>
          </p:cNvCxnSpPr>
          <p:nvPr/>
        </p:nvCxnSpPr>
        <p:spPr>
          <a:xfrm rot="10800000">
            <a:off x="4504915" y="5142370"/>
            <a:ext cx="606000" cy="86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437" name="Google Shape;437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87944" y="1516678"/>
            <a:ext cx="3709103" cy="1211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24072" y="2971000"/>
            <a:ext cx="3963796" cy="1190867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18"/>
          <p:cNvSpPr/>
          <p:nvPr/>
        </p:nvSpPr>
        <p:spPr>
          <a:xfrm>
            <a:off x="8976220" y="4597167"/>
            <a:ext cx="2377580" cy="85567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Provider details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0" name="Google Shape;440;p18"/>
          <p:cNvCxnSpPr>
            <a:stCxn id="439" idx="0"/>
          </p:cNvCxnSpPr>
          <p:nvPr/>
        </p:nvCxnSpPr>
        <p:spPr>
          <a:xfrm rot="10800000" flipH="1">
            <a:off x="10165010" y="4161867"/>
            <a:ext cx="10800" cy="435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A986CD03FE95408E1C6FCEE535D0F9" ma:contentTypeVersion="8" ma:contentTypeDescription="Create a new document." ma:contentTypeScope="" ma:versionID="c6e91d3ee3554d1c8ee2f4b3def64008">
  <xsd:schema xmlns:xsd="http://www.w3.org/2001/XMLSchema" xmlns:xs="http://www.w3.org/2001/XMLSchema" xmlns:p="http://schemas.microsoft.com/office/2006/metadata/properties" xmlns:ns1="http://schemas.microsoft.com/sharepoint/v3" xmlns:ns2="479daec6-0fe9-45aa-b560-b43bb836209a" xmlns:ns3="49635d41-53e1-4216-a730-d7095dea8c75" targetNamespace="http://schemas.microsoft.com/office/2006/metadata/properties" ma:root="true" ma:fieldsID="114f7e7f9b3b370d0aee96c2427e36a0" ns1:_="" ns2:_="" ns3:_="">
    <xsd:import namespace="http://schemas.microsoft.com/sharepoint/v3"/>
    <xsd:import namespace="479daec6-0fe9-45aa-b560-b43bb836209a"/>
    <xsd:import namespace="49635d41-53e1-4216-a730-d7095dea8c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daec6-0fe9-45aa-b560-b43bb83620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35d41-53e1-4216-a730-d7095dea8c7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735040-2BF4-41DB-AE37-36B7903A237A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479daec6-0fe9-45aa-b560-b43bb836209a"/>
    <ds:schemaRef ds:uri="49635d41-53e1-4216-a730-d7095dea8c75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6603DDB-08DA-45A7-B24B-AA2121EC56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C85389-2BC2-4FBB-A40E-CB4DFAD6B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79daec6-0fe9-45aa-b560-b43bb836209a"/>
    <ds:schemaRef ds:uri="49635d41-53e1-4216-a730-d7095dea8c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Completing the UC602 – Work-Related Requirements Concern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the UC602 – Work-Related Requirements Concern</dc:title>
  <dc:creator>Greening Sue DWP FG CONTRACT MANAGEMENT AND PARTNER DELIVERY</dc:creator>
  <cp:lastModifiedBy>Haraldsson Daniel DWP FG CONTRACTED HEALTH AND EMPLOYMENT SERVICES</cp:lastModifiedBy>
  <cp:revision>1</cp:revision>
  <dcterms:created xsi:type="dcterms:W3CDTF">2023-03-23T13:54:30Z</dcterms:created>
  <dcterms:modified xsi:type="dcterms:W3CDTF">2023-06-27T10:54:19Z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0x0101002BA986CD03FE95408E1C6FCEE535D0F9</vt:lpwstr>
  </property>
</Properties>
</file>