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96D7D-806D-4F49-A346-C29D05D86E19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0717C-2ABF-46A0-A77F-7EBEC8FCB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285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9" name="Google Shape;36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C1FA-AB07-0912-12DE-94EDE4C1F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811891-2298-F1B8-346A-7CB8D9CC0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7ACF4-D8AB-793A-E80E-51FF0A6E2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7F3-189A-4344-8025-D6B2FC4D60B1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E1F29-9769-70CF-ADE3-DE221B54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E02A2-6702-68CF-8C08-59348B65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AF4D-D2D2-45D7-91B3-0CA422867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5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9D5BE-DB4C-CAC2-F2AB-D689F75C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2D4675-258F-0ED2-F7BE-B9C8B5A57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E66A2-6791-0597-1EE3-F490A931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7F3-189A-4344-8025-D6B2FC4D60B1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28D08-045A-0919-5924-52AC6E8E4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34533-D2C0-D7D6-B187-F014EA721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AF4D-D2D2-45D7-91B3-0CA422867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56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07575C-0FE2-0793-6B0B-0E262D1393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F794F-E5A7-046A-4D0F-87595DDD3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CB53B-E382-FB65-0CDE-CD7D5646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7F3-189A-4344-8025-D6B2FC4D60B1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77296-FC11-61D0-C3C8-AFF4D7DF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32FF7-F9BC-B815-5F7D-F692B649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AF4D-D2D2-45D7-91B3-0CA422867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81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E81E5-ACAE-AF2A-B821-402606680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7CC82-E101-3FCC-1E19-83BD9350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C111D-BC89-FF2F-440D-85F538E28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7F3-189A-4344-8025-D6B2FC4D60B1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9516F-97B6-1806-8E31-C694A290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30C1E-EC46-C76E-9E57-CB57AF63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AF4D-D2D2-45D7-91B3-0CA422867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74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9DBFB-D3A8-1BC2-BBEA-4F5D8C342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ECDA0-47AD-5B4E-26CB-369ABFD4E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6612B-AD1B-BE5A-B398-32D7C6D84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7F3-189A-4344-8025-D6B2FC4D60B1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6CF76-817E-BC99-26BD-2A4392003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3C35F-07E0-2E0F-2720-2E0DE531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AF4D-D2D2-45D7-91B3-0CA422867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16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1092E-C775-18F4-827D-7D56CE70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199D1-4F5A-CA67-EC0A-78C42BEED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7E6F1-8F60-C000-0F21-EDF35090A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99075-ABE1-CA88-63A4-7CCAB3436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7F3-189A-4344-8025-D6B2FC4D60B1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92B2B-C1B6-7CEC-3629-FB5E0616D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A1469C-DBF5-5B3E-1CF1-3FF5FDDA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AF4D-D2D2-45D7-91B3-0CA422867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47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8F29E-E1B2-6D85-06F9-841CB3DAC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03374-E8F8-703F-859C-CDAD9F130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49C2F-0148-F5E1-72D9-26C7BD8C8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CC01C6-1221-CF0B-68DE-D76051B80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6A1F15-9320-666F-E0A3-5FA2D91A2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0BD02B-9E30-4517-00DD-6349DC06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7F3-189A-4344-8025-D6B2FC4D60B1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6401EA-8587-533B-EF8B-3E7A5060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407962-500A-BD72-D8BF-DE34D0CE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AF4D-D2D2-45D7-91B3-0CA422867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1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D02B3-2952-048B-31CC-3151C2991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A98DD-072F-048D-9A7C-9998BCA49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7F3-189A-4344-8025-D6B2FC4D60B1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23BB0-852A-D78C-F742-20A845BA8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A2F6F0-C920-BD51-CCDD-CDD73D5A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AF4D-D2D2-45D7-91B3-0CA422867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20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EACD6B-1AE6-7DD9-611E-8AEF9B09A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7F3-189A-4344-8025-D6B2FC4D60B1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EC856D-B336-4F04-35B3-1E3D01E4A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261D0C-BCC5-9239-E655-7F0552EF6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AF4D-D2D2-45D7-91B3-0CA422867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61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64314-6B70-A160-2762-FAFAA1C7A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4F537-67E7-4C42-0BFD-26994D177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B4D89-990C-6FED-934F-6DCF3DF55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9E6C1-2496-E5E0-6932-A0F3A54DD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7F3-189A-4344-8025-D6B2FC4D60B1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86337-10C2-1265-2DFA-9DE68FBC3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3F67B-850F-CD20-4EBD-2F299C08D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AF4D-D2D2-45D7-91B3-0CA422867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50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9EC8-26E9-C03D-4BD9-45309F6A5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61FD37-237B-506B-3CD6-C4C9CA7721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F5D8A3-C515-A01F-7C90-611D00190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DC7D8-2684-7DB4-2B23-E15F7E997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7F3-189A-4344-8025-D6B2FC4D60B1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8067F-A890-74C7-6318-287806E97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2D65C-42A4-578F-DE7D-CABDCDB10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0AF4D-D2D2-45D7-91B3-0CA422867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76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210F74-F7F7-AAE7-2CB8-4EF2B1A6A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F2B0B-6313-F467-8A73-3785AB8B7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A109D-866D-4775-9D57-CEA62D9E3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DF7F3-189A-4344-8025-D6B2FC4D60B1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162A5-4219-FD9F-64FD-C7E56B4FC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CBB96-9C32-FB88-769E-530DB3CFD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0AF4D-D2D2-45D7-91B3-0CA422867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77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14"/>
          <p:cNvSpPr txBox="1">
            <a:spLocks noGrp="1"/>
          </p:cNvSpPr>
          <p:nvPr>
            <p:ph type="title"/>
          </p:nvPr>
        </p:nvSpPr>
        <p:spPr>
          <a:xfrm>
            <a:off x="193183" y="365125"/>
            <a:ext cx="11603865" cy="549275"/>
          </a:xfrm>
          <a:prstGeom prst="rect">
            <a:avLst/>
          </a:prstGeom>
          <a:solidFill>
            <a:srgbClr val="B3C6E7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GB" sz="2800" b="1"/>
              <a:t>Mandatory Activity Notification (MAN)</a:t>
            </a:r>
            <a:endParaRPr/>
          </a:p>
        </p:txBody>
      </p:sp>
      <p:sp>
        <p:nvSpPr>
          <p:cNvPr id="372" name="Google Shape;372;p14"/>
          <p:cNvSpPr txBox="1">
            <a:spLocks noGrp="1"/>
          </p:cNvSpPr>
          <p:nvPr>
            <p:ph type="body" idx="1"/>
          </p:nvPr>
        </p:nvSpPr>
        <p:spPr>
          <a:xfrm>
            <a:off x="193183" y="1030310"/>
            <a:ext cx="11603865" cy="514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None/>
            </a:pP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  <p:pic>
        <p:nvPicPr>
          <p:cNvPr id="374" name="Google Shape;37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0897" y="1227677"/>
            <a:ext cx="5636889" cy="332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0897" y="4553527"/>
            <a:ext cx="5559467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69088" y="1305503"/>
            <a:ext cx="5341021" cy="3134730"/>
          </a:xfrm>
          <a:prstGeom prst="rect">
            <a:avLst/>
          </a:prstGeom>
          <a:noFill/>
          <a:ln>
            <a:noFill/>
          </a:ln>
        </p:spPr>
      </p:pic>
      <p:sp>
        <p:nvSpPr>
          <p:cNvPr id="377" name="Google Shape;377;p14"/>
          <p:cNvSpPr/>
          <p:nvPr/>
        </p:nvSpPr>
        <p:spPr>
          <a:xfrm>
            <a:off x="397164" y="5698836"/>
            <a:ext cx="5070763" cy="79140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Details of the What, Why, When and Where.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8" name="Google Shape;378;p14"/>
          <p:cNvCxnSpPr>
            <a:stCxn id="377" idx="0"/>
          </p:cNvCxnSpPr>
          <p:nvPr/>
        </p:nvCxnSpPr>
        <p:spPr>
          <a:xfrm rot="10800000">
            <a:off x="2365546" y="4240236"/>
            <a:ext cx="567000" cy="14586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79" name="Google Shape;379;p14"/>
          <p:cNvSpPr/>
          <p:nvPr/>
        </p:nvSpPr>
        <p:spPr>
          <a:xfrm>
            <a:off x="6269088" y="5033394"/>
            <a:ext cx="5341021" cy="114356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Consequences in that a sanction could be applied and the compliance condition needs to be inserted from the 4 supplied by DWP.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14"/>
          <p:cNvSpPr/>
          <p:nvPr/>
        </p:nvSpPr>
        <p:spPr>
          <a:xfrm>
            <a:off x="6484690" y="1946246"/>
            <a:ext cx="4869110" cy="511728"/>
          </a:xfrm>
          <a:prstGeom prst="ellipse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14"/>
          <p:cNvSpPr/>
          <p:nvPr/>
        </p:nvSpPr>
        <p:spPr>
          <a:xfrm>
            <a:off x="8162488" y="2573884"/>
            <a:ext cx="2650921" cy="429413"/>
          </a:xfrm>
          <a:prstGeom prst="ellipse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A986CD03FE95408E1C6FCEE535D0F9" ma:contentTypeVersion="8" ma:contentTypeDescription="Create a new document." ma:contentTypeScope="" ma:versionID="c6e91d3ee3554d1c8ee2f4b3def64008">
  <xsd:schema xmlns:xsd="http://www.w3.org/2001/XMLSchema" xmlns:xs="http://www.w3.org/2001/XMLSchema" xmlns:p="http://schemas.microsoft.com/office/2006/metadata/properties" xmlns:ns1="http://schemas.microsoft.com/sharepoint/v3" xmlns:ns2="479daec6-0fe9-45aa-b560-b43bb836209a" xmlns:ns3="49635d41-53e1-4216-a730-d7095dea8c75" targetNamespace="http://schemas.microsoft.com/office/2006/metadata/properties" ma:root="true" ma:fieldsID="114f7e7f9b3b370d0aee96c2427e36a0" ns1:_="" ns2:_="" ns3:_="">
    <xsd:import namespace="http://schemas.microsoft.com/sharepoint/v3"/>
    <xsd:import namespace="479daec6-0fe9-45aa-b560-b43bb836209a"/>
    <xsd:import namespace="49635d41-53e1-4216-a730-d7095dea8c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daec6-0fe9-45aa-b560-b43bb83620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635d41-53e1-4216-a730-d7095dea8c7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B97528-045A-491A-9597-2D127CBE2E35}">
  <ds:schemaRefs>
    <ds:schemaRef ds:uri="http://schemas.microsoft.com/office/2006/documentManagement/types"/>
    <ds:schemaRef ds:uri="479daec6-0fe9-45aa-b560-b43bb836209a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49635d41-53e1-4216-a730-d7095dea8c75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E1A41D-D41D-4475-9E06-01C944E0E5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520CB1-06E7-4015-ABF9-0FF7434307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79daec6-0fe9-45aa-b560-b43bb836209a"/>
    <ds:schemaRef ds:uri="49635d41-53e1-4216-a730-d7095dea8c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Noto Sans Symbols</vt:lpstr>
      <vt:lpstr>Office Theme</vt:lpstr>
      <vt:lpstr>Mandatory Activity Notification (MAN)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Mandatory Activity Notification (MAN)</dc:title>
  <dc:creator>Greening Sue DWP FG CONTRACT MANAGEMENT AND PARTNER DELIVERY</dc:creator>
  <cp:lastModifiedBy>Haraldsson Daniel DWP FG CONTRACTED HEALTH AND EMPLOYMENT SERVICES</cp:lastModifiedBy>
  <cp:revision>1</cp:revision>
  <dcterms:created xsi:type="dcterms:W3CDTF">2023-03-17T08:55:03Z</dcterms:created>
  <dcterms:modified xsi:type="dcterms:W3CDTF">2023-06-27T10:55:58Z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0x0101002BA986CD03FE95408E1C6FCEE535D0F9</vt:lpwstr>
  </property>
</Properties>
</file>