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5"/>
    <p:sldMasterId id="2147483994" r:id="rId6"/>
    <p:sldMasterId id="2147484000" r:id="rId7"/>
    <p:sldMasterId id="2147484006" r:id="rId8"/>
    <p:sldMasterId id="2147484012" r:id="rId9"/>
    <p:sldMasterId id="2147484018" r:id="rId10"/>
    <p:sldMasterId id="2147484024" r:id="rId11"/>
    <p:sldMasterId id="2147484030" r:id="rId12"/>
    <p:sldMasterId id="2147484036" r:id="rId13"/>
    <p:sldMasterId id="2147483955" r:id="rId14"/>
    <p:sldMasterId id="2147484058" r:id="rId15"/>
    <p:sldMasterId id="2147484066" r:id="rId16"/>
  </p:sldMasterIdLst>
  <p:notesMasterIdLst>
    <p:notesMasterId r:id="rId27"/>
  </p:notesMasterIdLst>
  <p:handoutMasterIdLst>
    <p:handoutMasterId r:id="rId28"/>
  </p:handoutMasterIdLst>
  <p:sldIdLst>
    <p:sldId id="306" r:id="rId17"/>
    <p:sldId id="259" r:id="rId18"/>
    <p:sldId id="330" r:id="rId19"/>
    <p:sldId id="326" r:id="rId20"/>
    <p:sldId id="261" r:id="rId21"/>
    <p:sldId id="309" r:id="rId22"/>
    <p:sldId id="328" r:id="rId23"/>
    <p:sldId id="327" r:id="rId24"/>
    <p:sldId id="333" r:id="rId25"/>
    <p:sldId id="332" r:id="rId26"/>
  </p:sldIdLst>
  <p:sldSz cx="12192000" cy="6858000"/>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62C54502-D187-416A-B576-882DE8BD6B37}">
          <p14:sldIdLst>
            <p14:sldId id="306"/>
            <p14:sldId id="259"/>
            <p14:sldId id="330"/>
            <p14:sldId id="326"/>
            <p14:sldId id="261"/>
            <p14:sldId id="309"/>
            <p14:sldId id="328"/>
            <p14:sldId id="327"/>
            <p14:sldId id="333"/>
            <p14:sldId id="332"/>
          </p14:sldIdLst>
        </p14:section>
        <p14:section name="Default Section" id="{1C2A34F6-228B-4BF7-91A9-75B9965B198A}">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D66513-86C9-2337-961C-EC023DF29039}" name="Hannah Bradley" initials="HB" userId="S::Hannah.Bradley@ofqual.gov.uk::3a24059a-3127-43da-a7e7-95d8bf6f57f1" providerId="AD"/>
  <p188:author id="{3DC5512B-F0C8-FCAC-5B47-1BCD98BB0795}" name="Emma Wild" initials="EW" userId="S::emma.wild@ofqual.gov.uk::2c350d12-6beb-446a-8c8d-5849730de59d" providerId="AD"/>
  <p188:author id="{508FB73C-266A-E0CB-D551-0BDC5B614147}" name="Jonathan Clewes" initials="JC" userId="S::jonathan.clewes@ofqual.gov.uk::5ddff559-bc3a-47b4-80dc-bf1822ac403c" providerId="AD"/>
  <p188:author id="{1B7FD94B-72A7-37C0-E125-74B0D6352DAF}" name="Richard Garrett" initials="RG" userId="S::richard.garrett@ofqual.gov.uk::1b6e3946-0b70-4004-97ce-c36378c104e4" providerId="AD"/>
  <p188:author id="{B3285453-4750-0534-7CE2-C1AD22D5A67E}" name="Jessica Lewis-Bell" initials="JL" userId="S::jessica.lewis-bell@ofqual.gov.uk::adf27785-185b-4277-9c87-968a56321ec5" providerId="AD"/>
  <p188:author id="{70270A67-6ACD-1D46-C559-43868F1A30AD}" name="Sian Blount" initials="SB" userId="S::Sian.Blount@ofqual.gov.uk::16ee9166-4b90-45ac-aab8-8f129cff69f3" providerId="AD"/>
  <p188:author id="{BA42B4A1-B035-7FCD-7364-2C9B4639280F}" name="Danielle Cartwright" initials="DC" userId="S::danielle.cartwright@ofqual.gov.uk::384c0c6f-d224-4ee9-9346-ecd9662a4175" providerId="AD"/>
  <p188:author id="{9DEA59AB-72F1-D42E-3144-1B9D885397C9}" name="Jo Saxton" initials="JS" userId="S::jo.saxton@ofqual.gov.uk::6b4d3e05-3578-434b-b600-3b3ce8e162ee" providerId="AD"/>
  <p188:author id="{54B1B1B9-9B98-75E3-12E7-86029EFCB437}" name="Michael Hanton" initials="MH" userId="S::michael.hanton@ofqual.gov.uk::2efc4fa1-6fe2-401d-bc93-7a6ba933f3cf" providerId="AD"/>
  <p188:author id="{3CD739C6-4BA4-2490-5E3D-2A8C2D5E9CCF}" name="Sian Blount" initials="SB" userId="S::sian.blount@ofqual.gov.uk::16ee9166-4b90-45ac-aab8-8f129cff69f3" providerId="AD"/>
  <p188:author id="{DE06CBC7-EAAB-6A4F-BF45-42E179E491CA}" name="Siân Sankey" initials="SS" userId="S::sian.sankey@ofqual.gov.uk::a7914544-d712-441d-9ece-a53dc2844072" providerId="AD"/>
  <p188:author id="{821916EB-B7B7-A0AA-5C80-0FE16CE3212D}" name="Hannah Bradley" initials="HB" userId="S::hannah.bradley@ofqual.gov.uk::3a24059a-3127-43da-a7e7-95d8bf6f57f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73447"/>
    <a:srgbClr val="273347"/>
    <a:srgbClr val="BDCD4A"/>
    <a:srgbClr val="D9402D"/>
    <a:srgbClr val="0058B0"/>
    <a:srgbClr val="9E0E62"/>
    <a:srgbClr val="FF7C30"/>
    <a:srgbClr val="F08A24"/>
    <a:srgbClr val="4C3F52"/>
    <a:srgbClr val="EEAB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95851-D392-88C2-0F82-9468191DD010}" v="1" dt="2023-04-18T12:05:24.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2.xml"/><Relationship Id="rId26"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slide" Target="slides/slide5.xml"/><Relationship Id="rId34" Type="http://schemas.microsoft.com/office/2015/10/relationships/revisionInfo" Target="revisionInfo.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1.xml"/><Relationship Id="rId25" Type="http://schemas.openxmlformats.org/officeDocument/2006/relationships/slide" Target="slides/slide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8.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7.xml"/><Relationship Id="rId28"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 Target="slides/slide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6.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Adams" userId="345a4287-d2dc-41cd-a060-4a9f5f1441ae" providerId="ADAL" clId="{BC7178DF-B1AF-4213-A167-B2C47E63F9C4}"/>
    <pc:docChg chg="">
      <pc:chgData name="David Adams" userId="345a4287-d2dc-41cd-a060-4a9f5f1441ae" providerId="ADAL" clId="{BC7178DF-B1AF-4213-A167-B2C47E63F9C4}" dt="2023-04-18T13:03:13.298" v="17"/>
      <pc:docMkLst>
        <pc:docMk/>
      </pc:docMkLst>
      <pc:sldChg chg="delCm">
        <pc:chgData name="David Adams" userId="345a4287-d2dc-41cd-a060-4a9f5f1441ae" providerId="ADAL" clId="{BC7178DF-B1AF-4213-A167-B2C47E63F9C4}" dt="2023-04-18T13:02:38.005" v="2"/>
        <pc:sldMkLst>
          <pc:docMk/>
          <pc:sldMk cId="846426156" sldId="259"/>
        </pc:sldMkLst>
        <pc:extLst>
          <p:ext xmlns:p="http://schemas.openxmlformats.org/presentationml/2006/main" uri="{D6D511B9-2390-475A-947B-AFAB55BFBCF1}">
            <pc226:cmChg xmlns:pc226="http://schemas.microsoft.com/office/powerpoint/2022/06/main/command" chg="del">
              <pc226:chgData name="David Adams" userId="345a4287-d2dc-41cd-a060-4a9f5f1441ae" providerId="ADAL" clId="{BC7178DF-B1AF-4213-A167-B2C47E63F9C4}" dt="2023-04-18T13:02:37.499" v="1"/>
              <pc2:cmMkLst xmlns:pc2="http://schemas.microsoft.com/office/powerpoint/2019/9/main/command">
                <pc:docMk/>
                <pc:sldMk cId="846426156" sldId="259"/>
                <pc2:cmMk id="{6D450009-0460-4699-8424-75FF18F7F12D}"/>
              </pc2:cmMkLst>
            </pc226:cmChg>
            <pc226:cmChg xmlns:pc226="http://schemas.microsoft.com/office/powerpoint/2022/06/main/command" chg="del">
              <pc226:chgData name="David Adams" userId="345a4287-d2dc-41cd-a060-4a9f5f1441ae" providerId="ADAL" clId="{BC7178DF-B1AF-4213-A167-B2C47E63F9C4}" dt="2023-04-18T13:02:38.005" v="2"/>
              <pc2:cmMkLst xmlns:pc2="http://schemas.microsoft.com/office/powerpoint/2019/9/main/command">
                <pc:docMk/>
                <pc:sldMk cId="846426156" sldId="259"/>
                <pc2:cmMk id="{AE9609EC-4C41-4B3A-A014-503D85E128BC}"/>
              </pc2:cmMkLst>
            </pc226:cmChg>
            <pc226:cmChg xmlns:pc226="http://schemas.microsoft.com/office/powerpoint/2022/06/main/command" chg="del">
              <pc226:chgData name="David Adams" userId="345a4287-d2dc-41cd-a060-4a9f5f1441ae" providerId="ADAL" clId="{BC7178DF-B1AF-4213-A167-B2C47E63F9C4}" dt="2023-04-18T13:02:37.009" v="0"/>
              <pc2:cmMkLst xmlns:pc2="http://schemas.microsoft.com/office/powerpoint/2019/9/main/command">
                <pc:docMk/>
                <pc:sldMk cId="846426156" sldId="259"/>
                <pc2:cmMk id="{EB1C3AF1-9D40-45B5-88A8-DD031F7DBD3E}"/>
              </pc2:cmMkLst>
            </pc226:cmChg>
          </p:ext>
        </pc:extLst>
      </pc:sldChg>
      <pc:sldChg chg="delCm">
        <pc:chgData name="David Adams" userId="345a4287-d2dc-41cd-a060-4a9f5f1441ae" providerId="ADAL" clId="{BC7178DF-B1AF-4213-A167-B2C47E63F9C4}" dt="2023-04-18T13:02:57.426" v="5"/>
        <pc:sldMkLst>
          <pc:docMk/>
          <pc:sldMk cId="563436816" sldId="261"/>
        </pc:sldMkLst>
        <pc:extLst>
          <p:ext xmlns:p="http://schemas.openxmlformats.org/presentationml/2006/main" uri="{D6D511B9-2390-475A-947B-AFAB55BFBCF1}">
            <pc226:cmChg xmlns:pc226="http://schemas.microsoft.com/office/powerpoint/2022/06/main/command" chg="del">
              <pc226:chgData name="David Adams" userId="345a4287-d2dc-41cd-a060-4a9f5f1441ae" providerId="ADAL" clId="{BC7178DF-B1AF-4213-A167-B2C47E63F9C4}" dt="2023-04-18T13:02:57.426" v="5"/>
              <pc2:cmMkLst xmlns:pc2="http://schemas.microsoft.com/office/powerpoint/2019/9/main/command">
                <pc:docMk/>
                <pc:sldMk cId="563436816" sldId="261"/>
                <pc2:cmMk id="{99795875-0E80-4649-95E7-EE291BCB3B3A}"/>
              </pc2:cmMkLst>
            </pc226:cmChg>
          </p:ext>
        </pc:extLst>
      </pc:sldChg>
      <pc:sldChg chg="delCm">
        <pc:chgData name="David Adams" userId="345a4287-d2dc-41cd-a060-4a9f5f1441ae" providerId="ADAL" clId="{BC7178DF-B1AF-4213-A167-B2C47E63F9C4}" dt="2023-04-18T13:03:01.317" v="8"/>
        <pc:sldMkLst>
          <pc:docMk/>
          <pc:sldMk cId="1938775862" sldId="309"/>
        </pc:sldMkLst>
        <pc:extLst>
          <p:ext xmlns:p="http://schemas.openxmlformats.org/presentationml/2006/main" uri="{D6D511B9-2390-475A-947B-AFAB55BFBCF1}">
            <pc226:cmChg xmlns:pc226="http://schemas.microsoft.com/office/powerpoint/2022/06/main/command" chg="del">
              <pc226:chgData name="David Adams" userId="345a4287-d2dc-41cd-a060-4a9f5f1441ae" providerId="ADAL" clId="{BC7178DF-B1AF-4213-A167-B2C47E63F9C4}" dt="2023-04-18T13:03:00.852" v="7"/>
              <pc2:cmMkLst xmlns:pc2="http://schemas.microsoft.com/office/powerpoint/2019/9/main/command">
                <pc:docMk/>
                <pc:sldMk cId="1938775862" sldId="309"/>
                <pc2:cmMk id="{F3EC2427-CE53-485A-8EAB-9719A89F1040}"/>
              </pc2:cmMkLst>
            </pc226:cmChg>
            <pc226:cmChg xmlns:pc226="http://schemas.microsoft.com/office/powerpoint/2022/06/main/command" chg="del">
              <pc226:chgData name="David Adams" userId="345a4287-d2dc-41cd-a060-4a9f5f1441ae" providerId="ADAL" clId="{BC7178DF-B1AF-4213-A167-B2C47E63F9C4}" dt="2023-04-18T13:03:01.317" v="8"/>
              <pc2:cmMkLst xmlns:pc2="http://schemas.microsoft.com/office/powerpoint/2019/9/main/command">
                <pc:docMk/>
                <pc:sldMk cId="1938775862" sldId="309"/>
                <pc2:cmMk id="{7EDDEF51-FC83-4097-823C-24A6E94B64C1}"/>
              </pc2:cmMkLst>
            </pc226:cmChg>
            <pc226:cmChg xmlns:pc226="http://schemas.microsoft.com/office/powerpoint/2022/06/main/command" chg="del">
              <pc226:chgData name="David Adams" userId="345a4287-d2dc-41cd-a060-4a9f5f1441ae" providerId="ADAL" clId="{BC7178DF-B1AF-4213-A167-B2C47E63F9C4}" dt="2023-04-18T13:03:00.333" v="6"/>
              <pc2:cmMkLst xmlns:pc2="http://schemas.microsoft.com/office/powerpoint/2019/9/main/command">
                <pc:docMk/>
                <pc:sldMk cId="1938775862" sldId="309"/>
                <pc2:cmMk id="{D2DE3EB2-1ACD-4D0D-8071-7246C496C6FC}"/>
              </pc2:cmMkLst>
            </pc226:cmChg>
          </p:ext>
        </pc:extLst>
      </pc:sldChg>
      <pc:sldChg chg="delCm">
        <pc:chgData name="David Adams" userId="345a4287-d2dc-41cd-a060-4a9f5f1441ae" providerId="ADAL" clId="{BC7178DF-B1AF-4213-A167-B2C47E63F9C4}" dt="2023-04-18T13:02:54.128" v="4"/>
        <pc:sldMkLst>
          <pc:docMk/>
          <pc:sldMk cId="1671189849" sldId="326"/>
        </pc:sldMkLst>
        <pc:extLst>
          <p:ext xmlns:p="http://schemas.openxmlformats.org/presentationml/2006/main" uri="{D6D511B9-2390-475A-947B-AFAB55BFBCF1}">
            <pc226:cmChg xmlns:pc226="http://schemas.microsoft.com/office/powerpoint/2022/06/main/command" chg="del">
              <pc226:chgData name="David Adams" userId="345a4287-d2dc-41cd-a060-4a9f5f1441ae" providerId="ADAL" clId="{BC7178DF-B1AF-4213-A167-B2C47E63F9C4}" dt="2023-04-18T13:02:54.128" v="4"/>
              <pc2:cmMkLst xmlns:pc2="http://schemas.microsoft.com/office/powerpoint/2019/9/main/command">
                <pc:docMk/>
                <pc:sldMk cId="1671189849" sldId="326"/>
                <pc2:cmMk id="{81A65EB2-D238-4C3C-B65D-9A8EA0A54DE0}"/>
              </pc2:cmMkLst>
            </pc226:cmChg>
          </p:ext>
        </pc:extLst>
      </pc:sldChg>
      <pc:sldChg chg="delCm">
        <pc:chgData name="David Adams" userId="345a4287-d2dc-41cd-a060-4a9f5f1441ae" providerId="ADAL" clId="{BC7178DF-B1AF-4213-A167-B2C47E63F9C4}" dt="2023-04-18T13:03:10.513" v="15"/>
        <pc:sldMkLst>
          <pc:docMk/>
          <pc:sldMk cId="780605884" sldId="327"/>
        </pc:sldMkLst>
        <pc:extLst>
          <p:ext xmlns:p="http://schemas.openxmlformats.org/presentationml/2006/main" uri="{D6D511B9-2390-475A-947B-AFAB55BFBCF1}">
            <pc226:cmChg xmlns:pc226="http://schemas.microsoft.com/office/powerpoint/2022/06/main/command" chg="del">
              <pc226:chgData name="David Adams" userId="345a4287-d2dc-41cd-a060-4a9f5f1441ae" providerId="ADAL" clId="{BC7178DF-B1AF-4213-A167-B2C47E63F9C4}" dt="2023-04-18T13:03:10.513" v="15"/>
              <pc2:cmMkLst xmlns:pc2="http://schemas.microsoft.com/office/powerpoint/2019/9/main/command">
                <pc:docMk/>
                <pc:sldMk cId="780605884" sldId="327"/>
                <pc2:cmMk id="{64E5CFD8-1209-4185-8286-A3CC06E2ABB1}"/>
              </pc2:cmMkLst>
            </pc226:cmChg>
            <pc226:cmChg xmlns:pc226="http://schemas.microsoft.com/office/powerpoint/2022/06/main/command" chg="del">
              <pc226:chgData name="David Adams" userId="345a4287-d2dc-41cd-a060-4a9f5f1441ae" providerId="ADAL" clId="{BC7178DF-B1AF-4213-A167-B2C47E63F9C4}" dt="2023-04-18T13:03:07.774" v="13"/>
              <pc2:cmMkLst xmlns:pc2="http://schemas.microsoft.com/office/powerpoint/2019/9/main/command">
                <pc:docMk/>
                <pc:sldMk cId="780605884" sldId="327"/>
                <pc2:cmMk id="{E9B34CE6-E3C7-4922-8AE8-257272A21200}"/>
              </pc2:cmMkLst>
            </pc226:cmChg>
            <pc226:cmChg xmlns:pc226="http://schemas.microsoft.com/office/powerpoint/2022/06/main/command" chg="del">
              <pc226:chgData name="David Adams" userId="345a4287-d2dc-41cd-a060-4a9f5f1441ae" providerId="ADAL" clId="{BC7178DF-B1AF-4213-A167-B2C47E63F9C4}" dt="2023-04-18T13:03:09.883" v="14"/>
              <pc2:cmMkLst xmlns:pc2="http://schemas.microsoft.com/office/powerpoint/2019/9/main/command">
                <pc:docMk/>
                <pc:sldMk cId="780605884" sldId="327"/>
                <pc2:cmMk id="{5547B1F7-A9B2-4E5B-859B-3615709A398D}"/>
              </pc2:cmMkLst>
            </pc226:cmChg>
          </p:ext>
        </pc:extLst>
      </pc:sldChg>
      <pc:sldChg chg="delCm">
        <pc:chgData name="David Adams" userId="345a4287-d2dc-41cd-a060-4a9f5f1441ae" providerId="ADAL" clId="{BC7178DF-B1AF-4213-A167-B2C47E63F9C4}" dt="2023-04-18T13:03:05.228" v="12"/>
        <pc:sldMkLst>
          <pc:docMk/>
          <pc:sldMk cId="2042420828" sldId="328"/>
        </pc:sldMkLst>
        <pc:extLst>
          <p:ext xmlns:p="http://schemas.openxmlformats.org/presentationml/2006/main" uri="{D6D511B9-2390-475A-947B-AFAB55BFBCF1}">
            <pc226:cmChg xmlns:pc226="http://schemas.microsoft.com/office/powerpoint/2022/06/main/command" chg="del">
              <pc226:chgData name="David Adams" userId="345a4287-d2dc-41cd-a060-4a9f5f1441ae" providerId="ADAL" clId="{BC7178DF-B1AF-4213-A167-B2C47E63F9C4}" dt="2023-04-18T13:03:04.244" v="10"/>
              <pc2:cmMkLst xmlns:pc2="http://schemas.microsoft.com/office/powerpoint/2019/9/main/command">
                <pc:docMk/>
                <pc:sldMk cId="2042420828" sldId="328"/>
                <pc2:cmMk id="{A8FEBF1C-6AC7-47A3-92D9-C3645370446D}"/>
              </pc2:cmMkLst>
            </pc226:cmChg>
            <pc226:cmChg xmlns:pc226="http://schemas.microsoft.com/office/powerpoint/2022/06/main/command" chg="del">
              <pc226:chgData name="David Adams" userId="345a4287-d2dc-41cd-a060-4a9f5f1441ae" providerId="ADAL" clId="{BC7178DF-B1AF-4213-A167-B2C47E63F9C4}" dt="2023-04-18T13:03:05.228" v="12"/>
              <pc2:cmMkLst xmlns:pc2="http://schemas.microsoft.com/office/powerpoint/2019/9/main/command">
                <pc:docMk/>
                <pc:sldMk cId="2042420828" sldId="328"/>
                <pc2:cmMk id="{0A9DF252-B036-4672-9232-7D5DA7134927}"/>
              </pc2:cmMkLst>
            </pc226:cmChg>
            <pc226:cmChg xmlns:pc226="http://schemas.microsoft.com/office/powerpoint/2022/06/main/command" chg="del">
              <pc226:chgData name="David Adams" userId="345a4287-d2dc-41cd-a060-4a9f5f1441ae" providerId="ADAL" clId="{BC7178DF-B1AF-4213-A167-B2C47E63F9C4}" dt="2023-04-18T13:03:04.745" v="11"/>
              <pc2:cmMkLst xmlns:pc2="http://schemas.microsoft.com/office/powerpoint/2019/9/main/command">
                <pc:docMk/>
                <pc:sldMk cId="2042420828" sldId="328"/>
                <pc2:cmMk id="{1CC879ED-5721-4409-B744-355AA863A4BA}"/>
              </pc2:cmMkLst>
            </pc226:cmChg>
            <pc226:cmChg xmlns:pc226="http://schemas.microsoft.com/office/powerpoint/2022/06/main/command" chg="del">
              <pc226:chgData name="David Adams" userId="345a4287-d2dc-41cd-a060-4a9f5f1441ae" providerId="ADAL" clId="{BC7178DF-B1AF-4213-A167-B2C47E63F9C4}" dt="2023-04-18T13:03:03.789" v="9"/>
              <pc2:cmMkLst xmlns:pc2="http://schemas.microsoft.com/office/powerpoint/2019/9/main/command">
                <pc:docMk/>
                <pc:sldMk cId="2042420828" sldId="328"/>
                <pc2:cmMk id="{C2334BFC-6B7E-44CE-A2F0-C57920B0323F}"/>
              </pc2:cmMkLst>
            </pc226:cmChg>
          </p:ext>
        </pc:extLst>
      </pc:sldChg>
      <pc:sldChg chg="delCm">
        <pc:chgData name="David Adams" userId="345a4287-d2dc-41cd-a060-4a9f5f1441ae" providerId="ADAL" clId="{BC7178DF-B1AF-4213-A167-B2C47E63F9C4}" dt="2023-04-18T13:02:51.692" v="3"/>
        <pc:sldMkLst>
          <pc:docMk/>
          <pc:sldMk cId="2103193081" sldId="330"/>
        </pc:sldMkLst>
        <pc:extLst>
          <p:ext xmlns:p="http://schemas.openxmlformats.org/presentationml/2006/main" uri="{D6D511B9-2390-475A-947B-AFAB55BFBCF1}">
            <pc226:cmChg xmlns:pc226="http://schemas.microsoft.com/office/powerpoint/2022/06/main/command" chg="del">
              <pc226:chgData name="David Adams" userId="345a4287-d2dc-41cd-a060-4a9f5f1441ae" providerId="ADAL" clId="{BC7178DF-B1AF-4213-A167-B2C47E63F9C4}" dt="2023-04-18T13:02:51.692" v="3"/>
              <pc2:cmMkLst xmlns:pc2="http://schemas.microsoft.com/office/powerpoint/2019/9/main/command">
                <pc:docMk/>
                <pc:sldMk cId="2103193081" sldId="330"/>
                <pc2:cmMk id="{E08DE9F9-8F84-4632-9F1F-2A59C702BC8E}"/>
              </pc2:cmMkLst>
            </pc226:cmChg>
          </p:ext>
        </pc:extLst>
      </pc:sldChg>
      <pc:sldChg chg="delCm">
        <pc:chgData name="David Adams" userId="345a4287-d2dc-41cd-a060-4a9f5f1441ae" providerId="ADAL" clId="{BC7178DF-B1AF-4213-A167-B2C47E63F9C4}" dt="2023-04-18T13:03:13.298" v="17"/>
        <pc:sldMkLst>
          <pc:docMk/>
          <pc:sldMk cId="2004954271" sldId="333"/>
        </pc:sldMkLst>
        <pc:extLst>
          <p:ext xmlns:p="http://schemas.openxmlformats.org/presentationml/2006/main" uri="{D6D511B9-2390-475A-947B-AFAB55BFBCF1}">
            <pc226:cmChg xmlns:pc226="http://schemas.microsoft.com/office/powerpoint/2022/06/main/command" chg="del">
              <pc226:chgData name="David Adams" userId="345a4287-d2dc-41cd-a060-4a9f5f1441ae" providerId="ADAL" clId="{BC7178DF-B1AF-4213-A167-B2C47E63F9C4}" dt="2023-04-18T13:03:13.298" v="17"/>
              <pc2:cmMkLst xmlns:pc2="http://schemas.microsoft.com/office/powerpoint/2019/9/main/command">
                <pc:docMk/>
                <pc:sldMk cId="2004954271" sldId="333"/>
                <pc2:cmMk id="{FF792725-38A1-064C-9FEB-FABCCED6EBE6}"/>
              </pc2:cmMkLst>
            </pc226:cmChg>
            <pc226:cmChg xmlns:pc226="http://schemas.microsoft.com/office/powerpoint/2022/06/main/command" chg="del">
              <pc226:chgData name="David Adams" userId="345a4287-d2dc-41cd-a060-4a9f5f1441ae" providerId="ADAL" clId="{BC7178DF-B1AF-4213-A167-B2C47E63F9C4}" dt="2023-04-18T13:03:12.845" v="16"/>
              <pc2:cmMkLst xmlns:pc2="http://schemas.microsoft.com/office/powerpoint/2019/9/main/command">
                <pc:docMk/>
                <pc:sldMk cId="2004954271" sldId="333"/>
                <pc2:cmMk id="{71068FF5-F9E5-1C44-B97D-5B0A7BA119E0}"/>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C4CCDA-8D15-48C0-B5F3-626A93EA51DD}" type="datetimeFigureOut">
              <a:rPr lang="en-GB" smtClean="0"/>
              <a:t>18/04/2023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2B8FE0-82A3-4413-8BF5-2C64B7633C5E}" type="slidenum">
              <a:rPr lang="en-GB" smtClean="0"/>
              <a:t>‹#›</a:t>
            </a:fld>
            <a:endParaRPr lang="en-GB"/>
          </a:p>
        </p:txBody>
      </p:sp>
    </p:spTree>
    <p:extLst>
      <p:ext uri="{BB962C8B-B14F-4D97-AF65-F5344CB8AC3E}">
        <p14:creationId xmlns:p14="http://schemas.microsoft.com/office/powerpoint/2010/main" val="324787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1638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CD30C55-053B-4B45-A537-EB90960D3A22}" type="slidenum">
              <a:rPr lang="en-GB" altLang="en-US"/>
              <a:pPr/>
              <a:t>‹#›</a:t>
            </a:fld>
            <a:endParaRPr lang="en-GB" altLang="en-US"/>
          </a:p>
        </p:txBody>
      </p:sp>
    </p:spTree>
    <p:extLst>
      <p:ext uri="{BB962C8B-B14F-4D97-AF65-F5344CB8AC3E}">
        <p14:creationId xmlns:p14="http://schemas.microsoft.com/office/powerpoint/2010/main" val="10585962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You may have seen others in higher year groups, such as older siblings, and the experiences they have had over the last few years. Your experience will be different from theirs, and much more like the experience of students in the pre-pandemic ‘normal’ – but there is some support in place for you this year (covered on next slide)</a:t>
            </a:r>
          </a:p>
          <a:p>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2</a:t>
            </a:fld>
            <a:endParaRPr lang="en-GB" altLang="en-US"/>
          </a:p>
        </p:txBody>
      </p:sp>
    </p:spTree>
    <p:extLst>
      <p:ext uri="{BB962C8B-B14F-4D97-AF65-F5344CB8AC3E}">
        <p14:creationId xmlns:p14="http://schemas.microsoft.com/office/powerpoint/2010/main" val="243137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There is support for GCSE, AS and A level students in place for 2023:</a:t>
            </a:r>
          </a:p>
          <a:p>
            <a:endParaRPr lang="en-US"/>
          </a:p>
          <a:p>
            <a:r>
              <a:rPr lang="en-US">
                <a:latin typeface="Arial"/>
                <a:cs typeface="Arial"/>
              </a:rPr>
              <a:t>Students will get formulae and equation sheets in some GCSEs and won’t have to </a:t>
            </a:r>
            <a:r>
              <a:rPr lang="en-US" err="1">
                <a:latin typeface="Arial"/>
                <a:cs typeface="Arial"/>
              </a:rPr>
              <a:t>memorise</a:t>
            </a:r>
            <a:r>
              <a:rPr lang="en-US">
                <a:latin typeface="Arial"/>
                <a:cs typeface="Arial"/>
              </a:rPr>
              <a:t> as much</a:t>
            </a:r>
          </a:p>
          <a:p>
            <a:r>
              <a:rPr lang="en-US">
                <a:latin typeface="Arial"/>
                <a:cs typeface="Arial"/>
              </a:rPr>
              <a:t>There will be protection in place when grade boundaries are set- what this means for you as students is covered later in this presentation.</a:t>
            </a:r>
          </a:p>
          <a:p>
            <a:r>
              <a:rPr lang="en-US">
                <a:latin typeface="Arial"/>
                <a:cs typeface="Arial"/>
              </a:rPr>
              <a:t>Exam papers are spaced out in the timetable to increase the chances of students sitting at least one paper in a subject if they are ill</a:t>
            </a:r>
          </a:p>
          <a:p>
            <a:r>
              <a:rPr lang="en-US">
                <a:latin typeface="Arial"/>
                <a:cs typeface="Arial"/>
              </a:rPr>
              <a:t>Modern foreign language (MFL) GCSE papers no longer have to test unfamiliar vocabulary</a:t>
            </a:r>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3</a:t>
            </a:fld>
            <a:endParaRPr lang="en-GB" altLang="en-US"/>
          </a:p>
        </p:txBody>
      </p:sp>
    </p:spTree>
    <p:extLst>
      <p:ext uri="{BB962C8B-B14F-4D97-AF65-F5344CB8AC3E}">
        <p14:creationId xmlns:p14="http://schemas.microsoft.com/office/powerpoint/2010/main" val="427640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Every year, both pre and post pandemic, we see students forgetting these basic rules and getting disqualified. Don’t let that be you.</a:t>
            </a:r>
          </a:p>
          <a:p>
            <a:endParaRPr lang="en-US"/>
          </a:p>
          <a:p>
            <a:r>
              <a:rPr lang="en-US" dirty="0">
                <a:latin typeface="Arial"/>
                <a:cs typeface="Arial"/>
              </a:rPr>
              <a:t>Get familiar with your exam timetable. If you miss an exam because you forget it, you get zero marks.</a:t>
            </a:r>
          </a:p>
          <a:p>
            <a:endParaRPr lang="en-US">
              <a:latin typeface="Arial"/>
              <a:cs typeface="Arial"/>
            </a:endParaRPr>
          </a:p>
          <a:p>
            <a:r>
              <a:rPr lang="en-US" dirty="0">
                <a:latin typeface="Arial"/>
                <a:cs typeface="Arial"/>
              </a:rPr>
              <a:t>Check what equipment you can take into the exam with you, like </a:t>
            </a:r>
            <a:r>
              <a:rPr lang="en-US" dirty="0" err="1">
                <a:latin typeface="Arial"/>
                <a:cs typeface="Arial"/>
              </a:rPr>
              <a:t>maths</a:t>
            </a:r>
            <a:r>
              <a:rPr lang="en-US" dirty="0">
                <a:latin typeface="Arial"/>
                <a:cs typeface="Arial"/>
              </a:rPr>
              <a:t> equipment, whether or not you are allowed a calculator and so on.</a:t>
            </a:r>
          </a:p>
          <a:p>
            <a:endParaRPr lang="en-US"/>
          </a:p>
          <a:p>
            <a:r>
              <a:rPr lang="en-US" dirty="0">
                <a:latin typeface="Arial"/>
                <a:cs typeface="Arial"/>
              </a:rPr>
              <a:t>It doesn’t matter if your phone is off, it doesn’t matter if you didn’t touch it during your exam. If you have it on you, it is reported to the exam board and you risk a penalty or disqualification from the exam as it would be considered malpractice. You also can’t have a watch (neither a smart watch nor an analogue one) with you in the exam.</a:t>
            </a:r>
          </a:p>
          <a:p>
            <a:endParaRPr lang="en-US">
              <a:latin typeface="Arial"/>
              <a:cs typeface="Arial"/>
            </a:endParaRPr>
          </a:p>
          <a:p>
            <a:r>
              <a:rPr lang="en-US" dirty="0">
                <a:latin typeface="Arial"/>
                <a:cs typeface="Arial"/>
              </a:rPr>
              <a:t>Check that the paper you’ve been given is the one you were expecting, and if it’s a tiered exam, that it’s the right tier for you.</a:t>
            </a:r>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4</a:t>
            </a:fld>
            <a:endParaRPr lang="en-GB" altLang="en-US"/>
          </a:p>
        </p:txBody>
      </p:sp>
    </p:spTree>
    <p:extLst>
      <p:ext uri="{BB962C8B-B14F-4D97-AF65-F5344CB8AC3E}">
        <p14:creationId xmlns:p14="http://schemas.microsoft.com/office/powerpoint/2010/main" val="346447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exam timetable contains three ‘contingency days’. These days would be used in the unlikely event that an exam had to be moved nationally because it could not take place when planned. These days cannot be used to reschedule an exam that you have missed. If you miss an exam, you should speak to your school or college straight away.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This means you must be available right up until you have taken your last exam. </a:t>
            </a:r>
          </a:p>
          <a:p>
            <a:endParaRPr lang="en-US"/>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5</a:t>
            </a:fld>
            <a:endParaRPr lang="en-GB" altLang="en-US"/>
          </a:p>
        </p:txBody>
      </p:sp>
    </p:spTree>
    <p:extLst>
      <p:ext uri="{BB962C8B-B14F-4D97-AF65-F5344CB8AC3E}">
        <p14:creationId xmlns:p14="http://schemas.microsoft.com/office/powerpoint/2010/main" val="1970151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a:effectLst/>
                <a:latin typeface="Segoe UI" panose="020B0502040204020203" pitchFamily="34" charset="0"/>
                <a:ea typeface="Calibri" panose="020F0502020204030204" pitchFamily="34" charset="0"/>
                <a:cs typeface="Arial" panose="020B0604020202020204" pitchFamily="34" charset="0"/>
              </a:rPr>
              <a:t>Special consideration is only for things that happen immediately before or during an exam or assessment that has a significant effect on a student’s ability to take that exam or assessment, or on how they performed.</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sz="1200"/>
          </a:p>
        </p:txBody>
      </p:sp>
      <p:sp>
        <p:nvSpPr>
          <p:cNvPr id="4" name="Slide Number Placeholder 3"/>
          <p:cNvSpPr>
            <a:spLocks noGrp="1"/>
          </p:cNvSpPr>
          <p:nvPr>
            <p:ph type="sldNum" sz="quarter" idx="5"/>
          </p:nvPr>
        </p:nvSpPr>
        <p:spPr/>
        <p:txBody>
          <a:bodyPr/>
          <a:lstStyle/>
          <a:p>
            <a:fld id="{621101C6-D2FF-43BA-A52D-FCE1D1F4F342}" type="slidenum">
              <a:rPr lang="en-GB" smtClean="0"/>
              <a:t>6</a:t>
            </a:fld>
            <a:endParaRPr lang="en-GB"/>
          </a:p>
        </p:txBody>
      </p:sp>
    </p:spTree>
    <p:extLst>
      <p:ext uri="{BB962C8B-B14F-4D97-AF65-F5344CB8AC3E}">
        <p14:creationId xmlns:p14="http://schemas.microsoft.com/office/powerpoint/2010/main" val="778445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a:cs typeface="Arial"/>
              </a:rPr>
              <a:t>As in any year, senior examiners will set grade boundaries for every specification after they have reviewed students’ work. Where performance is found to be lower than prior to the pandemic senior examiners will make allowances when setting grade boundaries.</a:t>
            </a:r>
            <a:endParaRPr lang="en-US">
              <a:latin typeface="Arial"/>
              <a:cs typeface="Arial"/>
            </a:endParaRPr>
          </a:p>
          <a:p>
            <a:r>
              <a:rPr lang="en-US">
                <a:latin typeface="Arial"/>
                <a:cs typeface="Arial"/>
              </a:rPr>
              <a:t>This means that a student who would have got, say, an A grade at A level, or grade 7 at GCSE, before the pandemic, is just as likely to achieve that grade this year.</a:t>
            </a:r>
          </a:p>
          <a:p>
            <a:endParaRPr lang="en-US">
              <a:cs typeface="Arial"/>
            </a:endParaRPr>
          </a:p>
          <a:p>
            <a:r>
              <a:rPr lang="en-US">
                <a:latin typeface="Arial"/>
                <a:cs typeface="Arial"/>
              </a:rPr>
              <a:t>The pre-pandemic grading standard is the standard that your teachers, schools and colleges, universities and employers best understand. It’s important that we move towards normality to set you up for college, university or employment in the best possible way, and help you to make choices about your future.</a:t>
            </a:r>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7</a:t>
            </a:fld>
            <a:endParaRPr lang="en-GB" altLang="en-US"/>
          </a:p>
        </p:txBody>
      </p:sp>
    </p:spTree>
    <p:extLst>
      <p:ext uri="{BB962C8B-B14F-4D97-AF65-F5344CB8AC3E}">
        <p14:creationId xmlns:p14="http://schemas.microsoft.com/office/powerpoint/2010/main" val="1243387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8</a:t>
            </a:fld>
            <a:endParaRPr lang="en-GB" altLang="en-US"/>
          </a:p>
        </p:txBody>
      </p:sp>
    </p:spTree>
    <p:extLst>
      <p:ext uri="{BB962C8B-B14F-4D97-AF65-F5344CB8AC3E}">
        <p14:creationId xmlns:p14="http://schemas.microsoft.com/office/powerpoint/2010/main" val="365585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two guides will tell you everything you need to know about handling the exam period.</a:t>
            </a:r>
          </a:p>
          <a:p>
            <a:endParaRPr lang="en-US"/>
          </a:p>
          <a:p>
            <a:r>
              <a:rPr lang="en-US" err="1"/>
              <a:t>Ofqual’s</a:t>
            </a:r>
            <a:r>
              <a:rPr lang="en-US"/>
              <a:t> student guide is all about the arrangements for this year, logistics and all information about exams and assessments for all students studying GCSEs, AS, A levels, Level 2 and Level 3 vocational and technical qualifications used for progression to further study.</a:t>
            </a:r>
          </a:p>
          <a:p>
            <a:endParaRPr lang="en-US"/>
          </a:p>
          <a:p>
            <a:r>
              <a:rPr lang="en-US" err="1"/>
              <a:t>Ofqual’s</a:t>
            </a:r>
            <a:r>
              <a:rPr lang="en-US"/>
              <a:t> exam pressure guide advises on handling exam pressure and signposts further support available</a:t>
            </a:r>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9</a:t>
            </a:fld>
            <a:endParaRPr lang="en-GB" altLang="en-US"/>
          </a:p>
        </p:txBody>
      </p:sp>
    </p:spTree>
    <p:extLst>
      <p:ext uri="{BB962C8B-B14F-4D97-AF65-F5344CB8AC3E}">
        <p14:creationId xmlns:p14="http://schemas.microsoft.com/office/powerpoint/2010/main" val="8510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10</a:t>
            </a:fld>
            <a:endParaRPr lang="en-GB" altLang="en-US"/>
          </a:p>
        </p:txBody>
      </p:sp>
    </p:spTree>
    <p:extLst>
      <p:ext uri="{BB962C8B-B14F-4D97-AF65-F5344CB8AC3E}">
        <p14:creationId xmlns:p14="http://schemas.microsoft.com/office/powerpoint/2010/main" val="1023789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Technology - Gold &amp; Nav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5" cy="6871705"/>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850264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panel : Smörgåsbor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a:t>This is the title of the slide</a:t>
            </a:r>
            <a:endParaRPr lang="en-GB">
              <a:solidFill>
                <a:schemeClr val="bg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9"/>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94400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cience - Peacock Butterf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4" cy="6871705"/>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63591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Exam Hall - Peacock Butterf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08002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Peacock Butterf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accent3"/>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53A4E23B-D048-6F43-ACB3-D34CB891FA5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Tree>
    <p:extLst>
      <p:ext uri="{BB962C8B-B14F-4D97-AF65-F5344CB8AC3E}">
        <p14:creationId xmlns:p14="http://schemas.microsoft.com/office/powerpoint/2010/main" val="190519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panel : Peacock Butterf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8"/>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2500039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panel : Peacock Butterf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8"/>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1324007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Reading - Meadow &amp; Sla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4" cy="6871704"/>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2398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orking Outdoors - Meadow &amp; Sla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62231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Meadow &amp; S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1E902F59-2DAD-E349-B828-2C9E231C19B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Tree>
    <p:extLst>
      <p:ext uri="{BB962C8B-B14F-4D97-AF65-F5344CB8AC3E}">
        <p14:creationId xmlns:p14="http://schemas.microsoft.com/office/powerpoint/2010/main" val="271383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 panel : Meadow &amp; Sl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a:t>This is the title of the slide</a:t>
            </a:r>
            <a:endParaRPr lang="en-GB">
              <a:solidFill>
                <a:schemeClr val="tx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57339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Music - Gold &amp; Nav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097224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panel : Meadow &amp; Sla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a:t>This is the title of the slide</a:t>
            </a:r>
            <a:endParaRPr lang="en-GB">
              <a:solidFill>
                <a:schemeClr val="tx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1087683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Orchestra - Sea Foa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16362" cy="6871704"/>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17152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Backpack - Sea Fo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93702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 Sea Foam">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2ED01915-ED62-B746-B7F0-3A20AC5AF53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368"/>
            <a:ext cx="942398" cy="322291"/>
          </a:xfrm>
          <a:prstGeom prst="rect">
            <a:avLst/>
          </a:prstGeom>
        </p:spPr>
      </p:pic>
    </p:spTree>
    <p:extLst>
      <p:ext uri="{BB962C8B-B14F-4D97-AF65-F5344CB8AC3E}">
        <p14:creationId xmlns:p14="http://schemas.microsoft.com/office/powerpoint/2010/main" val="2794738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 panel : Sea Fo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a:t>This is the title of the slide</a:t>
            </a:r>
            <a:endParaRPr lang="en-GB">
              <a:solidFill>
                <a:schemeClr val="tx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368"/>
            <a:ext cx="942398"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3480574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2 panel : Sea Foa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a:t>This is the title of the slide</a:t>
            </a:r>
            <a:endParaRPr lang="en-GB">
              <a:solidFill>
                <a:schemeClr val="tx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368"/>
            <a:ext cx="942398" cy="322291"/>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3232492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Jumping - Vivid Anticipa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16362" cy="6871703"/>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3"/>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4245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Dancing - Vivid Anticip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3"/>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5104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 Vivid Anticip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bg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4A969A17-9017-6C49-8356-E20A108EFD3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0"/>
          </a:xfrm>
          <a:prstGeom prst="rect">
            <a:avLst/>
          </a:prstGeom>
        </p:spPr>
      </p:pic>
    </p:spTree>
    <p:extLst>
      <p:ext uri="{BB962C8B-B14F-4D97-AF65-F5344CB8AC3E}">
        <p14:creationId xmlns:p14="http://schemas.microsoft.com/office/powerpoint/2010/main" val="2825777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 panel : Vivid Anticip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417562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 Gold &amp; Nav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A1D6BE3E-155C-B84C-8167-8C6EBC6B74A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28" y="6465135"/>
            <a:ext cx="943764" cy="322759"/>
          </a:xfrm>
          <a:prstGeom prst="rect">
            <a:avLst/>
          </a:prstGeom>
        </p:spPr>
      </p:pic>
    </p:spTree>
    <p:extLst>
      <p:ext uri="{BB962C8B-B14F-4D97-AF65-F5344CB8AC3E}">
        <p14:creationId xmlns:p14="http://schemas.microsoft.com/office/powerpoint/2010/main" val="4213203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panel : Vivid Anticipa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3938188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Reading - Daffodils &amp; Storm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216360" cy="6871703"/>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46932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Library - Daffodils &amp; Storm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51002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Daffodils &amp; Storm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B46C712B-1649-4C44-A4F4-5988B8344BF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Tree>
    <p:extLst>
      <p:ext uri="{BB962C8B-B14F-4D97-AF65-F5344CB8AC3E}">
        <p14:creationId xmlns:p14="http://schemas.microsoft.com/office/powerpoint/2010/main" val="621618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 panel : Daffodils &amp; Stor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a:t>This is the title of the slide</a:t>
            </a:r>
            <a:endParaRPr lang="en-GB">
              <a:solidFill>
                <a:schemeClr val="tx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224668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 panel : Daffodils &amp; Storm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a:t>This is the title of the slide</a:t>
            </a:r>
            <a:endParaRPr lang="en-GB">
              <a:solidFill>
                <a:schemeClr val="tx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1"/>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a:solidFill>
                <a:schemeClr val="tx2"/>
              </a:solidFill>
            </a:endParaRPr>
          </a:p>
        </p:txBody>
      </p:sp>
    </p:spTree>
    <p:extLst>
      <p:ext uri="{BB962C8B-B14F-4D97-AF65-F5344CB8AC3E}">
        <p14:creationId xmlns:p14="http://schemas.microsoft.com/office/powerpoint/2010/main" val="2463571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Primary Reading - Beach Holida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216360" cy="6871702"/>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48427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econdary Classroom - Beach Holida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57663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Beach Holid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bg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2EE8A381-6887-1F4B-8D4C-6B1CC2F9A2B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0"/>
          </a:xfrm>
          <a:prstGeom prst="rect">
            <a:avLst/>
          </a:prstGeom>
        </p:spPr>
      </p:pic>
    </p:spTree>
    <p:extLst>
      <p:ext uri="{BB962C8B-B14F-4D97-AF65-F5344CB8AC3E}">
        <p14:creationId xmlns:p14="http://schemas.microsoft.com/office/powerpoint/2010/main" val="1629276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1 panel : Beach Holid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a:solidFill>
                <a:schemeClr val="bg2"/>
              </a:solidFill>
            </a:endParaRPr>
          </a:p>
        </p:txBody>
      </p:sp>
    </p:spTree>
    <p:extLst>
      <p:ext uri="{BB962C8B-B14F-4D97-AF65-F5344CB8AC3E}">
        <p14:creationId xmlns:p14="http://schemas.microsoft.com/office/powerpoint/2010/main" val="2536337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anel : Gold &amp;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rgbClr val="293445"/>
                </a:solidFill>
              </a:defRPr>
            </a:lvl1pPr>
          </a:lstStyle>
          <a:p>
            <a:r>
              <a:rPr lang="en-GB"/>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28" y="6465135"/>
            <a:ext cx="943764" cy="322759"/>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rgbClr val="293445"/>
                </a:solidFill>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rgbClr val="293445"/>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3156323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2 panel : Beach Holida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0"/>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a:solidFill>
                <a:schemeClr val="bg2"/>
              </a:solidFill>
            </a:endParaRPr>
          </a:p>
        </p:txBody>
      </p:sp>
    </p:spTree>
    <p:extLst>
      <p:ext uri="{BB962C8B-B14F-4D97-AF65-F5344CB8AC3E}">
        <p14:creationId xmlns:p14="http://schemas.microsoft.com/office/powerpoint/2010/main" val="1707374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A level Class - Opposing For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216359" cy="6871702"/>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53028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tudent Homework - Opposing Forc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47176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 Opposing Forc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accent3"/>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B20C9697-157D-5B4D-9070-F84FDF4F987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2" y="6465368"/>
            <a:ext cx="941032" cy="322290"/>
          </a:xfrm>
          <a:prstGeom prst="rect">
            <a:avLst/>
          </a:prstGeom>
        </p:spPr>
      </p:pic>
    </p:spTree>
    <p:extLst>
      <p:ext uri="{BB962C8B-B14F-4D97-AF65-F5344CB8AC3E}">
        <p14:creationId xmlns:p14="http://schemas.microsoft.com/office/powerpoint/2010/main" val="3703340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1 panel : Opposing For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a:t>This is the title of the slide</a:t>
            </a:r>
            <a:endParaRPr lang="en-GB">
              <a:solidFill>
                <a:schemeClr val="accent3"/>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0"/>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a:solidFill>
                <a:schemeClr val="accent3"/>
              </a:solidFill>
            </a:endParaRPr>
          </a:p>
        </p:txBody>
      </p:sp>
    </p:spTree>
    <p:extLst>
      <p:ext uri="{BB962C8B-B14F-4D97-AF65-F5344CB8AC3E}">
        <p14:creationId xmlns:p14="http://schemas.microsoft.com/office/powerpoint/2010/main" val="131852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2 panel : Opposing Forc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a:t>This is the title of the slide</a:t>
            </a:r>
            <a:endParaRPr lang="en-GB">
              <a:solidFill>
                <a:schemeClr val="accent3"/>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2" y="6465368"/>
            <a:ext cx="941032" cy="322290"/>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a:solidFill>
                <a:schemeClr val="accent3"/>
              </a:solidFill>
            </a:endParaRPr>
          </a:p>
        </p:txBody>
      </p:sp>
    </p:spTree>
    <p:extLst>
      <p:ext uri="{BB962C8B-B14F-4D97-AF65-F5344CB8AC3E}">
        <p14:creationId xmlns:p14="http://schemas.microsoft.com/office/powerpoint/2010/main" val="2407832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948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A010-675A-3F7D-AA41-A68E6C7196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C8D412-01D1-9479-2772-A43BD0941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EA46B9-5009-97FE-625E-F856C6024DBA}"/>
              </a:ext>
            </a:extLst>
          </p:cNvPr>
          <p:cNvSpPr>
            <a:spLocks noGrp="1"/>
          </p:cNvSpPr>
          <p:nvPr>
            <p:ph type="dt" sz="half" idx="10"/>
          </p:nvPr>
        </p:nvSpPr>
        <p:spPr/>
        <p:txBody>
          <a:bodyPr/>
          <a:lstStyle/>
          <a:p>
            <a:fld id="{66B60862-E9AA-4404-8E47-F2D107DE90E7}" type="datetimeFigureOut">
              <a:rPr lang="en-GB" smtClean="0"/>
              <a:t>18/04/2023</a:t>
            </a:fld>
            <a:endParaRPr lang="en-GB"/>
          </a:p>
        </p:txBody>
      </p:sp>
      <p:sp>
        <p:nvSpPr>
          <p:cNvPr id="5" name="Footer Placeholder 4">
            <a:extLst>
              <a:ext uri="{FF2B5EF4-FFF2-40B4-BE49-F238E27FC236}">
                <a16:creationId xmlns:a16="http://schemas.microsoft.com/office/drawing/2014/main" id="{A00E8992-24A8-FAD8-2707-1DBE19BC15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8E4541-B05D-7255-2E66-C08F7E799534}"/>
              </a:ext>
            </a:extLst>
          </p:cNvPr>
          <p:cNvSpPr>
            <a:spLocks noGrp="1"/>
          </p:cNvSpPr>
          <p:nvPr>
            <p:ph type="sldNum" sz="quarter" idx="12"/>
          </p:nvPr>
        </p:nvSpPr>
        <p:spPr/>
        <p:txBody>
          <a:bodyPr/>
          <a:lstStyle/>
          <a:p>
            <a:fld id="{09404749-8428-4581-A1F6-3DBE8469DE69}" type="slidenum">
              <a:rPr lang="en-GB" smtClean="0"/>
              <a:t>‹#›</a:t>
            </a:fld>
            <a:endParaRPr lang="en-GB"/>
          </a:p>
        </p:txBody>
      </p:sp>
    </p:spTree>
    <p:extLst>
      <p:ext uri="{BB962C8B-B14F-4D97-AF65-F5344CB8AC3E}">
        <p14:creationId xmlns:p14="http://schemas.microsoft.com/office/powerpoint/2010/main" val="13562774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A2BCD-1327-BB3F-21AD-777F0B20BB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E24FA06-14E8-CB7B-DA57-87A2989E27C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99E2AE-E8BA-6658-9EC9-EA33411383E7}"/>
              </a:ext>
            </a:extLst>
          </p:cNvPr>
          <p:cNvSpPr>
            <a:spLocks noGrp="1"/>
          </p:cNvSpPr>
          <p:nvPr>
            <p:ph type="dt" sz="half" idx="10"/>
          </p:nvPr>
        </p:nvSpPr>
        <p:spPr/>
        <p:txBody>
          <a:bodyPr/>
          <a:lstStyle/>
          <a:p>
            <a:fld id="{D7FA75D1-5C68-7044-B678-C24C2E011E17}" type="datetimeFigureOut">
              <a:rPr lang="en-US" smtClean="0"/>
              <a:t>4/18/2023</a:t>
            </a:fld>
            <a:endParaRPr lang="en-US"/>
          </a:p>
        </p:txBody>
      </p:sp>
      <p:sp>
        <p:nvSpPr>
          <p:cNvPr id="5" name="Footer Placeholder 4">
            <a:extLst>
              <a:ext uri="{FF2B5EF4-FFF2-40B4-BE49-F238E27FC236}">
                <a16:creationId xmlns:a16="http://schemas.microsoft.com/office/drawing/2014/main" id="{678043A3-BCC7-19D8-ED63-C89BD98B3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BDFA93-94AE-5E47-CE49-EA135DC4A5F7}"/>
              </a:ext>
            </a:extLst>
          </p:cNvPr>
          <p:cNvSpPr>
            <a:spLocks noGrp="1"/>
          </p:cNvSpPr>
          <p:nvPr>
            <p:ph type="sldNum" sz="quarter" idx="12"/>
          </p:nvPr>
        </p:nvSpPr>
        <p:spPr/>
        <p:txBody>
          <a:bodyPr/>
          <a:lstStyle/>
          <a:p>
            <a:fld id="{49273D54-6581-CE4D-80B0-812BA908CB2D}" type="slidenum">
              <a:rPr lang="en-US" smtClean="0"/>
              <a:t>‹#›</a:t>
            </a:fld>
            <a:endParaRPr lang="en-US"/>
          </a:p>
        </p:txBody>
      </p:sp>
    </p:spTree>
    <p:extLst>
      <p:ext uri="{BB962C8B-B14F-4D97-AF65-F5344CB8AC3E}">
        <p14:creationId xmlns:p14="http://schemas.microsoft.com/office/powerpoint/2010/main" val="1349228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00" y="274638"/>
            <a:ext cx="10049928" cy="1143000"/>
          </a:xfrm>
          <a:prstGeom prst="rect">
            <a:avLst/>
          </a:prstGeom>
        </p:spPr>
        <p:txBody>
          <a:bodyPr/>
          <a:lstStyle/>
          <a:p>
            <a:r>
              <a:rPr lang="en-AU"/>
              <a:t>Click to edit Master title style</a:t>
            </a:r>
            <a:endParaRPr lang="en-US"/>
          </a:p>
        </p:txBody>
      </p:sp>
      <p:sp>
        <p:nvSpPr>
          <p:cNvPr id="3" name="Content Placeholder 2"/>
          <p:cNvSpPr>
            <a:spLocks noGrp="1"/>
          </p:cNvSpPr>
          <p:nvPr>
            <p:ph idx="1"/>
          </p:nvPr>
        </p:nvSpPr>
        <p:spPr>
          <a:xfrm>
            <a:off x="480000" y="1600201"/>
            <a:ext cx="10049928" cy="4525963"/>
          </a:xfrm>
          <a:prstGeom prst="rect">
            <a:avLst/>
          </a:prstGeo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Footer Placeholder 4"/>
          <p:cNvSpPr>
            <a:spLocks noGrp="1"/>
          </p:cNvSpPr>
          <p:nvPr>
            <p:ph type="ftr" sz="quarter" idx="11"/>
          </p:nvPr>
        </p:nvSpPr>
        <p:spPr>
          <a:xfrm>
            <a:off x="480000" y="637690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20000" y="6356351"/>
            <a:ext cx="1440000" cy="365125"/>
          </a:xfrm>
          <a:prstGeom prst="rect">
            <a:avLst/>
          </a:prstGeom>
        </p:spPr>
        <p:txBody>
          <a:bodyPr/>
          <a:lstStyle/>
          <a:p>
            <a:fld id="{18762A21-AEBE-A949-ABB6-A67B02B6C1ED}" type="slidenum">
              <a:rPr lang="en-US" smtClean="0"/>
              <a:pPr/>
              <a:t>‹#›</a:t>
            </a:fld>
            <a:endParaRPr lang="en-US"/>
          </a:p>
        </p:txBody>
      </p:sp>
    </p:spTree>
    <p:extLst>
      <p:ext uri="{BB962C8B-B14F-4D97-AF65-F5344CB8AC3E}">
        <p14:creationId xmlns:p14="http://schemas.microsoft.com/office/powerpoint/2010/main" val="2619251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anel : Gold &amp; Nav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rgbClr val="293445"/>
                </a:solidFill>
              </a:defRPr>
            </a:lvl1pPr>
          </a:lstStyle>
          <a:p>
            <a:r>
              <a:rPr lang="en-GB"/>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28" y="6465135"/>
            <a:ext cx="943764" cy="322759"/>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rgbClr val="293445"/>
                </a:solidFill>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rgbClr val="293445"/>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2584585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01" y="274638"/>
            <a:ext cx="10077687" cy="1143000"/>
          </a:xfrm>
          <a:prstGeom prst="rect">
            <a:avLst/>
          </a:prstGeom>
        </p:spPr>
        <p:txBody>
          <a:bodyPr/>
          <a:lstStyle/>
          <a:p>
            <a:r>
              <a:rPr lang="en-AU"/>
              <a:t>Click to edit Master title style</a:t>
            </a:r>
            <a:endParaRPr lang="en-US"/>
          </a:p>
        </p:txBody>
      </p:sp>
      <p:sp>
        <p:nvSpPr>
          <p:cNvPr id="3" name="Content Placeholder 2"/>
          <p:cNvSpPr>
            <a:spLocks noGrp="1"/>
          </p:cNvSpPr>
          <p:nvPr>
            <p:ph sz="half" idx="1"/>
          </p:nvPr>
        </p:nvSpPr>
        <p:spPr>
          <a:xfrm>
            <a:off x="480000" y="1600201"/>
            <a:ext cx="5384800" cy="4525963"/>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375200" y="1600201"/>
            <a:ext cx="5384800" cy="4525963"/>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11"/>
          </p:nvPr>
        </p:nvSpPr>
        <p:spPr>
          <a:xfrm>
            <a:off x="4800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20000" y="6356351"/>
            <a:ext cx="1440000" cy="365125"/>
          </a:xfrm>
          <a:prstGeom prst="rect">
            <a:avLst/>
          </a:prstGeom>
        </p:spPr>
        <p:txBody>
          <a:bodyPr/>
          <a:lstStyle/>
          <a:p>
            <a:fld id="{18762A21-AEBE-A949-ABB6-A67B02B6C1ED}" type="slidenum">
              <a:rPr lang="en-US" smtClean="0"/>
              <a:pPr/>
              <a:t>‹#›</a:t>
            </a:fld>
            <a:endParaRPr lang="en-US"/>
          </a:p>
        </p:txBody>
      </p:sp>
    </p:spTree>
    <p:extLst>
      <p:ext uri="{BB962C8B-B14F-4D97-AF65-F5344CB8AC3E}">
        <p14:creationId xmlns:p14="http://schemas.microsoft.com/office/powerpoint/2010/main" val="1278539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0001" y="274638"/>
            <a:ext cx="10077687" cy="1143000"/>
          </a:xfrm>
          <a:prstGeom prst="rect">
            <a:avLst/>
          </a:prstGeo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800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80000" y="2174875"/>
            <a:ext cx="5386917" cy="3951288"/>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3709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370968" y="2174875"/>
            <a:ext cx="5389033" cy="3951288"/>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Footer Placeholder 7"/>
          <p:cNvSpPr>
            <a:spLocks noGrp="1"/>
          </p:cNvSpPr>
          <p:nvPr>
            <p:ph type="ftr" sz="quarter" idx="11"/>
          </p:nvPr>
        </p:nvSpPr>
        <p:spPr>
          <a:xfrm>
            <a:off x="4800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320000" y="6356351"/>
            <a:ext cx="1440000" cy="365125"/>
          </a:xfrm>
          <a:prstGeom prst="rect">
            <a:avLst/>
          </a:prstGeom>
        </p:spPr>
        <p:txBody>
          <a:bodyPr/>
          <a:lstStyle/>
          <a:p>
            <a:fld id="{18762A21-AEBE-A949-ABB6-A67B02B6C1ED}" type="slidenum">
              <a:rPr lang="en-US" smtClean="0"/>
              <a:pPr/>
              <a:t>‹#›</a:t>
            </a:fld>
            <a:endParaRPr lang="en-US"/>
          </a:p>
        </p:txBody>
      </p:sp>
    </p:spTree>
    <p:extLst>
      <p:ext uri="{BB962C8B-B14F-4D97-AF65-F5344CB8AC3E}">
        <p14:creationId xmlns:p14="http://schemas.microsoft.com/office/powerpoint/2010/main" val="24835701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0001" y="274638"/>
            <a:ext cx="10068433" cy="1143000"/>
          </a:xfrm>
          <a:prstGeom prst="rect">
            <a:avLst/>
          </a:prstGeom>
        </p:spPr>
        <p:txBody>
          <a:bodyPr/>
          <a:lstStyle/>
          <a:p>
            <a:r>
              <a:rPr lang="en-AU"/>
              <a:t>Click to edit Master title style</a:t>
            </a:r>
            <a:endParaRPr lang="en-US"/>
          </a:p>
        </p:txBody>
      </p:sp>
      <p:sp>
        <p:nvSpPr>
          <p:cNvPr id="4" name="Footer Placeholder 3"/>
          <p:cNvSpPr>
            <a:spLocks noGrp="1"/>
          </p:cNvSpPr>
          <p:nvPr>
            <p:ph type="ftr" sz="quarter" idx="11"/>
          </p:nvPr>
        </p:nvSpPr>
        <p:spPr>
          <a:xfrm>
            <a:off x="4800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320000" y="6356351"/>
            <a:ext cx="1440000" cy="365125"/>
          </a:xfrm>
          <a:prstGeom prst="rect">
            <a:avLst/>
          </a:prstGeom>
        </p:spPr>
        <p:txBody>
          <a:bodyPr/>
          <a:lstStyle/>
          <a:p>
            <a:fld id="{18762A21-AEBE-A949-ABB6-A67B02B6C1ED}" type="slidenum">
              <a:rPr lang="en-US" smtClean="0"/>
              <a:pPr/>
              <a:t>‹#›</a:t>
            </a:fld>
            <a:endParaRPr lang="en-US"/>
          </a:p>
        </p:txBody>
      </p:sp>
    </p:spTree>
    <p:extLst>
      <p:ext uri="{BB962C8B-B14F-4D97-AF65-F5344CB8AC3E}">
        <p14:creationId xmlns:p14="http://schemas.microsoft.com/office/powerpoint/2010/main" val="842564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800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320000" y="6356351"/>
            <a:ext cx="1440000" cy="365125"/>
          </a:xfrm>
          <a:prstGeom prst="rect">
            <a:avLst/>
          </a:prstGeom>
        </p:spPr>
        <p:txBody>
          <a:bodyPr/>
          <a:lstStyle/>
          <a:p>
            <a:fld id="{18762A21-AEBE-A949-ABB6-A67B02B6C1ED}" type="slidenum">
              <a:rPr lang="en-US" smtClean="0"/>
              <a:pPr/>
              <a:t>‹#›</a:t>
            </a:fld>
            <a:endParaRPr lang="en-US"/>
          </a:p>
        </p:txBody>
      </p:sp>
    </p:spTree>
    <p:extLst>
      <p:ext uri="{BB962C8B-B14F-4D97-AF65-F5344CB8AC3E}">
        <p14:creationId xmlns:p14="http://schemas.microsoft.com/office/powerpoint/2010/main" val="2272770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00" y="298400"/>
            <a:ext cx="10049928" cy="881322"/>
          </a:xfrm>
          <a:prstGeom prst="rect">
            <a:avLst/>
          </a:prstGeom>
        </p:spPr>
        <p:txBody>
          <a:bodyPr anchor="b">
            <a:normAutofit/>
          </a:bodyPr>
          <a:lstStyle>
            <a:lvl1pPr algn="l">
              <a:defRPr sz="3200" b="1"/>
            </a:lvl1pPr>
          </a:lstStyle>
          <a:p>
            <a:r>
              <a:rPr lang="en-AU"/>
              <a:t>Click to edit Master title style</a:t>
            </a:r>
            <a:endParaRPr lang="en-US"/>
          </a:p>
        </p:txBody>
      </p:sp>
      <p:sp>
        <p:nvSpPr>
          <p:cNvPr id="3" name="Content Placeholder 2"/>
          <p:cNvSpPr>
            <a:spLocks noGrp="1"/>
          </p:cNvSpPr>
          <p:nvPr>
            <p:ph idx="1"/>
          </p:nvPr>
        </p:nvSpPr>
        <p:spPr>
          <a:xfrm>
            <a:off x="4944333" y="1686308"/>
            <a:ext cx="6815667" cy="4439855"/>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80001" y="1686308"/>
            <a:ext cx="4011084" cy="4439855"/>
          </a:xfrm>
          <a:prstGeom prst="rect">
            <a:avLst/>
          </a:prstGeo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6" name="Footer Placeholder 5"/>
          <p:cNvSpPr>
            <a:spLocks noGrp="1"/>
          </p:cNvSpPr>
          <p:nvPr>
            <p:ph type="ftr" sz="quarter" idx="11"/>
          </p:nvPr>
        </p:nvSpPr>
        <p:spPr>
          <a:xfrm>
            <a:off x="480000" y="637690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20000" y="6356351"/>
            <a:ext cx="1440000" cy="365125"/>
          </a:xfrm>
          <a:prstGeom prst="rect">
            <a:avLst/>
          </a:prstGeom>
        </p:spPr>
        <p:txBody>
          <a:bodyPr/>
          <a:lstStyle/>
          <a:p>
            <a:fld id="{18762A21-AEBE-A949-ABB6-A67B02B6C1ED}" type="slidenum">
              <a:rPr lang="en-US" smtClean="0"/>
              <a:pPr/>
              <a:t>‹#›</a:t>
            </a:fld>
            <a:endParaRPr lang="en-US"/>
          </a:p>
        </p:txBody>
      </p:sp>
    </p:spTree>
    <p:extLst>
      <p:ext uri="{BB962C8B-B14F-4D97-AF65-F5344CB8AC3E}">
        <p14:creationId xmlns:p14="http://schemas.microsoft.com/office/powerpoint/2010/main" val="2496891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80000" y="6356351"/>
            <a:ext cx="3860800" cy="365125"/>
          </a:xfrm>
          <a:prstGeom prst="rect">
            <a:avLst/>
          </a:prstGeom>
        </p:spPr>
        <p:txBody>
          <a:bodyPr/>
          <a:lstStyle/>
          <a:p>
            <a:endParaRPr lang="en-US"/>
          </a:p>
        </p:txBody>
      </p:sp>
      <p:sp>
        <p:nvSpPr>
          <p:cNvPr id="2" name="Title 1"/>
          <p:cNvSpPr>
            <a:spLocks noGrp="1"/>
          </p:cNvSpPr>
          <p:nvPr>
            <p:ph type="title"/>
          </p:nvPr>
        </p:nvSpPr>
        <p:spPr>
          <a:xfrm>
            <a:off x="480000" y="291462"/>
            <a:ext cx="10040675" cy="875895"/>
          </a:xfrm>
          <a:prstGeom prst="rect">
            <a:avLst/>
          </a:prstGeom>
        </p:spPr>
        <p:txBody>
          <a:bodyPr anchor="b">
            <a:normAutofit/>
          </a:bodyPr>
          <a:lstStyle>
            <a:lvl1pPr algn="l">
              <a:defRPr sz="3200" b="1">
                <a:solidFill>
                  <a:schemeClr val="bg1"/>
                </a:solidFill>
              </a:defRPr>
            </a:lvl1pPr>
          </a:lstStyle>
          <a:p>
            <a:r>
              <a:rPr lang="en-AU"/>
              <a:t>Click to edit Master title style</a:t>
            </a:r>
            <a:endParaRPr lang="en-US"/>
          </a:p>
        </p:txBody>
      </p:sp>
      <p:sp>
        <p:nvSpPr>
          <p:cNvPr id="3" name="Picture Placeholder 2"/>
          <p:cNvSpPr>
            <a:spLocks noGrp="1"/>
          </p:cNvSpPr>
          <p:nvPr>
            <p:ph type="pic" idx="1"/>
          </p:nvPr>
        </p:nvSpPr>
        <p:spPr>
          <a:xfrm>
            <a:off x="479999" y="1625949"/>
            <a:ext cx="5367905" cy="3481553"/>
          </a:xfrm>
          <a:prstGeom prst="rect">
            <a:avLst/>
          </a:prstGeo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a:t>Drag picture to placeholder or click icon to add</a:t>
            </a:r>
            <a:endParaRPr lang="en-US" noProof="0"/>
          </a:p>
        </p:txBody>
      </p:sp>
      <p:sp>
        <p:nvSpPr>
          <p:cNvPr id="4" name="Text Placeholder 3"/>
          <p:cNvSpPr>
            <a:spLocks noGrp="1"/>
          </p:cNvSpPr>
          <p:nvPr>
            <p:ph type="body" sz="half" idx="2"/>
          </p:nvPr>
        </p:nvSpPr>
        <p:spPr>
          <a:xfrm>
            <a:off x="480000" y="5367338"/>
            <a:ext cx="5367904"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7" name="Slide Number Placeholder 6"/>
          <p:cNvSpPr>
            <a:spLocks noGrp="1"/>
          </p:cNvSpPr>
          <p:nvPr>
            <p:ph type="sldNum" sz="quarter" idx="12"/>
          </p:nvPr>
        </p:nvSpPr>
        <p:spPr>
          <a:xfrm>
            <a:off x="10320000" y="6356351"/>
            <a:ext cx="1440000" cy="365125"/>
          </a:xfrm>
          <a:prstGeom prst="rect">
            <a:avLst/>
          </a:prstGeom>
        </p:spPr>
        <p:txBody>
          <a:bodyPr/>
          <a:lstStyle/>
          <a:p>
            <a:fld id="{18762A21-AEBE-A949-ABB6-A67B02B6C1ED}" type="slidenum">
              <a:rPr lang="en-US" smtClean="0"/>
              <a:pPr/>
              <a:t>‹#›</a:t>
            </a:fld>
            <a:endParaRPr lang="en-US"/>
          </a:p>
        </p:txBody>
      </p:sp>
      <p:sp>
        <p:nvSpPr>
          <p:cNvPr id="10" name="Picture Placeholder 2"/>
          <p:cNvSpPr>
            <a:spLocks noGrp="1"/>
          </p:cNvSpPr>
          <p:nvPr>
            <p:ph type="pic" idx="13"/>
          </p:nvPr>
        </p:nvSpPr>
        <p:spPr>
          <a:xfrm>
            <a:off x="6403085" y="1627775"/>
            <a:ext cx="5356916" cy="3481553"/>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a:t>Drag picture to placeholder or click icon to add</a:t>
            </a:r>
            <a:endParaRPr lang="en-US" noProof="0"/>
          </a:p>
        </p:txBody>
      </p:sp>
      <p:sp>
        <p:nvSpPr>
          <p:cNvPr id="11" name="Text Placeholder 3"/>
          <p:cNvSpPr>
            <a:spLocks noGrp="1"/>
          </p:cNvSpPr>
          <p:nvPr>
            <p:ph type="body" sz="half" idx="14"/>
          </p:nvPr>
        </p:nvSpPr>
        <p:spPr>
          <a:xfrm>
            <a:off x="6403085" y="5369164"/>
            <a:ext cx="5356916"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Tree>
    <p:extLst>
      <p:ext uri="{BB962C8B-B14F-4D97-AF65-F5344CB8AC3E}">
        <p14:creationId xmlns:p14="http://schemas.microsoft.com/office/powerpoint/2010/main" val="3952674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F2846-B1F8-DD4E-BA5A-4C8509463082}" type="slidenum">
              <a:rPr lang="en-US" smtClean="0"/>
              <a:pPr/>
              <a:t>‹#›</a:t>
            </a:fld>
            <a:endParaRPr lang="en-US"/>
          </a:p>
        </p:txBody>
      </p:sp>
    </p:spTree>
    <p:extLst>
      <p:ext uri="{BB962C8B-B14F-4D97-AF65-F5344CB8AC3E}">
        <p14:creationId xmlns:p14="http://schemas.microsoft.com/office/powerpoint/2010/main" val="9598554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2" name="Title 1"/>
          <p:cNvSpPr>
            <a:spLocks noGrp="1"/>
          </p:cNvSpPr>
          <p:nvPr>
            <p:ph type="title"/>
          </p:nvPr>
        </p:nvSpPr>
        <p:spPr/>
        <p:txBody>
          <a:bodyPr/>
          <a:lstStyle/>
          <a:p>
            <a:r>
              <a:rPr lang="en-AU"/>
              <a:t>Click to edit Master title style</a:t>
            </a:r>
            <a:endParaRPr lang="en-US"/>
          </a:p>
        </p:txBody>
      </p:sp>
      <p:sp>
        <p:nvSpPr>
          <p:cNvPr id="5" name="Slide Number Placeholder 4"/>
          <p:cNvSpPr>
            <a:spLocks noGrp="1"/>
          </p:cNvSpPr>
          <p:nvPr>
            <p:ph type="sldNum" sz="quarter" idx="12"/>
          </p:nvPr>
        </p:nvSpPr>
        <p:spPr/>
        <p:txBody>
          <a:bodyPr/>
          <a:lstStyle/>
          <a:p>
            <a:fld id="{C31F2846-B1F8-DD4E-BA5A-4C8509463082}" type="slidenum">
              <a:rPr lang="en-US" smtClean="0"/>
              <a:pPr/>
              <a:t>‹#›</a:t>
            </a:fld>
            <a:endParaRPr lang="en-US"/>
          </a:p>
        </p:txBody>
      </p:sp>
    </p:spTree>
    <p:extLst>
      <p:ext uri="{BB962C8B-B14F-4D97-AF65-F5344CB8AC3E}">
        <p14:creationId xmlns:p14="http://schemas.microsoft.com/office/powerpoint/2010/main" val="1042506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1F2846-B1F8-DD4E-BA5A-4C8509463082}" type="slidenum">
              <a:rPr lang="en-US" smtClean="0"/>
              <a:pPr/>
              <a:t>‹#›</a:t>
            </a:fld>
            <a:endParaRPr lang="en-US"/>
          </a:p>
        </p:txBody>
      </p:sp>
    </p:spTree>
    <p:extLst>
      <p:ext uri="{BB962C8B-B14F-4D97-AF65-F5344CB8AC3E}">
        <p14:creationId xmlns:p14="http://schemas.microsoft.com/office/powerpoint/2010/main" val="1118740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2" name="Title 1"/>
          <p:cNvSpPr>
            <a:spLocks noGrp="1"/>
          </p:cNvSpPr>
          <p:nvPr>
            <p:ph type="title"/>
          </p:nvPr>
        </p:nvSpPr>
        <p:spPr>
          <a:xfrm>
            <a:off x="240000" y="1440001"/>
            <a:ext cx="4320000" cy="1072113"/>
          </a:xfrm>
        </p:spPr>
        <p:txBody>
          <a:bodyPr anchor="b">
            <a:normAutofit/>
          </a:bodyPr>
          <a:lstStyle>
            <a:lvl1pPr algn="l">
              <a:defRPr sz="2400" b="1"/>
            </a:lvl1pPr>
          </a:lstStyle>
          <a:p>
            <a:r>
              <a:rPr lang="en-AU"/>
              <a:t>Click to edit Master title style</a:t>
            </a:r>
            <a:endParaRPr lang="en-US"/>
          </a:p>
        </p:txBody>
      </p:sp>
      <p:sp>
        <p:nvSpPr>
          <p:cNvPr id="3" name="Content Placeholder 2"/>
          <p:cNvSpPr>
            <a:spLocks noGrp="1"/>
          </p:cNvSpPr>
          <p:nvPr>
            <p:ph idx="1"/>
          </p:nvPr>
        </p:nvSpPr>
        <p:spPr>
          <a:xfrm>
            <a:off x="5033638" y="2556000"/>
            <a:ext cx="6773207" cy="3590084"/>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240000" y="2556000"/>
            <a:ext cx="4320000" cy="3489138"/>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7" name="Slide Number Placeholder 6"/>
          <p:cNvSpPr>
            <a:spLocks noGrp="1"/>
          </p:cNvSpPr>
          <p:nvPr>
            <p:ph type="sldNum" sz="quarter" idx="12"/>
          </p:nvPr>
        </p:nvSpPr>
        <p:spPr/>
        <p:txBody>
          <a:bodyPr/>
          <a:lstStyle/>
          <a:p>
            <a:fld id="{C31F2846-B1F8-DD4E-BA5A-4C8509463082}" type="slidenum">
              <a:rPr lang="en-US" smtClean="0"/>
              <a:pPr/>
              <a:t>‹#›</a:t>
            </a:fld>
            <a:endParaRPr lang="en-US"/>
          </a:p>
        </p:txBody>
      </p:sp>
    </p:spTree>
    <p:extLst>
      <p:ext uri="{BB962C8B-B14F-4D97-AF65-F5344CB8AC3E}">
        <p14:creationId xmlns:p14="http://schemas.microsoft.com/office/powerpoint/2010/main" val="55929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Photographer - Smörgåsbor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5" cy="6871705"/>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4137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2" name="Title 1"/>
          <p:cNvSpPr>
            <a:spLocks noGrp="1"/>
          </p:cNvSpPr>
          <p:nvPr>
            <p:ph type="title"/>
          </p:nvPr>
        </p:nvSpPr>
        <p:spPr>
          <a:xfrm>
            <a:off x="240000" y="1440000"/>
            <a:ext cx="4062651" cy="1080000"/>
          </a:xfrm>
        </p:spPr>
        <p:txBody>
          <a:bodyPr anchor="b">
            <a:normAutofit/>
          </a:bodyPr>
          <a:lstStyle>
            <a:lvl1pPr algn="l">
              <a:defRPr sz="2400" b="1"/>
            </a:lvl1pPr>
          </a:lstStyle>
          <a:p>
            <a:r>
              <a:rPr lang="en-AU"/>
              <a:t>Click to edit Master title style</a:t>
            </a:r>
            <a:endParaRPr lang="en-US"/>
          </a:p>
        </p:txBody>
      </p:sp>
      <p:sp>
        <p:nvSpPr>
          <p:cNvPr id="4" name="Text Placeholder 3"/>
          <p:cNvSpPr>
            <a:spLocks noGrp="1"/>
          </p:cNvSpPr>
          <p:nvPr>
            <p:ph type="body" sz="half" idx="2"/>
          </p:nvPr>
        </p:nvSpPr>
        <p:spPr>
          <a:xfrm>
            <a:off x="240000" y="2556000"/>
            <a:ext cx="4062651" cy="3460581"/>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7" name="Slide Number Placeholder 6"/>
          <p:cNvSpPr>
            <a:spLocks noGrp="1"/>
          </p:cNvSpPr>
          <p:nvPr>
            <p:ph type="sldNum" sz="quarter" idx="12"/>
          </p:nvPr>
        </p:nvSpPr>
        <p:spPr/>
        <p:txBody>
          <a:bodyPr/>
          <a:lstStyle/>
          <a:p>
            <a:fld id="{C31F2846-B1F8-DD4E-BA5A-4C8509463082}" type="slidenum">
              <a:rPr lang="en-US" smtClean="0"/>
              <a:pPr/>
              <a:t>‹#›</a:t>
            </a:fld>
            <a:endParaRPr lang="en-US"/>
          </a:p>
        </p:txBody>
      </p:sp>
      <p:sp>
        <p:nvSpPr>
          <p:cNvPr id="8" name="Picture Placeholder 2"/>
          <p:cNvSpPr>
            <a:spLocks noGrp="1"/>
          </p:cNvSpPr>
          <p:nvPr>
            <p:ph type="pic" idx="13"/>
          </p:nvPr>
        </p:nvSpPr>
        <p:spPr>
          <a:xfrm rot="269191">
            <a:off x="4323191" y="1598548"/>
            <a:ext cx="7462912" cy="4260809"/>
          </a:xfrm>
          <a:solidFill>
            <a:srgbClr val="FFFFFF">
              <a:shade val="85000"/>
            </a:srgbClr>
          </a:solidFill>
          <a:ln w="9525" cap="sq" cmpd="sng">
            <a:solidFill>
              <a:schemeClr val="accent1">
                <a:lumMod val="60000"/>
                <a:lumOff val="40000"/>
              </a:schemeClr>
            </a:solidFill>
            <a:miter lim="800000"/>
          </a:ln>
          <a:effectLst>
            <a:outerShdw blurRad="165100" dist="44450" dir="900000" sy="98000" kx="110000" ky="200000" algn="tl" rotWithShape="0">
              <a:schemeClr val="tx2">
                <a:lumMod val="75000"/>
                <a:alpha val="13000"/>
              </a:scheme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solidFill>
                  <a:schemeClr val="tx2">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endParaRPr/>
          </a:p>
        </p:txBody>
      </p:sp>
    </p:spTree>
    <p:extLst>
      <p:ext uri="{BB962C8B-B14F-4D97-AF65-F5344CB8AC3E}">
        <p14:creationId xmlns:p14="http://schemas.microsoft.com/office/powerpoint/2010/main" val="8017338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40000" y="1440000"/>
            <a:ext cx="4293976" cy="2048268"/>
          </a:xfrm>
        </p:spPr>
        <p:txBody>
          <a:bodyPr/>
          <a:lstStyle/>
          <a:p>
            <a:r>
              <a:rPr lang="en-AU"/>
              <a:t>Click to edit Master title style</a:t>
            </a:r>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31F2846-B1F8-DD4E-BA5A-4C8509463082}" type="slidenum">
              <a:rPr lang="en-US" smtClean="0"/>
              <a:pPr/>
              <a:t>‹#›</a:t>
            </a:fld>
            <a:endParaRPr lang="en-US"/>
          </a:p>
        </p:txBody>
      </p:sp>
      <p:sp>
        <p:nvSpPr>
          <p:cNvPr id="13" name="Picture Placeholder 2"/>
          <p:cNvSpPr>
            <a:spLocks noGrp="1"/>
          </p:cNvSpPr>
          <p:nvPr>
            <p:ph type="pic" idx="1"/>
          </p:nvPr>
        </p:nvSpPr>
        <p:spPr>
          <a:xfrm>
            <a:off x="3759201" y="3380081"/>
            <a:ext cx="9042400" cy="3619737"/>
          </a:xfrm>
          <a:custGeom>
            <a:avLst/>
            <a:gdLst>
              <a:gd name="connsiteX0" fmla="*/ 0 w 4114800"/>
              <a:gd name="connsiteY0" fmla="*/ 2057400 h 4114800"/>
              <a:gd name="connsiteX1" fmla="*/ 2057400 w 4114800"/>
              <a:gd name="connsiteY1" fmla="*/ 0 h 4114800"/>
              <a:gd name="connsiteX2" fmla="*/ 4114800 w 4114800"/>
              <a:gd name="connsiteY2" fmla="*/ 2057400 h 4114800"/>
              <a:gd name="connsiteX3" fmla="*/ 2057400 w 4114800"/>
              <a:gd name="connsiteY3" fmla="*/ 4114800 h 4114800"/>
              <a:gd name="connsiteX4" fmla="*/ 0 w 4114800"/>
              <a:gd name="connsiteY4" fmla="*/ 2057400 h 4114800"/>
              <a:gd name="connsiteX0" fmla="*/ 0 w 4114800"/>
              <a:gd name="connsiteY0" fmla="*/ 2057400 h 4114800"/>
              <a:gd name="connsiteX1" fmla="*/ 2057400 w 4114800"/>
              <a:gd name="connsiteY1" fmla="*/ 0 h 4114800"/>
              <a:gd name="connsiteX2" fmla="*/ 4114800 w 4114800"/>
              <a:gd name="connsiteY2" fmla="*/ 2057400 h 4114800"/>
              <a:gd name="connsiteX3" fmla="*/ 2057400 w 4114800"/>
              <a:gd name="connsiteY3" fmla="*/ 4114800 h 4114800"/>
              <a:gd name="connsiteX4" fmla="*/ 0 w 4114800"/>
              <a:gd name="connsiteY4" fmla="*/ 2057400 h 4114800"/>
              <a:gd name="connsiteX0" fmla="*/ 0 w 4114800"/>
              <a:gd name="connsiteY0" fmla="*/ 2057400 h 4114800"/>
              <a:gd name="connsiteX1" fmla="*/ 2057400 w 4114800"/>
              <a:gd name="connsiteY1" fmla="*/ 0 h 4114800"/>
              <a:gd name="connsiteX2" fmla="*/ 4114800 w 4114800"/>
              <a:gd name="connsiteY2" fmla="*/ 2057400 h 4114800"/>
              <a:gd name="connsiteX3" fmla="*/ 2057400 w 4114800"/>
              <a:gd name="connsiteY3" fmla="*/ 4114800 h 4114800"/>
              <a:gd name="connsiteX4" fmla="*/ 0 w 4114800"/>
              <a:gd name="connsiteY4" fmla="*/ 2057400 h 4114800"/>
              <a:gd name="connsiteX0" fmla="*/ 0 w 4114800"/>
              <a:gd name="connsiteY0" fmla="*/ 2057400 h 4114800"/>
              <a:gd name="connsiteX1" fmla="*/ 2057400 w 4114800"/>
              <a:gd name="connsiteY1" fmla="*/ 0 h 4114800"/>
              <a:gd name="connsiteX2" fmla="*/ 4114800 w 4114800"/>
              <a:gd name="connsiteY2" fmla="*/ 2057400 h 4114800"/>
              <a:gd name="connsiteX3" fmla="*/ 2057400 w 4114800"/>
              <a:gd name="connsiteY3" fmla="*/ 4114800 h 4114800"/>
              <a:gd name="connsiteX4" fmla="*/ 0 w 4114800"/>
              <a:gd name="connsiteY4" fmla="*/ 20574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4114800">
                <a:moveTo>
                  <a:pt x="0" y="2057400"/>
                </a:moveTo>
                <a:cubicBezTo>
                  <a:pt x="0" y="2047196"/>
                  <a:pt x="921129" y="0"/>
                  <a:pt x="2057400" y="0"/>
                </a:cubicBezTo>
                <a:cubicBezTo>
                  <a:pt x="3193671" y="0"/>
                  <a:pt x="4106333" y="2055662"/>
                  <a:pt x="4114800" y="2057400"/>
                </a:cubicBezTo>
                <a:cubicBezTo>
                  <a:pt x="4089400" y="2042204"/>
                  <a:pt x="3193671" y="4114800"/>
                  <a:pt x="2057400" y="4114800"/>
                </a:cubicBezTo>
                <a:cubicBezTo>
                  <a:pt x="921129" y="4114800"/>
                  <a:pt x="0" y="2067604"/>
                  <a:pt x="0" y="2057400"/>
                </a:cubicBezTo>
                <a:close/>
              </a:path>
            </a:pathLst>
          </a:custGeom>
          <a:solidFill>
            <a:schemeClr val="bg1">
              <a:lumMod val="85000"/>
            </a:schemeClr>
          </a:solidFill>
          <a:ln w="9525" cap="flat" cmpd="sng">
            <a:solidFill>
              <a:schemeClr val="accent1">
                <a:lumMod val="60000"/>
                <a:lumOff val="40000"/>
              </a:schemeClr>
            </a:solidFill>
            <a:miter lim="800000"/>
          </a:ln>
          <a:effectLst/>
          <a:scene3d>
            <a:camera prst="orthographicFront"/>
            <a:lightRig rig="contrasting" dir="t">
              <a:rot lat="0" lon="0" rev="2400000"/>
            </a:lightRig>
          </a:scene3d>
          <a:sp3d>
            <a:bevelT w="0" h="0"/>
            <a:contourClr>
              <a:schemeClr val="bg2">
                <a:shade val="50000"/>
              </a:schemeClr>
            </a:contourClr>
          </a:sp3d>
        </p:spPr>
        <p:txBody>
          <a:bodyPr>
            <a:normAutofit/>
          </a:bodyPr>
          <a:lstStyle>
            <a:lvl1pPr marL="0" indent="0" algn="ctr">
              <a:buNone/>
              <a:defRPr sz="2000">
                <a:solidFill>
                  <a:srgbClr val="17375E"/>
                </a:solidFill>
              </a:defRPr>
            </a:lvl1pPr>
          </a:lstStyle>
          <a:p>
            <a:r>
              <a:rPr kumimoji="0" lang="en-AU"/>
              <a:t>Drag picture to placeholder or click icon to add</a:t>
            </a:r>
            <a:endParaRPr kumimoji="0" lang="en-US"/>
          </a:p>
        </p:txBody>
      </p:sp>
      <p:sp>
        <p:nvSpPr>
          <p:cNvPr id="16" name="Text Placeholder 15"/>
          <p:cNvSpPr>
            <a:spLocks noGrp="1"/>
          </p:cNvSpPr>
          <p:nvPr>
            <p:ph type="body" sz="quarter" idx="12"/>
          </p:nvPr>
        </p:nvSpPr>
        <p:spPr>
          <a:xfrm>
            <a:off x="5012267" y="1440000"/>
            <a:ext cx="6072717" cy="1616075"/>
          </a:xfrm>
        </p:spPr>
        <p:txBody>
          <a:bodyPr>
            <a:noAutofit/>
          </a:bodyPr>
          <a:lstStyle>
            <a:lvl1pPr marL="0" indent="0" algn="l">
              <a:buNone/>
              <a:defRPr sz="1800">
                <a:solidFill>
                  <a:schemeClr val="tx2">
                    <a:lumMod val="75000"/>
                  </a:schemeClr>
                </a:solidFill>
              </a:defRPr>
            </a:lvl1pPr>
            <a:lvl2pPr marL="457200" indent="0">
              <a:buNone/>
              <a:defRPr sz="2000">
                <a:solidFill>
                  <a:schemeClr val="tx2">
                    <a:lumMod val="75000"/>
                  </a:schemeClr>
                </a:solidFill>
              </a:defRPr>
            </a:lvl2pPr>
            <a:lvl3pPr marL="914400" indent="0">
              <a:buNone/>
              <a:defRPr sz="2000">
                <a:solidFill>
                  <a:schemeClr val="tx2">
                    <a:lumMod val="75000"/>
                  </a:schemeClr>
                </a:solidFill>
              </a:defRPr>
            </a:lvl3pPr>
            <a:lvl4pPr marL="1371600" indent="0">
              <a:buNone/>
              <a:defRPr sz="2000">
                <a:solidFill>
                  <a:schemeClr val="tx2">
                    <a:lumMod val="75000"/>
                  </a:schemeClr>
                </a:solidFill>
              </a:defRPr>
            </a:lvl4pPr>
            <a:lvl5pPr marL="1828800" indent="0">
              <a:buNone/>
              <a:defRPr sz="2000">
                <a:solidFill>
                  <a:schemeClr val="tx2">
                    <a:lumMod val="75000"/>
                  </a:schemeClr>
                </a:solidFill>
              </a:defRPr>
            </a:lvl5pPr>
          </a:lstStyle>
          <a:p>
            <a:pPr lvl="0"/>
            <a:r>
              <a:rPr lang="en-AU"/>
              <a:t>Click to edit Master text styles</a:t>
            </a:r>
          </a:p>
        </p:txBody>
      </p:sp>
      <p:sp>
        <p:nvSpPr>
          <p:cNvPr id="18" name="Text Placeholder 17"/>
          <p:cNvSpPr>
            <a:spLocks noGrp="1"/>
          </p:cNvSpPr>
          <p:nvPr>
            <p:ph type="body" sz="quarter" idx="13"/>
          </p:nvPr>
        </p:nvSpPr>
        <p:spPr>
          <a:xfrm>
            <a:off x="239185" y="3488269"/>
            <a:ext cx="4294716" cy="1092199"/>
          </a:xfrm>
        </p:spPr>
        <p:txBody>
          <a:bodyPr>
            <a:norm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AU"/>
              <a:t>Click to edit Master text styles</a:t>
            </a:r>
          </a:p>
        </p:txBody>
      </p:sp>
    </p:spTree>
    <p:extLst>
      <p:ext uri="{BB962C8B-B14F-4D97-AF65-F5344CB8AC3E}">
        <p14:creationId xmlns:p14="http://schemas.microsoft.com/office/powerpoint/2010/main" val="1602784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rtist - Smörgåsbor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53950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Smörgåsbo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bg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7E651BDF-5855-8041-8DF4-97CA97354BB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09" y="6465135"/>
            <a:ext cx="942401" cy="322759"/>
          </a:xfrm>
          <a:prstGeom prst="rect">
            <a:avLst/>
          </a:prstGeom>
        </p:spPr>
      </p:pic>
    </p:spTree>
    <p:extLst>
      <p:ext uri="{BB962C8B-B14F-4D97-AF65-F5344CB8AC3E}">
        <p14:creationId xmlns:p14="http://schemas.microsoft.com/office/powerpoint/2010/main" val="2699949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anel : Smörgåsbor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a:t>This is the title of the slide</a:t>
            </a:r>
            <a:endParaRPr lang="en-GB">
              <a:solidFill>
                <a:schemeClr val="bg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9"/>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a:p>
        </p:txBody>
      </p:sp>
    </p:spTree>
    <p:extLst>
      <p:ext uri="{BB962C8B-B14F-4D97-AF65-F5344CB8AC3E}">
        <p14:creationId xmlns:p14="http://schemas.microsoft.com/office/powerpoint/2010/main" val="3846924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34.png"/><Relationship Id="rId4" Type="http://schemas.openxmlformats.org/officeDocument/2006/relationships/slideLayout" Target="../slideLayouts/slideLayout52.xml"/><Relationship Id="rId9" Type="http://schemas.openxmlformats.org/officeDocument/2006/relationships/image" Target="../media/image33.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58.xml"/><Relationship Id="rId7" Type="http://schemas.openxmlformats.org/officeDocument/2006/relationships/theme" Target="../theme/theme1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image" Target="../media/image3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9.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Gold &amp; Navy</a:t>
            </a:r>
          </a:p>
          <a:p>
            <a:pPr algn="ctr"/>
            <a:endParaRPr lang="en-GB" sz="2000" b="1">
              <a:solidFill>
                <a:schemeClr val="tx2"/>
              </a:solidFill>
            </a:endParaRPr>
          </a:p>
        </p:txBody>
      </p:sp>
    </p:spTree>
    <p:extLst>
      <p:ext uri="{BB962C8B-B14F-4D97-AF65-F5344CB8AC3E}">
        <p14:creationId xmlns:p14="http://schemas.microsoft.com/office/powerpoint/2010/main" val="1937863073"/>
      </p:ext>
    </p:extLst>
  </p:cSld>
  <p:clrMap bg1="lt1" tx1="dk1" bg2="lt2" tx2="dk2" accent1="accent1" accent2="accent2" accent3="accent3" accent4="accent4" accent5="accent5" accent6="accent6" hlink="hlink" folHlink="folHlink"/>
  <p:sldLayoutIdLst>
    <p:sldLayoutId id="2147483916" r:id="rId1"/>
    <p:sldLayoutId id="2147483946" r:id="rId2"/>
    <p:sldLayoutId id="2147483930" r:id="rId3"/>
    <p:sldLayoutId id="2147483921" r:id="rId4"/>
    <p:sldLayoutId id="2147483950"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603218"/>
      </p:ext>
    </p:extLst>
  </p:cSld>
  <p:clrMap bg1="lt1" tx1="dk1" bg2="lt2" tx2="dk2" accent1="accent1" accent2="accent2" accent3="accent3" accent4="accent4" accent5="accent5" accent6="accent6" hlink="hlink" folHlink="folHlink"/>
  <p:sldLayoutIdLst>
    <p:sldLayoutId id="2147483972" r:id="rId1"/>
    <p:sldLayoutId id="2147484073" r:id="rId2"/>
    <p:sldLayoutId id="2147484074" r:id="rId3"/>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pattern_PMS 306.png"/>
          <p:cNvPicPr>
            <a:picLocks noChangeAspect="1"/>
          </p:cNvPicPr>
          <p:nvPr userDrawn="1"/>
        </p:nvPicPr>
        <p:blipFill rotWithShape="1">
          <a:blip r:embed="rId9">
            <a:alphaModFix amt="15000"/>
            <a:extLst>
              <a:ext uri="{28A0092B-C50C-407E-A947-70E740481C1C}">
                <a14:useLocalDpi xmlns:a14="http://schemas.microsoft.com/office/drawing/2010/main" val="0"/>
              </a:ext>
            </a:extLst>
          </a:blip>
          <a:srcRect l="205" r="56675" b="93177"/>
          <a:stretch/>
        </p:blipFill>
        <p:spPr>
          <a:xfrm>
            <a:off x="7142053" y="5529378"/>
            <a:ext cx="9021785" cy="1514719"/>
          </a:xfrm>
          <a:prstGeom prst="rect">
            <a:avLst/>
          </a:prstGeom>
        </p:spPr>
      </p:pic>
      <p:pic>
        <p:nvPicPr>
          <p:cNvPr id="15" name="Picture 14"/>
          <p:cNvPicPr>
            <a:picLocks noChangeAspect="1"/>
          </p:cNvPicPr>
          <p:nvPr userDrawn="1"/>
        </p:nvPicPr>
        <p:blipFill rotWithShape="1">
          <a:blip r:embed="rId10">
            <a:extLst>
              <a:ext uri="{28A0092B-C50C-407E-A947-70E740481C1C}">
                <a14:useLocalDpi xmlns:a14="http://schemas.microsoft.com/office/drawing/2010/main" val="0"/>
              </a:ext>
            </a:extLst>
          </a:blip>
          <a:srcRect t="1" b="79002"/>
          <a:stretch/>
        </p:blipFill>
        <p:spPr>
          <a:xfrm>
            <a:off x="0" y="0"/>
            <a:ext cx="12192000" cy="1440000"/>
          </a:xfrm>
          <a:prstGeom prst="rect">
            <a:avLst/>
          </a:prstGeom>
        </p:spPr>
      </p:pic>
      <p:sp>
        <p:nvSpPr>
          <p:cNvPr id="8" name="Title Placeholder 1"/>
          <p:cNvSpPr>
            <a:spLocks noGrp="1"/>
          </p:cNvSpPr>
          <p:nvPr>
            <p:ph type="title"/>
          </p:nvPr>
        </p:nvSpPr>
        <p:spPr>
          <a:xfrm>
            <a:off x="480000" y="288000"/>
            <a:ext cx="9805296"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9" name="Text Placeholder 2"/>
          <p:cNvSpPr>
            <a:spLocks noGrp="1"/>
          </p:cNvSpPr>
          <p:nvPr>
            <p:ph type="body" idx="1"/>
          </p:nvPr>
        </p:nvSpPr>
        <p:spPr>
          <a:xfrm>
            <a:off x="480000" y="1600202"/>
            <a:ext cx="9805296"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0" name="Slide Number Placeholder 15"/>
          <p:cNvSpPr>
            <a:spLocks noGrp="1"/>
          </p:cNvSpPr>
          <p:nvPr>
            <p:ph type="sldNum" sz="quarter" idx="4"/>
          </p:nvPr>
        </p:nvSpPr>
        <p:spPr>
          <a:xfrm>
            <a:off x="10320000" y="6356352"/>
            <a:ext cx="1440000" cy="365125"/>
          </a:xfrm>
          <a:prstGeom prst="rect">
            <a:avLst/>
          </a:prstGeom>
        </p:spPr>
        <p:txBody>
          <a:bodyPr vert="horz" lIns="91440" tIns="45720" rIns="91440" bIns="45720" rtlCol="0" anchor="ctr"/>
          <a:lstStyle>
            <a:lvl1pPr algn="r">
              <a:defRPr sz="1200" b="0" i="0">
                <a:solidFill>
                  <a:srgbClr val="17375E"/>
                </a:solidFill>
                <a:latin typeface="Gill Sans MT" pitchFamily="34" charset="0"/>
                <a:cs typeface="Gill Sans MT" pitchFamily="34" charset="0"/>
              </a:defRPr>
            </a:lvl1pPr>
          </a:lstStyle>
          <a:p>
            <a:fld id="{3D6D987F-05CF-7C4A-AA25-3BEA9EE46903}" type="slidenum">
              <a:rPr lang="en-US" smtClean="0"/>
              <a:pPr/>
              <a:t>‹#›</a:t>
            </a:fld>
            <a:endParaRPr lang="en-US"/>
          </a:p>
        </p:txBody>
      </p:sp>
      <p:sp>
        <p:nvSpPr>
          <p:cNvPr id="11" name="Footer Placeholder 6"/>
          <p:cNvSpPr>
            <a:spLocks noGrp="1"/>
          </p:cNvSpPr>
          <p:nvPr>
            <p:ph type="ftr" sz="quarter" idx="3"/>
          </p:nvPr>
        </p:nvSpPr>
        <p:spPr>
          <a:xfrm>
            <a:off x="480000" y="6354631"/>
            <a:ext cx="3860800" cy="365125"/>
          </a:xfrm>
          <a:prstGeom prst="rect">
            <a:avLst/>
          </a:prstGeom>
        </p:spPr>
        <p:txBody>
          <a:bodyPr vert="horz" lIns="91440" tIns="45720" rIns="91440" bIns="45720" rtlCol="0" anchor="ctr"/>
          <a:lstStyle>
            <a:lvl1pPr algn="l">
              <a:defRPr sz="1200">
                <a:solidFill>
                  <a:srgbClr val="17375E"/>
                </a:solidFill>
                <a:latin typeface="Gill Sans MT" pitchFamily="34" charset="0"/>
                <a:cs typeface="Gill Sans MT" pitchFamily="34" charset="0"/>
              </a:defRPr>
            </a:lvl1pPr>
          </a:lstStyle>
          <a:p>
            <a:endParaRPr lang="en-US"/>
          </a:p>
        </p:txBody>
      </p:sp>
    </p:spTree>
    <p:extLst>
      <p:ext uri="{BB962C8B-B14F-4D97-AF65-F5344CB8AC3E}">
        <p14:creationId xmlns:p14="http://schemas.microsoft.com/office/powerpoint/2010/main" val="214129899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Lst>
  <p:txStyles>
    <p:titleStyle>
      <a:lvl1pPr algn="l" defTabSz="457200" rtl="0" eaLnBrk="1" latinLnBrk="0" hangingPunct="1">
        <a:spcBef>
          <a:spcPct val="0"/>
        </a:spcBef>
        <a:buNone/>
        <a:defRPr sz="4000" b="0" i="0" kern="1200">
          <a:solidFill>
            <a:schemeClr val="bg1"/>
          </a:solidFill>
          <a:latin typeface="Gill Sans MT" pitchFamily="34" charset="0"/>
          <a:ea typeface="+mj-ea"/>
          <a:cs typeface="Gill Sans MT" pitchFamily="34" charset="0"/>
        </a:defRPr>
      </a:lvl1pPr>
    </p:titleStyle>
    <p:bodyStyle>
      <a:lvl1pPr marL="342900" indent="-342900" algn="l" defTabSz="457200" rtl="0" eaLnBrk="1" latinLnBrk="0" hangingPunct="1">
        <a:spcBef>
          <a:spcPct val="20000"/>
        </a:spcBef>
        <a:buFont typeface="Arial"/>
        <a:buChar char="•"/>
        <a:defRPr sz="2400" kern="1200">
          <a:solidFill>
            <a:schemeClr val="tx2">
              <a:lumMod val="75000"/>
            </a:schemeClr>
          </a:solidFill>
          <a:latin typeface="Gill Sans MT" pitchFamily="34" charset="0"/>
          <a:ea typeface="+mn-ea"/>
          <a:cs typeface="Gill Sans MT" pitchFamily="34" charset="0"/>
        </a:defRPr>
      </a:lvl1pPr>
      <a:lvl2pPr marL="742950" indent="-285750" algn="l" defTabSz="457200" rtl="0" eaLnBrk="1" latinLnBrk="0" hangingPunct="1">
        <a:spcBef>
          <a:spcPct val="20000"/>
        </a:spcBef>
        <a:buFont typeface="Arial"/>
        <a:buChar char="–"/>
        <a:defRPr sz="2400" kern="1200">
          <a:solidFill>
            <a:schemeClr val="tx2">
              <a:lumMod val="75000"/>
            </a:schemeClr>
          </a:solidFill>
          <a:latin typeface="Gill Sans MT" pitchFamily="34" charset="0"/>
          <a:ea typeface="+mn-ea"/>
          <a:cs typeface="Gill Sans MT" pitchFamily="34" charset="0"/>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Gill Sans MT" pitchFamily="34" charset="0"/>
          <a:ea typeface="+mn-ea"/>
          <a:cs typeface="Gill Sans MT" pitchFamily="34" charset="0"/>
        </a:defRPr>
      </a:lvl3pPr>
      <a:lvl4pPr marL="1600200" indent="-228600" algn="l" defTabSz="457200" rtl="0" eaLnBrk="1" latinLnBrk="0" hangingPunct="1">
        <a:spcBef>
          <a:spcPct val="20000"/>
        </a:spcBef>
        <a:buFont typeface="Arial"/>
        <a:buChar char="–"/>
        <a:defRPr sz="2400" kern="1200">
          <a:solidFill>
            <a:schemeClr val="tx2">
              <a:lumMod val="75000"/>
            </a:schemeClr>
          </a:solidFill>
          <a:latin typeface="Gill Sans MT" pitchFamily="34" charset="0"/>
          <a:ea typeface="+mn-ea"/>
          <a:cs typeface="Gill Sans MT" pitchFamily="34" charset="0"/>
        </a:defRPr>
      </a:lvl4pPr>
      <a:lvl5pPr marL="2057400" indent="-228600" algn="l" defTabSz="457200" rtl="0" eaLnBrk="1" latinLnBrk="0" hangingPunct="1">
        <a:spcBef>
          <a:spcPct val="20000"/>
        </a:spcBef>
        <a:buFont typeface="Arial"/>
        <a:buChar char="»"/>
        <a:defRPr sz="2400" kern="1200">
          <a:solidFill>
            <a:schemeClr val="tx2">
              <a:lumMod val="75000"/>
            </a:schemeClr>
          </a:solidFill>
          <a:latin typeface="Gill Sans MT" pitchFamily="34" charset="0"/>
          <a:ea typeface="+mn-ea"/>
          <a:cs typeface="Gill Sans MT"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pattern_PMS 2728.png"/>
          <p:cNvPicPr>
            <a:picLocks noChangeAspect="1"/>
          </p:cNvPicPr>
          <p:nvPr userDrawn="1"/>
        </p:nvPicPr>
        <p:blipFill rotWithShape="1">
          <a:blip r:embed="rId8">
            <a:extLst>
              <a:ext uri="{28A0092B-C50C-407E-A947-70E740481C1C}">
                <a14:useLocalDpi xmlns:a14="http://schemas.microsoft.com/office/drawing/2010/main" val="0"/>
              </a:ext>
            </a:extLst>
          </a:blip>
          <a:srcRect l="78" r="63626" b="91601"/>
          <a:stretch/>
        </p:blipFill>
        <p:spPr>
          <a:xfrm>
            <a:off x="4305751" y="177800"/>
            <a:ext cx="3737583" cy="917575"/>
          </a:xfrm>
          <a:prstGeom prst="rect">
            <a:avLst/>
          </a:prstGeom>
        </p:spPr>
      </p:pic>
      <p:sp>
        <p:nvSpPr>
          <p:cNvPr id="4" name="Rectangle 3"/>
          <p:cNvSpPr/>
          <p:nvPr userDrawn="1"/>
        </p:nvSpPr>
        <p:spPr>
          <a:xfrm>
            <a:off x="10752001" y="1"/>
            <a:ext cx="1439999" cy="1079999"/>
          </a:xfrm>
          <a:prstGeom prst="rect">
            <a:avLst/>
          </a:prstGeom>
          <a:solidFill>
            <a:srgbClr val="00B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val="0"/>
              </a:ext>
            </a:extLst>
          </a:blip>
          <a:srcRect r="60630"/>
          <a:stretch/>
        </p:blipFill>
        <p:spPr>
          <a:xfrm>
            <a:off x="0" y="0"/>
            <a:ext cx="4800000" cy="6858000"/>
          </a:xfrm>
          <a:prstGeom prst="rect">
            <a:avLst/>
          </a:prstGeom>
        </p:spPr>
      </p:pic>
      <p:sp>
        <p:nvSpPr>
          <p:cNvPr id="2" name="Title Placeholder 1"/>
          <p:cNvSpPr>
            <a:spLocks noGrp="1"/>
          </p:cNvSpPr>
          <p:nvPr>
            <p:ph type="title"/>
          </p:nvPr>
        </p:nvSpPr>
        <p:spPr>
          <a:xfrm>
            <a:off x="240000" y="1440000"/>
            <a:ext cx="4293976" cy="4525963"/>
          </a:xfrm>
          <a:prstGeom prst="rect">
            <a:avLst/>
          </a:prstGeom>
        </p:spPr>
        <p:txBody>
          <a:bodyPr vert="horz" lIns="91440" tIns="45720" rIns="91440" bIns="45720" rtlCol="0" anchor="t">
            <a:normAutofit/>
          </a:bodyPr>
          <a:lstStyle/>
          <a:p>
            <a:r>
              <a:rPr lang="en-AU"/>
              <a:t>Click to edit Master title style</a:t>
            </a:r>
            <a:endParaRPr lang="en-US"/>
          </a:p>
        </p:txBody>
      </p:sp>
      <p:sp>
        <p:nvSpPr>
          <p:cNvPr id="3" name="Text Placeholder 2"/>
          <p:cNvSpPr>
            <a:spLocks noGrp="1"/>
          </p:cNvSpPr>
          <p:nvPr>
            <p:ph type="body" idx="1"/>
          </p:nvPr>
        </p:nvSpPr>
        <p:spPr>
          <a:xfrm>
            <a:off x="5079904" y="1440000"/>
            <a:ext cx="6828723"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Footer Placeholder 4"/>
          <p:cNvSpPr>
            <a:spLocks noGrp="1"/>
          </p:cNvSpPr>
          <p:nvPr>
            <p:ph type="ftr" sz="quarter" idx="3"/>
          </p:nvPr>
        </p:nvSpPr>
        <p:spPr>
          <a:xfrm>
            <a:off x="240000" y="6356351"/>
            <a:ext cx="4320000" cy="365125"/>
          </a:xfrm>
          <a:prstGeom prst="rect">
            <a:avLst/>
          </a:prstGeom>
        </p:spPr>
        <p:txBody>
          <a:bodyPr vert="horz" lIns="91440" tIns="45720" rIns="91440" bIns="45720" rtlCol="0" anchor="ctr"/>
          <a:lstStyle>
            <a:lvl1pPr algn="l">
              <a:defRPr sz="1200" b="0" i="0">
                <a:solidFill>
                  <a:schemeClr val="bg1"/>
                </a:solidFill>
                <a:latin typeface="Gill Sans MT" pitchFamily="34" charset="0"/>
                <a:cs typeface="Gill Sans MT" pitchFamily="34" charset="0"/>
              </a:defRPr>
            </a:lvl1pPr>
          </a:lstStyle>
          <a:p>
            <a:endParaRPr lang="en-US"/>
          </a:p>
        </p:txBody>
      </p:sp>
      <p:sp>
        <p:nvSpPr>
          <p:cNvPr id="6" name="Slide Number Placeholder 5"/>
          <p:cNvSpPr>
            <a:spLocks noGrp="1"/>
          </p:cNvSpPr>
          <p:nvPr>
            <p:ph type="sldNum" sz="quarter" idx="4"/>
          </p:nvPr>
        </p:nvSpPr>
        <p:spPr>
          <a:xfrm>
            <a:off x="10464000" y="6356351"/>
            <a:ext cx="1440000" cy="365125"/>
          </a:xfrm>
          <a:prstGeom prst="rect">
            <a:avLst/>
          </a:prstGeom>
        </p:spPr>
        <p:txBody>
          <a:bodyPr vert="horz" lIns="91440" tIns="45720" rIns="91440" bIns="45720" rtlCol="0" anchor="ctr"/>
          <a:lstStyle>
            <a:lvl1pPr algn="r">
              <a:defRPr sz="1200">
                <a:solidFill>
                  <a:schemeClr val="tx1">
                    <a:tint val="75000"/>
                  </a:schemeClr>
                </a:solidFill>
                <a:latin typeface="Gill Sans MT" pitchFamily="34" charset="0"/>
              </a:defRPr>
            </a:lvl1pPr>
          </a:lstStyle>
          <a:p>
            <a:fld id="{C31F2846-B1F8-DD4E-BA5A-4C8509463082}" type="slidenum">
              <a:rPr lang="en-US" smtClean="0"/>
              <a:pPr/>
              <a:t>‹#›</a:t>
            </a:fld>
            <a:endParaRPr lang="en-US"/>
          </a:p>
        </p:txBody>
      </p:sp>
      <p:sp>
        <p:nvSpPr>
          <p:cNvPr id="10" name="Right Triangle 9"/>
          <p:cNvSpPr/>
          <p:nvPr/>
        </p:nvSpPr>
        <p:spPr>
          <a:xfrm>
            <a:off x="10752001" y="1"/>
            <a:ext cx="1439999" cy="1079999"/>
          </a:xfrm>
          <a:prstGeom prst="rtTriangle">
            <a:avLst/>
          </a:prstGeom>
          <a:solidFill>
            <a:srgbClr val="1F4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Tree>
    <p:extLst>
      <p:ext uri="{BB962C8B-B14F-4D97-AF65-F5344CB8AC3E}">
        <p14:creationId xmlns:p14="http://schemas.microsoft.com/office/powerpoint/2010/main" val="1150461128"/>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Lst>
  <p:txStyles>
    <p:titleStyle>
      <a:lvl1pPr algn="l" defTabSz="457200" rtl="0" eaLnBrk="1" latinLnBrk="0" hangingPunct="1">
        <a:spcBef>
          <a:spcPct val="0"/>
        </a:spcBef>
        <a:buNone/>
        <a:defRPr sz="3200" b="0" i="0" kern="1200">
          <a:solidFill>
            <a:schemeClr val="bg1"/>
          </a:solidFill>
          <a:latin typeface="Gill Sans MT" pitchFamily="34" charset="0"/>
          <a:ea typeface="+mj-ea"/>
          <a:cs typeface="Gill Sans MT" pitchFamily="34" charset="0"/>
        </a:defRPr>
      </a:lvl1pPr>
    </p:titleStyle>
    <p:bodyStyle>
      <a:lvl1pPr marL="342900" indent="-342900" algn="l" defTabSz="457200" rtl="0" eaLnBrk="1" latinLnBrk="0" hangingPunct="1">
        <a:spcBef>
          <a:spcPct val="20000"/>
        </a:spcBef>
        <a:buFont typeface="Arial"/>
        <a:buChar char="•"/>
        <a:defRPr sz="2400" b="0" i="0" kern="1200">
          <a:solidFill>
            <a:srgbClr val="330033"/>
          </a:solidFill>
          <a:latin typeface="Gill Sans MT" pitchFamily="34" charset="0"/>
          <a:ea typeface="+mn-ea"/>
          <a:cs typeface="Gill Sans MT" pitchFamily="34" charset="0"/>
        </a:defRPr>
      </a:lvl1pPr>
      <a:lvl2pPr marL="742950" indent="-285750" algn="l" defTabSz="457200" rtl="0" eaLnBrk="1" latinLnBrk="0" hangingPunct="1">
        <a:spcBef>
          <a:spcPct val="20000"/>
        </a:spcBef>
        <a:buFont typeface="Arial"/>
        <a:buChar char="–"/>
        <a:defRPr sz="2400" b="0" i="0" kern="1200">
          <a:solidFill>
            <a:srgbClr val="330033"/>
          </a:solidFill>
          <a:latin typeface="Gill Sans MT" pitchFamily="34" charset="0"/>
          <a:ea typeface="+mn-ea"/>
          <a:cs typeface="Gill Sans MT" pitchFamily="34" charset="0"/>
        </a:defRPr>
      </a:lvl2pPr>
      <a:lvl3pPr marL="1143000" indent="-228600" algn="l" defTabSz="457200" rtl="0" eaLnBrk="1" latinLnBrk="0" hangingPunct="1">
        <a:spcBef>
          <a:spcPct val="20000"/>
        </a:spcBef>
        <a:buFont typeface="Arial"/>
        <a:buChar char="•"/>
        <a:defRPr sz="2400" b="0" i="0" kern="1200">
          <a:solidFill>
            <a:srgbClr val="330033"/>
          </a:solidFill>
          <a:latin typeface="Gill Sans MT" pitchFamily="34" charset="0"/>
          <a:ea typeface="+mn-ea"/>
          <a:cs typeface="Gill Sans MT" pitchFamily="34" charset="0"/>
        </a:defRPr>
      </a:lvl3pPr>
      <a:lvl4pPr marL="1600200" indent="-228600" algn="l" defTabSz="457200" rtl="0" eaLnBrk="1" latinLnBrk="0" hangingPunct="1">
        <a:spcBef>
          <a:spcPct val="20000"/>
        </a:spcBef>
        <a:buFont typeface="Arial"/>
        <a:buChar char="–"/>
        <a:defRPr sz="2400" b="0" i="0" kern="1200">
          <a:solidFill>
            <a:srgbClr val="330033"/>
          </a:solidFill>
          <a:latin typeface="Gill Sans MT" pitchFamily="34" charset="0"/>
          <a:ea typeface="+mn-ea"/>
          <a:cs typeface="Gill Sans MT" pitchFamily="34" charset="0"/>
        </a:defRPr>
      </a:lvl4pPr>
      <a:lvl5pPr marL="2057400" indent="-228600" algn="l" defTabSz="457200" rtl="0" eaLnBrk="1" latinLnBrk="0" hangingPunct="1">
        <a:spcBef>
          <a:spcPct val="20000"/>
        </a:spcBef>
        <a:buFont typeface="Arial"/>
        <a:buChar char="»"/>
        <a:defRPr sz="2400" b="0" i="0" kern="1200">
          <a:solidFill>
            <a:srgbClr val="330033"/>
          </a:solidFill>
          <a:latin typeface="Gill Sans MT" pitchFamily="34" charset="0"/>
          <a:ea typeface="+mn-ea"/>
          <a:cs typeface="Gill Sans MT"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err="1">
                <a:solidFill>
                  <a:schemeClr val="bg2"/>
                </a:solidFill>
              </a:rPr>
              <a:t>Smörgåsbord</a:t>
            </a:r>
            <a:r>
              <a:rPr lang="en-GB" sz="2000" b="1">
                <a:solidFill>
                  <a:schemeClr val="bg2"/>
                </a:solidFill>
              </a:rPr>
              <a:t> </a:t>
            </a:r>
          </a:p>
          <a:p>
            <a:pPr algn="ctr"/>
            <a:endParaRPr lang="en-GB" sz="2000" b="1">
              <a:solidFill>
                <a:schemeClr val="tx2"/>
              </a:solidFill>
            </a:endParaRPr>
          </a:p>
        </p:txBody>
      </p:sp>
    </p:spTree>
    <p:extLst>
      <p:ext uri="{BB962C8B-B14F-4D97-AF65-F5344CB8AC3E}">
        <p14:creationId xmlns:p14="http://schemas.microsoft.com/office/powerpoint/2010/main" val="367781276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3"/>
                </a:solidFill>
              </a:rPr>
              <a:t>Peacock Butterfly </a:t>
            </a:r>
          </a:p>
          <a:p>
            <a:pPr algn="ctr"/>
            <a:endParaRPr lang="en-GB" sz="2000" b="1">
              <a:solidFill>
                <a:schemeClr val="tx2"/>
              </a:solidFill>
            </a:endParaRPr>
          </a:p>
        </p:txBody>
      </p:sp>
    </p:spTree>
    <p:extLst>
      <p:ext uri="{BB962C8B-B14F-4D97-AF65-F5344CB8AC3E}">
        <p14:creationId xmlns:p14="http://schemas.microsoft.com/office/powerpoint/2010/main" val="236560220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Meadow &amp; Slate</a:t>
            </a:r>
          </a:p>
          <a:p>
            <a:pPr algn="ctr"/>
            <a:endParaRPr lang="en-GB" sz="2000" b="1">
              <a:solidFill>
                <a:schemeClr val="tx2"/>
              </a:solidFill>
            </a:endParaRPr>
          </a:p>
        </p:txBody>
      </p:sp>
    </p:spTree>
    <p:extLst>
      <p:ext uri="{BB962C8B-B14F-4D97-AF65-F5344CB8AC3E}">
        <p14:creationId xmlns:p14="http://schemas.microsoft.com/office/powerpoint/2010/main" val="3472225107"/>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Sea Foam</a:t>
            </a:r>
          </a:p>
          <a:p>
            <a:pPr algn="ctr"/>
            <a:endParaRPr lang="en-GB" sz="2000" b="1">
              <a:solidFill>
                <a:schemeClr val="tx2"/>
              </a:solidFill>
            </a:endParaRPr>
          </a:p>
        </p:txBody>
      </p:sp>
    </p:spTree>
    <p:extLst>
      <p:ext uri="{BB962C8B-B14F-4D97-AF65-F5344CB8AC3E}">
        <p14:creationId xmlns:p14="http://schemas.microsoft.com/office/powerpoint/2010/main" val="913903364"/>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2"/>
                </a:solidFill>
              </a:rPr>
              <a:t>Vivid Anticipation</a:t>
            </a:r>
          </a:p>
          <a:p>
            <a:pPr algn="ctr"/>
            <a:endParaRPr lang="en-GB" sz="2000" b="1">
              <a:solidFill>
                <a:schemeClr val="tx2"/>
              </a:solidFill>
            </a:endParaRPr>
          </a:p>
        </p:txBody>
      </p:sp>
    </p:spTree>
    <p:extLst>
      <p:ext uri="{BB962C8B-B14F-4D97-AF65-F5344CB8AC3E}">
        <p14:creationId xmlns:p14="http://schemas.microsoft.com/office/powerpoint/2010/main" val="171709902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Daffodils &amp; Storms</a:t>
            </a:r>
          </a:p>
          <a:p>
            <a:pPr algn="ctr"/>
            <a:endParaRPr lang="en-GB" sz="2000" b="1">
              <a:solidFill>
                <a:schemeClr val="tx2"/>
              </a:solidFill>
            </a:endParaRPr>
          </a:p>
        </p:txBody>
      </p:sp>
    </p:spTree>
    <p:extLst>
      <p:ext uri="{BB962C8B-B14F-4D97-AF65-F5344CB8AC3E}">
        <p14:creationId xmlns:p14="http://schemas.microsoft.com/office/powerpoint/2010/main" val="3868325833"/>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2"/>
                </a:solidFill>
              </a:rPr>
              <a:t>Beach Holiday</a:t>
            </a:r>
          </a:p>
          <a:p>
            <a:pPr algn="ctr"/>
            <a:endParaRPr lang="en-GB" sz="2000" b="1">
              <a:solidFill>
                <a:schemeClr val="tx2"/>
              </a:solidFill>
            </a:endParaRPr>
          </a:p>
        </p:txBody>
      </p:sp>
    </p:spTree>
    <p:extLst>
      <p:ext uri="{BB962C8B-B14F-4D97-AF65-F5344CB8AC3E}">
        <p14:creationId xmlns:p14="http://schemas.microsoft.com/office/powerpoint/2010/main" val="3766643256"/>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3"/>
                </a:solidFill>
              </a:rPr>
              <a:t>Opposing Forces</a:t>
            </a:r>
          </a:p>
          <a:p>
            <a:pPr algn="ctr"/>
            <a:endParaRPr lang="en-GB" sz="2000" b="1">
              <a:solidFill>
                <a:schemeClr val="tx2"/>
              </a:solidFill>
            </a:endParaRPr>
          </a:p>
        </p:txBody>
      </p:sp>
    </p:spTree>
    <p:extLst>
      <p:ext uri="{BB962C8B-B14F-4D97-AF65-F5344CB8AC3E}">
        <p14:creationId xmlns:p14="http://schemas.microsoft.com/office/powerpoint/2010/main" val="3397249028"/>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6.xml"/><Relationship Id="rId5" Type="http://schemas.openxmlformats.org/officeDocument/2006/relationships/image" Target="../media/image39.jpeg"/><Relationship Id="rId4" Type="http://schemas.openxmlformats.org/officeDocument/2006/relationships/image" Target="../media/image38.emf"/></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45.svg"/></Relationships>
</file>

<file path=ppt/slides/_rels/slide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48.svg"/></Relationships>
</file>

<file path=ppt/slides/_rels/slide9.xml.rels><?xml version="1.0" encoding="UTF-8" standalone="yes"?>
<Relationships xmlns="http://schemas.openxmlformats.org/package/2006/relationships"><Relationship Id="rId3" Type="http://schemas.openxmlformats.org/officeDocument/2006/relationships/hyperlink" Target="https://www.gov.uk/government/publications/ofqual-student-guide-2023" TargetMode="External"/><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49.emf"/><Relationship Id="rId4" Type="http://schemas.openxmlformats.org/officeDocument/2006/relationships/hyperlink" Target="https://www.gov.uk/government/publications/coping-with-exam-pressure-a-guide-for-students/coping-with-exam-pressure-a-guide-for-studen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76337A-28A5-8DF3-FA33-A5311DD78C6F}"/>
              </a:ext>
            </a:extLst>
          </p:cNvPr>
          <p:cNvSpPr txBox="1">
            <a:spLocks/>
          </p:cNvSpPr>
          <p:nvPr/>
        </p:nvSpPr>
        <p:spPr>
          <a:xfrm>
            <a:off x="2675620" y="1083719"/>
            <a:ext cx="6840760" cy="1721799"/>
          </a:xfrm>
          <a:prstGeom prst="rect">
            <a:avLst/>
          </a:prstGeom>
        </p:spPr>
        <p:txBody>
          <a:bodyPr lIns="91440" tIns="45720" rIns="91440" bIns="45720" anchor="t"/>
          <a:lst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a:lstStyle>
          <a:p>
            <a:pPr algn="ctr"/>
            <a:r>
              <a:rPr lang="en-GB" sz="5400" kern="0">
                <a:solidFill>
                  <a:srgbClr val="273447"/>
                </a:solidFill>
                <a:latin typeface="Arial"/>
                <a:ea typeface="Roboto"/>
                <a:cs typeface="Arial"/>
              </a:rPr>
              <a:t>Your exams and assessments 2023</a:t>
            </a:r>
            <a:endParaRPr lang="en-GB" sz="5400" kern="0"/>
          </a:p>
        </p:txBody>
      </p:sp>
      <p:pic>
        <p:nvPicPr>
          <p:cNvPr id="7" name="Picture 6">
            <a:extLst>
              <a:ext uri="{FF2B5EF4-FFF2-40B4-BE49-F238E27FC236}">
                <a16:creationId xmlns:a16="http://schemas.microsoft.com/office/drawing/2014/main" id="{A39E1148-57EE-CDBA-9213-4916B41ECA52}"/>
              </a:ext>
            </a:extLst>
          </p:cNvPr>
          <p:cNvPicPr>
            <a:picLocks noChangeAspect="1"/>
          </p:cNvPicPr>
          <p:nvPr/>
        </p:nvPicPr>
        <p:blipFill>
          <a:blip r:embed="rId2"/>
          <a:stretch>
            <a:fillRect/>
          </a:stretch>
        </p:blipFill>
        <p:spPr>
          <a:xfrm>
            <a:off x="10328534" y="188485"/>
            <a:ext cx="1629270" cy="555433"/>
          </a:xfrm>
          <a:prstGeom prst="rect">
            <a:avLst/>
          </a:prstGeom>
        </p:spPr>
      </p:pic>
      <p:pic>
        <p:nvPicPr>
          <p:cNvPr id="2" name="Picture 1">
            <a:extLst>
              <a:ext uri="{FF2B5EF4-FFF2-40B4-BE49-F238E27FC236}">
                <a16:creationId xmlns:a16="http://schemas.microsoft.com/office/drawing/2014/main" id="{19D1D12A-4A3B-9A3D-E4DC-08A7608ECFFE}"/>
              </a:ext>
            </a:extLst>
          </p:cNvPr>
          <p:cNvPicPr>
            <a:picLocks noChangeAspect="1"/>
          </p:cNvPicPr>
          <p:nvPr/>
        </p:nvPicPr>
        <p:blipFill>
          <a:blip r:embed="rId3"/>
          <a:stretch>
            <a:fillRect/>
          </a:stretch>
        </p:blipFill>
        <p:spPr>
          <a:xfrm>
            <a:off x="9217726" y="3898816"/>
            <a:ext cx="2740078" cy="2690707"/>
          </a:xfrm>
          <a:prstGeom prst="rect">
            <a:avLst/>
          </a:prstGeom>
        </p:spPr>
      </p:pic>
      <p:pic>
        <p:nvPicPr>
          <p:cNvPr id="3" name="Picture 2">
            <a:extLst>
              <a:ext uri="{FF2B5EF4-FFF2-40B4-BE49-F238E27FC236}">
                <a16:creationId xmlns:a16="http://schemas.microsoft.com/office/drawing/2014/main" id="{60A6A51C-2C4F-18C4-F7F1-3640E853F64D}"/>
              </a:ext>
            </a:extLst>
          </p:cNvPr>
          <p:cNvPicPr>
            <a:picLocks noChangeAspect="1"/>
          </p:cNvPicPr>
          <p:nvPr/>
        </p:nvPicPr>
        <p:blipFill>
          <a:blip r:embed="rId4"/>
          <a:stretch>
            <a:fillRect/>
          </a:stretch>
        </p:blipFill>
        <p:spPr>
          <a:xfrm flipH="1">
            <a:off x="1037209" y="4431084"/>
            <a:ext cx="991288" cy="2079935"/>
          </a:xfrm>
          <a:prstGeom prst="rect">
            <a:avLst/>
          </a:prstGeom>
        </p:spPr>
      </p:pic>
      <p:pic>
        <p:nvPicPr>
          <p:cNvPr id="8" name="Picture 7">
            <a:extLst>
              <a:ext uri="{FF2B5EF4-FFF2-40B4-BE49-F238E27FC236}">
                <a16:creationId xmlns:a16="http://schemas.microsoft.com/office/drawing/2014/main" id="{232F8694-4131-2022-5A34-9AB4BA9721D7}"/>
              </a:ext>
            </a:extLst>
          </p:cNvPr>
          <p:cNvPicPr>
            <a:picLocks noChangeAspect="1"/>
          </p:cNvPicPr>
          <p:nvPr/>
        </p:nvPicPr>
        <p:blipFill rotWithShape="1">
          <a:blip r:embed="rId5"/>
          <a:srcRect b="2441"/>
          <a:stretch/>
        </p:blipFill>
        <p:spPr>
          <a:xfrm>
            <a:off x="4153478" y="3787902"/>
            <a:ext cx="3245805" cy="2801621"/>
          </a:xfrm>
          <a:prstGeom prst="rect">
            <a:avLst/>
          </a:prstGeom>
        </p:spPr>
      </p:pic>
    </p:spTree>
    <p:extLst>
      <p:ext uri="{BB962C8B-B14F-4D97-AF65-F5344CB8AC3E}">
        <p14:creationId xmlns:p14="http://schemas.microsoft.com/office/powerpoint/2010/main" val="2457910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8E6FFF-0072-4001-E883-95013DE5BF1E}"/>
              </a:ext>
            </a:extLst>
          </p:cNvPr>
          <p:cNvSpPr/>
          <p:nvPr/>
        </p:nvSpPr>
        <p:spPr>
          <a:xfrm>
            <a:off x="0" y="6426437"/>
            <a:ext cx="12192000" cy="431563"/>
          </a:xfrm>
          <a:prstGeom prst="rect">
            <a:avLst/>
          </a:prstGeom>
          <a:solidFill>
            <a:srgbClr val="273447"/>
          </a:solidFill>
          <a:ln>
            <a:solidFill>
              <a:srgbClr val="27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A62EB12-F7DA-D0F3-1F17-B1745577FCAB}"/>
              </a:ext>
            </a:extLst>
          </p:cNvPr>
          <p:cNvSpPr txBox="1">
            <a:spLocks/>
          </p:cNvSpPr>
          <p:nvPr/>
        </p:nvSpPr>
        <p:spPr>
          <a:xfrm>
            <a:off x="2688320" y="2103390"/>
            <a:ext cx="6840760" cy="1721799"/>
          </a:xfrm>
          <a:prstGeom prst="rect">
            <a:avLst/>
          </a:prstGeom>
        </p:spPr>
        <p:txBody>
          <a:bodyPr lIns="91440" tIns="45720" rIns="91440" bIns="45720" anchor="t"/>
          <a:lst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a:lstStyle>
          <a:p>
            <a:pPr algn="ctr"/>
            <a:r>
              <a:rPr lang="en-GB" sz="8800" kern="0">
                <a:solidFill>
                  <a:srgbClr val="273447"/>
                </a:solidFill>
                <a:latin typeface="Arial"/>
                <a:ea typeface="Roboto"/>
                <a:cs typeface="Arial"/>
              </a:rPr>
              <a:t>Good luck!</a:t>
            </a:r>
            <a:endParaRPr lang="en-GB" sz="8800" kern="0">
              <a:solidFill>
                <a:srgbClr val="273447"/>
              </a:solidFill>
            </a:endParaRPr>
          </a:p>
        </p:txBody>
      </p:sp>
      <p:sp>
        <p:nvSpPr>
          <p:cNvPr id="3" name="Content Placeholder 1">
            <a:extLst>
              <a:ext uri="{FF2B5EF4-FFF2-40B4-BE49-F238E27FC236}">
                <a16:creationId xmlns:a16="http://schemas.microsoft.com/office/drawing/2014/main" id="{7E3B6AC0-3316-DB00-06C4-F49620E9029E}"/>
              </a:ext>
            </a:extLst>
          </p:cNvPr>
          <p:cNvSpPr txBox="1">
            <a:spLocks/>
          </p:cNvSpPr>
          <p:nvPr/>
        </p:nvSpPr>
        <p:spPr>
          <a:xfrm>
            <a:off x="622300" y="1992573"/>
            <a:ext cx="8906780" cy="3961549"/>
          </a:xfrm>
        </p:spPr>
        <p:txBody>
          <a:bodyPr/>
          <a:lstStyle>
            <a:lvl1pPr marL="0" indent="0" algn="ctr" rtl="0" eaLnBrk="1" fontAlgn="base" hangingPunct="1">
              <a:spcBef>
                <a:spcPts val="300"/>
              </a:spcBef>
              <a:spcAft>
                <a:spcPts val="600"/>
              </a:spcAft>
              <a:buClr>
                <a:srgbClr val="86BE3D"/>
              </a:buClr>
              <a:buFont typeface="Wingdings" panose="05000000000000000000" pitchFamily="2" charset="2"/>
              <a:buNone/>
              <a:defRPr sz="2400" b="0" baseline="0">
                <a:solidFill>
                  <a:srgbClr val="4D4D4D"/>
                </a:solidFill>
                <a:latin typeface="+mn-lt"/>
                <a:ea typeface="+mn-ea"/>
                <a:cs typeface="+mn-cs"/>
              </a:defRPr>
            </a:lvl1pPr>
            <a:lvl2pPr marL="457200" indent="0" algn="ctr" rtl="0" eaLnBrk="1" fontAlgn="base" hangingPunct="1">
              <a:spcBef>
                <a:spcPts val="0"/>
              </a:spcBef>
              <a:spcAft>
                <a:spcPts val="600"/>
              </a:spcAft>
              <a:buClr>
                <a:srgbClr val="86BE3D"/>
              </a:buClr>
              <a:buFont typeface="Wingdings" panose="05000000000000000000" pitchFamily="2" charset="2"/>
              <a:buNone/>
              <a:defRPr sz="2000">
                <a:solidFill>
                  <a:srgbClr val="4D4D4D"/>
                </a:solidFill>
                <a:latin typeface="+mn-lt"/>
              </a:defRPr>
            </a:lvl2pPr>
            <a:lvl3pPr marL="914400" indent="0" algn="ctr" rtl="0" eaLnBrk="1" fontAlgn="base" hangingPunct="1">
              <a:spcBef>
                <a:spcPts val="0"/>
              </a:spcBef>
              <a:spcAft>
                <a:spcPts val="600"/>
              </a:spcAft>
              <a:buClr>
                <a:srgbClr val="83B81A"/>
              </a:buClr>
              <a:buFont typeface="Wingdings 2" panose="05020102010507070707" pitchFamily="18" charset="2"/>
              <a:buNone/>
              <a:defRPr sz="1800" b="0">
                <a:solidFill>
                  <a:srgbClr val="4D4D4D"/>
                </a:solidFill>
                <a:latin typeface="+mn-lt"/>
              </a:defRPr>
            </a:lvl3pPr>
            <a:lvl4pPr marL="1371600" indent="0" algn="ctr" rtl="0" eaLnBrk="1" fontAlgn="base" hangingPunct="1">
              <a:spcBef>
                <a:spcPts val="0"/>
              </a:spcBef>
              <a:spcAft>
                <a:spcPts val="600"/>
              </a:spcAft>
              <a:buNone/>
              <a:defRPr sz="1600">
                <a:solidFill>
                  <a:srgbClr val="4D4D4D"/>
                </a:solidFill>
                <a:latin typeface="+mn-lt"/>
              </a:defRPr>
            </a:lvl4pPr>
            <a:lvl5pPr marL="1828800" indent="0" algn="ctr" rtl="0" eaLnBrk="1" fontAlgn="base" hangingPunct="1">
              <a:spcBef>
                <a:spcPts val="0"/>
              </a:spcBef>
              <a:spcAft>
                <a:spcPts val="600"/>
              </a:spcAft>
              <a:buNone/>
              <a:defRPr sz="1600">
                <a:solidFill>
                  <a:srgbClr val="4D4D4D"/>
                </a:solidFill>
                <a:latin typeface="+mn-lt"/>
              </a:defRPr>
            </a:lvl5pPr>
            <a:lvl6pPr marL="2286000" indent="0" algn="ctr" rtl="0" eaLnBrk="1" fontAlgn="base" hangingPunct="1">
              <a:spcBef>
                <a:spcPct val="5000"/>
              </a:spcBef>
              <a:spcAft>
                <a:spcPct val="5000"/>
              </a:spcAft>
              <a:buNone/>
              <a:defRPr sz="1600">
                <a:solidFill>
                  <a:srgbClr val="4D4D4D"/>
                </a:solidFill>
                <a:latin typeface="+mn-lt"/>
              </a:defRPr>
            </a:lvl6pPr>
            <a:lvl7pPr marL="2743200" indent="0" algn="ctr" rtl="0" eaLnBrk="1" fontAlgn="base" hangingPunct="1">
              <a:spcBef>
                <a:spcPct val="5000"/>
              </a:spcBef>
              <a:spcAft>
                <a:spcPct val="5000"/>
              </a:spcAft>
              <a:buNone/>
              <a:defRPr sz="1600">
                <a:solidFill>
                  <a:srgbClr val="4D4D4D"/>
                </a:solidFill>
                <a:latin typeface="+mn-lt"/>
              </a:defRPr>
            </a:lvl7pPr>
            <a:lvl8pPr marL="3200400" indent="0" algn="ctr" rtl="0" eaLnBrk="1" fontAlgn="base" hangingPunct="1">
              <a:spcBef>
                <a:spcPct val="5000"/>
              </a:spcBef>
              <a:spcAft>
                <a:spcPct val="5000"/>
              </a:spcAft>
              <a:buNone/>
              <a:defRPr sz="1600">
                <a:solidFill>
                  <a:srgbClr val="4D4D4D"/>
                </a:solidFill>
                <a:latin typeface="+mn-lt"/>
              </a:defRPr>
            </a:lvl8pPr>
            <a:lvl9pPr marL="3657600" indent="0" algn="ctr" rtl="0" eaLnBrk="1" fontAlgn="base" hangingPunct="1">
              <a:spcBef>
                <a:spcPct val="5000"/>
              </a:spcBef>
              <a:spcAft>
                <a:spcPct val="5000"/>
              </a:spcAft>
              <a:buNone/>
              <a:defRPr sz="1600">
                <a:solidFill>
                  <a:srgbClr val="4D4D4D"/>
                </a:solidFill>
                <a:latin typeface="+mn-lt"/>
              </a:defRPr>
            </a:lvl9pPr>
          </a:lstStyle>
          <a:p>
            <a:pPr marL="342900" indent="-342900" algn="l">
              <a:buClr>
                <a:srgbClr val="273347"/>
              </a:buClr>
              <a:buFont typeface="Wingdings" panose="05000000000000000000" pitchFamily="2" charset="2"/>
              <a:buChar char="§"/>
            </a:pPr>
            <a:endParaRPr lang="en-US" kern="0"/>
          </a:p>
        </p:txBody>
      </p:sp>
      <p:pic>
        <p:nvPicPr>
          <p:cNvPr id="5" name="Picture 4">
            <a:extLst>
              <a:ext uri="{FF2B5EF4-FFF2-40B4-BE49-F238E27FC236}">
                <a16:creationId xmlns:a16="http://schemas.microsoft.com/office/drawing/2014/main" id="{08C9D8A5-35F6-7158-190C-0047E6C84BD9}"/>
              </a:ext>
            </a:extLst>
          </p:cNvPr>
          <p:cNvPicPr>
            <a:picLocks noChangeAspect="1"/>
          </p:cNvPicPr>
          <p:nvPr/>
        </p:nvPicPr>
        <p:blipFill>
          <a:blip r:embed="rId3"/>
          <a:stretch>
            <a:fillRect/>
          </a:stretch>
        </p:blipFill>
        <p:spPr>
          <a:xfrm>
            <a:off x="9186204" y="4297504"/>
            <a:ext cx="2369920" cy="2103534"/>
          </a:xfrm>
          <a:prstGeom prst="rect">
            <a:avLst/>
          </a:prstGeom>
        </p:spPr>
      </p:pic>
    </p:spTree>
    <p:extLst>
      <p:ext uri="{BB962C8B-B14F-4D97-AF65-F5344CB8AC3E}">
        <p14:creationId xmlns:p14="http://schemas.microsoft.com/office/powerpoint/2010/main" val="2058117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0624DC-0DBB-A61B-F017-9E7AAAD1DAE0}"/>
              </a:ext>
            </a:extLst>
          </p:cNvPr>
          <p:cNvPicPr>
            <a:picLocks noChangeAspect="1"/>
          </p:cNvPicPr>
          <p:nvPr/>
        </p:nvPicPr>
        <p:blipFill>
          <a:blip r:embed="rId3"/>
          <a:stretch>
            <a:fillRect/>
          </a:stretch>
        </p:blipFill>
        <p:spPr>
          <a:xfrm>
            <a:off x="0" y="6401038"/>
            <a:ext cx="12192000" cy="456962"/>
          </a:xfrm>
          <a:prstGeom prst="rect">
            <a:avLst/>
          </a:prstGeom>
        </p:spPr>
      </p:pic>
      <p:sp>
        <p:nvSpPr>
          <p:cNvPr id="8" name="Title 1">
            <a:extLst>
              <a:ext uri="{FF2B5EF4-FFF2-40B4-BE49-F238E27FC236}">
                <a16:creationId xmlns:a16="http://schemas.microsoft.com/office/drawing/2014/main" id="{394AA51E-48CC-EB09-D50B-BBFDA7BDB739}"/>
              </a:ext>
            </a:extLst>
          </p:cNvPr>
          <p:cNvSpPr txBox="1">
            <a:spLocks/>
          </p:cNvSpPr>
          <p:nvPr/>
        </p:nvSpPr>
        <p:spPr>
          <a:xfrm>
            <a:off x="1394358" y="508400"/>
            <a:ext cx="9270533" cy="792880"/>
          </a:xfrm>
          <a:prstGeom prst="rect">
            <a:avLst/>
          </a:prstGeom>
        </p:spPr>
        <p:txBody>
          <a:bodyPr lIns="91440" tIns="45720" rIns="91440" bIns="45720" anchor="t"/>
          <a:lst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a:lstStyle>
          <a:p>
            <a:pPr algn="ctr"/>
            <a:r>
              <a:rPr lang="en-GB" sz="4400" kern="0">
                <a:solidFill>
                  <a:srgbClr val="273447"/>
                </a:solidFill>
                <a:latin typeface="Arial"/>
                <a:ea typeface="Roboto"/>
                <a:cs typeface="Arial"/>
              </a:rPr>
              <a:t>Your exams and assessments </a:t>
            </a:r>
            <a:endParaRPr lang="en-GB" sz="4400" kern="0"/>
          </a:p>
        </p:txBody>
      </p:sp>
      <p:sp>
        <p:nvSpPr>
          <p:cNvPr id="10" name="Content Placeholder 1">
            <a:extLst>
              <a:ext uri="{FF2B5EF4-FFF2-40B4-BE49-F238E27FC236}">
                <a16:creationId xmlns:a16="http://schemas.microsoft.com/office/drawing/2014/main" id="{503C9BF7-6506-A484-08C2-1442155C5ABF}"/>
              </a:ext>
            </a:extLst>
          </p:cNvPr>
          <p:cNvSpPr>
            <a:spLocks noGrp="1"/>
          </p:cNvSpPr>
          <p:nvPr>
            <p:ph idx="1"/>
          </p:nvPr>
        </p:nvSpPr>
        <p:spPr>
          <a:xfrm>
            <a:off x="636677" y="1659987"/>
            <a:ext cx="10987177" cy="3334043"/>
          </a:xfrm>
          <a:ln>
            <a:solidFill>
              <a:srgbClr val="002060"/>
            </a:solidFill>
          </a:ln>
        </p:spPr>
        <p:txBody>
          <a:bodyPr lIns="91440" tIns="45720" rIns="91440" bIns="45720" anchor="t"/>
          <a:lstStyle/>
          <a:p>
            <a:pPr marL="342900" indent="-342900">
              <a:buClr>
                <a:srgbClr val="273347"/>
              </a:buClr>
              <a:buFont typeface="Wingdings" pitchFamily="2" charset="2"/>
              <a:buChar char="§"/>
            </a:pPr>
            <a:r>
              <a:rPr lang="en-US" sz="2400" dirty="0">
                <a:cs typeface="Arial"/>
              </a:rPr>
              <a:t>Exams and assessments will go ahead as planned – giving you the opportunity to show what you know and can do</a:t>
            </a:r>
          </a:p>
          <a:p>
            <a:pPr marL="342900" indent="-342900">
              <a:buClr>
                <a:srgbClr val="273347"/>
              </a:buClr>
              <a:buFont typeface="Wingdings" pitchFamily="2" charset="2"/>
              <a:buChar char="§"/>
            </a:pPr>
            <a:r>
              <a:rPr lang="en-US" sz="2400" dirty="0">
                <a:cs typeface="Arial"/>
              </a:rPr>
              <a:t>Everyone sits the same papers at the same time- the rules are the same for everyone </a:t>
            </a:r>
          </a:p>
          <a:p>
            <a:pPr marL="342900" indent="-342900">
              <a:buClr>
                <a:srgbClr val="273347"/>
              </a:buClr>
              <a:buFont typeface="Wingdings" pitchFamily="2" charset="2"/>
              <a:buChar char="§"/>
            </a:pPr>
            <a:r>
              <a:rPr lang="en-US" sz="2400" dirty="0">
                <a:cs typeface="Arial"/>
              </a:rPr>
              <a:t>Exam papers are anonymously marked and graded by independent experts</a:t>
            </a:r>
          </a:p>
          <a:p>
            <a:pPr marL="342900" indent="-342900">
              <a:buClr>
                <a:srgbClr val="273347"/>
              </a:buClr>
              <a:buFont typeface="Wingdings" pitchFamily="2" charset="2"/>
              <a:buChar char="§"/>
            </a:pPr>
            <a:r>
              <a:rPr lang="en-US" sz="2400" dirty="0">
                <a:cs typeface="Arial"/>
              </a:rPr>
              <a:t>There is support in place to </a:t>
            </a:r>
            <a:r>
              <a:rPr lang="en-GB" sz="2400" dirty="0">
                <a:cs typeface="Arial"/>
              </a:rPr>
              <a:t>recognise</a:t>
            </a:r>
            <a:r>
              <a:rPr lang="en-US" sz="2400" dirty="0">
                <a:cs typeface="Arial"/>
              </a:rPr>
              <a:t> the disruption experienced - including grading protection so that, overall, results can be similar to those seen before the pandemic</a:t>
            </a:r>
          </a:p>
        </p:txBody>
      </p:sp>
      <p:pic>
        <p:nvPicPr>
          <p:cNvPr id="5" name="Picture 4">
            <a:extLst>
              <a:ext uri="{FF2B5EF4-FFF2-40B4-BE49-F238E27FC236}">
                <a16:creationId xmlns:a16="http://schemas.microsoft.com/office/drawing/2014/main" id="{1B943D52-C506-CE71-3BBF-CA9661EACEF9}"/>
              </a:ext>
            </a:extLst>
          </p:cNvPr>
          <p:cNvPicPr>
            <a:picLocks noChangeAspect="1"/>
          </p:cNvPicPr>
          <p:nvPr/>
        </p:nvPicPr>
        <p:blipFill>
          <a:blip r:embed="rId4"/>
          <a:stretch>
            <a:fillRect/>
          </a:stretch>
        </p:blipFill>
        <p:spPr>
          <a:xfrm>
            <a:off x="9495689" y="4741806"/>
            <a:ext cx="2381380" cy="2552570"/>
          </a:xfrm>
          <a:prstGeom prst="rect">
            <a:avLst/>
          </a:prstGeom>
        </p:spPr>
      </p:pic>
    </p:spTree>
    <p:extLst>
      <p:ext uri="{BB962C8B-B14F-4D97-AF65-F5344CB8AC3E}">
        <p14:creationId xmlns:p14="http://schemas.microsoft.com/office/powerpoint/2010/main" val="846426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0624DC-0DBB-A61B-F017-9E7AAAD1DAE0}"/>
              </a:ext>
            </a:extLst>
          </p:cNvPr>
          <p:cNvPicPr>
            <a:picLocks noChangeAspect="1"/>
          </p:cNvPicPr>
          <p:nvPr/>
        </p:nvPicPr>
        <p:blipFill>
          <a:blip r:embed="rId3"/>
          <a:stretch>
            <a:fillRect/>
          </a:stretch>
        </p:blipFill>
        <p:spPr>
          <a:xfrm>
            <a:off x="0" y="6401038"/>
            <a:ext cx="12192000" cy="456962"/>
          </a:xfrm>
          <a:prstGeom prst="rect">
            <a:avLst/>
          </a:prstGeom>
        </p:spPr>
      </p:pic>
      <p:sp>
        <p:nvSpPr>
          <p:cNvPr id="8" name="Title 1">
            <a:extLst>
              <a:ext uri="{FF2B5EF4-FFF2-40B4-BE49-F238E27FC236}">
                <a16:creationId xmlns:a16="http://schemas.microsoft.com/office/drawing/2014/main" id="{394AA51E-48CC-EB09-D50B-BBFDA7BDB739}"/>
              </a:ext>
            </a:extLst>
          </p:cNvPr>
          <p:cNvSpPr txBox="1">
            <a:spLocks/>
          </p:cNvSpPr>
          <p:nvPr/>
        </p:nvSpPr>
        <p:spPr>
          <a:xfrm>
            <a:off x="2587679" y="230853"/>
            <a:ext cx="6840760" cy="1382352"/>
          </a:xfrm>
          <a:prstGeom prst="rect">
            <a:avLst/>
          </a:prstGeom>
        </p:spPr>
        <p:txBody>
          <a:bodyPr lIns="91440" tIns="45720" rIns="91440" bIns="45720" anchor="t"/>
          <a:lst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a:lstStyle>
          <a:p>
            <a:pPr algn="ctr"/>
            <a:r>
              <a:rPr lang="en-GB" sz="4400" kern="0">
                <a:solidFill>
                  <a:srgbClr val="273447"/>
                </a:solidFill>
                <a:latin typeface="Arial"/>
                <a:ea typeface="Roboto"/>
                <a:cs typeface="Arial"/>
              </a:rPr>
              <a:t>Support for A level and GCSE students</a:t>
            </a:r>
            <a:endParaRPr lang="en-GB" sz="4400" kern="0"/>
          </a:p>
        </p:txBody>
      </p:sp>
      <p:pic>
        <p:nvPicPr>
          <p:cNvPr id="11" name="Picture 10" descr="A picture containing text&#10;&#10;Description automatically generated">
            <a:extLst>
              <a:ext uri="{FF2B5EF4-FFF2-40B4-BE49-F238E27FC236}">
                <a16:creationId xmlns:a16="http://schemas.microsoft.com/office/drawing/2014/main" id="{8AF4B21E-F140-D452-E74D-0D5DB4BD5D34}"/>
              </a:ext>
            </a:extLst>
          </p:cNvPr>
          <p:cNvPicPr>
            <a:picLocks noChangeAspect="1"/>
          </p:cNvPicPr>
          <p:nvPr/>
        </p:nvPicPr>
        <p:blipFill>
          <a:blip r:embed="rId4">
            <a:extLst>
              <a:ext uri="{28A0092B-C50C-407E-A947-70E740481C1C}">
                <a14:useLocalDpi xmlns:a14="http://schemas.microsoft.com/office/drawing/2010/main" val="0"/>
              </a:ext>
            </a:extLst>
          </a:blip>
          <a:srcRect t="17021"/>
          <a:stretch>
            <a:fillRect/>
          </a:stretch>
        </p:blipFill>
        <p:spPr>
          <a:xfrm>
            <a:off x="1114073" y="1613205"/>
            <a:ext cx="9963854" cy="4661807"/>
          </a:xfrm>
          <a:prstGeom prst="rect">
            <a:avLst/>
          </a:prstGeom>
        </p:spPr>
      </p:pic>
    </p:spTree>
    <p:extLst>
      <p:ext uri="{BB962C8B-B14F-4D97-AF65-F5344CB8AC3E}">
        <p14:creationId xmlns:p14="http://schemas.microsoft.com/office/powerpoint/2010/main" val="2103193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8E6FFF-0072-4001-E883-95013DE5BF1E}"/>
              </a:ext>
            </a:extLst>
          </p:cNvPr>
          <p:cNvSpPr/>
          <p:nvPr/>
        </p:nvSpPr>
        <p:spPr>
          <a:xfrm>
            <a:off x="0" y="6426437"/>
            <a:ext cx="12192000" cy="431563"/>
          </a:xfrm>
          <a:prstGeom prst="rect">
            <a:avLst/>
          </a:prstGeom>
          <a:solidFill>
            <a:srgbClr val="273447"/>
          </a:solidFill>
          <a:ln>
            <a:solidFill>
              <a:srgbClr val="27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F84E0E09-19ED-37A7-5334-3F63862F3CFA}"/>
              </a:ext>
            </a:extLst>
          </p:cNvPr>
          <p:cNvSpPr txBox="1">
            <a:spLocks/>
          </p:cNvSpPr>
          <p:nvPr/>
        </p:nvSpPr>
        <p:spPr>
          <a:xfrm>
            <a:off x="272955" y="479852"/>
            <a:ext cx="11550163" cy="1721799"/>
          </a:xfrm>
          <a:prstGeom prst="rect">
            <a:avLst/>
          </a:prstGeom>
        </p:spPr>
        <p:txBody>
          <a:bodyPr lIns="91440" tIns="45720" rIns="91440" bIns="45720" anchor="t"/>
          <a:lst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a:lstStyle>
          <a:p>
            <a:pPr algn="ctr"/>
            <a:r>
              <a:rPr lang="en-GB" sz="4400" kern="0">
                <a:solidFill>
                  <a:srgbClr val="002060"/>
                </a:solidFill>
              </a:rPr>
              <a:t>Make sure you're prepared!</a:t>
            </a:r>
          </a:p>
        </p:txBody>
      </p:sp>
      <p:sp>
        <p:nvSpPr>
          <p:cNvPr id="6" name="Content Placeholder 1">
            <a:extLst>
              <a:ext uri="{FF2B5EF4-FFF2-40B4-BE49-F238E27FC236}">
                <a16:creationId xmlns:a16="http://schemas.microsoft.com/office/drawing/2014/main" id="{D546B289-7106-1570-3448-37DE8B404DF2}"/>
              </a:ext>
            </a:extLst>
          </p:cNvPr>
          <p:cNvSpPr txBox="1">
            <a:spLocks/>
          </p:cNvSpPr>
          <p:nvPr/>
        </p:nvSpPr>
        <p:spPr>
          <a:xfrm>
            <a:off x="622300" y="2178791"/>
            <a:ext cx="10972800" cy="3775332"/>
          </a:xfrm>
        </p:spPr>
        <p:txBody>
          <a:bodyPr lIns="91440" tIns="45720" rIns="91440" bIns="45720" anchor="t"/>
          <a:lstStyle>
            <a:lvl1pPr marL="0" indent="0" algn="ctr" rtl="0" eaLnBrk="1" fontAlgn="base" hangingPunct="1">
              <a:spcBef>
                <a:spcPts val="300"/>
              </a:spcBef>
              <a:spcAft>
                <a:spcPts val="600"/>
              </a:spcAft>
              <a:buClr>
                <a:srgbClr val="86BE3D"/>
              </a:buClr>
              <a:buFont typeface="Wingdings" panose="05000000000000000000" pitchFamily="2" charset="2"/>
              <a:buNone/>
              <a:defRPr sz="2400" b="0" baseline="0">
                <a:solidFill>
                  <a:srgbClr val="4D4D4D"/>
                </a:solidFill>
                <a:latin typeface="+mn-lt"/>
                <a:ea typeface="+mn-ea"/>
                <a:cs typeface="+mn-cs"/>
              </a:defRPr>
            </a:lvl1pPr>
            <a:lvl2pPr marL="457200" indent="0" algn="ctr" rtl="0" eaLnBrk="1" fontAlgn="base" hangingPunct="1">
              <a:spcBef>
                <a:spcPts val="0"/>
              </a:spcBef>
              <a:spcAft>
                <a:spcPts val="600"/>
              </a:spcAft>
              <a:buClr>
                <a:srgbClr val="86BE3D"/>
              </a:buClr>
              <a:buFont typeface="Wingdings" panose="05000000000000000000" pitchFamily="2" charset="2"/>
              <a:buNone/>
              <a:defRPr sz="2000">
                <a:solidFill>
                  <a:srgbClr val="4D4D4D"/>
                </a:solidFill>
                <a:latin typeface="+mn-lt"/>
              </a:defRPr>
            </a:lvl2pPr>
            <a:lvl3pPr marL="914400" indent="0" algn="ctr" rtl="0" eaLnBrk="1" fontAlgn="base" hangingPunct="1">
              <a:spcBef>
                <a:spcPts val="0"/>
              </a:spcBef>
              <a:spcAft>
                <a:spcPts val="600"/>
              </a:spcAft>
              <a:buClr>
                <a:srgbClr val="83B81A"/>
              </a:buClr>
              <a:buFont typeface="Wingdings 2" panose="05020102010507070707" pitchFamily="18" charset="2"/>
              <a:buNone/>
              <a:defRPr sz="1800" b="0">
                <a:solidFill>
                  <a:srgbClr val="4D4D4D"/>
                </a:solidFill>
                <a:latin typeface="+mn-lt"/>
              </a:defRPr>
            </a:lvl3pPr>
            <a:lvl4pPr marL="1371600" indent="0" algn="ctr" rtl="0" eaLnBrk="1" fontAlgn="base" hangingPunct="1">
              <a:spcBef>
                <a:spcPts val="0"/>
              </a:spcBef>
              <a:spcAft>
                <a:spcPts val="600"/>
              </a:spcAft>
              <a:buNone/>
              <a:defRPr sz="1600">
                <a:solidFill>
                  <a:srgbClr val="4D4D4D"/>
                </a:solidFill>
                <a:latin typeface="+mn-lt"/>
              </a:defRPr>
            </a:lvl4pPr>
            <a:lvl5pPr marL="1828800" indent="0" algn="ctr" rtl="0" eaLnBrk="1" fontAlgn="base" hangingPunct="1">
              <a:spcBef>
                <a:spcPts val="0"/>
              </a:spcBef>
              <a:spcAft>
                <a:spcPts val="600"/>
              </a:spcAft>
              <a:buNone/>
              <a:defRPr sz="1600">
                <a:solidFill>
                  <a:srgbClr val="4D4D4D"/>
                </a:solidFill>
                <a:latin typeface="+mn-lt"/>
              </a:defRPr>
            </a:lvl5pPr>
            <a:lvl6pPr marL="2286000" indent="0" algn="ctr" rtl="0" eaLnBrk="1" fontAlgn="base" hangingPunct="1">
              <a:spcBef>
                <a:spcPct val="5000"/>
              </a:spcBef>
              <a:spcAft>
                <a:spcPct val="5000"/>
              </a:spcAft>
              <a:buNone/>
              <a:defRPr sz="1600">
                <a:solidFill>
                  <a:srgbClr val="4D4D4D"/>
                </a:solidFill>
                <a:latin typeface="+mn-lt"/>
              </a:defRPr>
            </a:lvl6pPr>
            <a:lvl7pPr marL="2743200" indent="0" algn="ctr" rtl="0" eaLnBrk="1" fontAlgn="base" hangingPunct="1">
              <a:spcBef>
                <a:spcPct val="5000"/>
              </a:spcBef>
              <a:spcAft>
                <a:spcPct val="5000"/>
              </a:spcAft>
              <a:buNone/>
              <a:defRPr sz="1600">
                <a:solidFill>
                  <a:srgbClr val="4D4D4D"/>
                </a:solidFill>
                <a:latin typeface="+mn-lt"/>
              </a:defRPr>
            </a:lvl7pPr>
            <a:lvl8pPr marL="3200400" indent="0" algn="ctr" rtl="0" eaLnBrk="1" fontAlgn="base" hangingPunct="1">
              <a:spcBef>
                <a:spcPct val="5000"/>
              </a:spcBef>
              <a:spcAft>
                <a:spcPct val="5000"/>
              </a:spcAft>
              <a:buNone/>
              <a:defRPr sz="1600">
                <a:solidFill>
                  <a:srgbClr val="4D4D4D"/>
                </a:solidFill>
                <a:latin typeface="+mn-lt"/>
              </a:defRPr>
            </a:lvl8pPr>
            <a:lvl9pPr marL="3657600" indent="0" algn="ctr" rtl="0" eaLnBrk="1" fontAlgn="base" hangingPunct="1">
              <a:spcBef>
                <a:spcPct val="5000"/>
              </a:spcBef>
              <a:spcAft>
                <a:spcPct val="5000"/>
              </a:spcAft>
              <a:buNone/>
              <a:defRPr sz="1600">
                <a:solidFill>
                  <a:srgbClr val="4D4D4D"/>
                </a:solidFill>
                <a:latin typeface="+mn-lt"/>
              </a:defRPr>
            </a:lvl9pPr>
          </a:lstStyle>
          <a:p>
            <a:pPr marL="342900" indent="-342900" algn="l">
              <a:buClr>
                <a:srgbClr val="273347"/>
              </a:buClr>
              <a:buFont typeface="Wingdings" panose="05000000000000000000" pitchFamily="2" charset="2"/>
              <a:buChar char="§"/>
            </a:pPr>
            <a:r>
              <a:rPr lang="en-US" kern="0"/>
              <a:t>Your timetable – be there on time</a:t>
            </a:r>
          </a:p>
          <a:p>
            <a:pPr marL="342900" indent="-342900" algn="l">
              <a:buClr>
                <a:srgbClr val="273347"/>
              </a:buClr>
              <a:buFont typeface="Wingdings" panose="05000000000000000000" pitchFamily="2" charset="2"/>
              <a:buChar char="§"/>
            </a:pPr>
            <a:r>
              <a:rPr lang="en-US" kern="0">
                <a:ea typeface="+mn-lt"/>
                <a:cs typeface="+mn-lt"/>
              </a:rPr>
              <a:t>Where your exam or assessment is being held</a:t>
            </a:r>
          </a:p>
          <a:p>
            <a:pPr marL="342900" indent="-342900" algn="l">
              <a:buClr>
                <a:srgbClr val="273347"/>
              </a:buClr>
              <a:buFont typeface="Wingdings" panose="05000000000000000000" pitchFamily="2" charset="2"/>
              <a:buChar char="§"/>
            </a:pPr>
            <a:r>
              <a:rPr lang="en-US" kern="0"/>
              <a:t>What you can and can’t take into each exam or assessment</a:t>
            </a:r>
            <a:endParaRPr lang="en-US" kern="0">
              <a:cs typeface="Arial"/>
            </a:endParaRPr>
          </a:p>
          <a:p>
            <a:pPr marL="342900" indent="-342900" algn="l">
              <a:buClr>
                <a:srgbClr val="273347"/>
              </a:buClr>
              <a:buFont typeface="Wingdings" panose="05000000000000000000" pitchFamily="2" charset="2"/>
              <a:buChar char="§"/>
            </a:pPr>
            <a:r>
              <a:rPr lang="en-US" kern="0"/>
              <a:t>Where to put your mobile phone and smart devices</a:t>
            </a:r>
          </a:p>
          <a:p>
            <a:pPr marL="342900" indent="-342900" algn="l">
              <a:buClr>
                <a:srgbClr val="273347"/>
              </a:buClr>
              <a:buFont typeface="Wingdings" panose="05000000000000000000" pitchFamily="2" charset="2"/>
              <a:buChar char="§"/>
            </a:pPr>
            <a:r>
              <a:rPr lang="en-US" kern="0"/>
              <a:t>That you have the right paper in front of you</a:t>
            </a:r>
          </a:p>
          <a:p>
            <a:pPr marL="342900" indent="-342900" algn="l">
              <a:buClr>
                <a:srgbClr val="273347"/>
              </a:buClr>
              <a:buFont typeface="Wingdings" panose="05000000000000000000" pitchFamily="2" charset="2"/>
              <a:buChar char="§"/>
            </a:pPr>
            <a:endParaRPr lang="en-US" kern="0"/>
          </a:p>
          <a:p>
            <a:pPr>
              <a:buClr>
                <a:srgbClr val="273347"/>
              </a:buClr>
            </a:pPr>
            <a:r>
              <a:rPr lang="en-US" kern="0"/>
              <a:t>If you are unsure about anything, ask your teacher, exams officer or invigilator</a:t>
            </a:r>
          </a:p>
        </p:txBody>
      </p:sp>
      <p:sp>
        <p:nvSpPr>
          <p:cNvPr id="7" name="TextBox 6">
            <a:extLst>
              <a:ext uri="{FF2B5EF4-FFF2-40B4-BE49-F238E27FC236}">
                <a16:creationId xmlns:a16="http://schemas.microsoft.com/office/drawing/2014/main" id="{70931E78-13BF-9791-498C-C01726A3FD47}"/>
              </a:ext>
            </a:extLst>
          </p:cNvPr>
          <p:cNvSpPr txBox="1"/>
          <p:nvPr/>
        </p:nvSpPr>
        <p:spPr>
          <a:xfrm>
            <a:off x="750628" y="1491250"/>
            <a:ext cx="9758149" cy="861774"/>
          </a:xfrm>
          <a:prstGeom prst="rect">
            <a:avLst/>
          </a:prstGeom>
          <a:noFill/>
        </p:spPr>
        <p:txBody>
          <a:bodyPr wrap="square" rtlCol="0">
            <a:spAutoFit/>
          </a:bodyPr>
          <a:lstStyle/>
          <a:p>
            <a:r>
              <a:rPr lang="en-US" sz="3200" kern="0">
                <a:solidFill>
                  <a:srgbClr val="002060"/>
                </a:solidFill>
              </a:rPr>
              <a:t>Don’t get caught out – make sure you know:</a:t>
            </a:r>
          </a:p>
          <a:p>
            <a:endParaRPr lang="en-US"/>
          </a:p>
        </p:txBody>
      </p:sp>
    </p:spTree>
    <p:extLst>
      <p:ext uri="{BB962C8B-B14F-4D97-AF65-F5344CB8AC3E}">
        <p14:creationId xmlns:p14="http://schemas.microsoft.com/office/powerpoint/2010/main" val="1671189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0624DC-0DBB-A61B-F017-9E7AAAD1DAE0}"/>
              </a:ext>
            </a:extLst>
          </p:cNvPr>
          <p:cNvPicPr>
            <a:picLocks noChangeAspect="1"/>
          </p:cNvPicPr>
          <p:nvPr/>
        </p:nvPicPr>
        <p:blipFill>
          <a:blip r:embed="rId3"/>
          <a:stretch>
            <a:fillRect/>
          </a:stretch>
        </p:blipFill>
        <p:spPr>
          <a:xfrm>
            <a:off x="0" y="6401038"/>
            <a:ext cx="12192000" cy="456962"/>
          </a:xfrm>
          <a:prstGeom prst="rect">
            <a:avLst/>
          </a:prstGeom>
        </p:spPr>
      </p:pic>
      <p:pic>
        <p:nvPicPr>
          <p:cNvPr id="5" name="Picture 4">
            <a:extLst>
              <a:ext uri="{FF2B5EF4-FFF2-40B4-BE49-F238E27FC236}">
                <a16:creationId xmlns:a16="http://schemas.microsoft.com/office/drawing/2014/main" id="{6DAA29B3-C041-59AC-CB6F-3BCDE624D7E5}"/>
              </a:ext>
            </a:extLst>
          </p:cNvPr>
          <p:cNvPicPr>
            <a:picLocks noChangeAspect="1"/>
          </p:cNvPicPr>
          <p:nvPr/>
        </p:nvPicPr>
        <p:blipFill>
          <a:blip r:embed="rId4"/>
          <a:stretch>
            <a:fillRect/>
          </a:stretch>
        </p:blipFill>
        <p:spPr>
          <a:xfrm>
            <a:off x="10108624" y="3776376"/>
            <a:ext cx="1756069" cy="2624662"/>
          </a:xfrm>
          <a:prstGeom prst="rect">
            <a:avLst/>
          </a:prstGeom>
        </p:spPr>
      </p:pic>
      <p:sp>
        <p:nvSpPr>
          <p:cNvPr id="9" name="Title 1">
            <a:extLst>
              <a:ext uri="{FF2B5EF4-FFF2-40B4-BE49-F238E27FC236}">
                <a16:creationId xmlns:a16="http://schemas.microsoft.com/office/drawing/2014/main" id="{5AADB07D-C00A-D2F5-B6D9-BFAF68A66007}"/>
              </a:ext>
            </a:extLst>
          </p:cNvPr>
          <p:cNvSpPr txBox="1">
            <a:spLocks/>
          </p:cNvSpPr>
          <p:nvPr/>
        </p:nvSpPr>
        <p:spPr>
          <a:xfrm>
            <a:off x="2688320" y="675112"/>
            <a:ext cx="6840760" cy="1721799"/>
          </a:xfrm>
          <a:prstGeom prst="rect">
            <a:avLst/>
          </a:prstGeom>
        </p:spPr>
        <p:txBody>
          <a:bodyPr lIns="91440" tIns="45720" rIns="91440" bIns="45720" anchor="t"/>
          <a:lst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a:lstStyle>
          <a:p>
            <a:pPr algn="ctr"/>
            <a:r>
              <a:rPr lang="en-GB" sz="4400" kern="0">
                <a:solidFill>
                  <a:srgbClr val="273447"/>
                </a:solidFill>
                <a:latin typeface="Arial"/>
                <a:ea typeface="Roboto"/>
                <a:cs typeface="Arial"/>
              </a:rPr>
              <a:t>Contingency days</a:t>
            </a:r>
            <a:endParaRPr lang="en-GB" sz="4400" kern="0"/>
          </a:p>
        </p:txBody>
      </p:sp>
      <p:sp>
        <p:nvSpPr>
          <p:cNvPr id="10" name="Content Placeholder 1">
            <a:extLst>
              <a:ext uri="{FF2B5EF4-FFF2-40B4-BE49-F238E27FC236}">
                <a16:creationId xmlns:a16="http://schemas.microsoft.com/office/drawing/2014/main" id="{7A8A3BDC-A5B5-A9D8-DE9B-F140F73EFA2E}"/>
              </a:ext>
            </a:extLst>
          </p:cNvPr>
          <p:cNvSpPr txBox="1">
            <a:spLocks/>
          </p:cNvSpPr>
          <p:nvPr/>
        </p:nvSpPr>
        <p:spPr>
          <a:xfrm>
            <a:off x="622300" y="3081624"/>
            <a:ext cx="8906780" cy="3319414"/>
          </a:xfrm>
        </p:spPr>
        <p:txBody>
          <a:bodyPr lIns="91440" tIns="45720" rIns="91440" bIns="45720" anchor="t"/>
          <a:lstStyle>
            <a:lvl1pPr marL="0" indent="0" algn="ctr" rtl="0" eaLnBrk="1" fontAlgn="base" hangingPunct="1">
              <a:spcBef>
                <a:spcPts val="300"/>
              </a:spcBef>
              <a:spcAft>
                <a:spcPts val="600"/>
              </a:spcAft>
              <a:buClr>
                <a:srgbClr val="86BE3D"/>
              </a:buClr>
              <a:buFont typeface="Wingdings" panose="05000000000000000000" pitchFamily="2" charset="2"/>
              <a:buNone/>
              <a:defRPr sz="2400" b="0" baseline="0">
                <a:solidFill>
                  <a:srgbClr val="4D4D4D"/>
                </a:solidFill>
                <a:latin typeface="+mn-lt"/>
                <a:ea typeface="+mn-ea"/>
                <a:cs typeface="+mn-cs"/>
              </a:defRPr>
            </a:lvl1pPr>
            <a:lvl2pPr marL="457200" indent="0" algn="ctr" rtl="0" eaLnBrk="1" fontAlgn="base" hangingPunct="1">
              <a:spcBef>
                <a:spcPts val="0"/>
              </a:spcBef>
              <a:spcAft>
                <a:spcPts val="600"/>
              </a:spcAft>
              <a:buClr>
                <a:srgbClr val="86BE3D"/>
              </a:buClr>
              <a:buFont typeface="Wingdings" panose="05000000000000000000" pitchFamily="2" charset="2"/>
              <a:buNone/>
              <a:defRPr sz="2000">
                <a:solidFill>
                  <a:srgbClr val="4D4D4D"/>
                </a:solidFill>
                <a:latin typeface="+mn-lt"/>
              </a:defRPr>
            </a:lvl2pPr>
            <a:lvl3pPr marL="914400" indent="0" algn="ctr" rtl="0" eaLnBrk="1" fontAlgn="base" hangingPunct="1">
              <a:spcBef>
                <a:spcPts val="0"/>
              </a:spcBef>
              <a:spcAft>
                <a:spcPts val="600"/>
              </a:spcAft>
              <a:buClr>
                <a:srgbClr val="83B81A"/>
              </a:buClr>
              <a:buFont typeface="Wingdings 2" panose="05020102010507070707" pitchFamily="18" charset="2"/>
              <a:buNone/>
              <a:defRPr sz="1800" b="0">
                <a:solidFill>
                  <a:srgbClr val="4D4D4D"/>
                </a:solidFill>
                <a:latin typeface="+mn-lt"/>
              </a:defRPr>
            </a:lvl3pPr>
            <a:lvl4pPr marL="1371600" indent="0" algn="ctr" rtl="0" eaLnBrk="1" fontAlgn="base" hangingPunct="1">
              <a:spcBef>
                <a:spcPts val="0"/>
              </a:spcBef>
              <a:spcAft>
                <a:spcPts val="600"/>
              </a:spcAft>
              <a:buNone/>
              <a:defRPr sz="1600">
                <a:solidFill>
                  <a:srgbClr val="4D4D4D"/>
                </a:solidFill>
                <a:latin typeface="+mn-lt"/>
              </a:defRPr>
            </a:lvl4pPr>
            <a:lvl5pPr marL="1828800" indent="0" algn="ctr" rtl="0" eaLnBrk="1" fontAlgn="base" hangingPunct="1">
              <a:spcBef>
                <a:spcPts val="0"/>
              </a:spcBef>
              <a:spcAft>
                <a:spcPts val="600"/>
              </a:spcAft>
              <a:buNone/>
              <a:defRPr sz="1600">
                <a:solidFill>
                  <a:srgbClr val="4D4D4D"/>
                </a:solidFill>
                <a:latin typeface="+mn-lt"/>
              </a:defRPr>
            </a:lvl5pPr>
            <a:lvl6pPr marL="2286000" indent="0" algn="ctr" rtl="0" eaLnBrk="1" fontAlgn="base" hangingPunct="1">
              <a:spcBef>
                <a:spcPct val="5000"/>
              </a:spcBef>
              <a:spcAft>
                <a:spcPct val="5000"/>
              </a:spcAft>
              <a:buNone/>
              <a:defRPr sz="1600">
                <a:solidFill>
                  <a:srgbClr val="4D4D4D"/>
                </a:solidFill>
                <a:latin typeface="+mn-lt"/>
              </a:defRPr>
            </a:lvl6pPr>
            <a:lvl7pPr marL="2743200" indent="0" algn="ctr" rtl="0" eaLnBrk="1" fontAlgn="base" hangingPunct="1">
              <a:spcBef>
                <a:spcPct val="5000"/>
              </a:spcBef>
              <a:spcAft>
                <a:spcPct val="5000"/>
              </a:spcAft>
              <a:buNone/>
              <a:defRPr sz="1600">
                <a:solidFill>
                  <a:srgbClr val="4D4D4D"/>
                </a:solidFill>
                <a:latin typeface="+mn-lt"/>
              </a:defRPr>
            </a:lvl7pPr>
            <a:lvl8pPr marL="3200400" indent="0" algn="ctr" rtl="0" eaLnBrk="1" fontAlgn="base" hangingPunct="1">
              <a:spcBef>
                <a:spcPct val="5000"/>
              </a:spcBef>
              <a:spcAft>
                <a:spcPct val="5000"/>
              </a:spcAft>
              <a:buNone/>
              <a:defRPr sz="1600">
                <a:solidFill>
                  <a:srgbClr val="4D4D4D"/>
                </a:solidFill>
                <a:latin typeface="+mn-lt"/>
              </a:defRPr>
            </a:lvl8pPr>
            <a:lvl9pPr marL="3657600" indent="0" algn="ctr" rtl="0" eaLnBrk="1" fontAlgn="base" hangingPunct="1">
              <a:spcBef>
                <a:spcPct val="5000"/>
              </a:spcBef>
              <a:spcAft>
                <a:spcPct val="5000"/>
              </a:spcAft>
              <a:buNone/>
              <a:defRPr sz="1600">
                <a:solidFill>
                  <a:srgbClr val="4D4D4D"/>
                </a:solidFill>
                <a:latin typeface="+mn-lt"/>
              </a:defRPr>
            </a:lvl9pPr>
          </a:lstStyle>
          <a:p>
            <a:pPr marL="342900" indent="-342900" algn="l">
              <a:buClr>
                <a:srgbClr val="273347"/>
              </a:buClr>
              <a:buFont typeface="Wingdings" panose="05000000000000000000" pitchFamily="2" charset="2"/>
              <a:buChar char="§"/>
            </a:pPr>
            <a:r>
              <a:rPr lang="en-US" kern="0"/>
              <a:t>8 June – afternoon</a:t>
            </a:r>
          </a:p>
          <a:p>
            <a:pPr marL="342900" indent="-342900" algn="l">
              <a:buClr>
                <a:srgbClr val="273347"/>
              </a:buClr>
              <a:buFont typeface="Wingdings" panose="05000000000000000000" pitchFamily="2" charset="2"/>
              <a:buChar char="§"/>
            </a:pPr>
            <a:r>
              <a:rPr lang="en-US" kern="0"/>
              <a:t>15 June – afternoon</a:t>
            </a:r>
          </a:p>
          <a:p>
            <a:pPr marL="342900" indent="-342900" algn="l">
              <a:buClr>
                <a:srgbClr val="273347"/>
              </a:buClr>
              <a:buFont typeface="Wingdings" panose="05000000000000000000" pitchFamily="2" charset="2"/>
              <a:buChar char="§"/>
            </a:pPr>
            <a:r>
              <a:rPr lang="en-US" kern="0"/>
              <a:t>28 June – whole day</a:t>
            </a:r>
          </a:p>
          <a:p>
            <a:pPr marL="342900" indent="-342900" algn="l">
              <a:buClr>
                <a:srgbClr val="273347"/>
              </a:buClr>
              <a:buFont typeface="Wingdings" panose="05000000000000000000" pitchFamily="2" charset="2"/>
              <a:buChar char="§"/>
            </a:pPr>
            <a:endParaRPr lang="en-US" kern="0"/>
          </a:p>
          <a:p>
            <a:pPr marL="342900" indent="-342900" algn="l">
              <a:buClr>
                <a:srgbClr val="273347"/>
              </a:buClr>
              <a:buFont typeface="Wingdings" panose="05000000000000000000" pitchFamily="2" charset="2"/>
              <a:buChar char="§"/>
            </a:pPr>
            <a:r>
              <a:rPr lang="en-US" kern="0"/>
              <a:t>Although it is unlikely that an exam will be moved, you must make sure you are available. These dates cannot be used on an individual basis if you miss an exam.</a:t>
            </a:r>
          </a:p>
        </p:txBody>
      </p:sp>
      <p:sp>
        <p:nvSpPr>
          <p:cNvPr id="11" name="TextBox 10">
            <a:extLst>
              <a:ext uri="{FF2B5EF4-FFF2-40B4-BE49-F238E27FC236}">
                <a16:creationId xmlns:a16="http://schemas.microsoft.com/office/drawing/2014/main" id="{6D397A22-480D-FC76-00C6-B5A1D719C4A9}"/>
              </a:ext>
            </a:extLst>
          </p:cNvPr>
          <p:cNvSpPr txBox="1"/>
          <p:nvPr/>
        </p:nvSpPr>
        <p:spPr>
          <a:xfrm>
            <a:off x="750628" y="1732520"/>
            <a:ext cx="9758149" cy="1354217"/>
          </a:xfrm>
          <a:prstGeom prst="rect">
            <a:avLst/>
          </a:prstGeom>
          <a:noFill/>
        </p:spPr>
        <p:txBody>
          <a:bodyPr wrap="square" rtlCol="0">
            <a:spAutoFit/>
          </a:bodyPr>
          <a:lstStyle/>
          <a:p>
            <a:r>
              <a:rPr lang="en-US" sz="3200" kern="0">
                <a:solidFill>
                  <a:srgbClr val="002060"/>
                </a:solidFill>
              </a:rPr>
              <a:t>If (a big IF) a GCSE or A level exam must be moved nationally, the following dates will be used:</a:t>
            </a:r>
          </a:p>
          <a:p>
            <a:endParaRPr lang="en-US"/>
          </a:p>
        </p:txBody>
      </p:sp>
    </p:spTree>
    <p:extLst>
      <p:ext uri="{BB962C8B-B14F-4D97-AF65-F5344CB8AC3E}">
        <p14:creationId xmlns:p14="http://schemas.microsoft.com/office/powerpoint/2010/main" val="563436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8E6FFF-0072-4001-E883-95013DE5BF1E}"/>
              </a:ext>
            </a:extLst>
          </p:cNvPr>
          <p:cNvSpPr/>
          <p:nvPr/>
        </p:nvSpPr>
        <p:spPr>
          <a:xfrm>
            <a:off x="0" y="6426437"/>
            <a:ext cx="12192000" cy="431563"/>
          </a:xfrm>
          <a:prstGeom prst="rect">
            <a:avLst/>
          </a:prstGeom>
          <a:solidFill>
            <a:srgbClr val="273447"/>
          </a:solidFill>
          <a:ln>
            <a:solidFill>
              <a:srgbClr val="27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773E82F2-F71A-AA8A-74AF-3274529F8B1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6863" r="37372"/>
          <a:stretch/>
        </p:blipFill>
        <p:spPr>
          <a:xfrm>
            <a:off x="10762593" y="2724376"/>
            <a:ext cx="1429407" cy="3702061"/>
          </a:xfrm>
          <a:prstGeom prst="rect">
            <a:avLst/>
          </a:prstGeom>
        </p:spPr>
      </p:pic>
      <p:sp>
        <p:nvSpPr>
          <p:cNvPr id="2" name="Title 1">
            <a:extLst>
              <a:ext uri="{FF2B5EF4-FFF2-40B4-BE49-F238E27FC236}">
                <a16:creationId xmlns:a16="http://schemas.microsoft.com/office/drawing/2014/main" id="{0D5865C6-DF8F-969B-BF57-6B117A1D7B80}"/>
              </a:ext>
            </a:extLst>
          </p:cNvPr>
          <p:cNvSpPr txBox="1">
            <a:spLocks/>
          </p:cNvSpPr>
          <p:nvPr/>
        </p:nvSpPr>
        <p:spPr>
          <a:xfrm>
            <a:off x="2675620" y="633343"/>
            <a:ext cx="6840760" cy="1721799"/>
          </a:xfrm>
          <a:prstGeom prst="rect">
            <a:avLst/>
          </a:prstGeom>
        </p:spPr>
        <p:txBody>
          <a:bodyPr lIns="91440" tIns="45720" rIns="91440" bIns="45720" anchor="t"/>
          <a:lst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a:lstStyle>
          <a:p>
            <a:pPr algn="ctr"/>
            <a:r>
              <a:rPr lang="en-GB" sz="4400" kern="0">
                <a:solidFill>
                  <a:srgbClr val="273447"/>
                </a:solidFill>
                <a:latin typeface="Arial"/>
                <a:ea typeface="Roboto"/>
                <a:cs typeface="Arial"/>
              </a:rPr>
              <a:t>Special consideration</a:t>
            </a:r>
            <a:endParaRPr lang="en-GB" sz="4400" kern="0"/>
          </a:p>
        </p:txBody>
      </p:sp>
      <p:sp>
        <p:nvSpPr>
          <p:cNvPr id="3" name="Content Placeholder 1">
            <a:extLst>
              <a:ext uri="{FF2B5EF4-FFF2-40B4-BE49-F238E27FC236}">
                <a16:creationId xmlns:a16="http://schemas.microsoft.com/office/drawing/2014/main" id="{34DC02AB-3AD8-F1C3-621E-29DF12F7D46F}"/>
              </a:ext>
            </a:extLst>
          </p:cNvPr>
          <p:cNvSpPr txBox="1">
            <a:spLocks/>
          </p:cNvSpPr>
          <p:nvPr/>
        </p:nvSpPr>
        <p:spPr>
          <a:xfrm>
            <a:off x="750628" y="3317991"/>
            <a:ext cx="8906780" cy="2959936"/>
          </a:xfrm>
          <a:noFill/>
          <a:ln>
            <a:noFill/>
          </a:ln>
        </p:spPr>
        <p:txBody>
          <a:bodyPr lIns="91440" tIns="45720" rIns="91440" bIns="45720" anchor="t"/>
          <a:lstStyle>
            <a:lvl1pPr marL="0" indent="0" algn="ctr" rtl="0" eaLnBrk="1" fontAlgn="base" hangingPunct="1">
              <a:spcBef>
                <a:spcPts val="300"/>
              </a:spcBef>
              <a:spcAft>
                <a:spcPts val="600"/>
              </a:spcAft>
              <a:buClr>
                <a:srgbClr val="86BE3D"/>
              </a:buClr>
              <a:buFont typeface="Wingdings" panose="05000000000000000000" pitchFamily="2" charset="2"/>
              <a:buNone/>
              <a:defRPr sz="2400" b="0" baseline="0">
                <a:solidFill>
                  <a:srgbClr val="4D4D4D"/>
                </a:solidFill>
                <a:latin typeface="+mn-lt"/>
                <a:ea typeface="+mn-ea"/>
                <a:cs typeface="+mn-cs"/>
              </a:defRPr>
            </a:lvl1pPr>
            <a:lvl2pPr marL="457200" indent="0" algn="ctr" rtl="0" eaLnBrk="1" fontAlgn="base" hangingPunct="1">
              <a:spcBef>
                <a:spcPts val="0"/>
              </a:spcBef>
              <a:spcAft>
                <a:spcPts val="600"/>
              </a:spcAft>
              <a:buClr>
                <a:srgbClr val="86BE3D"/>
              </a:buClr>
              <a:buFont typeface="Wingdings" panose="05000000000000000000" pitchFamily="2" charset="2"/>
              <a:buNone/>
              <a:defRPr sz="2000">
                <a:solidFill>
                  <a:srgbClr val="4D4D4D"/>
                </a:solidFill>
                <a:latin typeface="+mn-lt"/>
              </a:defRPr>
            </a:lvl2pPr>
            <a:lvl3pPr marL="914400" indent="0" algn="ctr" rtl="0" eaLnBrk="1" fontAlgn="base" hangingPunct="1">
              <a:spcBef>
                <a:spcPts val="0"/>
              </a:spcBef>
              <a:spcAft>
                <a:spcPts val="600"/>
              </a:spcAft>
              <a:buClr>
                <a:srgbClr val="83B81A"/>
              </a:buClr>
              <a:buFont typeface="Wingdings 2" panose="05020102010507070707" pitchFamily="18" charset="2"/>
              <a:buNone/>
              <a:defRPr sz="1800" b="0">
                <a:solidFill>
                  <a:srgbClr val="4D4D4D"/>
                </a:solidFill>
                <a:latin typeface="+mn-lt"/>
              </a:defRPr>
            </a:lvl3pPr>
            <a:lvl4pPr marL="1371600" indent="0" algn="ctr" rtl="0" eaLnBrk="1" fontAlgn="base" hangingPunct="1">
              <a:spcBef>
                <a:spcPts val="0"/>
              </a:spcBef>
              <a:spcAft>
                <a:spcPts val="600"/>
              </a:spcAft>
              <a:buNone/>
              <a:defRPr sz="1600">
                <a:solidFill>
                  <a:srgbClr val="4D4D4D"/>
                </a:solidFill>
                <a:latin typeface="+mn-lt"/>
              </a:defRPr>
            </a:lvl4pPr>
            <a:lvl5pPr marL="1828800" indent="0" algn="ctr" rtl="0" eaLnBrk="1" fontAlgn="base" hangingPunct="1">
              <a:spcBef>
                <a:spcPts val="0"/>
              </a:spcBef>
              <a:spcAft>
                <a:spcPts val="600"/>
              </a:spcAft>
              <a:buNone/>
              <a:defRPr sz="1600">
                <a:solidFill>
                  <a:srgbClr val="4D4D4D"/>
                </a:solidFill>
                <a:latin typeface="+mn-lt"/>
              </a:defRPr>
            </a:lvl5pPr>
            <a:lvl6pPr marL="2286000" indent="0" algn="ctr" rtl="0" eaLnBrk="1" fontAlgn="base" hangingPunct="1">
              <a:spcBef>
                <a:spcPct val="5000"/>
              </a:spcBef>
              <a:spcAft>
                <a:spcPct val="5000"/>
              </a:spcAft>
              <a:buNone/>
              <a:defRPr sz="1600">
                <a:solidFill>
                  <a:srgbClr val="4D4D4D"/>
                </a:solidFill>
                <a:latin typeface="+mn-lt"/>
              </a:defRPr>
            </a:lvl6pPr>
            <a:lvl7pPr marL="2743200" indent="0" algn="ctr" rtl="0" eaLnBrk="1" fontAlgn="base" hangingPunct="1">
              <a:spcBef>
                <a:spcPct val="5000"/>
              </a:spcBef>
              <a:spcAft>
                <a:spcPct val="5000"/>
              </a:spcAft>
              <a:buNone/>
              <a:defRPr sz="1600">
                <a:solidFill>
                  <a:srgbClr val="4D4D4D"/>
                </a:solidFill>
                <a:latin typeface="+mn-lt"/>
              </a:defRPr>
            </a:lvl7pPr>
            <a:lvl8pPr marL="3200400" indent="0" algn="ctr" rtl="0" eaLnBrk="1" fontAlgn="base" hangingPunct="1">
              <a:spcBef>
                <a:spcPct val="5000"/>
              </a:spcBef>
              <a:spcAft>
                <a:spcPct val="5000"/>
              </a:spcAft>
              <a:buNone/>
              <a:defRPr sz="1600">
                <a:solidFill>
                  <a:srgbClr val="4D4D4D"/>
                </a:solidFill>
                <a:latin typeface="+mn-lt"/>
              </a:defRPr>
            </a:lvl8pPr>
            <a:lvl9pPr marL="3657600" indent="0" algn="ctr" rtl="0" eaLnBrk="1" fontAlgn="base" hangingPunct="1">
              <a:spcBef>
                <a:spcPct val="5000"/>
              </a:spcBef>
              <a:spcAft>
                <a:spcPct val="5000"/>
              </a:spcAft>
              <a:buNone/>
              <a:defRPr sz="1600">
                <a:solidFill>
                  <a:srgbClr val="4D4D4D"/>
                </a:solidFill>
                <a:latin typeface="+mn-lt"/>
              </a:defRPr>
            </a:lvl9pPr>
          </a:lstStyle>
          <a:p>
            <a:pPr marL="342900" indent="-342900" algn="l">
              <a:buClr>
                <a:srgbClr val="273347"/>
              </a:buClr>
              <a:buFont typeface="Wingdings" panose="05000000000000000000" pitchFamily="2" charset="2"/>
              <a:buChar char="§"/>
            </a:pPr>
            <a:r>
              <a:rPr lang="en-US" sz="1800" kern="0"/>
              <a:t>you may be able to ask for ‘special consideration.’ This is </a:t>
            </a:r>
            <a:r>
              <a:rPr lang="en-US" sz="1800" b="1" kern="0"/>
              <a:t>only</a:t>
            </a:r>
            <a:r>
              <a:rPr lang="en-US" sz="1800" kern="0"/>
              <a:t> for things that are unforeseeable and beyond your control.</a:t>
            </a:r>
            <a:endParaRPr lang="en-US" sz="1800" kern="0">
              <a:cs typeface="Arial"/>
            </a:endParaRPr>
          </a:p>
          <a:p>
            <a:pPr marL="342900" indent="-342900" algn="l">
              <a:buClr>
                <a:srgbClr val="273347"/>
              </a:buClr>
              <a:buFont typeface="Wingdings" panose="05000000000000000000" pitchFamily="2" charset="2"/>
              <a:buChar char="§"/>
            </a:pPr>
            <a:r>
              <a:rPr lang="en-US" sz="1800" kern="0"/>
              <a:t>Special consideration could mean: </a:t>
            </a:r>
          </a:p>
          <a:p>
            <a:pPr marL="800100" lvl="1" indent="-342900" algn="l">
              <a:buClr>
                <a:srgbClr val="273347"/>
              </a:buClr>
              <a:buFont typeface="Wingdings" panose="05000000000000000000" pitchFamily="2" charset="2"/>
              <a:buChar char="§"/>
            </a:pPr>
            <a:r>
              <a:rPr lang="en-US" sz="1800" kern="0"/>
              <a:t>taking your exam in a different way </a:t>
            </a:r>
          </a:p>
          <a:p>
            <a:pPr marL="800100" lvl="1" indent="-342900" algn="l">
              <a:buClr>
                <a:srgbClr val="273347"/>
              </a:buClr>
              <a:buFont typeface="Wingdings" panose="05000000000000000000" pitchFamily="2" charset="2"/>
              <a:buChar char="§"/>
            </a:pPr>
            <a:r>
              <a:rPr lang="en-US" sz="1800" kern="0"/>
              <a:t>being given a small number of extra marks </a:t>
            </a:r>
          </a:p>
          <a:p>
            <a:pPr marL="800100" lvl="1" indent="-342900" algn="l">
              <a:buClr>
                <a:srgbClr val="273347"/>
              </a:buClr>
              <a:buFont typeface="Wingdings" panose="05000000000000000000" pitchFamily="2" charset="2"/>
              <a:buChar char="§"/>
            </a:pPr>
            <a:r>
              <a:rPr lang="en-US" sz="1800" kern="0"/>
              <a:t>being given a grade if you’ve missed an exam, as long as you’ve completed at least one other exam or assessments for that qualification</a:t>
            </a:r>
            <a:endParaRPr lang="en-US" sz="1800" kern="0">
              <a:cs typeface="Arial"/>
            </a:endParaRPr>
          </a:p>
          <a:p>
            <a:pPr marL="342900" indent="-342900" algn="l">
              <a:buClr>
                <a:srgbClr val="273347"/>
              </a:buClr>
              <a:buFont typeface="Wingdings" panose="05000000000000000000" pitchFamily="2" charset="2"/>
              <a:buChar char="§"/>
            </a:pPr>
            <a:r>
              <a:rPr lang="en-US" sz="1800" kern="0"/>
              <a:t>Speak to your teacher as soon as possible if you think this might apply to you</a:t>
            </a:r>
          </a:p>
        </p:txBody>
      </p:sp>
      <p:sp>
        <p:nvSpPr>
          <p:cNvPr id="6" name="TextBox 5">
            <a:extLst>
              <a:ext uri="{FF2B5EF4-FFF2-40B4-BE49-F238E27FC236}">
                <a16:creationId xmlns:a16="http://schemas.microsoft.com/office/drawing/2014/main" id="{81A022EF-1DE3-280D-059D-56BE5581F29D}"/>
              </a:ext>
            </a:extLst>
          </p:cNvPr>
          <p:cNvSpPr txBox="1"/>
          <p:nvPr/>
        </p:nvSpPr>
        <p:spPr>
          <a:xfrm>
            <a:off x="750628" y="1540607"/>
            <a:ext cx="11054685" cy="1631216"/>
          </a:xfrm>
          <a:prstGeom prst="rect">
            <a:avLst/>
          </a:prstGeom>
          <a:noFill/>
        </p:spPr>
        <p:txBody>
          <a:bodyPr wrap="square" rtlCol="0">
            <a:spAutoFit/>
          </a:bodyPr>
          <a:lstStyle/>
          <a:p>
            <a:r>
              <a:rPr lang="en-US" sz="2800" kern="0">
                <a:solidFill>
                  <a:srgbClr val="002060"/>
                </a:solidFill>
              </a:rPr>
              <a:t>If something goes wrong around the time of your exam or assessment that means you can’t take it, or affects your performance…</a:t>
            </a:r>
          </a:p>
          <a:p>
            <a:endParaRPr lang="en-US" sz="1600"/>
          </a:p>
        </p:txBody>
      </p:sp>
    </p:spTree>
    <p:extLst>
      <p:ext uri="{BB962C8B-B14F-4D97-AF65-F5344CB8AC3E}">
        <p14:creationId xmlns:p14="http://schemas.microsoft.com/office/powerpoint/2010/main" val="1938775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8E6FFF-0072-4001-E883-95013DE5BF1E}"/>
              </a:ext>
            </a:extLst>
          </p:cNvPr>
          <p:cNvSpPr/>
          <p:nvPr/>
        </p:nvSpPr>
        <p:spPr>
          <a:xfrm>
            <a:off x="0" y="6426437"/>
            <a:ext cx="12192000" cy="431563"/>
          </a:xfrm>
          <a:prstGeom prst="rect">
            <a:avLst/>
          </a:prstGeom>
          <a:solidFill>
            <a:srgbClr val="273447"/>
          </a:solidFill>
          <a:ln>
            <a:solidFill>
              <a:srgbClr val="27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5FCF2E5-0982-8715-09FF-9CAC481DC8DB}"/>
              </a:ext>
            </a:extLst>
          </p:cNvPr>
          <p:cNvSpPr txBox="1">
            <a:spLocks/>
          </p:cNvSpPr>
          <p:nvPr/>
        </p:nvSpPr>
        <p:spPr>
          <a:xfrm>
            <a:off x="0" y="452123"/>
            <a:ext cx="12192000" cy="1721799"/>
          </a:xfrm>
          <a:prstGeom prst="rect">
            <a:avLst/>
          </a:prstGeom>
        </p:spPr>
        <p:txBody>
          <a:bodyPr lIns="91440" tIns="45720" rIns="91440" bIns="45720" anchor="t"/>
          <a:lst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a:lstStyle>
          <a:p>
            <a:pPr algn="ctr"/>
            <a:r>
              <a:rPr lang="en-GB" sz="4400" kern="0">
                <a:solidFill>
                  <a:srgbClr val="273447"/>
                </a:solidFill>
                <a:latin typeface="Arial"/>
                <a:ea typeface="Roboto"/>
                <a:cs typeface="Arial"/>
              </a:rPr>
              <a:t>After your exams and assessments</a:t>
            </a:r>
            <a:endParaRPr lang="en-GB" sz="4400" kern="0"/>
          </a:p>
        </p:txBody>
      </p:sp>
      <p:sp>
        <p:nvSpPr>
          <p:cNvPr id="5" name="Content Placeholder 1">
            <a:extLst>
              <a:ext uri="{FF2B5EF4-FFF2-40B4-BE49-F238E27FC236}">
                <a16:creationId xmlns:a16="http://schemas.microsoft.com/office/drawing/2014/main" id="{868DC7A1-E0E4-9677-966C-321E28A34E8B}"/>
              </a:ext>
            </a:extLst>
          </p:cNvPr>
          <p:cNvSpPr txBox="1">
            <a:spLocks/>
          </p:cNvSpPr>
          <p:nvPr/>
        </p:nvSpPr>
        <p:spPr>
          <a:xfrm>
            <a:off x="622301" y="2005866"/>
            <a:ext cx="8729518" cy="3948257"/>
          </a:xfrm>
        </p:spPr>
        <p:txBody>
          <a:bodyPr lIns="91440" tIns="45720" rIns="91440" bIns="45720" anchor="t"/>
          <a:lstStyle>
            <a:lvl1pPr marL="0" indent="0" algn="ctr" rtl="0" eaLnBrk="1" fontAlgn="base" hangingPunct="1">
              <a:spcBef>
                <a:spcPts val="300"/>
              </a:spcBef>
              <a:spcAft>
                <a:spcPts val="600"/>
              </a:spcAft>
              <a:buClr>
                <a:srgbClr val="86BE3D"/>
              </a:buClr>
              <a:buFont typeface="Wingdings" panose="05000000000000000000" pitchFamily="2" charset="2"/>
              <a:buNone/>
              <a:defRPr sz="2400" b="0" baseline="0">
                <a:solidFill>
                  <a:srgbClr val="4D4D4D"/>
                </a:solidFill>
                <a:latin typeface="+mn-lt"/>
                <a:ea typeface="+mn-ea"/>
                <a:cs typeface="+mn-cs"/>
              </a:defRPr>
            </a:lvl1pPr>
            <a:lvl2pPr marL="457200" indent="0" algn="ctr" rtl="0" eaLnBrk="1" fontAlgn="base" hangingPunct="1">
              <a:spcBef>
                <a:spcPts val="0"/>
              </a:spcBef>
              <a:spcAft>
                <a:spcPts val="600"/>
              </a:spcAft>
              <a:buClr>
                <a:srgbClr val="86BE3D"/>
              </a:buClr>
              <a:buFont typeface="Wingdings" panose="05000000000000000000" pitchFamily="2" charset="2"/>
              <a:buNone/>
              <a:defRPr sz="2000">
                <a:solidFill>
                  <a:srgbClr val="4D4D4D"/>
                </a:solidFill>
                <a:latin typeface="+mn-lt"/>
              </a:defRPr>
            </a:lvl2pPr>
            <a:lvl3pPr marL="914400" indent="0" algn="ctr" rtl="0" eaLnBrk="1" fontAlgn="base" hangingPunct="1">
              <a:spcBef>
                <a:spcPts val="0"/>
              </a:spcBef>
              <a:spcAft>
                <a:spcPts val="600"/>
              </a:spcAft>
              <a:buClr>
                <a:srgbClr val="83B81A"/>
              </a:buClr>
              <a:buFont typeface="Wingdings 2" panose="05020102010507070707" pitchFamily="18" charset="2"/>
              <a:buNone/>
              <a:defRPr sz="1800" b="0">
                <a:solidFill>
                  <a:srgbClr val="4D4D4D"/>
                </a:solidFill>
                <a:latin typeface="+mn-lt"/>
              </a:defRPr>
            </a:lvl3pPr>
            <a:lvl4pPr marL="1371600" indent="0" algn="ctr" rtl="0" eaLnBrk="1" fontAlgn="base" hangingPunct="1">
              <a:spcBef>
                <a:spcPts val="0"/>
              </a:spcBef>
              <a:spcAft>
                <a:spcPts val="600"/>
              </a:spcAft>
              <a:buNone/>
              <a:defRPr sz="1600">
                <a:solidFill>
                  <a:srgbClr val="4D4D4D"/>
                </a:solidFill>
                <a:latin typeface="+mn-lt"/>
              </a:defRPr>
            </a:lvl4pPr>
            <a:lvl5pPr marL="1828800" indent="0" algn="ctr" rtl="0" eaLnBrk="1" fontAlgn="base" hangingPunct="1">
              <a:spcBef>
                <a:spcPts val="0"/>
              </a:spcBef>
              <a:spcAft>
                <a:spcPts val="600"/>
              </a:spcAft>
              <a:buNone/>
              <a:defRPr sz="1600">
                <a:solidFill>
                  <a:srgbClr val="4D4D4D"/>
                </a:solidFill>
                <a:latin typeface="+mn-lt"/>
              </a:defRPr>
            </a:lvl5pPr>
            <a:lvl6pPr marL="2286000" indent="0" algn="ctr" rtl="0" eaLnBrk="1" fontAlgn="base" hangingPunct="1">
              <a:spcBef>
                <a:spcPct val="5000"/>
              </a:spcBef>
              <a:spcAft>
                <a:spcPct val="5000"/>
              </a:spcAft>
              <a:buNone/>
              <a:defRPr sz="1600">
                <a:solidFill>
                  <a:srgbClr val="4D4D4D"/>
                </a:solidFill>
                <a:latin typeface="+mn-lt"/>
              </a:defRPr>
            </a:lvl6pPr>
            <a:lvl7pPr marL="2743200" indent="0" algn="ctr" rtl="0" eaLnBrk="1" fontAlgn="base" hangingPunct="1">
              <a:spcBef>
                <a:spcPct val="5000"/>
              </a:spcBef>
              <a:spcAft>
                <a:spcPct val="5000"/>
              </a:spcAft>
              <a:buNone/>
              <a:defRPr sz="1600">
                <a:solidFill>
                  <a:srgbClr val="4D4D4D"/>
                </a:solidFill>
                <a:latin typeface="+mn-lt"/>
              </a:defRPr>
            </a:lvl7pPr>
            <a:lvl8pPr marL="3200400" indent="0" algn="ctr" rtl="0" eaLnBrk="1" fontAlgn="base" hangingPunct="1">
              <a:spcBef>
                <a:spcPct val="5000"/>
              </a:spcBef>
              <a:spcAft>
                <a:spcPct val="5000"/>
              </a:spcAft>
              <a:buNone/>
              <a:defRPr sz="1600">
                <a:solidFill>
                  <a:srgbClr val="4D4D4D"/>
                </a:solidFill>
                <a:latin typeface="+mn-lt"/>
              </a:defRPr>
            </a:lvl8pPr>
            <a:lvl9pPr marL="3657600" indent="0" algn="ctr" rtl="0" eaLnBrk="1" fontAlgn="base" hangingPunct="1">
              <a:spcBef>
                <a:spcPct val="5000"/>
              </a:spcBef>
              <a:spcAft>
                <a:spcPct val="5000"/>
              </a:spcAft>
              <a:buNone/>
              <a:defRPr sz="1600">
                <a:solidFill>
                  <a:srgbClr val="4D4D4D"/>
                </a:solidFill>
                <a:latin typeface="+mn-lt"/>
              </a:defRPr>
            </a:lvl9pPr>
          </a:lstStyle>
          <a:p>
            <a:pPr marL="342900" indent="-342900" algn="l">
              <a:buClr>
                <a:srgbClr val="273347"/>
              </a:buClr>
              <a:buFont typeface="Wingdings" panose="05000000000000000000" pitchFamily="2" charset="2"/>
              <a:buChar char="§"/>
            </a:pPr>
            <a:r>
              <a:rPr lang="en-US" kern="0">
                <a:cs typeface="Arial"/>
              </a:rPr>
              <a:t>Exams are marked anonymously by expert examiners</a:t>
            </a:r>
          </a:p>
          <a:p>
            <a:pPr marL="342900" indent="-342900" algn="l">
              <a:buClr>
                <a:srgbClr val="273347"/>
              </a:buClr>
              <a:buFont typeface="Wingdings" panose="05000000000000000000" pitchFamily="2" charset="2"/>
              <a:buChar char="§"/>
            </a:pPr>
            <a:r>
              <a:rPr lang="en-US" kern="0">
                <a:cs typeface="Arial"/>
              </a:rPr>
              <a:t>GCSE and A level grade boundaries will be set after all papers have been marked</a:t>
            </a:r>
          </a:p>
          <a:p>
            <a:pPr marL="342900" indent="-342900" algn="l">
              <a:buFont typeface="Wingdings,Sans-Serif" panose="05000000000000000000" pitchFamily="2" charset="2"/>
              <a:buChar char="§"/>
            </a:pPr>
            <a:r>
              <a:rPr lang="en-US" kern="0">
                <a:cs typeface="Arial"/>
              </a:rPr>
              <a:t>Grade boundaries vary year on year depending on the difficulty of the paper</a:t>
            </a:r>
          </a:p>
          <a:p>
            <a:pPr marL="342900" indent="-342900" algn="l">
              <a:buFont typeface="Wingdings,Sans-Serif" panose="05000000000000000000" pitchFamily="2" charset="2"/>
              <a:buChar char="§"/>
            </a:pPr>
            <a:r>
              <a:rPr lang="en-US" kern="0">
                <a:cs typeface="Arial"/>
              </a:rPr>
              <a:t>There is no quota of grades</a:t>
            </a:r>
          </a:p>
          <a:p>
            <a:pPr marL="342900" indent="-342900" algn="l">
              <a:buClr>
                <a:srgbClr val="273347"/>
              </a:buClr>
              <a:buFont typeface="Wingdings" panose="05000000000000000000" pitchFamily="2" charset="2"/>
              <a:buChar char="§"/>
            </a:pPr>
            <a:r>
              <a:rPr lang="en-US" kern="0" dirty="0">
                <a:cs typeface="Arial"/>
              </a:rPr>
              <a:t>Grading will return to pre-pandemic standards, but with </a:t>
            </a:r>
            <a:r>
              <a:rPr lang="en-US" u="sng" kern="0" dirty="0">
                <a:cs typeface="Arial"/>
              </a:rPr>
              <a:t>protection in place</a:t>
            </a:r>
            <a:r>
              <a:rPr lang="en-US" kern="0" dirty="0">
                <a:cs typeface="Arial"/>
              </a:rPr>
              <a:t> to allow for disruption experienced</a:t>
            </a:r>
          </a:p>
          <a:p>
            <a:pPr algn="l">
              <a:buClr>
                <a:srgbClr val="273347"/>
              </a:buClr>
            </a:pPr>
            <a:endParaRPr lang="en-US" kern="0">
              <a:cs typeface="Arial"/>
            </a:endParaRPr>
          </a:p>
          <a:p>
            <a:pPr marL="342900" indent="-342900" algn="l">
              <a:buClr>
                <a:srgbClr val="273347"/>
              </a:buClr>
              <a:buFont typeface="Wingdings" panose="05000000000000000000" pitchFamily="2" charset="2"/>
              <a:buChar char="§"/>
            </a:pPr>
            <a:endParaRPr lang="en-US" kern="0">
              <a:cs typeface="Arial"/>
            </a:endParaRPr>
          </a:p>
        </p:txBody>
      </p:sp>
      <p:pic>
        <p:nvPicPr>
          <p:cNvPr id="6" name="Picture 5">
            <a:extLst>
              <a:ext uri="{FF2B5EF4-FFF2-40B4-BE49-F238E27FC236}">
                <a16:creationId xmlns:a16="http://schemas.microsoft.com/office/drawing/2014/main" id="{876CA220-EB95-C3C6-F94F-AFE166F4547A}"/>
              </a:ext>
            </a:extLst>
          </p:cNvPr>
          <p:cNvPicPr>
            <a:picLocks noChangeAspect="1"/>
          </p:cNvPicPr>
          <p:nvPr/>
        </p:nvPicPr>
        <p:blipFill>
          <a:blip r:embed="rId3"/>
          <a:stretch>
            <a:fillRect/>
          </a:stretch>
        </p:blipFill>
        <p:spPr>
          <a:xfrm>
            <a:off x="9467557" y="3568237"/>
            <a:ext cx="2409949" cy="2842848"/>
          </a:xfrm>
          <a:prstGeom prst="rect">
            <a:avLst/>
          </a:prstGeom>
        </p:spPr>
      </p:pic>
    </p:spTree>
    <p:extLst>
      <p:ext uri="{BB962C8B-B14F-4D97-AF65-F5344CB8AC3E}">
        <p14:creationId xmlns:p14="http://schemas.microsoft.com/office/powerpoint/2010/main" val="2042420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8E6FFF-0072-4001-E883-95013DE5BF1E}"/>
              </a:ext>
            </a:extLst>
          </p:cNvPr>
          <p:cNvSpPr/>
          <p:nvPr/>
        </p:nvSpPr>
        <p:spPr>
          <a:xfrm>
            <a:off x="0" y="6426437"/>
            <a:ext cx="12192000" cy="431563"/>
          </a:xfrm>
          <a:prstGeom prst="rect">
            <a:avLst/>
          </a:prstGeom>
          <a:solidFill>
            <a:srgbClr val="273447"/>
          </a:solidFill>
          <a:ln>
            <a:solidFill>
              <a:srgbClr val="27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7F572383-F9E1-73D5-6C96-75818E9D643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515" r="33067"/>
          <a:stretch/>
        </p:blipFill>
        <p:spPr>
          <a:xfrm>
            <a:off x="10531366" y="3709999"/>
            <a:ext cx="1360325" cy="2716438"/>
          </a:xfrm>
          <a:prstGeom prst="rect">
            <a:avLst/>
          </a:prstGeom>
        </p:spPr>
      </p:pic>
      <p:sp>
        <p:nvSpPr>
          <p:cNvPr id="2" name="Title 1">
            <a:extLst>
              <a:ext uri="{FF2B5EF4-FFF2-40B4-BE49-F238E27FC236}">
                <a16:creationId xmlns:a16="http://schemas.microsoft.com/office/drawing/2014/main" id="{5A62EB12-F7DA-D0F3-1F17-B1745577FCAB}"/>
              </a:ext>
            </a:extLst>
          </p:cNvPr>
          <p:cNvSpPr txBox="1">
            <a:spLocks/>
          </p:cNvSpPr>
          <p:nvPr/>
        </p:nvSpPr>
        <p:spPr>
          <a:xfrm>
            <a:off x="2675620" y="797116"/>
            <a:ext cx="6840760" cy="1721799"/>
          </a:xfrm>
          <a:prstGeom prst="rect">
            <a:avLst/>
          </a:prstGeom>
        </p:spPr>
        <p:txBody>
          <a:bodyPr lIns="91440" tIns="45720" rIns="91440" bIns="45720" anchor="t"/>
          <a:lst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a:lstStyle>
          <a:p>
            <a:pPr algn="ctr"/>
            <a:r>
              <a:rPr lang="en-GB" sz="4400" kern="0">
                <a:solidFill>
                  <a:srgbClr val="273447"/>
                </a:solidFill>
                <a:latin typeface="Arial"/>
                <a:ea typeface="Roboto"/>
                <a:cs typeface="Arial"/>
              </a:rPr>
              <a:t>Results days</a:t>
            </a:r>
            <a:endParaRPr lang="en-GB" sz="4400" kern="0"/>
          </a:p>
        </p:txBody>
      </p:sp>
      <p:sp>
        <p:nvSpPr>
          <p:cNvPr id="3" name="Content Placeholder 1">
            <a:extLst>
              <a:ext uri="{FF2B5EF4-FFF2-40B4-BE49-F238E27FC236}">
                <a16:creationId xmlns:a16="http://schemas.microsoft.com/office/drawing/2014/main" id="{7E3B6AC0-3316-DB00-06C4-F49620E9029E}"/>
              </a:ext>
            </a:extLst>
          </p:cNvPr>
          <p:cNvSpPr txBox="1">
            <a:spLocks/>
          </p:cNvSpPr>
          <p:nvPr/>
        </p:nvSpPr>
        <p:spPr>
          <a:xfrm>
            <a:off x="622300" y="1992573"/>
            <a:ext cx="8906780" cy="3961549"/>
          </a:xfrm>
        </p:spPr>
        <p:txBody>
          <a:bodyPr/>
          <a:lstStyle>
            <a:lvl1pPr marL="0" indent="0" algn="ctr" rtl="0" eaLnBrk="1" fontAlgn="base" hangingPunct="1">
              <a:spcBef>
                <a:spcPts val="300"/>
              </a:spcBef>
              <a:spcAft>
                <a:spcPts val="600"/>
              </a:spcAft>
              <a:buClr>
                <a:srgbClr val="86BE3D"/>
              </a:buClr>
              <a:buFont typeface="Wingdings" panose="05000000000000000000" pitchFamily="2" charset="2"/>
              <a:buNone/>
              <a:defRPr sz="2400" b="0" baseline="0">
                <a:solidFill>
                  <a:srgbClr val="4D4D4D"/>
                </a:solidFill>
                <a:latin typeface="+mn-lt"/>
                <a:ea typeface="+mn-ea"/>
                <a:cs typeface="+mn-cs"/>
              </a:defRPr>
            </a:lvl1pPr>
            <a:lvl2pPr marL="457200" indent="0" algn="ctr" rtl="0" eaLnBrk="1" fontAlgn="base" hangingPunct="1">
              <a:spcBef>
                <a:spcPts val="0"/>
              </a:spcBef>
              <a:spcAft>
                <a:spcPts val="600"/>
              </a:spcAft>
              <a:buClr>
                <a:srgbClr val="86BE3D"/>
              </a:buClr>
              <a:buFont typeface="Wingdings" panose="05000000000000000000" pitchFamily="2" charset="2"/>
              <a:buNone/>
              <a:defRPr sz="2000">
                <a:solidFill>
                  <a:srgbClr val="4D4D4D"/>
                </a:solidFill>
                <a:latin typeface="+mn-lt"/>
              </a:defRPr>
            </a:lvl2pPr>
            <a:lvl3pPr marL="914400" indent="0" algn="ctr" rtl="0" eaLnBrk="1" fontAlgn="base" hangingPunct="1">
              <a:spcBef>
                <a:spcPts val="0"/>
              </a:spcBef>
              <a:spcAft>
                <a:spcPts val="600"/>
              </a:spcAft>
              <a:buClr>
                <a:srgbClr val="83B81A"/>
              </a:buClr>
              <a:buFont typeface="Wingdings 2" panose="05020102010507070707" pitchFamily="18" charset="2"/>
              <a:buNone/>
              <a:defRPr sz="1800" b="0">
                <a:solidFill>
                  <a:srgbClr val="4D4D4D"/>
                </a:solidFill>
                <a:latin typeface="+mn-lt"/>
              </a:defRPr>
            </a:lvl3pPr>
            <a:lvl4pPr marL="1371600" indent="0" algn="ctr" rtl="0" eaLnBrk="1" fontAlgn="base" hangingPunct="1">
              <a:spcBef>
                <a:spcPts val="0"/>
              </a:spcBef>
              <a:spcAft>
                <a:spcPts val="600"/>
              </a:spcAft>
              <a:buNone/>
              <a:defRPr sz="1600">
                <a:solidFill>
                  <a:srgbClr val="4D4D4D"/>
                </a:solidFill>
                <a:latin typeface="+mn-lt"/>
              </a:defRPr>
            </a:lvl4pPr>
            <a:lvl5pPr marL="1828800" indent="0" algn="ctr" rtl="0" eaLnBrk="1" fontAlgn="base" hangingPunct="1">
              <a:spcBef>
                <a:spcPts val="0"/>
              </a:spcBef>
              <a:spcAft>
                <a:spcPts val="600"/>
              </a:spcAft>
              <a:buNone/>
              <a:defRPr sz="1600">
                <a:solidFill>
                  <a:srgbClr val="4D4D4D"/>
                </a:solidFill>
                <a:latin typeface="+mn-lt"/>
              </a:defRPr>
            </a:lvl5pPr>
            <a:lvl6pPr marL="2286000" indent="0" algn="ctr" rtl="0" eaLnBrk="1" fontAlgn="base" hangingPunct="1">
              <a:spcBef>
                <a:spcPct val="5000"/>
              </a:spcBef>
              <a:spcAft>
                <a:spcPct val="5000"/>
              </a:spcAft>
              <a:buNone/>
              <a:defRPr sz="1600">
                <a:solidFill>
                  <a:srgbClr val="4D4D4D"/>
                </a:solidFill>
                <a:latin typeface="+mn-lt"/>
              </a:defRPr>
            </a:lvl6pPr>
            <a:lvl7pPr marL="2743200" indent="0" algn="ctr" rtl="0" eaLnBrk="1" fontAlgn="base" hangingPunct="1">
              <a:spcBef>
                <a:spcPct val="5000"/>
              </a:spcBef>
              <a:spcAft>
                <a:spcPct val="5000"/>
              </a:spcAft>
              <a:buNone/>
              <a:defRPr sz="1600">
                <a:solidFill>
                  <a:srgbClr val="4D4D4D"/>
                </a:solidFill>
                <a:latin typeface="+mn-lt"/>
              </a:defRPr>
            </a:lvl7pPr>
            <a:lvl8pPr marL="3200400" indent="0" algn="ctr" rtl="0" eaLnBrk="1" fontAlgn="base" hangingPunct="1">
              <a:spcBef>
                <a:spcPct val="5000"/>
              </a:spcBef>
              <a:spcAft>
                <a:spcPct val="5000"/>
              </a:spcAft>
              <a:buNone/>
              <a:defRPr sz="1600">
                <a:solidFill>
                  <a:srgbClr val="4D4D4D"/>
                </a:solidFill>
                <a:latin typeface="+mn-lt"/>
              </a:defRPr>
            </a:lvl8pPr>
            <a:lvl9pPr marL="3657600" indent="0" algn="ctr" rtl="0" eaLnBrk="1" fontAlgn="base" hangingPunct="1">
              <a:spcBef>
                <a:spcPct val="5000"/>
              </a:spcBef>
              <a:spcAft>
                <a:spcPct val="5000"/>
              </a:spcAft>
              <a:buNone/>
              <a:defRPr sz="1600">
                <a:solidFill>
                  <a:srgbClr val="4D4D4D"/>
                </a:solidFill>
                <a:latin typeface="+mn-lt"/>
              </a:defRPr>
            </a:lvl9pPr>
          </a:lstStyle>
          <a:p>
            <a:pPr marL="342900" indent="-342900" algn="l">
              <a:buClr>
                <a:srgbClr val="273347"/>
              </a:buClr>
              <a:buFont typeface="Wingdings" panose="05000000000000000000" pitchFamily="2" charset="2"/>
              <a:buChar char="§"/>
            </a:pPr>
            <a:endParaRPr lang="en-US" kern="0"/>
          </a:p>
        </p:txBody>
      </p:sp>
      <p:sp>
        <p:nvSpPr>
          <p:cNvPr id="6" name="TextBox 5">
            <a:extLst>
              <a:ext uri="{FF2B5EF4-FFF2-40B4-BE49-F238E27FC236}">
                <a16:creationId xmlns:a16="http://schemas.microsoft.com/office/drawing/2014/main" id="{E7370050-E2B8-34EB-2DCB-4AABB2F40549}"/>
              </a:ext>
            </a:extLst>
          </p:cNvPr>
          <p:cNvSpPr txBox="1"/>
          <p:nvPr/>
        </p:nvSpPr>
        <p:spPr>
          <a:xfrm>
            <a:off x="1216925" y="2567585"/>
            <a:ext cx="9758149" cy="2831544"/>
          </a:xfrm>
          <a:prstGeom prst="rect">
            <a:avLst/>
          </a:prstGeom>
          <a:noFill/>
        </p:spPr>
        <p:txBody>
          <a:bodyPr wrap="square" lIns="91440" tIns="45720" rIns="91440" bIns="45720" rtlCol="0" anchor="t">
            <a:spAutoFit/>
          </a:bodyPr>
          <a:lstStyle/>
          <a:p>
            <a:pPr algn="ctr"/>
            <a:r>
              <a:rPr lang="en-US" sz="4000" b="1" kern="0">
                <a:solidFill>
                  <a:srgbClr val="002060"/>
                </a:solidFill>
                <a:latin typeface="Arial"/>
                <a:cs typeface="Arial"/>
              </a:rPr>
              <a:t>Level 3 VTQs, AS and A levels: 17 August</a:t>
            </a:r>
          </a:p>
          <a:p>
            <a:pPr algn="ctr"/>
            <a:endParaRPr lang="en-US" sz="4000" b="1" kern="0">
              <a:solidFill>
                <a:srgbClr val="002060"/>
              </a:solidFill>
            </a:endParaRPr>
          </a:p>
          <a:p>
            <a:pPr algn="ctr"/>
            <a:r>
              <a:rPr lang="en-US" sz="4000" b="1" kern="0">
                <a:solidFill>
                  <a:srgbClr val="002060"/>
                </a:solidFill>
                <a:latin typeface="Arial"/>
                <a:cs typeface="Arial"/>
              </a:rPr>
              <a:t>Level 2 VTQs and GCSEs: 24 August</a:t>
            </a:r>
          </a:p>
          <a:p>
            <a:endParaRPr lang="en-US"/>
          </a:p>
        </p:txBody>
      </p:sp>
    </p:spTree>
    <p:extLst>
      <p:ext uri="{BB962C8B-B14F-4D97-AF65-F5344CB8AC3E}">
        <p14:creationId xmlns:p14="http://schemas.microsoft.com/office/powerpoint/2010/main" val="780605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8E6FFF-0072-4001-E883-95013DE5BF1E}"/>
              </a:ext>
            </a:extLst>
          </p:cNvPr>
          <p:cNvSpPr/>
          <p:nvPr/>
        </p:nvSpPr>
        <p:spPr>
          <a:xfrm>
            <a:off x="0" y="6426437"/>
            <a:ext cx="12192000" cy="431563"/>
          </a:xfrm>
          <a:prstGeom prst="rect">
            <a:avLst/>
          </a:prstGeom>
          <a:solidFill>
            <a:srgbClr val="273447"/>
          </a:solidFill>
          <a:ln>
            <a:solidFill>
              <a:srgbClr val="27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A62EB12-F7DA-D0F3-1F17-B1745577FCAB}"/>
              </a:ext>
            </a:extLst>
          </p:cNvPr>
          <p:cNvSpPr txBox="1">
            <a:spLocks/>
          </p:cNvSpPr>
          <p:nvPr/>
        </p:nvSpPr>
        <p:spPr>
          <a:xfrm>
            <a:off x="2675620" y="797116"/>
            <a:ext cx="6840760" cy="1721799"/>
          </a:xfrm>
          <a:prstGeom prst="rect">
            <a:avLst/>
          </a:prstGeom>
        </p:spPr>
        <p:txBody>
          <a:bodyPr lIns="91440" tIns="45720" rIns="91440" bIns="45720" anchor="t"/>
          <a:lst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a:lstStyle>
          <a:p>
            <a:pPr algn="ctr"/>
            <a:r>
              <a:rPr lang="en-GB" sz="4400" kern="0">
                <a:solidFill>
                  <a:srgbClr val="273447"/>
                </a:solidFill>
                <a:latin typeface="Arial"/>
                <a:ea typeface="Roboto"/>
                <a:cs typeface="Arial"/>
              </a:rPr>
              <a:t>More information?</a:t>
            </a:r>
            <a:endParaRPr lang="en-GB" sz="4400" kern="0">
              <a:solidFill>
                <a:srgbClr val="273447"/>
              </a:solidFill>
            </a:endParaRPr>
          </a:p>
        </p:txBody>
      </p:sp>
      <p:sp>
        <p:nvSpPr>
          <p:cNvPr id="3" name="Content Placeholder 1">
            <a:extLst>
              <a:ext uri="{FF2B5EF4-FFF2-40B4-BE49-F238E27FC236}">
                <a16:creationId xmlns:a16="http://schemas.microsoft.com/office/drawing/2014/main" id="{7E3B6AC0-3316-DB00-06C4-F49620E9029E}"/>
              </a:ext>
            </a:extLst>
          </p:cNvPr>
          <p:cNvSpPr txBox="1">
            <a:spLocks/>
          </p:cNvSpPr>
          <p:nvPr/>
        </p:nvSpPr>
        <p:spPr>
          <a:xfrm>
            <a:off x="622300" y="1992573"/>
            <a:ext cx="8906780" cy="3961549"/>
          </a:xfrm>
        </p:spPr>
        <p:txBody>
          <a:bodyPr/>
          <a:lstStyle>
            <a:lvl1pPr marL="0" indent="0" algn="ctr" rtl="0" eaLnBrk="1" fontAlgn="base" hangingPunct="1">
              <a:spcBef>
                <a:spcPts val="300"/>
              </a:spcBef>
              <a:spcAft>
                <a:spcPts val="600"/>
              </a:spcAft>
              <a:buClr>
                <a:srgbClr val="86BE3D"/>
              </a:buClr>
              <a:buFont typeface="Wingdings" panose="05000000000000000000" pitchFamily="2" charset="2"/>
              <a:buNone/>
              <a:defRPr sz="2400" b="0" baseline="0">
                <a:solidFill>
                  <a:srgbClr val="4D4D4D"/>
                </a:solidFill>
                <a:latin typeface="+mn-lt"/>
                <a:ea typeface="+mn-ea"/>
                <a:cs typeface="+mn-cs"/>
              </a:defRPr>
            </a:lvl1pPr>
            <a:lvl2pPr marL="457200" indent="0" algn="ctr" rtl="0" eaLnBrk="1" fontAlgn="base" hangingPunct="1">
              <a:spcBef>
                <a:spcPts val="0"/>
              </a:spcBef>
              <a:spcAft>
                <a:spcPts val="600"/>
              </a:spcAft>
              <a:buClr>
                <a:srgbClr val="86BE3D"/>
              </a:buClr>
              <a:buFont typeface="Wingdings" panose="05000000000000000000" pitchFamily="2" charset="2"/>
              <a:buNone/>
              <a:defRPr sz="2000">
                <a:solidFill>
                  <a:srgbClr val="4D4D4D"/>
                </a:solidFill>
                <a:latin typeface="+mn-lt"/>
              </a:defRPr>
            </a:lvl2pPr>
            <a:lvl3pPr marL="914400" indent="0" algn="ctr" rtl="0" eaLnBrk="1" fontAlgn="base" hangingPunct="1">
              <a:spcBef>
                <a:spcPts val="0"/>
              </a:spcBef>
              <a:spcAft>
                <a:spcPts val="600"/>
              </a:spcAft>
              <a:buClr>
                <a:srgbClr val="83B81A"/>
              </a:buClr>
              <a:buFont typeface="Wingdings 2" panose="05020102010507070707" pitchFamily="18" charset="2"/>
              <a:buNone/>
              <a:defRPr sz="1800" b="0">
                <a:solidFill>
                  <a:srgbClr val="4D4D4D"/>
                </a:solidFill>
                <a:latin typeface="+mn-lt"/>
              </a:defRPr>
            </a:lvl3pPr>
            <a:lvl4pPr marL="1371600" indent="0" algn="ctr" rtl="0" eaLnBrk="1" fontAlgn="base" hangingPunct="1">
              <a:spcBef>
                <a:spcPts val="0"/>
              </a:spcBef>
              <a:spcAft>
                <a:spcPts val="600"/>
              </a:spcAft>
              <a:buNone/>
              <a:defRPr sz="1600">
                <a:solidFill>
                  <a:srgbClr val="4D4D4D"/>
                </a:solidFill>
                <a:latin typeface="+mn-lt"/>
              </a:defRPr>
            </a:lvl4pPr>
            <a:lvl5pPr marL="1828800" indent="0" algn="ctr" rtl="0" eaLnBrk="1" fontAlgn="base" hangingPunct="1">
              <a:spcBef>
                <a:spcPts val="0"/>
              </a:spcBef>
              <a:spcAft>
                <a:spcPts val="600"/>
              </a:spcAft>
              <a:buNone/>
              <a:defRPr sz="1600">
                <a:solidFill>
                  <a:srgbClr val="4D4D4D"/>
                </a:solidFill>
                <a:latin typeface="+mn-lt"/>
              </a:defRPr>
            </a:lvl5pPr>
            <a:lvl6pPr marL="2286000" indent="0" algn="ctr" rtl="0" eaLnBrk="1" fontAlgn="base" hangingPunct="1">
              <a:spcBef>
                <a:spcPct val="5000"/>
              </a:spcBef>
              <a:spcAft>
                <a:spcPct val="5000"/>
              </a:spcAft>
              <a:buNone/>
              <a:defRPr sz="1600">
                <a:solidFill>
                  <a:srgbClr val="4D4D4D"/>
                </a:solidFill>
                <a:latin typeface="+mn-lt"/>
              </a:defRPr>
            </a:lvl6pPr>
            <a:lvl7pPr marL="2743200" indent="0" algn="ctr" rtl="0" eaLnBrk="1" fontAlgn="base" hangingPunct="1">
              <a:spcBef>
                <a:spcPct val="5000"/>
              </a:spcBef>
              <a:spcAft>
                <a:spcPct val="5000"/>
              </a:spcAft>
              <a:buNone/>
              <a:defRPr sz="1600">
                <a:solidFill>
                  <a:srgbClr val="4D4D4D"/>
                </a:solidFill>
                <a:latin typeface="+mn-lt"/>
              </a:defRPr>
            </a:lvl7pPr>
            <a:lvl8pPr marL="3200400" indent="0" algn="ctr" rtl="0" eaLnBrk="1" fontAlgn="base" hangingPunct="1">
              <a:spcBef>
                <a:spcPct val="5000"/>
              </a:spcBef>
              <a:spcAft>
                <a:spcPct val="5000"/>
              </a:spcAft>
              <a:buNone/>
              <a:defRPr sz="1600">
                <a:solidFill>
                  <a:srgbClr val="4D4D4D"/>
                </a:solidFill>
                <a:latin typeface="+mn-lt"/>
              </a:defRPr>
            </a:lvl8pPr>
            <a:lvl9pPr marL="3657600" indent="0" algn="ctr" rtl="0" eaLnBrk="1" fontAlgn="base" hangingPunct="1">
              <a:spcBef>
                <a:spcPct val="5000"/>
              </a:spcBef>
              <a:spcAft>
                <a:spcPct val="5000"/>
              </a:spcAft>
              <a:buNone/>
              <a:defRPr sz="1600">
                <a:solidFill>
                  <a:srgbClr val="4D4D4D"/>
                </a:solidFill>
                <a:latin typeface="+mn-lt"/>
              </a:defRPr>
            </a:lvl9pPr>
          </a:lstStyle>
          <a:p>
            <a:pPr marL="342900" indent="-342900" algn="l">
              <a:buClr>
                <a:srgbClr val="273347"/>
              </a:buClr>
              <a:buFont typeface="Wingdings" panose="05000000000000000000" pitchFamily="2" charset="2"/>
              <a:buChar char="§"/>
            </a:pPr>
            <a:endParaRPr lang="en-US" kern="0"/>
          </a:p>
        </p:txBody>
      </p:sp>
      <p:sp>
        <p:nvSpPr>
          <p:cNvPr id="6" name="TextBox 5">
            <a:extLst>
              <a:ext uri="{FF2B5EF4-FFF2-40B4-BE49-F238E27FC236}">
                <a16:creationId xmlns:a16="http://schemas.microsoft.com/office/drawing/2014/main" id="{E7370050-E2B8-34EB-2DCB-4AABB2F40549}"/>
              </a:ext>
            </a:extLst>
          </p:cNvPr>
          <p:cNvSpPr txBox="1"/>
          <p:nvPr/>
        </p:nvSpPr>
        <p:spPr>
          <a:xfrm>
            <a:off x="784453" y="1995606"/>
            <a:ext cx="9758149" cy="3447098"/>
          </a:xfrm>
          <a:prstGeom prst="rect">
            <a:avLst/>
          </a:prstGeom>
          <a:noFill/>
        </p:spPr>
        <p:txBody>
          <a:bodyPr wrap="square" rtlCol="0">
            <a:spAutoFit/>
          </a:bodyPr>
          <a:lstStyle/>
          <a:p>
            <a:pPr algn="ctr"/>
            <a:r>
              <a:rPr lang="en-US" sz="4000" b="1" kern="0">
                <a:solidFill>
                  <a:srgbClr val="273447"/>
                </a:solidFill>
              </a:rPr>
              <a:t>Search:</a:t>
            </a:r>
          </a:p>
          <a:p>
            <a:pPr algn="ctr"/>
            <a:endParaRPr lang="en-US" sz="4000" b="1" kern="0">
              <a:solidFill>
                <a:srgbClr val="273447"/>
              </a:solidFill>
            </a:endParaRPr>
          </a:p>
          <a:p>
            <a:pPr algn="ctr"/>
            <a:r>
              <a:rPr lang="en-US" sz="4000" b="1" kern="0" err="1">
                <a:solidFill>
                  <a:srgbClr val="273447"/>
                </a:solidFill>
                <a:hlinkClick r:id="rId3"/>
              </a:rPr>
              <a:t>Ofqual</a:t>
            </a:r>
            <a:r>
              <a:rPr lang="en-US" sz="4000" b="1" kern="0">
                <a:solidFill>
                  <a:srgbClr val="273447"/>
                </a:solidFill>
                <a:hlinkClick r:id="rId3"/>
              </a:rPr>
              <a:t> student guide 2023</a:t>
            </a:r>
            <a:endParaRPr lang="en-US" sz="4000" b="1" kern="0">
              <a:solidFill>
                <a:srgbClr val="273447"/>
              </a:solidFill>
            </a:endParaRPr>
          </a:p>
          <a:p>
            <a:pPr algn="ctr"/>
            <a:endParaRPr lang="en-US" sz="4000" b="1" kern="0">
              <a:solidFill>
                <a:srgbClr val="273447"/>
              </a:solidFill>
            </a:endParaRPr>
          </a:p>
          <a:p>
            <a:pPr algn="ctr"/>
            <a:r>
              <a:rPr lang="en-US" sz="4000" b="1" kern="0" err="1">
                <a:solidFill>
                  <a:srgbClr val="273447"/>
                </a:solidFill>
                <a:hlinkClick r:id="rId4"/>
              </a:rPr>
              <a:t>Ofqual</a:t>
            </a:r>
            <a:r>
              <a:rPr lang="en-US" sz="4000" b="1" kern="0">
                <a:solidFill>
                  <a:srgbClr val="273447"/>
                </a:solidFill>
                <a:hlinkClick r:id="rId4"/>
              </a:rPr>
              <a:t> exam pressure guide</a:t>
            </a:r>
            <a:endParaRPr lang="en-US" sz="4000" b="1" kern="0">
              <a:solidFill>
                <a:srgbClr val="273447"/>
              </a:solidFill>
            </a:endParaRPr>
          </a:p>
          <a:p>
            <a:endParaRPr lang="en-US"/>
          </a:p>
        </p:txBody>
      </p:sp>
      <p:pic>
        <p:nvPicPr>
          <p:cNvPr id="5" name="Picture 4">
            <a:extLst>
              <a:ext uri="{FF2B5EF4-FFF2-40B4-BE49-F238E27FC236}">
                <a16:creationId xmlns:a16="http://schemas.microsoft.com/office/drawing/2014/main" id="{08C9D8A5-35F6-7158-190C-0047E6C84BD9}"/>
              </a:ext>
            </a:extLst>
          </p:cNvPr>
          <p:cNvPicPr>
            <a:picLocks noChangeAspect="1"/>
          </p:cNvPicPr>
          <p:nvPr/>
        </p:nvPicPr>
        <p:blipFill>
          <a:blip r:embed="rId5"/>
          <a:stretch>
            <a:fillRect/>
          </a:stretch>
        </p:blipFill>
        <p:spPr>
          <a:xfrm>
            <a:off x="9186204" y="4297504"/>
            <a:ext cx="2369920" cy="2103534"/>
          </a:xfrm>
          <a:prstGeom prst="rect">
            <a:avLst/>
          </a:prstGeom>
        </p:spPr>
      </p:pic>
    </p:spTree>
    <p:extLst>
      <p:ext uri="{BB962C8B-B14F-4D97-AF65-F5344CB8AC3E}">
        <p14:creationId xmlns:p14="http://schemas.microsoft.com/office/powerpoint/2010/main" val="2004954271"/>
      </p:ext>
    </p:extLst>
  </p:cSld>
  <p:clrMapOvr>
    <a:masterClrMapping/>
  </p:clrMapOvr>
</p:sld>
</file>

<file path=ppt/theme/theme1.xml><?xml version="1.0" encoding="utf-8"?>
<a:theme xmlns:a="http://schemas.openxmlformats.org/drawingml/2006/main" name="Gold &amp; Navy">
  <a:themeElements>
    <a:clrScheme name="Gold &amp; Navy">
      <a:dk1>
        <a:srgbClr val="000000"/>
      </a:dk1>
      <a:lt1>
        <a:srgbClr val="FFFFFF"/>
      </a:lt1>
      <a:dk2>
        <a:srgbClr val="283445"/>
      </a:dk2>
      <a:lt2>
        <a:srgbClr val="FFDF9E"/>
      </a:lt2>
      <a:accent1>
        <a:srgbClr val="F0AC24"/>
      </a:accent1>
      <a:accent2>
        <a:srgbClr val="0079BC"/>
      </a:accent2>
      <a:accent3>
        <a:srgbClr val="FFFFFF"/>
      </a:accent3>
      <a:accent4>
        <a:srgbClr val="283445"/>
      </a:accent4>
      <a:accent5>
        <a:srgbClr val="7F5500"/>
      </a:accent5>
      <a:accent6>
        <a:srgbClr val="FFDF9E"/>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990D4C32-5784-4C4D-B9D7-3E704865CCEE}"/>
    </a:ext>
  </a:extLst>
</a:theme>
</file>

<file path=ppt/theme/theme10.xml><?xml version="1.0" encoding="utf-8"?>
<a:theme xmlns:a="http://schemas.openxmlformats.org/drawingml/2006/main" name="Blank - for importing slides from other orgs">
  <a:themeElements>
    <a:clrScheme name="Opposing Forces">
      <a:dk1>
        <a:srgbClr val="000000"/>
      </a:dk1>
      <a:lt1>
        <a:srgbClr val="FFFFFF"/>
      </a:lt1>
      <a:dk2>
        <a:srgbClr val="BF204B"/>
      </a:dk2>
      <a:lt2>
        <a:srgbClr val="F26D85"/>
      </a:lt2>
      <a:accent1>
        <a:srgbClr val="4DA8A8"/>
      </a:accent1>
      <a:accent2>
        <a:srgbClr val="0E6973"/>
      </a:accent2>
      <a:accent3>
        <a:srgbClr val="C1D0D9"/>
      </a:accent3>
      <a:accent4>
        <a:srgbClr val="BF204B"/>
      </a:accent4>
      <a:accent5>
        <a:srgbClr val="F26D85"/>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73F28466-A1D7-F14C-BCB9-2088FD4729BB}"/>
    </a:ext>
  </a:extLst>
</a:theme>
</file>

<file path=ppt/theme/theme1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er-ar-onscreen4-3-blue.potx" id="{C17CB92B-2637-408F-935D-81F8C6D086FC}" vid="{C7901177-7E11-42CF-B0DA-96645AA421C0}"/>
    </a:ext>
  </a:extLst>
</a:theme>
</file>

<file path=ppt/theme/theme1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er-ar-onscreen4-3-blue.potx" id="{C17CB92B-2637-408F-935D-81F8C6D086FC}" vid="{20FD0EAD-61DE-44C9-BA72-1B11F4D525DB}"/>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mörgåsbord">
  <a:themeElements>
    <a:clrScheme name="Smörgåsbord">
      <a:dk1>
        <a:srgbClr val="000000"/>
      </a:dk1>
      <a:lt1>
        <a:srgbClr val="FFFFFF"/>
      </a:lt1>
      <a:dk2>
        <a:srgbClr val="4C3F54"/>
      </a:dk2>
      <a:lt2>
        <a:srgbClr val="FFD66E"/>
      </a:lt2>
      <a:accent1>
        <a:srgbClr val="2F510D"/>
      </a:accent1>
      <a:accent2>
        <a:srgbClr val="D9412E"/>
      </a:accent2>
      <a:accent3>
        <a:srgbClr val="FAEBBE"/>
      </a:accent3>
      <a:accent4>
        <a:srgbClr val="4C3F54"/>
      </a:accent4>
      <a:accent5>
        <a:srgbClr val="FFD66E"/>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46D2426E-EB2A-4646-A3F0-E0A7784793DB}"/>
    </a:ext>
  </a:extLst>
</a:theme>
</file>

<file path=ppt/theme/theme3.xml><?xml version="1.0" encoding="utf-8"?>
<a:theme xmlns:a="http://schemas.openxmlformats.org/drawingml/2006/main" name="Peacock Butterfly">
  <a:themeElements>
    <a:clrScheme name="Custom 1">
      <a:dk1>
        <a:srgbClr val="000000"/>
      </a:dk1>
      <a:lt1>
        <a:srgbClr val="FFFFFF"/>
      </a:lt1>
      <a:dk2>
        <a:srgbClr val="F23B16"/>
      </a:dk2>
      <a:lt2>
        <a:srgbClr val="001C28"/>
      </a:lt2>
      <a:accent1>
        <a:srgbClr val="1F666E"/>
      </a:accent1>
      <a:accent2>
        <a:srgbClr val="EC230E"/>
      </a:accent2>
      <a:accent3>
        <a:srgbClr val="F0F2CE"/>
      </a:accent3>
      <a:accent4>
        <a:srgbClr val="F23B16"/>
      </a:accent4>
      <a:accent5>
        <a:srgbClr val="001C28"/>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D89AC2A3-A715-B04F-99EC-9F858EB3C178}"/>
    </a:ext>
  </a:extLst>
</a:theme>
</file>

<file path=ppt/theme/theme4.xml><?xml version="1.0" encoding="utf-8"?>
<a:theme xmlns:a="http://schemas.openxmlformats.org/drawingml/2006/main" name="Meadow &amp; Slate">
  <a:themeElements>
    <a:clrScheme name="Meadow &amp; Slate">
      <a:dk1>
        <a:srgbClr val="000000"/>
      </a:dk1>
      <a:lt1>
        <a:srgbClr val="FFFFFF"/>
      </a:lt1>
      <a:dk2>
        <a:srgbClr val="505161"/>
      </a:dk2>
      <a:lt2>
        <a:srgbClr val="BECF3E"/>
      </a:lt2>
      <a:accent1>
        <a:srgbClr val="588234"/>
      </a:accent1>
      <a:accent2>
        <a:srgbClr val="BEBFCC"/>
      </a:accent2>
      <a:accent3>
        <a:srgbClr val="686C9E"/>
      </a:accent3>
      <a:accent4>
        <a:srgbClr val="505161"/>
      </a:accent4>
      <a:accent5>
        <a:srgbClr val="BECF3E"/>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2B300D82-68CF-1A44-867D-F66BB5706CA1}"/>
    </a:ext>
  </a:extLst>
</a:theme>
</file>

<file path=ppt/theme/theme5.xml><?xml version="1.0" encoding="utf-8"?>
<a:theme xmlns:a="http://schemas.openxmlformats.org/drawingml/2006/main" name="Sea Foam">
  <a:themeElements>
    <a:clrScheme name="Sea Foam">
      <a:dk1>
        <a:srgbClr val="000000"/>
      </a:dk1>
      <a:lt1>
        <a:srgbClr val="FFFFFF"/>
      </a:lt1>
      <a:dk2>
        <a:srgbClr val="003B45"/>
      </a:dk2>
      <a:lt2>
        <a:srgbClr val="74BBC3"/>
      </a:lt2>
      <a:accent1>
        <a:srgbClr val="07585C"/>
      </a:accent1>
      <a:accent2>
        <a:srgbClr val="C3DFE5"/>
      </a:accent2>
      <a:accent3>
        <a:srgbClr val="2C838C"/>
      </a:accent3>
      <a:accent4>
        <a:srgbClr val="003B45"/>
      </a:accent4>
      <a:accent5>
        <a:srgbClr val="74BBC3"/>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A56BEEEA-66D4-8646-ACB9-56F56C48AF3C}"/>
    </a:ext>
  </a:extLst>
</a:theme>
</file>

<file path=ppt/theme/theme6.xml><?xml version="1.0" encoding="utf-8"?>
<a:theme xmlns:a="http://schemas.openxmlformats.org/drawingml/2006/main" name="Vivid Anticipation">
  <a:themeElements>
    <a:clrScheme name="Vivid Anticipation">
      <a:dk1>
        <a:srgbClr val="000000"/>
      </a:dk1>
      <a:lt1>
        <a:srgbClr val="FFFFFF"/>
      </a:lt1>
      <a:dk2>
        <a:srgbClr val="3E054F"/>
      </a:dk2>
      <a:lt2>
        <a:srgbClr val="F2FF00"/>
      </a:lt2>
      <a:accent1>
        <a:srgbClr val="471500"/>
      </a:accent1>
      <a:accent2>
        <a:srgbClr val="FF7C30"/>
      </a:accent2>
      <a:accent3>
        <a:srgbClr val="9E0E61"/>
      </a:accent3>
      <a:accent4>
        <a:srgbClr val="3E054F"/>
      </a:accent4>
      <a:accent5>
        <a:srgbClr val="F2FF00"/>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61F9BDB3-58BD-0445-8B84-BEF7C1421B99}"/>
    </a:ext>
  </a:extLst>
</a:theme>
</file>

<file path=ppt/theme/theme7.xml><?xml version="1.0" encoding="utf-8"?>
<a:theme xmlns:a="http://schemas.openxmlformats.org/drawingml/2006/main" name="Daffodils &amp; Storms">
  <a:themeElements>
    <a:clrScheme name="Daffodils &amp; Storms">
      <a:dk1>
        <a:srgbClr val="000000"/>
      </a:dk1>
      <a:lt1>
        <a:srgbClr val="FFFFFF"/>
      </a:lt1>
      <a:dk2>
        <a:srgbClr val="093C59"/>
      </a:dk2>
      <a:lt2>
        <a:srgbClr val="F08A24"/>
      </a:lt2>
      <a:accent1>
        <a:srgbClr val="011926"/>
      </a:accent1>
      <a:accent2>
        <a:srgbClr val="E5DD45"/>
      </a:accent2>
      <a:accent3>
        <a:srgbClr val="82AFC3"/>
      </a:accent3>
      <a:accent4>
        <a:srgbClr val="093C59"/>
      </a:accent4>
      <a:accent5>
        <a:srgbClr val="F08A24"/>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BC0878B3-4C3C-AC4E-BC38-1DF3FF352E21}"/>
    </a:ext>
  </a:extLst>
</a:theme>
</file>

<file path=ppt/theme/theme8.xml><?xml version="1.0" encoding="utf-8"?>
<a:theme xmlns:a="http://schemas.openxmlformats.org/drawingml/2006/main" name="Beach Holiday">
  <a:themeElements>
    <a:clrScheme name="Beach Holiday">
      <a:dk1>
        <a:srgbClr val="000000"/>
      </a:dk1>
      <a:lt1>
        <a:srgbClr val="FFFFFF"/>
      </a:lt1>
      <a:dk2>
        <a:srgbClr val="416DA9"/>
      </a:dk2>
      <a:lt2>
        <a:srgbClr val="F5F310"/>
      </a:lt2>
      <a:accent1>
        <a:srgbClr val="05C3DE"/>
      </a:accent1>
      <a:accent2>
        <a:srgbClr val="757575"/>
      </a:accent2>
      <a:accent3>
        <a:srgbClr val="FEE8B5"/>
      </a:accent3>
      <a:accent4>
        <a:srgbClr val="283445"/>
      </a:accent4>
      <a:accent5>
        <a:srgbClr val="F5F310"/>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414EB6C5-A7F2-374E-92AC-02FC26D90F55}"/>
    </a:ext>
  </a:extLst>
</a:theme>
</file>

<file path=ppt/theme/theme9.xml><?xml version="1.0" encoding="utf-8"?>
<a:theme xmlns:a="http://schemas.openxmlformats.org/drawingml/2006/main" name="Opposing Forces">
  <a:themeElements>
    <a:clrScheme name="Opposing Forces">
      <a:dk1>
        <a:srgbClr val="000000"/>
      </a:dk1>
      <a:lt1>
        <a:srgbClr val="FFFFFF"/>
      </a:lt1>
      <a:dk2>
        <a:srgbClr val="BF204B"/>
      </a:dk2>
      <a:lt2>
        <a:srgbClr val="F26D85"/>
      </a:lt2>
      <a:accent1>
        <a:srgbClr val="4DA8A8"/>
      </a:accent1>
      <a:accent2>
        <a:srgbClr val="0E6973"/>
      </a:accent2>
      <a:accent3>
        <a:srgbClr val="C1D0D9"/>
      </a:accent3>
      <a:accent4>
        <a:srgbClr val="BF204B"/>
      </a:accent4>
      <a:accent5>
        <a:srgbClr val="F26D85"/>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F3FFAD9E-4F29-DA4D-B197-13B5D8DC612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4a87f12-a67a-4444-9ef2-9205ec373cbf">
      <UserInfo>
        <DisplayName>Danielle Cartwright</DisplayName>
        <AccountId>9728</AccountId>
        <AccountType/>
      </UserInfo>
      <UserInfo>
        <DisplayName>Private Office</DisplayName>
        <AccountId>28044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05DDE02BBB954CA805623318F9A70A" ma:contentTypeVersion="10" ma:contentTypeDescription="Create a new document." ma:contentTypeScope="" ma:versionID="479d0bcc53e98426ed843ba817c94eb1">
  <xsd:schema xmlns:xsd="http://www.w3.org/2001/XMLSchema" xmlns:xs="http://www.w3.org/2001/XMLSchema" xmlns:p="http://schemas.microsoft.com/office/2006/metadata/properties" xmlns:ns2="a4a87f12-a67a-4444-9ef2-9205ec373cbf" xmlns:ns3="3dc88ec8-7e0d-4517-9824-b68647506e8a" targetNamespace="http://schemas.microsoft.com/office/2006/metadata/properties" ma:root="true" ma:fieldsID="0e5bbbb0f0ddfa06b95f3b882283fffc" ns2:_="" ns3:_="">
    <xsd:import namespace="a4a87f12-a67a-4444-9ef2-9205ec373cbf"/>
    <xsd:import namespace="3dc88ec8-7e0d-4517-9824-b68647506e8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a87f12-a67a-4444-9ef2-9205ec373cb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c88ec8-7e0d-4517-9824-b68647506e8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84FD12CC-BE13-4DB2-97FB-1B4804DD32B4}">
  <ds:schemaRefs>
    <ds:schemaRef ds:uri="3dc88ec8-7e0d-4517-9824-b68647506e8a"/>
    <ds:schemaRef ds:uri="a4a87f12-a67a-4444-9ef2-9205ec373c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273932-757C-414F-92EE-0D5C457B80A2}">
  <ds:schemaRefs>
    <ds:schemaRef ds:uri="3dc88ec8-7e0d-4517-9824-b68647506e8a"/>
    <ds:schemaRef ds:uri="a4a87f12-a67a-4444-9ef2-9205ec373c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C8EB4E-29D2-4DCD-9944-BB0A625CC40A}">
  <ds:schemaRefs>
    <ds:schemaRef ds:uri="http://schemas.microsoft.com/sharepoint/v3/contenttype/forms"/>
  </ds:schemaRefs>
</ds:datastoreItem>
</file>

<file path=customXml/itemProps4.xml><?xml version="1.0" encoding="utf-8"?>
<ds:datastoreItem xmlns:ds="http://schemas.openxmlformats.org/officeDocument/2006/customXml" ds:itemID="{DA74C86D-7D20-4AB6-A173-B615F8B3A959}">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Gold &amp; Navy</Template>
  <TotalTime>0</TotalTime>
  <Words>1141</Words>
  <Application>Microsoft Office PowerPoint</Application>
  <PresentationFormat>Widescreen</PresentationFormat>
  <Paragraphs>85</Paragraphs>
  <Slides>10</Slides>
  <Notes>9</Notes>
  <HiddenSlides>0</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10</vt:i4>
      </vt:variant>
    </vt:vector>
  </HeadingPairs>
  <TitlesOfParts>
    <vt:vector size="29" baseType="lpstr">
      <vt:lpstr>Arial</vt:lpstr>
      <vt:lpstr>Calibri</vt:lpstr>
      <vt:lpstr>Gill Sans MT</vt:lpstr>
      <vt:lpstr>Segoe UI</vt:lpstr>
      <vt:lpstr>Wingdings</vt:lpstr>
      <vt:lpstr>Wingdings 2</vt:lpstr>
      <vt:lpstr>Wingdings,Sans-Serif</vt:lpstr>
      <vt:lpstr>Gold &amp; Navy</vt:lpstr>
      <vt:lpstr>Smörgåsbord</vt:lpstr>
      <vt:lpstr>Peacock Butterfly</vt:lpstr>
      <vt:lpstr>Meadow &amp; Slate</vt:lpstr>
      <vt:lpstr>Sea Foam</vt:lpstr>
      <vt:lpstr>Vivid Anticipation</vt:lpstr>
      <vt:lpstr>Daffodils &amp; Storms</vt:lpstr>
      <vt:lpstr>Beach Holiday</vt:lpstr>
      <vt:lpstr>Opposing Forces</vt:lpstr>
      <vt:lpstr>Blank - for importing slides from other orgs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Philip McAllister</dc:creator>
  <cp:keywords/>
  <dc:description/>
  <cp:lastModifiedBy>David Adams</cp:lastModifiedBy>
  <cp:revision>11</cp:revision>
  <dcterms:created xsi:type="dcterms:W3CDTF">2022-10-19T15:05:23Z</dcterms:created>
  <dcterms:modified xsi:type="dcterms:W3CDTF">2023-04-18T13:03:16Z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Description">
    <vt:lpwstr/>
  </property>
  <property fmtid="{D5CDD505-2E9C-101B-9397-08002B2CF9AE}" pid="4" name="wic_System_Photo_EXIFVersion">
    <vt:lpwstr/>
  </property>
  <property fmtid="{D5CDD505-2E9C-101B-9397-08002B2CF9AE}" pid="5" name="MSIP_Label_bdbe94f5-dfb4-4272-ae26-3844425b2bbf_Enabled">
    <vt:lpwstr>true</vt:lpwstr>
  </property>
  <property fmtid="{D5CDD505-2E9C-101B-9397-08002B2CF9AE}" pid="6" name="MSIP_Label_bdbe94f5-dfb4-4272-ae26-3844425b2bbf_SetDate">
    <vt:lpwstr>2022-10-20T08:35:11Z</vt:lpwstr>
  </property>
  <property fmtid="{D5CDD505-2E9C-101B-9397-08002B2CF9AE}" pid="7" name="MSIP_Label_bdbe94f5-dfb4-4272-ae26-3844425b2bbf_Method">
    <vt:lpwstr>Privileged</vt:lpwstr>
  </property>
  <property fmtid="{D5CDD505-2E9C-101B-9397-08002B2CF9AE}" pid="8" name="MSIP_Label_bdbe94f5-dfb4-4272-ae26-3844425b2bbf_Name">
    <vt:lpwstr>Official</vt:lpwstr>
  </property>
  <property fmtid="{D5CDD505-2E9C-101B-9397-08002B2CF9AE}" pid="9" name="MSIP_Label_bdbe94f5-dfb4-4272-ae26-3844425b2bbf_SiteId">
    <vt:lpwstr>8e336469-1c6b-4b0b-a06c-748a7c586f7c</vt:lpwstr>
  </property>
  <property fmtid="{D5CDD505-2E9C-101B-9397-08002B2CF9AE}" pid="10" name="MSIP_Label_bdbe94f5-dfb4-4272-ae26-3844425b2bbf_ActionId">
    <vt:lpwstr>b7a7f953-6ac1-4f03-a56a-9e16f16b6aa7</vt:lpwstr>
  </property>
  <property fmtid="{D5CDD505-2E9C-101B-9397-08002B2CF9AE}" pid="11" name="MSIP_Label_bdbe94f5-dfb4-4272-ae26-3844425b2bbf_ContentBits">
    <vt:lpwstr>0</vt:lpwstr>
  </property>
  <property fmtid="{D5CDD505-2E9C-101B-9397-08002B2CF9AE}" pid="12" name="ContentTypeId">
    <vt:lpwstr>0x0101004E05DDE02BBB954CA805623318F9A70A</vt:lpwstr>
  </property>
  <property fmtid="{D5CDD505-2E9C-101B-9397-08002B2CF9AE}" pid="13" name="MediaServiceImageTags">
    <vt:lpwstr/>
  </property>
</Properties>
</file>